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theme/themeOverride6.xml" ContentType="application/vnd.openxmlformats-officedocument.themeOverride+xml"/>
  <Override PartName="/ppt/tags/tag4.xml" ContentType="application/vnd.openxmlformats-officedocument.presentationml.tags+xml"/>
  <Override PartName="/ppt/theme/themeOverride7.xml" ContentType="application/vnd.openxmlformats-officedocument.themeOverride+xml"/>
  <Override PartName="/ppt/tags/tag5.xml" ContentType="application/vnd.openxmlformats-officedocument.presentationml.tags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9.xml" ContentType="application/vnd.openxmlformats-officedocument.themeOverride+xml"/>
  <Override PartName="/ppt/tags/tag6.xml" ContentType="application/vnd.openxmlformats-officedocument.presentationml.tags+xml"/>
  <Override PartName="/ppt/theme/themeOverride10.xml" ContentType="application/vnd.openxmlformats-officedocument.themeOverride+xml"/>
  <Override PartName="/ppt/tags/tag7.xml" ContentType="application/vnd.openxmlformats-officedocument.presentationml.tags+xml"/>
  <Override PartName="/ppt/theme/themeOverride11.xml" ContentType="application/vnd.openxmlformats-officedocument.themeOverride+xml"/>
  <Override PartName="/ppt/tags/tag8.xml" ContentType="application/vnd.openxmlformats-officedocument.presentationml.tags+xml"/>
  <Override PartName="/ppt/theme/themeOverride12.xml" ContentType="application/vnd.openxmlformats-officedocument.themeOverride+xml"/>
  <Override PartName="/ppt/tags/tag9.xml" ContentType="application/vnd.openxmlformats-officedocument.presentationml.tags+xml"/>
  <Override PartName="/ppt/theme/themeOverride1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4.xml" ContentType="application/vnd.openxmlformats-officedocument.themeOverride+xml"/>
  <Override PartName="/ppt/tags/tag10.xml" ContentType="application/vnd.openxmlformats-officedocument.presentationml.tags+xml"/>
  <Override PartName="/ppt/theme/themeOverride15.xml" ContentType="application/vnd.openxmlformats-officedocument.themeOverride+xml"/>
  <Override PartName="/ppt/tags/tag11.xml" ContentType="application/vnd.openxmlformats-officedocument.presentationml.tags+xml"/>
  <Override PartName="/ppt/theme/themeOverride16.xml" ContentType="application/vnd.openxmlformats-officedocument.themeOverride+xml"/>
  <Override PartName="/ppt/tags/tag12.xml" ContentType="application/vnd.openxmlformats-officedocument.presentationml.tags+xml"/>
  <Override PartName="/ppt/theme/themeOverride17.xml" ContentType="application/vnd.openxmlformats-officedocument.themeOverride+xml"/>
  <Override PartName="/ppt/tags/tag13.xml" ContentType="application/vnd.openxmlformats-officedocument.presentationml.tags+xml"/>
  <Override PartName="/ppt/theme/themeOverride1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9.xml" ContentType="application/vnd.openxmlformats-officedocument.themeOverride+xml"/>
  <Override PartName="/ppt/tags/tag14.xml" ContentType="application/vnd.openxmlformats-officedocument.presentationml.tags+xml"/>
  <Override PartName="/ppt/theme/themeOverride20.xml" ContentType="application/vnd.openxmlformats-officedocument.themeOverride+xml"/>
  <Override PartName="/ppt/tags/tag15.xml" ContentType="application/vnd.openxmlformats-officedocument.presentationml.tags+xml"/>
  <Override PartName="/ppt/theme/themeOverride21.xml" ContentType="application/vnd.openxmlformats-officedocument.themeOverride+xml"/>
  <Override PartName="/ppt/tags/tag16.xml" ContentType="application/vnd.openxmlformats-officedocument.presentationml.tags+xml"/>
  <Override PartName="/ppt/theme/themeOverride22.xml" ContentType="application/vnd.openxmlformats-officedocument.themeOverride+xml"/>
  <Override PartName="/ppt/tags/tag17.xml" ContentType="application/vnd.openxmlformats-officedocument.presentationml.tags+xml"/>
  <Override PartName="/ppt/theme/themeOverride23.xml" ContentType="application/vnd.openxmlformats-officedocument.themeOverride+xml"/>
  <Override PartName="/ppt/tags/tag18.xml" ContentType="application/vnd.openxmlformats-officedocument.presentationml.tags+xml"/>
  <Override PartName="/ppt/theme/themeOverride24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59" r:id="rId2"/>
    <p:sldId id="402" r:id="rId3"/>
    <p:sldId id="321" r:id="rId4"/>
    <p:sldId id="444" r:id="rId5"/>
    <p:sldId id="445" r:id="rId6"/>
    <p:sldId id="446" r:id="rId7"/>
    <p:sldId id="440" r:id="rId8"/>
    <p:sldId id="439" r:id="rId9"/>
    <p:sldId id="447" r:id="rId10"/>
    <p:sldId id="448" r:id="rId11"/>
    <p:sldId id="441" r:id="rId12"/>
    <p:sldId id="449" r:id="rId13"/>
    <p:sldId id="357" r:id="rId14"/>
    <p:sldId id="450" r:id="rId15"/>
    <p:sldId id="451" r:id="rId16"/>
    <p:sldId id="452" r:id="rId17"/>
    <p:sldId id="442" r:id="rId18"/>
    <p:sldId id="320" r:id="rId19"/>
    <p:sldId id="453" r:id="rId20"/>
    <p:sldId id="454" r:id="rId21"/>
    <p:sldId id="455" r:id="rId22"/>
    <p:sldId id="456" r:id="rId23"/>
    <p:sldId id="443" r:id="rId24"/>
    <p:sldId id="318" r:id="rId25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8C8C"/>
    <a:srgbClr val="07A3E7"/>
    <a:srgbClr val="AE5645"/>
    <a:srgbClr val="D13E37"/>
    <a:srgbClr val="93312A"/>
    <a:srgbClr val="517ABB"/>
    <a:srgbClr val="708593"/>
    <a:srgbClr val="70A9B5"/>
    <a:srgbClr val="9CC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734" y="6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049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E142FB8-5A2B-49E6-904D-ECB531AB1501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8.jpeg"/><Relationship Id="rId2" Type="http://schemas.openxmlformats.org/officeDocument/2006/relationships/tags" Target="../tags/tag8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5.jpeg"/><Relationship Id="rId2" Type="http://schemas.openxmlformats.org/officeDocument/2006/relationships/tags" Target="../tags/tag13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2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pproaching Nirvana,Iain Mannix - Closer">
            <a:hlinkClick r:id="" action="ppaction://media"/>
            <a:extLst>
              <a:ext uri="{FF2B5EF4-FFF2-40B4-BE49-F238E27FC236}">
                <a16:creationId xmlns:a16="http://schemas.microsoft.com/office/drawing/2014/main" id="{831D8F96-D4F2-4039-AFFE-02519AD19C4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34400" y="-812626"/>
            <a:ext cx="609600" cy="6096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80BDDE5-8171-41FA-B734-8E1511650B1C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60" r="-4336" b="-144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70D109D-EAF1-4847-8A5F-F3798EA9DFC0}"/>
              </a:ext>
            </a:extLst>
          </p:cNvPr>
          <p:cNvSpPr txBox="1"/>
          <p:nvPr/>
        </p:nvSpPr>
        <p:spPr>
          <a:xfrm>
            <a:off x="4202668" y="843559"/>
            <a:ext cx="738664" cy="1080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极简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239F22F-B708-4CDD-9721-6ECB3E27F573}"/>
              </a:ext>
            </a:extLst>
          </p:cNvPr>
          <p:cNvSpPr/>
          <p:nvPr/>
        </p:nvSpPr>
        <p:spPr>
          <a:xfrm>
            <a:off x="3350660" y="2376626"/>
            <a:ext cx="244547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TEMPLATE</a:t>
            </a:r>
            <a:endParaRPr kumimoji="1"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C0BC5F1-9558-4AD8-8055-10DAB046ABB2}"/>
              </a:ext>
            </a:extLst>
          </p:cNvPr>
          <p:cNvSpPr/>
          <p:nvPr/>
        </p:nvSpPr>
        <p:spPr>
          <a:xfrm>
            <a:off x="3995936" y="771550"/>
            <a:ext cx="1152128" cy="11521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255D061-A681-4F16-A116-D39EF77D18EB}"/>
              </a:ext>
            </a:extLst>
          </p:cNvPr>
          <p:cNvSpPr/>
          <p:nvPr/>
        </p:nvSpPr>
        <p:spPr>
          <a:xfrm>
            <a:off x="1907704" y="2931790"/>
            <a:ext cx="67694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Garamond Pro Bold" panose="02020702060506020403" pitchFamily="18" charset="0"/>
                <a:ea typeface="微软雅黑" panose="020B0503020204020204" pitchFamily="34" charset="-122"/>
              </a:rPr>
              <a:t>POWERPOINT</a:t>
            </a:r>
            <a:endParaRPr kumimoji="1"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dobe Garamond Pro Bold" panose="02020702060506020403" pitchFamily="18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0" grpId="0"/>
      <p:bldP spid="14" grpId="0"/>
      <p:bldP spid="5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ṧḷïḓê-Rounded Rectangle 2">
            <a:extLst>
              <a:ext uri="{FF2B5EF4-FFF2-40B4-BE49-F238E27FC236}">
                <a16:creationId xmlns:a16="http://schemas.microsoft.com/office/drawing/2014/main" id="{49F49B30-A5AB-4AF2-9D96-D2711A0E2FBA}"/>
              </a:ext>
            </a:extLst>
          </p:cNvPr>
          <p:cNvSpPr/>
          <p:nvPr/>
        </p:nvSpPr>
        <p:spPr>
          <a:xfrm>
            <a:off x="2532535" y="1302609"/>
            <a:ext cx="3907631" cy="753300"/>
          </a:xfrm>
          <a:prstGeom prst="roundRect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ïṧḷïḓê-Rounded Rectangle 3">
            <a:extLst>
              <a:ext uri="{FF2B5EF4-FFF2-40B4-BE49-F238E27FC236}">
                <a16:creationId xmlns:a16="http://schemas.microsoft.com/office/drawing/2014/main" id="{E24A18A6-56FE-4EFF-9F08-49B1447B9801}"/>
              </a:ext>
            </a:extLst>
          </p:cNvPr>
          <p:cNvSpPr/>
          <p:nvPr/>
        </p:nvSpPr>
        <p:spPr>
          <a:xfrm>
            <a:off x="2532535" y="2047322"/>
            <a:ext cx="5043156" cy="753300"/>
          </a:xfrm>
          <a:prstGeom prst="roundRect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ṧḷïḓê-Rounded Rectangle 4">
            <a:extLst>
              <a:ext uri="{FF2B5EF4-FFF2-40B4-BE49-F238E27FC236}">
                <a16:creationId xmlns:a16="http://schemas.microsoft.com/office/drawing/2014/main" id="{D92E15E6-EDCC-410F-B539-BFF533171EE0}"/>
              </a:ext>
            </a:extLst>
          </p:cNvPr>
          <p:cNvSpPr/>
          <p:nvPr/>
        </p:nvSpPr>
        <p:spPr>
          <a:xfrm>
            <a:off x="2532535" y="2792035"/>
            <a:ext cx="4476093" cy="753300"/>
          </a:xfrm>
          <a:prstGeom prst="roundRect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ïṧḷïḓê-Rounded Rectangle 5">
            <a:extLst>
              <a:ext uri="{FF2B5EF4-FFF2-40B4-BE49-F238E27FC236}">
                <a16:creationId xmlns:a16="http://schemas.microsoft.com/office/drawing/2014/main" id="{72D7B869-12BF-48C0-8D48-AA9207F85914}"/>
              </a:ext>
            </a:extLst>
          </p:cNvPr>
          <p:cNvSpPr/>
          <p:nvPr/>
        </p:nvSpPr>
        <p:spPr>
          <a:xfrm>
            <a:off x="2532535" y="3536748"/>
            <a:ext cx="3488343" cy="753300"/>
          </a:xfrm>
          <a:prstGeom prst="roundRect">
            <a:avLst/>
          </a:prstGeom>
          <a:solidFill>
            <a:schemeClr val="accent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ṧḷïḓê-Isosceles Triangle 6">
            <a:extLst>
              <a:ext uri="{FF2B5EF4-FFF2-40B4-BE49-F238E27FC236}">
                <a16:creationId xmlns:a16="http://schemas.microsoft.com/office/drawing/2014/main" id="{3E60CA46-8DA0-4026-B3E2-4A184D912A90}"/>
              </a:ext>
            </a:extLst>
          </p:cNvPr>
          <p:cNvSpPr/>
          <p:nvPr/>
        </p:nvSpPr>
        <p:spPr>
          <a:xfrm flipV="1">
            <a:off x="2237061" y="1302610"/>
            <a:ext cx="613219" cy="528637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ṧḷïḓê-Freeform 7">
            <a:extLst>
              <a:ext uri="{FF2B5EF4-FFF2-40B4-BE49-F238E27FC236}">
                <a16:creationId xmlns:a16="http://schemas.microsoft.com/office/drawing/2014/main" id="{AC3D8618-77F0-40BD-A6CC-B2EF414C398F}"/>
              </a:ext>
            </a:extLst>
          </p:cNvPr>
          <p:cNvSpPr/>
          <p:nvPr/>
        </p:nvSpPr>
        <p:spPr>
          <a:xfrm flipV="1">
            <a:off x="2168733" y="1621265"/>
            <a:ext cx="749876" cy="2700644"/>
          </a:xfrm>
          <a:custGeom>
            <a:avLst/>
            <a:gdLst>
              <a:gd name="connsiteX0" fmla="*/ 354791 w 999835"/>
              <a:gd name="connsiteY0" fmla="*/ 3600859 h 3600859"/>
              <a:gd name="connsiteX1" fmla="*/ 645044 w 999835"/>
              <a:gd name="connsiteY1" fmla="*/ 3600859 h 3600859"/>
              <a:gd name="connsiteX2" fmla="*/ 999835 w 999835"/>
              <a:gd name="connsiteY2" fmla="*/ 511009 h 3600859"/>
              <a:gd name="connsiteX3" fmla="*/ 999835 w 999835"/>
              <a:gd name="connsiteY3" fmla="*/ 511009 h 3600859"/>
              <a:gd name="connsiteX4" fmla="*/ 999835 w 999835"/>
              <a:gd name="connsiteY4" fmla="*/ 511009 h 3600859"/>
              <a:gd name="connsiteX5" fmla="*/ 999835 w 999835"/>
              <a:gd name="connsiteY5" fmla="*/ 511007 h 3600859"/>
              <a:gd name="connsiteX6" fmla="*/ 999833 w 999835"/>
              <a:gd name="connsiteY6" fmla="*/ 511007 h 3600859"/>
              <a:gd name="connsiteX7" fmla="*/ 499918 w 999835"/>
              <a:gd name="connsiteY7" fmla="*/ 0 h 3600859"/>
              <a:gd name="connsiteX8" fmla="*/ 2 w 999835"/>
              <a:gd name="connsiteY8" fmla="*/ 511007 h 3600859"/>
              <a:gd name="connsiteX9" fmla="*/ 0 w 999835"/>
              <a:gd name="connsiteY9" fmla="*/ 511007 h 3600859"/>
              <a:gd name="connsiteX10" fmla="*/ 0 w 999835"/>
              <a:gd name="connsiteY10" fmla="*/ 511009 h 3600859"/>
              <a:gd name="connsiteX11" fmla="*/ 0 w 999835"/>
              <a:gd name="connsiteY11" fmla="*/ 511009 h 3600859"/>
              <a:gd name="connsiteX12" fmla="*/ 0 w 999835"/>
              <a:gd name="connsiteY12" fmla="*/ 511009 h 360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9835" h="3600859">
                <a:moveTo>
                  <a:pt x="354791" y="3600859"/>
                </a:moveTo>
                <a:lnTo>
                  <a:pt x="645044" y="3600859"/>
                </a:lnTo>
                <a:lnTo>
                  <a:pt x="999835" y="511009"/>
                </a:lnTo>
                <a:lnTo>
                  <a:pt x="999835" y="511009"/>
                </a:lnTo>
                <a:lnTo>
                  <a:pt x="999835" y="511009"/>
                </a:lnTo>
                <a:lnTo>
                  <a:pt x="999835" y="511007"/>
                </a:lnTo>
                <a:lnTo>
                  <a:pt x="999833" y="511007"/>
                </a:lnTo>
                <a:lnTo>
                  <a:pt x="499918" y="0"/>
                </a:lnTo>
                <a:lnTo>
                  <a:pt x="2" y="511007"/>
                </a:lnTo>
                <a:lnTo>
                  <a:pt x="0" y="511007"/>
                </a:lnTo>
                <a:lnTo>
                  <a:pt x="0" y="511009"/>
                </a:lnTo>
                <a:lnTo>
                  <a:pt x="0" y="511009"/>
                </a:lnTo>
                <a:lnTo>
                  <a:pt x="0" y="51100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2F90669-A36D-48EB-A32D-0002E29A7F11}"/>
              </a:ext>
            </a:extLst>
          </p:cNvPr>
          <p:cNvGrpSpPr/>
          <p:nvPr/>
        </p:nvGrpSpPr>
        <p:grpSpPr>
          <a:xfrm>
            <a:off x="2986936" y="1474595"/>
            <a:ext cx="2934858" cy="409327"/>
            <a:chOff x="2281915" y="1662827"/>
            <a:chExt cx="3913144" cy="545770"/>
          </a:xfrm>
        </p:grpSpPr>
        <p:sp>
          <p:nvSpPr>
            <p:cNvPr id="23" name="ïṧḷïḓê-文本框 13">
              <a:extLst>
                <a:ext uri="{FF2B5EF4-FFF2-40B4-BE49-F238E27FC236}">
                  <a16:creationId xmlns:a16="http://schemas.microsoft.com/office/drawing/2014/main" id="{6B591CAA-8FC8-45AC-92B1-9DF641BF1127}"/>
                </a:ext>
              </a:extLst>
            </p:cNvPr>
            <p:cNvSpPr txBox="1"/>
            <p:nvPr/>
          </p:nvSpPr>
          <p:spPr>
            <a:xfrm>
              <a:off x="2281915" y="1909048"/>
              <a:ext cx="3913142" cy="2995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4" name="ïṧḷïḓê-Rectangle 23">
              <a:extLst>
                <a:ext uri="{FF2B5EF4-FFF2-40B4-BE49-F238E27FC236}">
                  <a16:creationId xmlns:a16="http://schemas.microsoft.com/office/drawing/2014/main" id="{47FFF734-CDB0-4855-B70D-A767A99E61D8}"/>
                </a:ext>
              </a:extLst>
            </p:cNvPr>
            <p:cNvSpPr/>
            <p:nvPr/>
          </p:nvSpPr>
          <p:spPr>
            <a:xfrm>
              <a:off x="2281917" y="1662827"/>
              <a:ext cx="3913142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C5AC48B-6E3E-4D8F-995D-484F13EE823A}"/>
              </a:ext>
            </a:extLst>
          </p:cNvPr>
          <p:cNvGrpSpPr/>
          <p:nvPr/>
        </p:nvGrpSpPr>
        <p:grpSpPr>
          <a:xfrm>
            <a:off x="2986936" y="2227895"/>
            <a:ext cx="2934858" cy="409327"/>
            <a:chOff x="2281915" y="1662827"/>
            <a:chExt cx="3913144" cy="545770"/>
          </a:xfrm>
        </p:grpSpPr>
        <p:sp>
          <p:nvSpPr>
            <p:cNvPr id="21" name="ïṧḷïḓê-文本框 16">
              <a:extLst>
                <a:ext uri="{FF2B5EF4-FFF2-40B4-BE49-F238E27FC236}">
                  <a16:creationId xmlns:a16="http://schemas.microsoft.com/office/drawing/2014/main" id="{F896F296-BA2A-43A6-81C1-32E94842EA8C}"/>
                </a:ext>
              </a:extLst>
            </p:cNvPr>
            <p:cNvSpPr txBox="1"/>
            <p:nvPr/>
          </p:nvSpPr>
          <p:spPr>
            <a:xfrm>
              <a:off x="2281915" y="1909048"/>
              <a:ext cx="3913142" cy="2995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2" name="ïṧḷïḓê-Rectangle 21">
              <a:extLst>
                <a:ext uri="{FF2B5EF4-FFF2-40B4-BE49-F238E27FC236}">
                  <a16:creationId xmlns:a16="http://schemas.microsoft.com/office/drawing/2014/main" id="{1BC419F3-536B-4DE6-A954-78EBB5F3A9CE}"/>
                </a:ext>
              </a:extLst>
            </p:cNvPr>
            <p:cNvSpPr/>
            <p:nvPr/>
          </p:nvSpPr>
          <p:spPr>
            <a:xfrm>
              <a:off x="2281917" y="1662827"/>
              <a:ext cx="3913142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79E2122-7A5C-4C5B-98B2-F209A7BD8010}"/>
              </a:ext>
            </a:extLst>
          </p:cNvPr>
          <p:cNvGrpSpPr/>
          <p:nvPr/>
        </p:nvGrpSpPr>
        <p:grpSpPr>
          <a:xfrm>
            <a:off x="2986936" y="2981195"/>
            <a:ext cx="2934858" cy="409327"/>
            <a:chOff x="2281915" y="1662827"/>
            <a:chExt cx="3913144" cy="545770"/>
          </a:xfrm>
        </p:grpSpPr>
        <p:sp>
          <p:nvSpPr>
            <p:cNvPr id="19" name="ïṧḷïḓê-文本框 19">
              <a:extLst>
                <a:ext uri="{FF2B5EF4-FFF2-40B4-BE49-F238E27FC236}">
                  <a16:creationId xmlns:a16="http://schemas.microsoft.com/office/drawing/2014/main" id="{9B514908-5092-4B9F-9465-BA01A5B550D1}"/>
                </a:ext>
              </a:extLst>
            </p:cNvPr>
            <p:cNvSpPr txBox="1"/>
            <p:nvPr/>
          </p:nvSpPr>
          <p:spPr>
            <a:xfrm>
              <a:off x="2281915" y="1909048"/>
              <a:ext cx="3913142" cy="2995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0" name="ïṧḷïḓê-Rectangle 19">
              <a:extLst>
                <a:ext uri="{FF2B5EF4-FFF2-40B4-BE49-F238E27FC236}">
                  <a16:creationId xmlns:a16="http://schemas.microsoft.com/office/drawing/2014/main" id="{5F768853-FA44-4029-8D06-9D239430173F}"/>
                </a:ext>
              </a:extLst>
            </p:cNvPr>
            <p:cNvSpPr/>
            <p:nvPr/>
          </p:nvSpPr>
          <p:spPr>
            <a:xfrm>
              <a:off x="2281917" y="1662827"/>
              <a:ext cx="3913142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A6E8003-8C5B-4827-B2DF-37BF89AB6965}"/>
              </a:ext>
            </a:extLst>
          </p:cNvPr>
          <p:cNvGrpSpPr/>
          <p:nvPr/>
        </p:nvGrpSpPr>
        <p:grpSpPr>
          <a:xfrm>
            <a:off x="2986936" y="3733989"/>
            <a:ext cx="2934858" cy="409327"/>
            <a:chOff x="2281915" y="1662827"/>
            <a:chExt cx="3913144" cy="545770"/>
          </a:xfrm>
        </p:grpSpPr>
        <p:sp>
          <p:nvSpPr>
            <p:cNvPr id="17" name="ïṧḷïḓê-文本框 22">
              <a:extLst>
                <a:ext uri="{FF2B5EF4-FFF2-40B4-BE49-F238E27FC236}">
                  <a16:creationId xmlns:a16="http://schemas.microsoft.com/office/drawing/2014/main" id="{7524D833-880A-4514-802A-D0A19FA227B8}"/>
                </a:ext>
              </a:extLst>
            </p:cNvPr>
            <p:cNvSpPr txBox="1"/>
            <p:nvPr/>
          </p:nvSpPr>
          <p:spPr>
            <a:xfrm>
              <a:off x="2281915" y="1909048"/>
              <a:ext cx="3913142" cy="2995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8" name="ïṧḷïḓê-Rectangle 17">
              <a:extLst>
                <a:ext uri="{FF2B5EF4-FFF2-40B4-BE49-F238E27FC236}">
                  <a16:creationId xmlns:a16="http://schemas.microsoft.com/office/drawing/2014/main" id="{ADC2F88D-F7D4-4733-979C-CF7955B38131}"/>
                </a:ext>
              </a:extLst>
            </p:cNvPr>
            <p:cNvSpPr/>
            <p:nvPr/>
          </p:nvSpPr>
          <p:spPr>
            <a:xfrm>
              <a:off x="2281917" y="1662827"/>
              <a:ext cx="3913142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13" name="îṣļîḑé-Freeform 12">
            <a:extLst>
              <a:ext uri="{FF2B5EF4-FFF2-40B4-BE49-F238E27FC236}">
                <a16:creationId xmlns:a16="http://schemas.microsoft.com/office/drawing/2014/main" id="{06734BE5-130E-4F0A-B256-0F81E21486CC}"/>
              </a:ext>
            </a:extLst>
          </p:cNvPr>
          <p:cNvSpPr>
            <a:spLocks/>
          </p:cNvSpPr>
          <p:nvPr/>
        </p:nvSpPr>
        <p:spPr bwMode="auto">
          <a:xfrm>
            <a:off x="6086921" y="1559720"/>
            <a:ext cx="159195" cy="245714"/>
          </a:xfrm>
          <a:custGeom>
            <a:avLst/>
            <a:gdLst>
              <a:gd name="connsiteX0" fmla="*/ 99368 w 219075"/>
              <a:gd name="connsiteY0" fmla="*/ 279400 h 338138"/>
              <a:gd name="connsiteX1" fmla="*/ 118121 w 219075"/>
              <a:gd name="connsiteY1" fmla="*/ 279400 h 338138"/>
              <a:gd name="connsiteX2" fmla="*/ 130176 w 219075"/>
              <a:gd name="connsiteY2" fmla="*/ 289859 h 338138"/>
              <a:gd name="connsiteX3" fmla="*/ 118121 w 219075"/>
              <a:gd name="connsiteY3" fmla="*/ 301625 h 338138"/>
              <a:gd name="connsiteX4" fmla="*/ 99368 w 219075"/>
              <a:gd name="connsiteY4" fmla="*/ 301625 h 338138"/>
              <a:gd name="connsiteX5" fmla="*/ 87313 w 219075"/>
              <a:gd name="connsiteY5" fmla="*/ 289859 h 338138"/>
              <a:gd name="connsiteX6" fmla="*/ 99368 w 219075"/>
              <a:gd name="connsiteY6" fmla="*/ 279400 h 338138"/>
              <a:gd name="connsiteX7" fmla="*/ 22225 w 219075"/>
              <a:gd name="connsiteY7" fmla="*/ 268288 h 338138"/>
              <a:gd name="connsiteX8" fmla="*/ 22225 w 219075"/>
              <a:gd name="connsiteY8" fmla="*/ 314326 h 338138"/>
              <a:gd name="connsiteX9" fmla="*/ 196850 w 219075"/>
              <a:gd name="connsiteY9" fmla="*/ 314326 h 338138"/>
              <a:gd name="connsiteX10" fmla="*/ 196850 w 219075"/>
              <a:gd name="connsiteY10" fmla="*/ 268288 h 338138"/>
              <a:gd name="connsiteX11" fmla="*/ 108745 w 219075"/>
              <a:gd name="connsiteY11" fmla="*/ 176213 h 338138"/>
              <a:gd name="connsiteX12" fmla="*/ 120652 w 219075"/>
              <a:gd name="connsiteY12" fmla="*/ 188120 h 338138"/>
              <a:gd name="connsiteX13" fmla="*/ 108745 w 219075"/>
              <a:gd name="connsiteY13" fmla="*/ 200027 h 338138"/>
              <a:gd name="connsiteX14" fmla="*/ 96838 w 219075"/>
              <a:gd name="connsiteY14" fmla="*/ 188120 h 338138"/>
              <a:gd name="connsiteX15" fmla="*/ 108745 w 219075"/>
              <a:gd name="connsiteY15" fmla="*/ 176213 h 338138"/>
              <a:gd name="connsiteX16" fmla="*/ 109538 w 219075"/>
              <a:gd name="connsiteY16" fmla="*/ 138113 h 338138"/>
              <a:gd name="connsiteX17" fmla="*/ 151629 w 219075"/>
              <a:gd name="connsiteY17" fmla="*/ 155065 h 338138"/>
              <a:gd name="connsiteX18" fmla="*/ 151629 w 219075"/>
              <a:gd name="connsiteY18" fmla="*/ 170714 h 338138"/>
              <a:gd name="connsiteX19" fmla="*/ 142422 w 219075"/>
              <a:gd name="connsiteY19" fmla="*/ 174626 h 338138"/>
              <a:gd name="connsiteX20" fmla="*/ 134530 w 219075"/>
              <a:gd name="connsiteY20" fmla="*/ 170714 h 338138"/>
              <a:gd name="connsiteX21" fmla="*/ 109538 w 219075"/>
              <a:gd name="connsiteY21" fmla="*/ 160281 h 338138"/>
              <a:gd name="connsiteX22" fmla="*/ 84545 w 219075"/>
              <a:gd name="connsiteY22" fmla="*/ 170714 h 338138"/>
              <a:gd name="connsiteX23" fmla="*/ 67446 w 219075"/>
              <a:gd name="connsiteY23" fmla="*/ 170714 h 338138"/>
              <a:gd name="connsiteX24" fmla="*/ 67446 w 219075"/>
              <a:gd name="connsiteY24" fmla="*/ 155065 h 338138"/>
              <a:gd name="connsiteX25" fmla="*/ 109538 w 219075"/>
              <a:gd name="connsiteY25" fmla="*/ 138113 h 338138"/>
              <a:gd name="connsiteX26" fmla="*/ 108744 w 219075"/>
              <a:gd name="connsiteY26" fmla="*/ 100013 h 338138"/>
              <a:gd name="connsiteX27" fmla="*/ 177290 w 219075"/>
              <a:gd name="connsiteY27" fmla="*/ 127043 h 338138"/>
              <a:gd name="connsiteX28" fmla="*/ 177290 w 219075"/>
              <a:gd name="connsiteY28" fmla="*/ 142489 h 338138"/>
              <a:gd name="connsiteX29" fmla="*/ 169381 w 219075"/>
              <a:gd name="connsiteY29" fmla="*/ 146351 h 338138"/>
              <a:gd name="connsiteX30" fmla="*/ 161472 w 219075"/>
              <a:gd name="connsiteY30" fmla="*/ 142489 h 338138"/>
              <a:gd name="connsiteX31" fmla="*/ 108744 w 219075"/>
              <a:gd name="connsiteY31" fmla="*/ 121895 h 338138"/>
              <a:gd name="connsiteX32" fmla="*/ 56016 w 219075"/>
              <a:gd name="connsiteY32" fmla="*/ 142489 h 338138"/>
              <a:gd name="connsiteX33" fmla="*/ 40198 w 219075"/>
              <a:gd name="connsiteY33" fmla="*/ 142489 h 338138"/>
              <a:gd name="connsiteX34" fmla="*/ 40198 w 219075"/>
              <a:gd name="connsiteY34" fmla="*/ 127043 h 338138"/>
              <a:gd name="connsiteX35" fmla="*/ 108744 w 219075"/>
              <a:gd name="connsiteY35" fmla="*/ 100013 h 338138"/>
              <a:gd name="connsiteX36" fmla="*/ 22225 w 219075"/>
              <a:gd name="connsiteY36" fmla="*/ 22225 h 338138"/>
              <a:gd name="connsiteX37" fmla="*/ 22225 w 219075"/>
              <a:gd name="connsiteY37" fmla="*/ 246063 h 338138"/>
              <a:gd name="connsiteX38" fmla="*/ 196850 w 219075"/>
              <a:gd name="connsiteY38" fmla="*/ 246063 h 338138"/>
              <a:gd name="connsiteX39" fmla="*/ 196850 w 219075"/>
              <a:gd name="connsiteY39" fmla="*/ 22225 h 338138"/>
              <a:gd name="connsiteX40" fmla="*/ 10558 w 219075"/>
              <a:gd name="connsiteY40" fmla="*/ 0 h 338138"/>
              <a:gd name="connsiteX41" fmla="*/ 208517 w 219075"/>
              <a:gd name="connsiteY41" fmla="*/ 0 h 338138"/>
              <a:gd name="connsiteX42" fmla="*/ 219075 w 219075"/>
              <a:gd name="connsiteY42" fmla="*/ 11887 h 338138"/>
              <a:gd name="connsiteX43" fmla="*/ 219075 w 219075"/>
              <a:gd name="connsiteY43" fmla="*/ 326251 h 338138"/>
              <a:gd name="connsiteX44" fmla="*/ 208517 w 219075"/>
              <a:gd name="connsiteY44" fmla="*/ 338138 h 338138"/>
              <a:gd name="connsiteX45" fmla="*/ 10558 w 219075"/>
              <a:gd name="connsiteY45" fmla="*/ 338138 h 338138"/>
              <a:gd name="connsiteX46" fmla="*/ 0 w 219075"/>
              <a:gd name="connsiteY46" fmla="*/ 326251 h 338138"/>
              <a:gd name="connsiteX47" fmla="*/ 0 w 219075"/>
              <a:gd name="connsiteY47" fmla="*/ 11887 h 338138"/>
              <a:gd name="connsiteX48" fmla="*/ 10558 w 219075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9075" h="338138">
                <a:moveTo>
                  <a:pt x="99368" y="279400"/>
                </a:moveTo>
                <a:cubicBezTo>
                  <a:pt x="99368" y="279400"/>
                  <a:pt x="99368" y="279400"/>
                  <a:pt x="118121" y="279400"/>
                </a:cubicBezTo>
                <a:cubicBezTo>
                  <a:pt x="124818" y="279400"/>
                  <a:pt x="130176" y="283322"/>
                  <a:pt x="130176" y="289859"/>
                </a:cubicBezTo>
                <a:cubicBezTo>
                  <a:pt x="130176" y="296396"/>
                  <a:pt x="124818" y="301625"/>
                  <a:pt x="118121" y="301625"/>
                </a:cubicBezTo>
                <a:cubicBezTo>
                  <a:pt x="118121" y="301625"/>
                  <a:pt x="118121" y="301625"/>
                  <a:pt x="99368" y="301625"/>
                </a:cubicBezTo>
                <a:cubicBezTo>
                  <a:pt x="92671" y="301625"/>
                  <a:pt x="87313" y="296396"/>
                  <a:pt x="87313" y="289859"/>
                </a:cubicBezTo>
                <a:cubicBezTo>
                  <a:pt x="87313" y="283322"/>
                  <a:pt x="92671" y="279400"/>
                  <a:pt x="99368" y="279400"/>
                </a:cubicBezTo>
                <a:close/>
                <a:moveTo>
                  <a:pt x="22225" y="268288"/>
                </a:moveTo>
                <a:lnTo>
                  <a:pt x="22225" y="314326"/>
                </a:lnTo>
                <a:lnTo>
                  <a:pt x="196850" y="314326"/>
                </a:lnTo>
                <a:lnTo>
                  <a:pt x="196850" y="268288"/>
                </a:lnTo>
                <a:close/>
                <a:moveTo>
                  <a:pt x="108745" y="176213"/>
                </a:moveTo>
                <a:cubicBezTo>
                  <a:pt x="115321" y="176213"/>
                  <a:pt x="120652" y="181544"/>
                  <a:pt x="120652" y="188120"/>
                </a:cubicBezTo>
                <a:cubicBezTo>
                  <a:pt x="120652" y="194696"/>
                  <a:pt x="115321" y="200027"/>
                  <a:pt x="108745" y="200027"/>
                </a:cubicBezTo>
                <a:cubicBezTo>
                  <a:pt x="102169" y="200027"/>
                  <a:pt x="96838" y="194696"/>
                  <a:pt x="96838" y="188120"/>
                </a:cubicBezTo>
                <a:cubicBezTo>
                  <a:pt x="96838" y="181544"/>
                  <a:pt x="102169" y="176213"/>
                  <a:pt x="108745" y="176213"/>
                </a:cubicBezTo>
                <a:close/>
                <a:moveTo>
                  <a:pt x="109538" y="138113"/>
                </a:moveTo>
                <a:cubicBezTo>
                  <a:pt x="125322" y="138113"/>
                  <a:pt x="139791" y="143329"/>
                  <a:pt x="151629" y="155065"/>
                </a:cubicBezTo>
                <a:cubicBezTo>
                  <a:pt x="155575" y="158977"/>
                  <a:pt x="155575" y="166802"/>
                  <a:pt x="151629" y="170714"/>
                </a:cubicBezTo>
                <a:cubicBezTo>
                  <a:pt x="148998" y="173322"/>
                  <a:pt x="146368" y="174626"/>
                  <a:pt x="142422" y="174626"/>
                </a:cubicBezTo>
                <a:cubicBezTo>
                  <a:pt x="139791" y="174626"/>
                  <a:pt x="137160" y="173322"/>
                  <a:pt x="134530" y="170714"/>
                </a:cubicBezTo>
                <a:cubicBezTo>
                  <a:pt x="127953" y="164193"/>
                  <a:pt x="118745" y="160281"/>
                  <a:pt x="109538" y="160281"/>
                </a:cubicBezTo>
                <a:cubicBezTo>
                  <a:pt x="100330" y="160281"/>
                  <a:pt x="91122" y="164193"/>
                  <a:pt x="84545" y="170714"/>
                </a:cubicBezTo>
                <a:cubicBezTo>
                  <a:pt x="79284" y="174626"/>
                  <a:pt x="72707" y="174626"/>
                  <a:pt x="67446" y="170714"/>
                </a:cubicBezTo>
                <a:cubicBezTo>
                  <a:pt x="63500" y="166802"/>
                  <a:pt x="63500" y="158977"/>
                  <a:pt x="67446" y="155065"/>
                </a:cubicBezTo>
                <a:cubicBezTo>
                  <a:pt x="79284" y="143329"/>
                  <a:pt x="93753" y="138113"/>
                  <a:pt x="109538" y="138113"/>
                </a:cubicBezTo>
                <a:close/>
                <a:moveTo>
                  <a:pt x="108744" y="100013"/>
                </a:moveTo>
                <a:cubicBezTo>
                  <a:pt x="135108" y="100013"/>
                  <a:pt x="158836" y="109023"/>
                  <a:pt x="177290" y="127043"/>
                </a:cubicBezTo>
                <a:cubicBezTo>
                  <a:pt x="182563" y="132192"/>
                  <a:pt x="182563" y="138628"/>
                  <a:pt x="177290" y="142489"/>
                </a:cubicBezTo>
                <a:cubicBezTo>
                  <a:pt x="174654" y="145063"/>
                  <a:pt x="172018" y="146351"/>
                  <a:pt x="169381" y="146351"/>
                </a:cubicBezTo>
                <a:cubicBezTo>
                  <a:pt x="166745" y="146351"/>
                  <a:pt x="164108" y="145063"/>
                  <a:pt x="161472" y="142489"/>
                </a:cubicBezTo>
                <a:cubicBezTo>
                  <a:pt x="146972" y="129617"/>
                  <a:pt x="128517" y="121895"/>
                  <a:pt x="108744" y="121895"/>
                </a:cubicBezTo>
                <a:cubicBezTo>
                  <a:pt x="88971" y="121895"/>
                  <a:pt x="70516" y="129617"/>
                  <a:pt x="56016" y="142489"/>
                </a:cubicBezTo>
                <a:cubicBezTo>
                  <a:pt x="52061" y="147638"/>
                  <a:pt x="44152" y="147638"/>
                  <a:pt x="40198" y="142489"/>
                </a:cubicBezTo>
                <a:cubicBezTo>
                  <a:pt x="34925" y="138628"/>
                  <a:pt x="34925" y="132192"/>
                  <a:pt x="40198" y="127043"/>
                </a:cubicBezTo>
                <a:cubicBezTo>
                  <a:pt x="58652" y="109023"/>
                  <a:pt x="82380" y="100013"/>
                  <a:pt x="108744" y="100013"/>
                </a:cubicBezTo>
                <a:close/>
                <a:moveTo>
                  <a:pt x="22225" y="22225"/>
                </a:moveTo>
                <a:lnTo>
                  <a:pt x="22225" y="246063"/>
                </a:lnTo>
                <a:lnTo>
                  <a:pt x="196850" y="246063"/>
                </a:lnTo>
                <a:lnTo>
                  <a:pt x="196850" y="22225"/>
                </a:lnTo>
                <a:close/>
                <a:moveTo>
                  <a:pt x="10558" y="0"/>
                </a:moveTo>
                <a:cubicBezTo>
                  <a:pt x="10558" y="0"/>
                  <a:pt x="10558" y="0"/>
                  <a:pt x="208517" y="0"/>
                </a:cubicBezTo>
                <a:cubicBezTo>
                  <a:pt x="213796" y="0"/>
                  <a:pt x="219075" y="5283"/>
                  <a:pt x="219075" y="11887"/>
                </a:cubicBezTo>
                <a:cubicBezTo>
                  <a:pt x="219075" y="11887"/>
                  <a:pt x="219075" y="11887"/>
                  <a:pt x="219075" y="326251"/>
                </a:cubicBezTo>
                <a:cubicBezTo>
                  <a:pt x="219075" y="332855"/>
                  <a:pt x="213796" y="338138"/>
                  <a:pt x="208517" y="338138"/>
                </a:cubicBezTo>
                <a:cubicBezTo>
                  <a:pt x="208517" y="338138"/>
                  <a:pt x="208517" y="338138"/>
                  <a:pt x="10558" y="338138"/>
                </a:cubicBezTo>
                <a:cubicBezTo>
                  <a:pt x="5279" y="338138"/>
                  <a:pt x="0" y="332855"/>
                  <a:pt x="0" y="326251"/>
                </a:cubicBezTo>
                <a:cubicBezTo>
                  <a:pt x="0" y="326251"/>
                  <a:pt x="0" y="326251"/>
                  <a:pt x="0" y="11887"/>
                </a:cubicBezTo>
                <a:cubicBezTo>
                  <a:pt x="0" y="5283"/>
                  <a:pt x="5279" y="0"/>
                  <a:pt x="10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ṣļîḑé-Freeform 13">
            <a:extLst>
              <a:ext uri="{FF2B5EF4-FFF2-40B4-BE49-F238E27FC236}">
                <a16:creationId xmlns:a16="http://schemas.microsoft.com/office/drawing/2014/main" id="{778EAA5B-BAB2-4207-81F7-F0F2639CC426}"/>
              </a:ext>
            </a:extLst>
          </p:cNvPr>
          <p:cNvSpPr>
            <a:spLocks noChangeAspect="1"/>
          </p:cNvSpPr>
          <p:nvPr/>
        </p:nvSpPr>
        <p:spPr bwMode="auto">
          <a:xfrm>
            <a:off x="5637018" y="3775760"/>
            <a:ext cx="185159" cy="285790"/>
          </a:xfrm>
          <a:custGeom>
            <a:avLst/>
            <a:gdLst>
              <a:gd name="connsiteX0" fmla="*/ 99368 w 219075"/>
              <a:gd name="connsiteY0" fmla="*/ 279400 h 338138"/>
              <a:gd name="connsiteX1" fmla="*/ 118121 w 219075"/>
              <a:gd name="connsiteY1" fmla="*/ 279400 h 338138"/>
              <a:gd name="connsiteX2" fmla="*/ 130176 w 219075"/>
              <a:gd name="connsiteY2" fmla="*/ 289859 h 338138"/>
              <a:gd name="connsiteX3" fmla="*/ 118121 w 219075"/>
              <a:gd name="connsiteY3" fmla="*/ 301625 h 338138"/>
              <a:gd name="connsiteX4" fmla="*/ 99368 w 219075"/>
              <a:gd name="connsiteY4" fmla="*/ 301625 h 338138"/>
              <a:gd name="connsiteX5" fmla="*/ 87313 w 219075"/>
              <a:gd name="connsiteY5" fmla="*/ 289859 h 338138"/>
              <a:gd name="connsiteX6" fmla="*/ 99368 w 219075"/>
              <a:gd name="connsiteY6" fmla="*/ 279400 h 338138"/>
              <a:gd name="connsiteX7" fmla="*/ 22225 w 219075"/>
              <a:gd name="connsiteY7" fmla="*/ 268288 h 338138"/>
              <a:gd name="connsiteX8" fmla="*/ 22225 w 219075"/>
              <a:gd name="connsiteY8" fmla="*/ 314326 h 338138"/>
              <a:gd name="connsiteX9" fmla="*/ 196850 w 219075"/>
              <a:gd name="connsiteY9" fmla="*/ 314326 h 338138"/>
              <a:gd name="connsiteX10" fmla="*/ 196850 w 219075"/>
              <a:gd name="connsiteY10" fmla="*/ 268288 h 338138"/>
              <a:gd name="connsiteX11" fmla="*/ 108745 w 219075"/>
              <a:gd name="connsiteY11" fmla="*/ 176213 h 338138"/>
              <a:gd name="connsiteX12" fmla="*/ 120652 w 219075"/>
              <a:gd name="connsiteY12" fmla="*/ 188120 h 338138"/>
              <a:gd name="connsiteX13" fmla="*/ 108745 w 219075"/>
              <a:gd name="connsiteY13" fmla="*/ 200027 h 338138"/>
              <a:gd name="connsiteX14" fmla="*/ 96838 w 219075"/>
              <a:gd name="connsiteY14" fmla="*/ 188120 h 338138"/>
              <a:gd name="connsiteX15" fmla="*/ 108745 w 219075"/>
              <a:gd name="connsiteY15" fmla="*/ 176213 h 338138"/>
              <a:gd name="connsiteX16" fmla="*/ 109538 w 219075"/>
              <a:gd name="connsiteY16" fmla="*/ 138113 h 338138"/>
              <a:gd name="connsiteX17" fmla="*/ 151629 w 219075"/>
              <a:gd name="connsiteY17" fmla="*/ 155065 h 338138"/>
              <a:gd name="connsiteX18" fmla="*/ 151629 w 219075"/>
              <a:gd name="connsiteY18" fmla="*/ 170714 h 338138"/>
              <a:gd name="connsiteX19" fmla="*/ 142422 w 219075"/>
              <a:gd name="connsiteY19" fmla="*/ 174626 h 338138"/>
              <a:gd name="connsiteX20" fmla="*/ 134530 w 219075"/>
              <a:gd name="connsiteY20" fmla="*/ 170714 h 338138"/>
              <a:gd name="connsiteX21" fmla="*/ 109538 w 219075"/>
              <a:gd name="connsiteY21" fmla="*/ 160281 h 338138"/>
              <a:gd name="connsiteX22" fmla="*/ 84545 w 219075"/>
              <a:gd name="connsiteY22" fmla="*/ 170714 h 338138"/>
              <a:gd name="connsiteX23" fmla="*/ 67446 w 219075"/>
              <a:gd name="connsiteY23" fmla="*/ 170714 h 338138"/>
              <a:gd name="connsiteX24" fmla="*/ 67446 w 219075"/>
              <a:gd name="connsiteY24" fmla="*/ 155065 h 338138"/>
              <a:gd name="connsiteX25" fmla="*/ 109538 w 219075"/>
              <a:gd name="connsiteY25" fmla="*/ 138113 h 338138"/>
              <a:gd name="connsiteX26" fmla="*/ 108744 w 219075"/>
              <a:gd name="connsiteY26" fmla="*/ 100013 h 338138"/>
              <a:gd name="connsiteX27" fmla="*/ 177290 w 219075"/>
              <a:gd name="connsiteY27" fmla="*/ 127043 h 338138"/>
              <a:gd name="connsiteX28" fmla="*/ 177290 w 219075"/>
              <a:gd name="connsiteY28" fmla="*/ 142489 h 338138"/>
              <a:gd name="connsiteX29" fmla="*/ 169381 w 219075"/>
              <a:gd name="connsiteY29" fmla="*/ 146351 h 338138"/>
              <a:gd name="connsiteX30" fmla="*/ 161472 w 219075"/>
              <a:gd name="connsiteY30" fmla="*/ 142489 h 338138"/>
              <a:gd name="connsiteX31" fmla="*/ 108744 w 219075"/>
              <a:gd name="connsiteY31" fmla="*/ 121895 h 338138"/>
              <a:gd name="connsiteX32" fmla="*/ 56016 w 219075"/>
              <a:gd name="connsiteY32" fmla="*/ 142489 h 338138"/>
              <a:gd name="connsiteX33" fmla="*/ 40198 w 219075"/>
              <a:gd name="connsiteY33" fmla="*/ 142489 h 338138"/>
              <a:gd name="connsiteX34" fmla="*/ 40198 w 219075"/>
              <a:gd name="connsiteY34" fmla="*/ 127043 h 338138"/>
              <a:gd name="connsiteX35" fmla="*/ 108744 w 219075"/>
              <a:gd name="connsiteY35" fmla="*/ 100013 h 338138"/>
              <a:gd name="connsiteX36" fmla="*/ 22225 w 219075"/>
              <a:gd name="connsiteY36" fmla="*/ 22225 h 338138"/>
              <a:gd name="connsiteX37" fmla="*/ 22225 w 219075"/>
              <a:gd name="connsiteY37" fmla="*/ 246063 h 338138"/>
              <a:gd name="connsiteX38" fmla="*/ 196850 w 219075"/>
              <a:gd name="connsiteY38" fmla="*/ 246063 h 338138"/>
              <a:gd name="connsiteX39" fmla="*/ 196850 w 219075"/>
              <a:gd name="connsiteY39" fmla="*/ 22225 h 338138"/>
              <a:gd name="connsiteX40" fmla="*/ 10558 w 219075"/>
              <a:gd name="connsiteY40" fmla="*/ 0 h 338138"/>
              <a:gd name="connsiteX41" fmla="*/ 208517 w 219075"/>
              <a:gd name="connsiteY41" fmla="*/ 0 h 338138"/>
              <a:gd name="connsiteX42" fmla="*/ 219075 w 219075"/>
              <a:gd name="connsiteY42" fmla="*/ 11887 h 338138"/>
              <a:gd name="connsiteX43" fmla="*/ 219075 w 219075"/>
              <a:gd name="connsiteY43" fmla="*/ 326251 h 338138"/>
              <a:gd name="connsiteX44" fmla="*/ 208517 w 219075"/>
              <a:gd name="connsiteY44" fmla="*/ 338138 h 338138"/>
              <a:gd name="connsiteX45" fmla="*/ 10558 w 219075"/>
              <a:gd name="connsiteY45" fmla="*/ 338138 h 338138"/>
              <a:gd name="connsiteX46" fmla="*/ 0 w 219075"/>
              <a:gd name="connsiteY46" fmla="*/ 326251 h 338138"/>
              <a:gd name="connsiteX47" fmla="*/ 0 w 219075"/>
              <a:gd name="connsiteY47" fmla="*/ 11887 h 338138"/>
              <a:gd name="connsiteX48" fmla="*/ 10558 w 219075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9075" h="338138">
                <a:moveTo>
                  <a:pt x="99368" y="279400"/>
                </a:moveTo>
                <a:cubicBezTo>
                  <a:pt x="99368" y="279400"/>
                  <a:pt x="99368" y="279400"/>
                  <a:pt x="118121" y="279400"/>
                </a:cubicBezTo>
                <a:cubicBezTo>
                  <a:pt x="124818" y="279400"/>
                  <a:pt x="130176" y="283322"/>
                  <a:pt x="130176" y="289859"/>
                </a:cubicBezTo>
                <a:cubicBezTo>
                  <a:pt x="130176" y="296396"/>
                  <a:pt x="124818" y="301625"/>
                  <a:pt x="118121" y="301625"/>
                </a:cubicBezTo>
                <a:cubicBezTo>
                  <a:pt x="118121" y="301625"/>
                  <a:pt x="118121" y="301625"/>
                  <a:pt x="99368" y="301625"/>
                </a:cubicBezTo>
                <a:cubicBezTo>
                  <a:pt x="92671" y="301625"/>
                  <a:pt x="87313" y="296396"/>
                  <a:pt x="87313" y="289859"/>
                </a:cubicBezTo>
                <a:cubicBezTo>
                  <a:pt x="87313" y="283322"/>
                  <a:pt x="92671" y="279400"/>
                  <a:pt x="99368" y="279400"/>
                </a:cubicBezTo>
                <a:close/>
                <a:moveTo>
                  <a:pt x="22225" y="268288"/>
                </a:moveTo>
                <a:lnTo>
                  <a:pt x="22225" y="314326"/>
                </a:lnTo>
                <a:lnTo>
                  <a:pt x="196850" y="314326"/>
                </a:lnTo>
                <a:lnTo>
                  <a:pt x="196850" y="268288"/>
                </a:lnTo>
                <a:close/>
                <a:moveTo>
                  <a:pt x="108745" y="176213"/>
                </a:moveTo>
                <a:cubicBezTo>
                  <a:pt x="115321" y="176213"/>
                  <a:pt x="120652" y="181544"/>
                  <a:pt x="120652" y="188120"/>
                </a:cubicBezTo>
                <a:cubicBezTo>
                  <a:pt x="120652" y="194696"/>
                  <a:pt x="115321" y="200027"/>
                  <a:pt x="108745" y="200027"/>
                </a:cubicBezTo>
                <a:cubicBezTo>
                  <a:pt x="102169" y="200027"/>
                  <a:pt x="96838" y="194696"/>
                  <a:pt x="96838" y="188120"/>
                </a:cubicBezTo>
                <a:cubicBezTo>
                  <a:pt x="96838" y="181544"/>
                  <a:pt x="102169" y="176213"/>
                  <a:pt x="108745" y="176213"/>
                </a:cubicBezTo>
                <a:close/>
                <a:moveTo>
                  <a:pt x="109538" y="138113"/>
                </a:moveTo>
                <a:cubicBezTo>
                  <a:pt x="125322" y="138113"/>
                  <a:pt x="139791" y="143329"/>
                  <a:pt x="151629" y="155065"/>
                </a:cubicBezTo>
                <a:cubicBezTo>
                  <a:pt x="155575" y="158977"/>
                  <a:pt x="155575" y="166802"/>
                  <a:pt x="151629" y="170714"/>
                </a:cubicBezTo>
                <a:cubicBezTo>
                  <a:pt x="148998" y="173322"/>
                  <a:pt x="146368" y="174626"/>
                  <a:pt x="142422" y="174626"/>
                </a:cubicBezTo>
                <a:cubicBezTo>
                  <a:pt x="139791" y="174626"/>
                  <a:pt x="137160" y="173322"/>
                  <a:pt x="134530" y="170714"/>
                </a:cubicBezTo>
                <a:cubicBezTo>
                  <a:pt x="127953" y="164193"/>
                  <a:pt x="118745" y="160281"/>
                  <a:pt x="109538" y="160281"/>
                </a:cubicBezTo>
                <a:cubicBezTo>
                  <a:pt x="100330" y="160281"/>
                  <a:pt x="91122" y="164193"/>
                  <a:pt x="84545" y="170714"/>
                </a:cubicBezTo>
                <a:cubicBezTo>
                  <a:pt x="79284" y="174626"/>
                  <a:pt x="72707" y="174626"/>
                  <a:pt x="67446" y="170714"/>
                </a:cubicBezTo>
                <a:cubicBezTo>
                  <a:pt x="63500" y="166802"/>
                  <a:pt x="63500" y="158977"/>
                  <a:pt x="67446" y="155065"/>
                </a:cubicBezTo>
                <a:cubicBezTo>
                  <a:pt x="79284" y="143329"/>
                  <a:pt x="93753" y="138113"/>
                  <a:pt x="109538" y="138113"/>
                </a:cubicBezTo>
                <a:close/>
                <a:moveTo>
                  <a:pt x="108744" y="100013"/>
                </a:moveTo>
                <a:cubicBezTo>
                  <a:pt x="135108" y="100013"/>
                  <a:pt x="158836" y="109023"/>
                  <a:pt x="177290" y="127043"/>
                </a:cubicBezTo>
                <a:cubicBezTo>
                  <a:pt x="182563" y="132192"/>
                  <a:pt x="182563" y="138628"/>
                  <a:pt x="177290" y="142489"/>
                </a:cubicBezTo>
                <a:cubicBezTo>
                  <a:pt x="174654" y="145063"/>
                  <a:pt x="172018" y="146351"/>
                  <a:pt x="169381" y="146351"/>
                </a:cubicBezTo>
                <a:cubicBezTo>
                  <a:pt x="166745" y="146351"/>
                  <a:pt x="164108" y="145063"/>
                  <a:pt x="161472" y="142489"/>
                </a:cubicBezTo>
                <a:cubicBezTo>
                  <a:pt x="146972" y="129617"/>
                  <a:pt x="128517" y="121895"/>
                  <a:pt x="108744" y="121895"/>
                </a:cubicBezTo>
                <a:cubicBezTo>
                  <a:pt x="88971" y="121895"/>
                  <a:pt x="70516" y="129617"/>
                  <a:pt x="56016" y="142489"/>
                </a:cubicBezTo>
                <a:cubicBezTo>
                  <a:pt x="52061" y="147638"/>
                  <a:pt x="44152" y="147638"/>
                  <a:pt x="40198" y="142489"/>
                </a:cubicBezTo>
                <a:cubicBezTo>
                  <a:pt x="34925" y="138628"/>
                  <a:pt x="34925" y="132192"/>
                  <a:pt x="40198" y="127043"/>
                </a:cubicBezTo>
                <a:cubicBezTo>
                  <a:pt x="58652" y="109023"/>
                  <a:pt x="82380" y="100013"/>
                  <a:pt x="108744" y="100013"/>
                </a:cubicBezTo>
                <a:close/>
                <a:moveTo>
                  <a:pt x="22225" y="22225"/>
                </a:moveTo>
                <a:lnTo>
                  <a:pt x="22225" y="246063"/>
                </a:lnTo>
                <a:lnTo>
                  <a:pt x="196850" y="246063"/>
                </a:lnTo>
                <a:lnTo>
                  <a:pt x="196850" y="22225"/>
                </a:lnTo>
                <a:close/>
                <a:moveTo>
                  <a:pt x="10558" y="0"/>
                </a:moveTo>
                <a:cubicBezTo>
                  <a:pt x="10558" y="0"/>
                  <a:pt x="10558" y="0"/>
                  <a:pt x="208517" y="0"/>
                </a:cubicBezTo>
                <a:cubicBezTo>
                  <a:pt x="213796" y="0"/>
                  <a:pt x="219075" y="5283"/>
                  <a:pt x="219075" y="11887"/>
                </a:cubicBezTo>
                <a:cubicBezTo>
                  <a:pt x="219075" y="11887"/>
                  <a:pt x="219075" y="11887"/>
                  <a:pt x="219075" y="326251"/>
                </a:cubicBezTo>
                <a:cubicBezTo>
                  <a:pt x="219075" y="332855"/>
                  <a:pt x="213796" y="338138"/>
                  <a:pt x="208517" y="338138"/>
                </a:cubicBezTo>
                <a:cubicBezTo>
                  <a:pt x="208517" y="338138"/>
                  <a:pt x="208517" y="338138"/>
                  <a:pt x="10558" y="338138"/>
                </a:cubicBezTo>
                <a:cubicBezTo>
                  <a:pt x="5279" y="338138"/>
                  <a:pt x="0" y="332855"/>
                  <a:pt x="0" y="326251"/>
                </a:cubicBezTo>
                <a:cubicBezTo>
                  <a:pt x="0" y="326251"/>
                  <a:pt x="0" y="326251"/>
                  <a:pt x="0" y="11887"/>
                </a:cubicBezTo>
                <a:cubicBezTo>
                  <a:pt x="0" y="5283"/>
                  <a:pt x="5279" y="0"/>
                  <a:pt x="10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ṣļîḑé-Freeform 14">
            <a:extLst>
              <a:ext uri="{FF2B5EF4-FFF2-40B4-BE49-F238E27FC236}">
                <a16:creationId xmlns:a16="http://schemas.microsoft.com/office/drawing/2014/main" id="{EA1DD13B-D56E-47B5-855A-598D3723FD4D}"/>
              </a:ext>
            </a:extLst>
          </p:cNvPr>
          <p:cNvSpPr>
            <a:spLocks/>
          </p:cNvSpPr>
          <p:nvPr/>
        </p:nvSpPr>
        <p:spPr bwMode="auto">
          <a:xfrm>
            <a:off x="6610929" y="3025311"/>
            <a:ext cx="177016" cy="273221"/>
          </a:xfrm>
          <a:custGeom>
            <a:avLst/>
            <a:gdLst>
              <a:gd name="connsiteX0" fmla="*/ 99368 w 219075"/>
              <a:gd name="connsiteY0" fmla="*/ 279400 h 338138"/>
              <a:gd name="connsiteX1" fmla="*/ 118121 w 219075"/>
              <a:gd name="connsiteY1" fmla="*/ 279400 h 338138"/>
              <a:gd name="connsiteX2" fmla="*/ 130176 w 219075"/>
              <a:gd name="connsiteY2" fmla="*/ 289859 h 338138"/>
              <a:gd name="connsiteX3" fmla="*/ 118121 w 219075"/>
              <a:gd name="connsiteY3" fmla="*/ 301625 h 338138"/>
              <a:gd name="connsiteX4" fmla="*/ 99368 w 219075"/>
              <a:gd name="connsiteY4" fmla="*/ 301625 h 338138"/>
              <a:gd name="connsiteX5" fmla="*/ 87313 w 219075"/>
              <a:gd name="connsiteY5" fmla="*/ 289859 h 338138"/>
              <a:gd name="connsiteX6" fmla="*/ 99368 w 219075"/>
              <a:gd name="connsiteY6" fmla="*/ 279400 h 338138"/>
              <a:gd name="connsiteX7" fmla="*/ 22225 w 219075"/>
              <a:gd name="connsiteY7" fmla="*/ 268288 h 338138"/>
              <a:gd name="connsiteX8" fmla="*/ 22225 w 219075"/>
              <a:gd name="connsiteY8" fmla="*/ 314326 h 338138"/>
              <a:gd name="connsiteX9" fmla="*/ 196850 w 219075"/>
              <a:gd name="connsiteY9" fmla="*/ 314326 h 338138"/>
              <a:gd name="connsiteX10" fmla="*/ 196850 w 219075"/>
              <a:gd name="connsiteY10" fmla="*/ 268288 h 338138"/>
              <a:gd name="connsiteX11" fmla="*/ 108745 w 219075"/>
              <a:gd name="connsiteY11" fmla="*/ 176213 h 338138"/>
              <a:gd name="connsiteX12" fmla="*/ 120652 w 219075"/>
              <a:gd name="connsiteY12" fmla="*/ 188120 h 338138"/>
              <a:gd name="connsiteX13" fmla="*/ 108745 w 219075"/>
              <a:gd name="connsiteY13" fmla="*/ 200027 h 338138"/>
              <a:gd name="connsiteX14" fmla="*/ 96838 w 219075"/>
              <a:gd name="connsiteY14" fmla="*/ 188120 h 338138"/>
              <a:gd name="connsiteX15" fmla="*/ 108745 w 219075"/>
              <a:gd name="connsiteY15" fmla="*/ 176213 h 338138"/>
              <a:gd name="connsiteX16" fmla="*/ 109538 w 219075"/>
              <a:gd name="connsiteY16" fmla="*/ 138113 h 338138"/>
              <a:gd name="connsiteX17" fmla="*/ 151629 w 219075"/>
              <a:gd name="connsiteY17" fmla="*/ 155065 h 338138"/>
              <a:gd name="connsiteX18" fmla="*/ 151629 w 219075"/>
              <a:gd name="connsiteY18" fmla="*/ 170714 h 338138"/>
              <a:gd name="connsiteX19" fmla="*/ 142422 w 219075"/>
              <a:gd name="connsiteY19" fmla="*/ 174626 h 338138"/>
              <a:gd name="connsiteX20" fmla="*/ 134530 w 219075"/>
              <a:gd name="connsiteY20" fmla="*/ 170714 h 338138"/>
              <a:gd name="connsiteX21" fmla="*/ 109538 w 219075"/>
              <a:gd name="connsiteY21" fmla="*/ 160281 h 338138"/>
              <a:gd name="connsiteX22" fmla="*/ 84545 w 219075"/>
              <a:gd name="connsiteY22" fmla="*/ 170714 h 338138"/>
              <a:gd name="connsiteX23" fmla="*/ 67446 w 219075"/>
              <a:gd name="connsiteY23" fmla="*/ 170714 h 338138"/>
              <a:gd name="connsiteX24" fmla="*/ 67446 w 219075"/>
              <a:gd name="connsiteY24" fmla="*/ 155065 h 338138"/>
              <a:gd name="connsiteX25" fmla="*/ 109538 w 219075"/>
              <a:gd name="connsiteY25" fmla="*/ 138113 h 338138"/>
              <a:gd name="connsiteX26" fmla="*/ 108744 w 219075"/>
              <a:gd name="connsiteY26" fmla="*/ 100013 h 338138"/>
              <a:gd name="connsiteX27" fmla="*/ 177290 w 219075"/>
              <a:gd name="connsiteY27" fmla="*/ 127043 h 338138"/>
              <a:gd name="connsiteX28" fmla="*/ 177290 w 219075"/>
              <a:gd name="connsiteY28" fmla="*/ 142489 h 338138"/>
              <a:gd name="connsiteX29" fmla="*/ 169381 w 219075"/>
              <a:gd name="connsiteY29" fmla="*/ 146351 h 338138"/>
              <a:gd name="connsiteX30" fmla="*/ 161472 w 219075"/>
              <a:gd name="connsiteY30" fmla="*/ 142489 h 338138"/>
              <a:gd name="connsiteX31" fmla="*/ 108744 w 219075"/>
              <a:gd name="connsiteY31" fmla="*/ 121895 h 338138"/>
              <a:gd name="connsiteX32" fmla="*/ 56016 w 219075"/>
              <a:gd name="connsiteY32" fmla="*/ 142489 h 338138"/>
              <a:gd name="connsiteX33" fmla="*/ 40198 w 219075"/>
              <a:gd name="connsiteY33" fmla="*/ 142489 h 338138"/>
              <a:gd name="connsiteX34" fmla="*/ 40198 w 219075"/>
              <a:gd name="connsiteY34" fmla="*/ 127043 h 338138"/>
              <a:gd name="connsiteX35" fmla="*/ 108744 w 219075"/>
              <a:gd name="connsiteY35" fmla="*/ 100013 h 338138"/>
              <a:gd name="connsiteX36" fmla="*/ 22225 w 219075"/>
              <a:gd name="connsiteY36" fmla="*/ 22225 h 338138"/>
              <a:gd name="connsiteX37" fmla="*/ 22225 w 219075"/>
              <a:gd name="connsiteY37" fmla="*/ 246063 h 338138"/>
              <a:gd name="connsiteX38" fmla="*/ 196850 w 219075"/>
              <a:gd name="connsiteY38" fmla="*/ 246063 h 338138"/>
              <a:gd name="connsiteX39" fmla="*/ 196850 w 219075"/>
              <a:gd name="connsiteY39" fmla="*/ 22225 h 338138"/>
              <a:gd name="connsiteX40" fmla="*/ 10558 w 219075"/>
              <a:gd name="connsiteY40" fmla="*/ 0 h 338138"/>
              <a:gd name="connsiteX41" fmla="*/ 208517 w 219075"/>
              <a:gd name="connsiteY41" fmla="*/ 0 h 338138"/>
              <a:gd name="connsiteX42" fmla="*/ 219075 w 219075"/>
              <a:gd name="connsiteY42" fmla="*/ 11887 h 338138"/>
              <a:gd name="connsiteX43" fmla="*/ 219075 w 219075"/>
              <a:gd name="connsiteY43" fmla="*/ 326251 h 338138"/>
              <a:gd name="connsiteX44" fmla="*/ 208517 w 219075"/>
              <a:gd name="connsiteY44" fmla="*/ 338138 h 338138"/>
              <a:gd name="connsiteX45" fmla="*/ 10558 w 219075"/>
              <a:gd name="connsiteY45" fmla="*/ 338138 h 338138"/>
              <a:gd name="connsiteX46" fmla="*/ 0 w 219075"/>
              <a:gd name="connsiteY46" fmla="*/ 326251 h 338138"/>
              <a:gd name="connsiteX47" fmla="*/ 0 w 219075"/>
              <a:gd name="connsiteY47" fmla="*/ 11887 h 338138"/>
              <a:gd name="connsiteX48" fmla="*/ 10558 w 219075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9075" h="338138">
                <a:moveTo>
                  <a:pt x="99368" y="279400"/>
                </a:moveTo>
                <a:cubicBezTo>
                  <a:pt x="99368" y="279400"/>
                  <a:pt x="99368" y="279400"/>
                  <a:pt x="118121" y="279400"/>
                </a:cubicBezTo>
                <a:cubicBezTo>
                  <a:pt x="124818" y="279400"/>
                  <a:pt x="130176" y="283322"/>
                  <a:pt x="130176" y="289859"/>
                </a:cubicBezTo>
                <a:cubicBezTo>
                  <a:pt x="130176" y="296396"/>
                  <a:pt x="124818" y="301625"/>
                  <a:pt x="118121" y="301625"/>
                </a:cubicBezTo>
                <a:cubicBezTo>
                  <a:pt x="118121" y="301625"/>
                  <a:pt x="118121" y="301625"/>
                  <a:pt x="99368" y="301625"/>
                </a:cubicBezTo>
                <a:cubicBezTo>
                  <a:pt x="92671" y="301625"/>
                  <a:pt x="87313" y="296396"/>
                  <a:pt x="87313" y="289859"/>
                </a:cubicBezTo>
                <a:cubicBezTo>
                  <a:pt x="87313" y="283322"/>
                  <a:pt x="92671" y="279400"/>
                  <a:pt x="99368" y="279400"/>
                </a:cubicBezTo>
                <a:close/>
                <a:moveTo>
                  <a:pt x="22225" y="268288"/>
                </a:moveTo>
                <a:lnTo>
                  <a:pt x="22225" y="314326"/>
                </a:lnTo>
                <a:lnTo>
                  <a:pt x="196850" y="314326"/>
                </a:lnTo>
                <a:lnTo>
                  <a:pt x="196850" y="268288"/>
                </a:lnTo>
                <a:close/>
                <a:moveTo>
                  <a:pt x="108745" y="176213"/>
                </a:moveTo>
                <a:cubicBezTo>
                  <a:pt x="115321" y="176213"/>
                  <a:pt x="120652" y="181544"/>
                  <a:pt x="120652" y="188120"/>
                </a:cubicBezTo>
                <a:cubicBezTo>
                  <a:pt x="120652" y="194696"/>
                  <a:pt x="115321" y="200027"/>
                  <a:pt x="108745" y="200027"/>
                </a:cubicBezTo>
                <a:cubicBezTo>
                  <a:pt x="102169" y="200027"/>
                  <a:pt x="96838" y="194696"/>
                  <a:pt x="96838" y="188120"/>
                </a:cubicBezTo>
                <a:cubicBezTo>
                  <a:pt x="96838" y="181544"/>
                  <a:pt x="102169" y="176213"/>
                  <a:pt x="108745" y="176213"/>
                </a:cubicBezTo>
                <a:close/>
                <a:moveTo>
                  <a:pt x="109538" y="138113"/>
                </a:moveTo>
                <a:cubicBezTo>
                  <a:pt x="125322" y="138113"/>
                  <a:pt x="139791" y="143329"/>
                  <a:pt x="151629" y="155065"/>
                </a:cubicBezTo>
                <a:cubicBezTo>
                  <a:pt x="155575" y="158977"/>
                  <a:pt x="155575" y="166802"/>
                  <a:pt x="151629" y="170714"/>
                </a:cubicBezTo>
                <a:cubicBezTo>
                  <a:pt x="148998" y="173322"/>
                  <a:pt x="146368" y="174626"/>
                  <a:pt x="142422" y="174626"/>
                </a:cubicBezTo>
                <a:cubicBezTo>
                  <a:pt x="139791" y="174626"/>
                  <a:pt x="137160" y="173322"/>
                  <a:pt x="134530" y="170714"/>
                </a:cubicBezTo>
                <a:cubicBezTo>
                  <a:pt x="127953" y="164193"/>
                  <a:pt x="118745" y="160281"/>
                  <a:pt x="109538" y="160281"/>
                </a:cubicBezTo>
                <a:cubicBezTo>
                  <a:pt x="100330" y="160281"/>
                  <a:pt x="91122" y="164193"/>
                  <a:pt x="84545" y="170714"/>
                </a:cubicBezTo>
                <a:cubicBezTo>
                  <a:pt x="79284" y="174626"/>
                  <a:pt x="72707" y="174626"/>
                  <a:pt x="67446" y="170714"/>
                </a:cubicBezTo>
                <a:cubicBezTo>
                  <a:pt x="63500" y="166802"/>
                  <a:pt x="63500" y="158977"/>
                  <a:pt x="67446" y="155065"/>
                </a:cubicBezTo>
                <a:cubicBezTo>
                  <a:pt x="79284" y="143329"/>
                  <a:pt x="93753" y="138113"/>
                  <a:pt x="109538" y="138113"/>
                </a:cubicBezTo>
                <a:close/>
                <a:moveTo>
                  <a:pt x="108744" y="100013"/>
                </a:moveTo>
                <a:cubicBezTo>
                  <a:pt x="135108" y="100013"/>
                  <a:pt x="158836" y="109023"/>
                  <a:pt x="177290" y="127043"/>
                </a:cubicBezTo>
                <a:cubicBezTo>
                  <a:pt x="182563" y="132192"/>
                  <a:pt x="182563" y="138628"/>
                  <a:pt x="177290" y="142489"/>
                </a:cubicBezTo>
                <a:cubicBezTo>
                  <a:pt x="174654" y="145063"/>
                  <a:pt x="172018" y="146351"/>
                  <a:pt x="169381" y="146351"/>
                </a:cubicBezTo>
                <a:cubicBezTo>
                  <a:pt x="166745" y="146351"/>
                  <a:pt x="164108" y="145063"/>
                  <a:pt x="161472" y="142489"/>
                </a:cubicBezTo>
                <a:cubicBezTo>
                  <a:pt x="146972" y="129617"/>
                  <a:pt x="128517" y="121895"/>
                  <a:pt x="108744" y="121895"/>
                </a:cubicBezTo>
                <a:cubicBezTo>
                  <a:pt x="88971" y="121895"/>
                  <a:pt x="70516" y="129617"/>
                  <a:pt x="56016" y="142489"/>
                </a:cubicBezTo>
                <a:cubicBezTo>
                  <a:pt x="52061" y="147638"/>
                  <a:pt x="44152" y="147638"/>
                  <a:pt x="40198" y="142489"/>
                </a:cubicBezTo>
                <a:cubicBezTo>
                  <a:pt x="34925" y="138628"/>
                  <a:pt x="34925" y="132192"/>
                  <a:pt x="40198" y="127043"/>
                </a:cubicBezTo>
                <a:cubicBezTo>
                  <a:pt x="58652" y="109023"/>
                  <a:pt x="82380" y="100013"/>
                  <a:pt x="108744" y="100013"/>
                </a:cubicBezTo>
                <a:close/>
                <a:moveTo>
                  <a:pt x="22225" y="22225"/>
                </a:moveTo>
                <a:lnTo>
                  <a:pt x="22225" y="246063"/>
                </a:lnTo>
                <a:lnTo>
                  <a:pt x="196850" y="246063"/>
                </a:lnTo>
                <a:lnTo>
                  <a:pt x="196850" y="22225"/>
                </a:lnTo>
                <a:close/>
                <a:moveTo>
                  <a:pt x="10558" y="0"/>
                </a:moveTo>
                <a:cubicBezTo>
                  <a:pt x="10558" y="0"/>
                  <a:pt x="10558" y="0"/>
                  <a:pt x="208517" y="0"/>
                </a:cubicBezTo>
                <a:cubicBezTo>
                  <a:pt x="213796" y="0"/>
                  <a:pt x="219075" y="5283"/>
                  <a:pt x="219075" y="11887"/>
                </a:cubicBezTo>
                <a:cubicBezTo>
                  <a:pt x="219075" y="11887"/>
                  <a:pt x="219075" y="11887"/>
                  <a:pt x="219075" y="326251"/>
                </a:cubicBezTo>
                <a:cubicBezTo>
                  <a:pt x="219075" y="332855"/>
                  <a:pt x="213796" y="338138"/>
                  <a:pt x="208517" y="338138"/>
                </a:cubicBezTo>
                <a:cubicBezTo>
                  <a:pt x="208517" y="338138"/>
                  <a:pt x="208517" y="338138"/>
                  <a:pt x="10558" y="338138"/>
                </a:cubicBezTo>
                <a:cubicBezTo>
                  <a:pt x="5279" y="338138"/>
                  <a:pt x="0" y="332855"/>
                  <a:pt x="0" y="326251"/>
                </a:cubicBezTo>
                <a:cubicBezTo>
                  <a:pt x="0" y="326251"/>
                  <a:pt x="0" y="326251"/>
                  <a:pt x="0" y="11887"/>
                </a:cubicBezTo>
                <a:cubicBezTo>
                  <a:pt x="0" y="5283"/>
                  <a:pt x="5279" y="0"/>
                  <a:pt x="10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ṣļîḑé-Freeform 15">
            <a:extLst>
              <a:ext uri="{FF2B5EF4-FFF2-40B4-BE49-F238E27FC236}">
                <a16:creationId xmlns:a16="http://schemas.microsoft.com/office/drawing/2014/main" id="{76282C9A-AADA-4B43-B195-500F1E790744}"/>
              </a:ext>
            </a:extLst>
          </p:cNvPr>
          <p:cNvSpPr>
            <a:spLocks/>
          </p:cNvSpPr>
          <p:nvPr/>
        </p:nvSpPr>
        <p:spPr bwMode="auto">
          <a:xfrm>
            <a:off x="7195544" y="2257148"/>
            <a:ext cx="188717" cy="291281"/>
          </a:xfrm>
          <a:custGeom>
            <a:avLst/>
            <a:gdLst>
              <a:gd name="connsiteX0" fmla="*/ 99368 w 219075"/>
              <a:gd name="connsiteY0" fmla="*/ 279400 h 338138"/>
              <a:gd name="connsiteX1" fmla="*/ 118121 w 219075"/>
              <a:gd name="connsiteY1" fmla="*/ 279400 h 338138"/>
              <a:gd name="connsiteX2" fmla="*/ 130176 w 219075"/>
              <a:gd name="connsiteY2" fmla="*/ 289859 h 338138"/>
              <a:gd name="connsiteX3" fmla="*/ 118121 w 219075"/>
              <a:gd name="connsiteY3" fmla="*/ 301625 h 338138"/>
              <a:gd name="connsiteX4" fmla="*/ 99368 w 219075"/>
              <a:gd name="connsiteY4" fmla="*/ 301625 h 338138"/>
              <a:gd name="connsiteX5" fmla="*/ 87313 w 219075"/>
              <a:gd name="connsiteY5" fmla="*/ 289859 h 338138"/>
              <a:gd name="connsiteX6" fmla="*/ 99368 w 219075"/>
              <a:gd name="connsiteY6" fmla="*/ 279400 h 338138"/>
              <a:gd name="connsiteX7" fmla="*/ 22225 w 219075"/>
              <a:gd name="connsiteY7" fmla="*/ 268288 h 338138"/>
              <a:gd name="connsiteX8" fmla="*/ 22225 w 219075"/>
              <a:gd name="connsiteY8" fmla="*/ 314326 h 338138"/>
              <a:gd name="connsiteX9" fmla="*/ 196850 w 219075"/>
              <a:gd name="connsiteY9" fmla="*/ 314326 h 338138"/>
              <a:gd name="connsiteX10" fmla="*/ 196850 w 219075"/>
              <a:gd name="connsiteY10" fmla="*/ 268288 h 338138"/>
              <a:gd name="connsiteX11" fmla="*/ 108745 w 219075"/>
              <a:gd name="connsiteY11" fmla="*/ 176213 h 338138"/>
              <a:gd name="connsiteX12" fmla="*/ 120652 w 219075"/>
              <a:gd name="connsiteY12" fmla="*/ 188120 h 338138"/>
              <a:gd name="connsiteX13" fmla="*/ 108745 w 219075"/>
              <a:gd name="connsiteY13" fmla="*/ 200027 h 338138"/>
              <a:gd name="connsiteX14" fmla="*/ 96838 w 219075"/>
              <a:gd name="connsiteY14" fmla="*/ 188120 h 338138"/>
              <a:gd name="connsiteX15" fmla="*/ 108745 w 219075"/>
              <a:gd name="connsiteY15" fmla="*/ 176213 h 338138"/>
              <a:gd name="connsiteX16" fmla="*/ 109538 w 219075"/>
              <a:gd name="connsiteY16" fmla="*/ 138113 h 338138"/>
              <a:gd name="connsiteX17" fmla="*/ 151629 w 219075"/>
              <a:gd name="connsiteY17" fmla="*/ 155065 h 338138"/>
              <a:gd name="connsiteX18" fmla="*/ 151629 w 219075"/>
              <a:gd name="connsiteY18" fmla="*/ 170714 h 338138"/>
              <a:gd name="connsiteX19" fmla="*/ 142422 w 219075"/>
              <a:gd name="connsiteY19" fmla="*/ 174626 h 338138"/>
              <a:gd name="connsiteX20" fmla="*/ 134530 w 219075"/>
              <a:gd name="connsiteY20" fmla="*/ 170714 h 338138"/>
              <a:gd name="connsiteX21" fmla="*/ 109538 w 219075"/>
              <a:gd name="connsiteY21" fmla="*/ 160281 h 338138"/>
              <a:gd name="connsiteX22" fmla="*/ 84545 w 219075"/>
              <a:gd name="connsiteY22" fmla="*/ 170714 h 338138"/>
              <a:gd name="connsiteX23" fmla="*/ 67446 w 219075"/>
              <a:gd name="connsiteY23" fmla="*/ 170714 h 338138"/>
              <a:gd name="connsiteX24" fmla="*/ 67446 w 219075"/>
              <a:gd name="connsiteY24" fmla="*/ 155065 h 338138"/>
              <a:gd name="connsiteX25" fmla="*/ 109538 w 219075"/>
              <a:gd name="connsiteY25" fmla="*/ 138113 h 338138"/>
              <a:gd name="connsiteX26" fmla="*/ 108744 w 219075"/>
              <a:gd name="connsiteY26" fmla="*/ 100013 h 338138"/>
              <a:gd name="connsiteX27" fmla="*/ 177290 w 219075"/>
              <a:gd name="connsiteY27" fmla="*/ 127043 h 338138"/>
              <a:gd name="connsiteX28" fmla="*/ 177290 w 219075"/>
              <a:gd name="connsiteY28" fmla="*/ 142489 h 338138"/>
              <a:gd name="connsiteX29" fmla="*/ 169381 w 219075"/>
              <a:gd name="connsiteY29" fmla="*/ 146351 h 338138"/>
              <a:gd name="connsiteX30" fmla="*/ 161472 w 219075"/>
              <a:gd name="connsiteY30" fmla="*/ 142489 h 338138"/>
              <a:gd name="connsiteX31" fmla="*/ 108744 w 219075"/>
              <a:gd name="connsiteY31" fmla="*/ 121895 h 338138"/>
              <a:gd name="connsiteX32" fmla="*/ 56016 w 219075"/>
              <a:gd name="connsiteY32" fmla="*/ 142489 h 338138"/>
              <a:gd name="connsiteX33" fmla="*/ 40198 w 219075"/>
              <a:gd name="connsiteY33" fmla="*/ 142489 h 338138"/>
              <a:gd name="connsiteX34" fmla="*/ 40198 w 219075"/>
              <a:gd name="connsiteY34" fmla="*/ 127043 h 338138"/>
              <a:gd name="connsiteX35" fmla="*/ 108744 w 219075"/>
              <a:gd name="connsiteY35" fmla="*/ 100013 h 338138"/>
              <a:gd name="connsiteX36" fmla="*/ 22225 w 219075"/>
              <a:gd name="connsiteY36" fmla="*/ 22225 h 338138"/>
              <a:gd name="connsiteX37" fmla="*/ 22225 w 219075"/>
              <a:gd name="connsiteY37" fmla="*/ 246063 h 338138"/>
              <a:gd name="connsiteX38" fmla="*/ 196850 w 219075"/>
              <a:gd name="connsiteY38" fmla="*/ 246063 h 338138"/>
              <a:gd name="connsiteX39" fmla="*/ 196850 w 219075"/>
              <a:gd name="connsiteY39" fmla="*/ 22225 h 338138"/>
              <a:gd name="connsiteX40" fmla="*/ 10558 w 219075"/>
              <a:gd name="connsiteY40" fmla="*/ 0 h 338138"/>
              <a:gd name="connsiteX41" fmla="*/ 208517 w 219075"/>
              <a:gd name="connsiteY41" fmla="*/ 0 h 338138"/>
              <a:gd name="connsiteX42" fmla="*/ 219075 w 219075"/>
              <a:gd name="connsiteY42" fmla="*/ 11887 h 338138"/>
              <a:gd name="connsiteX43" fmla="*/ 219075 w 219075"/>
              <a:gd name="connsiteY43" fmla="*/ 326251 h 338138"/>
              <a:gd name="connsiteX44" fmla="*/ 208517 w 219075"/>
              <a:gd name="connsiteY44" fmla="*/ 338138 h 338138"/>
              <a:gd name="connsiteX45" fmla="*/ 10558 w 219075"/>
              <a:gd name="connsiteY45" fmla="*/ 338138 h 338138"/>
              <a:gd name="connsiteX46" fmla="*/ 0 w 219075"/>
              <a:gd name="connsiteY46" fmla="*/ 326251 h 338138"/>
              <a:gd name="connsiteX47" fmla="*/ 0 w 219075"/>
              <a:gd name="connsiteY47" fmla="*/ 11887 h 338138"/>
              <a:gd name="connsiteX48" fmla="*/ 10558 w 219075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9075" h="338138">
                <a:moveTo>
                  <a:pt x="99368" y="279400"/>
                </a:moveTo>
                <a:cubicBezTo>
                  <a:pt x="99368" y="279400"/>
                  <a:pt x="99368" y="279400"/>
                  <a:pt x="118121" y="279400"/>
                </a:cubicBezTo>
                <a:cubicBezTo>
                  <a:pt x="124818" y="279400"/>
                  <a:pt x="130176" y="283322"/>
                  <a:pt x="130176" y="289859"/>
                </a:cubicBezTo>
                <a:cubicBezTo>
                  <a:pt x="130176" y="296396"/>
                  <a:pt x="124818" y="301625"/>
                  <a:pt x="118121" y="301625"/>
                </a:cubicBezTo>
                <a:cubicBezTo>
                  <a:pt x="118121" y="301625"/>
                  <a:pt x="118121" y="301625"/>
                  <a:pt x="99368" y="301625"/>
                </a:cubicBezTo>
                <a:cubicBezTo>
                  <a:pt x="92671" y="301625"/>
                  <a:pt x="87313" y="296396"/>
                  <a:pt x="87313" y="289859"/>
                </a:cubicBezTo>
                <a:cubicBezTo>
                  <a:pt x="87313" y="283322"/>
                  <a:pt x="92671" y="279400"/>
                  <a:pt x="99368" y="279400"/>
                </a:cubicBezTo>
                <a:close/>
                <a:moveTo>
                  <a:pt x="22225" y="268288"/>
                </a:moveTo>
                <a:lnTo>
                  <a:pt x="22225" y="314326"/>
                </a:lnTo>
                <a:lnTo>
                  <a:pt x="196850" y="314326"/>
                </a:lnTo>
                <a:lnTo>
                  <a:pt x="196850" y="268288"/>
                </a:lnTo>
                <a:close/>
                <a:moveTo>
                  <a:pt x="108745" y="176213"/>
                </a:moveTo>
                <a:cubicBezTo>
                  <a:pt x="115321" y="176213"/>
                  <a:pt x="120652" y="181544"/>
                  <a:pt x="120652" y="188120"/>
                </a:cubicBezTo>
                <a:cubicBezTo>
                  <a:pt x="120652" y="194696"/>
                  <a:pt x="115321" y="200027"/>
                  <a:pt x="108745" y="200027"/>
                </a:cubicBezTo>
                <a:cubicBezTo>
                  <a:pt x="102169" y="200027"/>
                  <a:pt x="96838" y="194696"/>
                  <a:pt x="96838" y="188120"/>
                </a:cubicBezTo>
                <a:cubicBezTo>
                  <a:pt x="96838" y="181544"/>
                  <a:pt x="102169" y="176213"/>
                  <a:pt x="108745" y="176213"/>
                </a:cubicBezTo>
                <a:close/>
                <a:moveTo>
                  <a:pt x="109538" y="138113"/>
                </a:moveTo>
                <a:cubicBezTo>
                  <a:pt x="125322" y="138113"/>
                  <a:pt x="139791" y="143329"/>
                  <a:pt x="151629" y="155065"/>
                </a:cubicBezTo>
                <a:cubicBezTo>
                  <a:pt x="155575" y="158977"/>
                  <a:pt x="155575" y="166802"/>
                  <a:pt x="151629" y="170714"/>
                </a:cubicBezTo>
                <a:cubicBezTo>
                  <a:pt x="148998" y="173322"/>
                  <a:pt x="146368" y="174626"/>
                  <a:pt x="142422" y="174626"/>
                </a:cubicBezTo>
                <a:cubicBezTo>
                  <a:pt x="139791" y="174626"/>
                  <a:pt x="137160" y="173322"/>
                  <a:pt x="134530" y="170714"/>
                </a:cubicBezTo>
                <a:cubicBezTo>
                  <a:pt x="127953" y="164193"/>
                  <a:pt x="118745" y="160281"/>
                  <a:pt x="109538" y="160281"/>
                </a:cubicBezTo>
                <a:cubicBezTo>
                  <a:pt x="100330" y="160281"/>
                  <a:pt x="91122" y="164193"/>
                  <a:pt x="84545" y="170714"/>
                </a:cubicBezTo>
                <a:cubicBezTo>
                  <a:pt x="79284" y="174626"/>
                  <a:pt x="72707" y="174626"/>
                  <a:pt x="67446" y="170714"/>
                </a:cubicBezTo>
                <a:cubicBezTo>
                  <a:pt x="63500" y="166802"/>
                  <a:pt x="63500" y="158977"/>
                  <a:pt x="67446" y="155065"/>
                </a:cubicBezTo>
                <a:cubicBezTo>
                  <a:pt x="79284" y="143329"/>
                  <a:pt x="93753" y="138113"/>
                  <a:pt x="109538" y="138113"/>
                </a:cubicBezTo>
                <a:close/>
                <a:moveTo>
                  <a:pt x="108744" y="100013"/>
                </a:moveTo>
                <a:cubicBezTo>
                  <a:pt x="135108" y="100013"/>
                  <a:pt x="158836" y="109023"/>
                  <a:pt x="177290" y="127043"/>
                </a:cubicBezTo>
                <a:cubicBezTo>
                  <a:pt x="182563" y="132192"/>
                  <a:pt x="182563" y="138628"/>
                  <a:pt x="177290" y="142489"/>
                </a:cubicBezTo>
                <a:cubicBezTo>
                  <a:pt x="174654" y="145063"/>
                  <a:pt x="172018" y="146351"/>
                  <a:pt x="169381" y="146351"/>
                </a:cubicBezTo>
                <a:cubicBezTo>
                  <a:pt x="166745" y="146351"/>
                  <a:pt x="164108" y="145063"/>
                  <a:pt x="161472" y="142489"/>
                </a:cubicBezTo>
                <a:cubicBezTo>
                  <a:pt x="146972" y="129617"/>
                  <a:pt x="128517" y="121895"/>
                  <a:pt x="108744" y="121895"/>
                </a:cubicBezTo>
                <a:cubicBezTo>
                  <a:pt x="88971" y="121895"/>
                  <a:pt x="70516" y="129617"/>
                  <a:pt x="56016" y="142489"/>
                </a:cubicBezTo>
                <a:cubicBezTo>
                  <a:pt x="52061" y="147638"/>
                  <a:pt x="44152" y="147638"/>
                  <a:pt x="40198" y="142489"/>
                </a:cubicBezTo>
                <a:cubicBezTo>
                  <a:pt x="34925" y="138628"/>
                  <a:pt x="34925" y="132192"/>
                  <a:pt x="40198" y="127043"/>
                </a:cubicBezTo>
                <a:cubicBezTo>
                  <a:pt x="58652" y="109023"/>
                  <a:pt x="82380" y="100013"/>
                  <a:pt x="108744" y="100013"/>
                </a:cubicBezTo>
                <a:close/>
                <a:moveTo>
                  <a:pt x="22225" y="22225"/>
                </a:moveTo>
                <a:lnTo>
                  <a:pt x="22225" y="246063"/>
                </a:lnTo>
                <a:lnTo>
                  <a:pt x="196850" y="246063"/>
                </a:lnTo>
                <a:lnTo>
                  <a:pt x="196850" y="22225"/>
                </a:lnTo>
                <a:close/>
                <a:moveTo>
                  <a:pt x="10558" y="0"/>
                </a:moveTo>
                <a:cubicBezTo>
                  <a:pt x="10558" y="0"/>
                  <a:pt x="10558" y="0"/>
                  <a:pt x="208517" y="0"/>
                </a:cubicBezTo>
                <a:cubicBezTo>
                  <a:pt x="213796" y="0"/>
                  <a:pt x="219075" y="5283"/>
                  <a:pt x="219075" y="11887"/>
                </a:cubicBezTo>
                <a:cubicBezTo>
                  <a:pt x="219075" y="11887"/>
                  <a:pt x="219075" y="11887"/>
                  <a:pt x="219075" y="326251"/>
                </a:cubicBezTo>
                <a:cubicBezTo>
                  <a:pt x="219075" y="332855"/>
                  <a:pt x="213796" y="338138"/>
                  <a:pt x="208517" y="338138"/>
                </a:cubicBezTo>
                <a:cubicBezTo>
                  <a:pt x="208517" y="338138"/>
                  <a:pt x="208517" y="338138"/>
                  <a:pt x="10558" y="338138"/>
                </a:cubicBezTo>
                <a:cubicBezTo>
                  <a:pt x="5279" y="338138"/>
                  <a:pt x="0" y="332855"/>
                  <a:pt x="0" y="326251"/>
                </a:cubicBezTo>
                <a:cubicBezTo>
                  <a:pt x="0" y="326251"/>
                  <a:pt x="0" y="326251"/>
                  <a:pt x="0" y="11887"/>
                </a:cubicBezTo>
                <a:cubicBezTo>
                  <a:pt x="0" y="5283"/>
                  <a:pt x="5279" y="0"/>
                  <a:pt x="10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矩形 24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工作完成情况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5233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ṩľíḍè-Oval 2">
            <a:extLst>
              <a:ext uri="{FF2B5EF4-FFF2-40B4-BE49-F238E27FC236}">
                <a16:creationId xmlns:a16="http://schemas.microsoft.com/office/drawing/2014/main" id="{DBCBD53D-9943-4AF2-B865-09490F92B92F}"/>
              </a:ext>
            </a:extLst>
          </p:cNvPr>
          <p:cNvSpPr/>
          <p:nvPr/>
        </p:nvSpPr>
        <p:spPr>
          <a:xfrm>
            <a:off x="1052545" y="1103939"/>
            <a:ext cx="1005377" cy="100472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000" r="-32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íṩľíḍè-Oval 3">
            <a:extLst>
              <a:ext uri="{FF2B5EF4-FFF2-40B4-BE49-F238E27FC236}">
                <a16:creationId xmlns:a16="http://schemas.microsoft.com/office/drawing/2014/main" id="{B5F3B814-8968-4434-A4E6-1E39C4D6D353}"/>
              </a:ext>
            </a:extLst>
          </p:cNvPr>
          <p:cNvSpPr/>
          <p:nvPr/>
        </p:nvSpPr>
        <p:spPr>
          <a:xfrm>
            <a:off x="1052545" y="2895734"/>
            <a:ext cx="1005377" cy="100472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íṩľíḍè-Oval 4">
            <a:extLst>
              <a:ext uri="{FF2B5EF4-FFF2-40B4-BE49-F238E27FC236}">
                <a16:creationId xmlns:a16="http://schemas.microsoft.com/office/drawing/2014/main" id="{62396AC6-E2DA-46A4-9605-D59E53E87575}"/>
              </a:ext>
            </a:extLst>
          </p:cNvPr>
          <p:cNvSpPr/>
          <p:nvPr/>
        </p:nvSpPr>
        <p:spPr>
          <a:xfrm>
            <a:off x="7086078" y="1103939"/>
            <a:ext cx="1005377" cy="100472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3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íṩľíḍè-Oval 5">
            <a:extLst>
              <a:ext uri="{FF2B5EF4-FFF2-40B4-BE49-F238E27FC236}">
                <a16:creationId xmlns:a16="http://schemas.microsoft.com/office/drawing/2014/main" id="{5D535982-FDE4-4E57-A942-A53B2222AC2E}"/>
              </a:ext>
            </a:extLst>
          </p:cNvPr>
          <p:cNvSpPr/>
          <p:nvPr/>
        </p:nvSpPr>
        <p:spPr>
          <a:xfrm>
            <a:off x="7086078" y="2895734"/>
            <a:ext cx="1005377" cy="1004722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32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ṩľíḍè-Oval 6">
            <a:extLst>
              <a:ext uri="{FF2B5EF4-FFF2-40B4-BE49-F238E27FC236}">
                <a16:creationId xmlns:a16="http://schemas.microsoft.com/office/drawing/2014/main" id="{ABD4295C-079C-4ECD-BD41-7EC6C4C19A29}"/>
              </a:ext>
            </a:extLst>
          </p:cNvPr>
          <p:cNvSpPr/>
          <p:nvPr/>
        </p:nvSpPr>
        <p:spPr>
          <a:xfrm>
            <a:off x="1625874" y="1676612"/>
            <a:ext cx="432048" cy="432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ṩľíḍè-Oval 7">
            <a:extLst>
              <a:ext uri="{FF2B5EF4-FFF2-40B4-BE49-F238E27FC236}">
                <a16:creationId xmlns:a16="http://schemas.microsoft.com/office/drawing/2014/main" id="{857861C2-9104-4AE6-B072-3441B3A2DFB5}"/>
              </a:ext>
            </a:extLst>
          </p:cNvPr>
          <p:cNvSpPr/>
          <p:nvPr/>
        </p:nvSpPr>
        <p:spPr>
          <a:xfrm>
            <a:off x="1625874" y="2895734"/>
            <a:ext cx="432048" cy="432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ṩľíḍè-Oval 8">
            <a:extLst>
              <a:ext uri="{FF2B5EF4-FFF2-40B4-BE49-F238E27FC236}">
                <a16:creationId xmlns:a16="http://schemas.microsoft.com/office/drawing/2014/main" id="{82ECFA2A-8463-431D-A8B0-FE95E79096CE}"/>
              </a:ext>
            </a:extLst>
          </p:cNvPr>
          <p:cNvSpPr/>
          <p:nvPr/>
        </p:nvSpPr>
        <p:spPr>
          <a:xfrm>
            <a:off x="7086075" y="1676612"/>
            <a:ext cx="432048" cy="432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ṩľíḍè-Oval 9">
            <a:extLst>
              <a:ext uri="{FF2B5EF4-FFF2-40B4-BE49-F238E27FC236}">
                <a16:creationId xmlns:a16="http://schemas.microsoft.com/office/drawing/2014/main" id="{F359FFDD-3E39-46F9-B0FA-9A42247C7A4F}"/>
              </a:ext>
            </a:extLst>
          </p:cNvPr>
          <p:cNvSpPr/>
          <p:nvPr/>
        </p:nvSpPr>
        <p:spPr>
          <a:xfrm>
            <a:off x="7086075" y="2895734"/>
            <a:ext cx="432048" cy="432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ṩľíḍè-Freeform 10">
            <a:extLst>
              <a:ext uri="{FF2B5EF4-FFF2-40B4-BE49-F238E27FC236}">
                <a16:creationId xmlns:a16="http://schemas.microsoft.com/office/drawing/2014/main" id="{827AF740-7B90-41D3-AC24-234AAF15025F}"/>
              </a:ext>
            </a:extLst>
          </p:cNvPr>
          <p:cNvSpPr>
            <a:spLocks/>
          </p:cNvSpPr>
          <p:nvPr/>
        </p:nvSpPr>
        <p:spPr bwMode="auto">
          <a:xfrm>
            <a:off x="7186590" y="2987549"/>
            <a:ext cx="231018" cy="248417"/>
          </a:xfrm>
          <a:custGeom>
            <a:avLst/>
            <a:gdLst>
              <a:gd name="T0" fmla="*/ 169 w 208"/>
              <a:gd name="T1" fmla="*/ 26 h 224"/>
              <a:gd name="T2" fmla="*/ 160 w 208"/>
              <a:gd name="T3" fmla="*/ 26 h 224"/>
              <a:gd name="T4" fmla="*/ 160 w 208"/>
              <a:gd name="T5" fmla="*/ 0 h 224"/>
              <a:gd name="T6" fmla="*/ 45 w 208"/>
              <a:gd name="T7" fmla="*/ 0 h 224"/>
              <a:gd name="T8" fmla="*/ 45 w 208"/>
              <a:gd name="T9" fmla="*/ 26 h 224"/>
              <a:gd name="T10" fmla="*/ 39 w 208"/>
              <a:gd name="T11" fmla="*/ 26 h 224"/>
              <a:gd name="T12" fmla="*/ 0 w 208"/>
              <a:gd name="T13" fmla="*/ 64 h 224"/>
              <a:gd name="T14" fmla="*/ 39 w 208"/>
              <a:gd name="T15" fmla="*/ 103 h 224"/>
              <a:gd name="T16" fmla="*/ 48 w 208"/>
              <a:gd name="T17" fmla="*/ 103 h 224"/>
              <a:gd name="T18" fmla="*/ 80 w 208"/>
              <a:gd name="T19" fmla="*/ 139 h 224"/>
              <a:gd name="T20" fmla="*/ 88 w 208"/>
              <a:gd name="T21" fmla="*/ 151 h 224"/>
              <a:gd name="T22" fmla="*/ 88 w 208"/>
              <a:gd name="T23" fmla="*/ 182 h 224"/>
              <a:gd name="T24" fmla="*/ 68 w 208"/>
              <a:gd name="T25" fmla="*/ 182 h 224"/>
              <a:gd name="T26" fmla="*/ 59 w 208"/>
              <a:gd name="T27" fmla="*/ 191 h 224"/>
              <a:gd name="T28" fmla="*/ 59 w 208"/>
              <a:gd name="T29" fmla="*/ 200 h 224"/>
              <a:gd name="T30" fmla="*/ 146 w 208"/>
              <a:gd name="T31" fmla="*/ 200 h 224"/>
              <a:gd name="T32" fmla="*/ 146 w 208"/>
              <a:gd name="T33" fmla="*/ 191 h 224"/>
              <a:gd name="T34" fmla="*/ 137 w 208"/>
              <a:gd name="T35" fmla="*/ 182 h 224"/>
              <a:gd name="T36" fmla="*/ 117 w 208"/>
              <a:gd name="T37" fmla="*/ 182 h 224"/>
              <a:gd name="T38" fmla="*/ 117 w 208"/>
              <a:gd name="T39" fmla="*/ 151 h 224"/>
              <a:gd name="T40" fmla="*/ 125 w 208"/>
              <a:gd name="T41" fmla="*/ 139 h 224"/>
              <a:gd name="T42" fmla="*/ 157 w 208"/>
              <a:gd name="T43" fmla="*/ 103 h 224"/>
              <a:gd name="T44" fmla="*/ 169 w 208"/>
              <a:gd name="T45" fmla="*/ 103 h 224"/>
              <a:gd name="T46" fmla="*/ 208 w 208"/>
              <a:gd name="T47" fmla="*/ 64 h 224"/>
              <a:gd name="T48" fmla="*/ 169 w 208"/>
              <a:gd name="T49" fmla="*/ 26 h 224"/>
              <a:gd name="T50" fmla="*/ 45 w 208"/>
              <a:gd name="T51" fmla="*/ 84 h 224"/>
              <a:gd name="T52" fmla="*/ 39 w 208"/>
              <a:gd name="T53" fmla="*/ 84 h 224"/>
              <a:gd name="T54" fmla="*/ 19 w 208"/>
              <a:gd name="T55" fmla="*/ 64 h 224"/>
              <a:gd name="T56" fmla="*/ 39 w 208"/>
              <a:gd name="T57" fmla="*/ 44 h 224"/>
              <a:gd name="T58" fmla="*/ 45 w 208"/>
              <a:gd name="T59" fmla="*/ 44 h 224"/>
              <a:gd name="T60" fmla="*/ 45 w 208"/>
              <a:gd name="T61" fmla="*/ 84 h 224"/>
              <a:gd name="T62" fmla="*/ 169 w 208"/>
              <a:gd name="T63" fmla="*/ 84 h 224"/>
              <a:gd name="T64" fmla="*/ 160 w 208"/>
              <a:gd name="T65" fmla="*/ 84 h 224"/>
              <a:gd name="T66" fmla="*/ 160 w 208"/>
              <a:gd name="T67" fmla="*/ 44 h 224"/>
              <a:gd name="T68" fmla="*/ 169 w 208"/>
              <a:gd name="T69" fmla="*/ 44 h 224"/>
              <a:gd name="T70" fmla="*/ 189 w 208"/>
              <a:gd name="T71" fmla="*/ 64 h 224"/>
              <a:gd name="T72" fmla="*/ 169 w 208"/>
              <a:gd name="T73" fmla="*/ 84 h 224"/>
              <a:gd name="T74" fmla="*/ 148 w 208"/>
              <a:gd name="T75" fmla="*/ 206 h 224"/>
              <a:gd name="T76" fmla="*/ 57 w 208"/>
              <a:gd name="T77" fmla="*/ 206 h 224"/>
              <a:gd name="T78" fmla="*/ 47 w 208"/>
              <a:gd name="T79" fmla="*/ 214 h 224"/>
              <a:gd name="T80" fmla="*/ 47 w 208"/>
              <a:gd name="T81" fmla="*/ 224 h 224"/>
              <a:gd name="T82" fmla="*/ 158 w 208"/>
              <a:gd name="T83" fmla="*/ 224 h 224"/>
              <a:gd name="T84" fmla="*/ 158 w 208"/>
              <a:gd name="T85" fmla="*/ 214 h 224"/>
              <a:gd name="T86" fmla="*/ 148 w 208"/>
              <a:gd name="T87" fmla="*/ 20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8" h="224">
                <a:moveTo>
                  <a:pt x="169" y="26"/>
                </a:moveTo>
                <a:cubicBezTo>
                  <a:pt x="160" y="26"/>
                  <a:pt x="160" y="26"/>
                  <a:pt x="160" y="26"/>
                </a:cubicBezTo>
                <a:cubicBezTo>
                  <a:pt x="160" y="0"/>
                  <a:pt x="160" y="0"/>
                  <a:pt x="16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26"/>
                  <a:pt x="45" y="26"/>
                  <a:pt x="4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17" y="26"/>
                  <a:pt x="0" y="43"/>
                  <a:pt x="0" y="64"/>
                </a:cubicBezTo>
                <a:cubicBezTo>
                  <a:pt x="0" y="86"/>
                  <a:pt x="17" y="103"/>
                  <a:pt x="39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53" y="119"/>
                  <a:pt x="65" y="132"/>
                  <a:pt x="80" y="139"/>
                </a:cubicBezTo>
                <a:cubicBezTo>
                  <a:pt x="85" y="141"/>
                  <a:pt x="89" y="146"/>
                  <a:pt x="88" y="151"/>
                </a:cubicBezTo>
                <a:cubicBezTo>
                  <a:pt x="88" y="182"/>
                  <a:pt x="88" y="182"/>
                  <a:pt x="88" y="182"/>
                </a:cubicBezTo>
                <a:cubicBezTo>
                  <a:pt x="68" y="182"/>
                  <a:pt x="68" y="182"/>
                  <a:pt x="68" y="182"/>
                </a:cubicBezTo>
                <a:cubicBezTo>
                  <a:pt x="63" y="182"/>
                  <a:pt x="59" y="186"/>
                  <a:pt x="59" y="191"/>
                </a:cubicBezTo>
                <a:cubicBezTo>
                  <a:pt x="59" y="196"/>
                  <a:pt x="59" y="200"/>
                  <a:pt x="59" y="200"/>
                </a:cubicBezTo>
                <a:cubicBezTo>
                  <a:pt x="146" y="200"/>
                  <a:pt x="146" y="200"/>
                  <a:pt x="146" y="200"/>
                </a:cubicBezTo>
                <a:cubicBezTo>
                  <a:pt x="146" y="191"/>
                  <a:pt x="146" y="191"/>
                  <a:pt x="146" y="191"/>
                </a:cubicBezTo>
                <a:cubicBezTo>
                  <a:pt x="146" y="186"/>
                  <a:pt x="142" y="182"/>
                  <a:pt x="137" y="182"/>
                </a:cubicBezTo>
                <a:cubicBezTo>
                  <a:pt x="117" y="182"/>
                  <a:pt x="117" y="182"/>
                  <a:pt x="117" y="182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16" y="146"/>
                  <a:pt x="121" y="141"/>
                  <a:pt x="125" y="139"/>
                </a:cubicBezTo>
                <a:cubicBezTo>
                  <a:pt x="141" y="132"/>
                  <a:pt x="152" y="119"/>
                  <a:pt x="157" y="103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91" y="103"/>
                  <a:pt x="208" y="86"/>
                  <a:pt x="208" y="64"/>
                </a:cubicBezTo>
                <a:cubicBezTo>
                  <a:pt x="208" y="43"/>
                  <a:pt x="191" y="26"/>
                  <a:pt x="169" y="26"/>
                </a:cubicBezTo>
                <a:close/>
                <a:moveTo>
                  <a:pt x="45" y="84"/>
                </a:moveTo>
                <a:cubicBezTo>
                  <a:pt x="39" y="84"/>
                  <a:pt x="39" y="84"/>
                  <a:pt x="39" y="84"/>
                </a:cubicBezTo>
                <a:cubicBezTo>
                  <a:pt x="28" y="84"/>
                  <a:pt x="19" y="75"/>
                  <a:pt x="19" y="64"/>
                </a:cubicBezTo>
                <a:cubicBezTo>
                  <a:pt x="19" y="53"/>
                  <a:pt x="28" y="44"/>
                  <a:pt x="39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84"/>
                  <a:pt x="45" y="84"/>
                  <a:pt x="45" y="84"/>
                </a:cubicBezTo>
                <a:close/>
                <a:moveTo>
                  <a:pt x="169" y="84"/>
                </a:moveTo>
                <a:cubicBezTo>
                  <a:pt x="160" y="84"/>
                  <a:pt x="160" y="84"/>
                  <a:pt x="160" y="84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9" y="44"/>
                  <a:pt x="169" y="44"/>
                  <a:pt x="169" y="44"/>
                </a:cubicBezTo>
                <a:cubicBezTo>
                  <a:pt x="180" y="44"/>
                  <a:pt x="189" y="53"/>
                  <a:pt x="189" y="64"/>
                </a:cubicBezTo>
                <a:cubicBezTo>
                  <a:pt x="189" y="75"/>
                  <a:pt x="180" y="84"/>
                  <a:pt x="169" y="84"/>
                </a:cubicBezTo>
                <a:close/>
                <a:moveTo>
                  <a:pt x="148" y="206"/>
                </a:moveTo>
                <a:cubicBezTo>
                  <a:pt x="57" y="206"/>
                  <a:pt x="57" y="206"/>
                  <a:pt x="57" y="206"/>
                </a:cubicBezTo>
                <a:cubicBezTo>
                  <a:pt x="52" y="206"/>
                  <a:pt x="47" y="210"/>
                  <a:pt x="47" y="214"/>
                </a:cubicBezTo>
                <a:cubicBezTo>
                  <a:pt x="47" y="218"/>
                  <a:pt x="47" y="224"/>
                  <a:pt x="47" y="224"/>
                </a:cubicBezTo>
                <a:cubicBezTo>
                  <a:pt x="158" y="224"/>
                  <a:pt x="158" y="224"/>
                  <a:pt x="158" y="22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8" y="210"/>
                  <a:pt x="154" y="206"/>
                  <a:pt x="148" y="2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íṩľíḍè-Freeform 11">
            <a:extLst>
              <a:ext uri="{FF2B5EF4-FFF2-40B4-BE49-F238E27FC236}">
                <a16:creationId xmlns:a16="http://schemas.microsoft.com/office/drawing/2014/main" id="{047F7BC8-8ADE-4AF2-BD63-26B7A778AA6B}"/>
              </a:ext>
            </a:extLst>
          </p:cNvPr>
          <p:cNvSpPr>
            <a:spLocks/>
          </p:cNvSpPr>
          <p:nvPr/>
        </p:nvSpPr>
        <p:spPr bwMode="auto">
          <a:xfrm>
            <a:off x="7187073" y="1761662"/>
            <a:ext cx="230052" cy="261950"/>
          </a:xfrm>
          <a:custGeom>
            <a:avLst/>
            <a:gdLst>
              <a:gd name="T0" fmla="*/ 204 w 208"/>
              <a:gd name="T1" fmla="*/ 26 h 236"/>
              <a:gd name="T2" fmla="*/ 203 w 208"/>
              <a:gd name="T3" fmla="*/ 26 h 236"/>
              <a:gd name="T4" fmla="*/ 172 w 208"/>
              <a:gd name="T5" fmla="*/ 29 h 236"/>
              <a:gd name="T6" fmla="*/ 105 w 208"/>
              <a:gd name="T7" fmla="*/ 2 h 236"/>
              <a:gd name="T8" fmla="*/ 104 w 208"/>
              <a:gd name="T9" fmla="*/ 0 h 236"/>
              <a:gd name="T10" fmla="*/ 103 w 208"/>
              <a:gd name="T11" fmla="*/ 2 h 236"/>
              <a:gd name="T12" fmla="*/ 34 w 208"/>
              <a:gd name="T13" fmla="*/ 29 h 236"/>
              <a:gd name="T14" fmla="*/ 5 w 208"/>
              <a:gd name="T15" fmla="*/ 26 h 236"/>
              <a:gd name="T16" fmla="*/ 4 w 208"/>
              <a:gd name="T17" fmla="*/ 26 h 236"/>
              <a:gd name="T18" fmla="*/ 0 w 208"/>
              <a:gd name="T19" fmla="*/ 30 h 236"/>
              <a:gd name="T20" fmla="*/ 0 w 208"/>
              <a:gd name="T21" fmla="*/ 150 h 236"/>
              <a:gd name="T22" fmla="*/ 104 w 208"/>
              <a:gd name="T23" fmla="*/ 236 h 236"/>
              <a:gd name="T24" fmla="*/ 208 w 208"/>
              <a:gd name="T25" fmla="*/ 152 h 236"/>
              <a:gd name="T26" fmla="*/ 208 w 208"/>
              <a:gd name="T27" fmla="*/ 30 h 236"/>
              <a:gd name="T28" fmla="*/ 204 w 208"/>
              <a:gd name="T29" fmla="*/ 26 h 236"/>
              <a:gd name="T30" fmla="*/ 184 w 208"/>
              <a:gd name="T31" fmla="*/ 152 h 236"/>
              <a:gd name="T32" fmla="*/ 104 w 208"/>
              <a:gd name="T33" fmla="*/ 212 h 236"/>
              <a:gd name="T34" fmla="*/ 104 w 208"/>
              <a:gd name="T35" fmla="*/ 212 h 236"/>
              <a:gd name="T36" fmla="*/ 104 w 208"/>
              <a:gd name="T37" fmla="*/ 124 h 236"/>
              <a:gd name="T38" fmla="*/ 24 w 208"/>
              <a:gd name="T39" fmla="*/ 124 h 236"/>
              <a:gd name="T40" fmla="*/ 24 w 208"/>
              <a:gd name="T41" fmla="*/ 52 h 236"/>
              <a:gd name="T42" fmla="*/ 34 w 208"/>
              <a:gd name="T43" fmla="*/ 52 h 236"/>
              <a:gd name="T44" fmla="*/ 104 w 208"/>
              <a:gd name="T45" fmla="*/ 36 h 236"/>
              <a:gd name="T46" fmla="*/ 104 w 208"/>
              <a:gd name="T47" fmla="*/ 36 h 236"/>
              <a:gd name="T48" fmla="*/ 104 w 208"/>
              <a:gd name="T49" fmla="*/ 124 h 236"/>
              <a:gd name="T50" fmla="*/ 184 w 208"/>
              <a:gd name="T51" fmla="*/ 124 h 236"/>
              <a:gd name="T52" fmla="*/ 184 w 208"/>
              <a:gd name="T53" fmla="*/ 15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8" h="236">
                <a:moveTo>
                  <a:pt x="204" y="26"/>
                </a:moveTo>
                <a:cubicBezTo>
                  <a:pt x="204" y="26"/>
                  <a:pt x="204" y="26"/>
                  <a:pt x="203" y="26"/>
                </a:cubicBezTo>
                <a:cubicBezTo>
                  <a:pt x="192" y="28"/>
                  <a:pt x="182" y="29"/>
                  <a:pt x="172" y="29"/>
                </a:cubicBezTo>
                <a:cubicBezTo>
                  <a:pt x="134" y="29"/>
                  <a:pt x="109" y="17"/>
                  <a:pt x="105" y="2"/>
                </a:cubicBezTo>
                <a:cubicBezTo>
                  <a:pt x="104" y="1"/>
                  <a:pt x="104" y="0"/>
                  <a:pt x="104" y="0"/>
                </a:cubicBezTo>
                <a:cubicBezTo>
                  <a:pt x="104" y="0"/>
                  <a:pt x="104" y="1"/>
                  <a:pt x="103" y="2"/>
                </a:cubicBezTo>
                <a:cubicBezTo>
                  <a:pt x="98" y="16"/>
                  <a:pt x="72" y="29"/>
                  <a:pt x="34" y="29"/>
                </a:cubicBezTo>
                <a:cubicBezTo>
                  <a:pt x="25" y="29"/>
                  <a:pt x="15" y="28"/>
                  <a:pt x="5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2" y="26"/>
                  <a:pt x="0" y="28"/>
                  <a:pt x="0" y="3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208"/>
                  <a:pt x="104" y="236"/>
                  <a:pt x="104" y="236"/>
                </a:cubicBezTo>
                <a:cubicBezTo>
                  <a:pt x="104" y="236"/>
                  <a:pt x="208" y="209"/>
                  <a:pt x="208" y="152"/>
                </a:cubicBezTo>
                <a:cubicBezTo>
                  <a:pt x="208" y="30"/>
                  <a:pt x="208" y="30"/>
                  <a:pt x="208" y="30"/>
                </a:cubicBezTo>
                <a:cubicBezTo>
                  <a:pt x="208" y="28"/>
                  <a:pt x="206" y="26"/>
                  <a:pt x="204" y="26"/>
                </a:cubicBezTo>
                <a:close/>
                <a:moveTo>
                  <a:pt x="184" y="152"/>
                </a:moveTo>
                <a:cubicBezTo>
                  <a:pt x="184" y="179"/>
                  <a:pt x="134" y="203"/>
                  <a:pt x="104" y="212"/>
                </a:cubicBezTo>
                <a:cubicBezTo>
                  <a:pt x="104" y="212"/>
                  <a:pt x="104" y="212"/>
                  <a:pt x="104" y="212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52"/>
                  <a:pt x="24" y="52"/>
                  <a:pt x="24" y="52"/>
                </a:cubicBezTo>
                <a:cubicBezTo>
                  <a:pt x="27" y="52"/>
                  <a:pt x="31" y="52"/>
                  <a:pt x="34" y="52"/>
                </a:cubicBezTo>
                <a:cubicBezTo>
                  <a:pt x="63" y="52"/>
                  <a:pt x="87" y="4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84" y="124"/>
                  <a:pt x="184" y="124"/>
                  <a:pt x="184" y="124"/>
                </a:cubicBezTo>
                <a:lnTo>
                  <a:pt x="184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ṩľíḍè-Freeform 12">
            <a:extLst>
              <a:ext uri="{FF2B5EF4-FFF2-40B4-BE49-F238E27FC236}">
                <a16:creationId xmlns:a16="http://schemas.microsoft.com/office/drawing/2014/main" id="{301FFCB9-DD0D-4BB1-A4CD-31CAB5C031D4}"/>
              </a:ext>
            </a:extLst>
          </p:cNvPr>
          <p:cNvSpPr>
            <a:spLocks/>
          </p:cNvSpPr>
          <p:nvPr/>
        </p:nvSpPr>
        <p:spPr bwMode="auto">
          <a:xfrm>
            <a:off x="1716239" y="1766494"/>
            <a:ext cx="251318" cy="252285"/>
          </a:xfrm>
          <a:custGeom>
            <a:avLst/>
            <a:gdLst>
              <a:gd name="T0" fmla="*/ 131 w 226"/>
              <a:gd name="T1" fmla="*/ 75 h 228"/>
              <a:gd name="T2" fmla="*/ 131 w 226"/>
              <a:gd name="T3" fmla="*/ 81 h 228"/>
              <a:gd name="T4" fmla="*/ 136 w 226"/>
              <a:gd name="T5" fmla="*/ 86 h 228"/>
              <a:gd name="T6" fmla="*/ 139 w 226"/>
              <a:gd name="T7" fmla="*/ 88 h 228"/>
              <a:gd name="T8" fmla="*/ 142 w 226"/>
              <a:gd name="T9" fmla="*/ 86 h 228"/>
              <a:gd name="T10" fmla="*/ 179 w 226"/>
              <a:gd name="T11" fmla="*/ 49 h 228"/>
              <a:gd name="T12" fmla="*/ 198 w 226"/>
              <a:gd name="T13" fmla="*/ 45 h 228"/>
              <a:gd name="T14" fmla="*/ 198 w 226"/>
              <a:gd name="T15" fmla="*/ 18 h 228"/>
              <a:gd name="T16" fmla="*/ 171 w 226"/>
              <a:gd name="T17" fmla="*/ 18 h 228"/>
              <a:gd name="T18" fmla="*/ 167 w 226"/>
              <a:gd name="T19" fmla="*/ 38 h 228"/>
              <a:gd name="T20" fmla="*/ 131 w 226"/>
              <a:gd name="T21" fmla="*/ 75 h 228"/>
              <a:gd name="T22" fmla="*/ 55 w 226"/>
              <a:gd name="T23" fmla="*/ 181 h 228"/>
              <a:gd name="T24" fmla="*/ 43 w 226"/>
              <a:gd name="T25" fmla="*/ 182 h 228"/>
              <a:gd name="T26" fmla="*/ 3 w 226"/>
              <a:gd name="T27" fmla="*/ 222 h 228"/>
              <a:gd name="T28" fmla="*/ 5 w 226"/>
              <a:gd name="T29" fmla="*/ 228 h 228"/>
              <a:gd name="T30" fmla="*/ 100 w 226"/>
              <a:gd name="T31" fmla="*/ 228 h 228"/>
              <a:gd name="T32" fmla="*/ 102 w 226"/>
              <a:gd name="T33" fmla="*/ 222 h 228"/>
              <a:gd name="T34" fmla="*/ 55 w 226"/>
              <a:gd name="T35" fmla="*/ 181 h 228"/>
              <a:gd name="T36" fmla="*/ 181 w 226"/>
              <a:gd name="T37" fmla="*/ 67 h 228"/>
              <a:gd name="T38" fmla="*/ 168 w 226"/>
              <a:gd name="T39" fmla="*/ 81 h 228"/>
              <a:gd name="T40" fmla="*/ 194 w 226"/>
              <a:gd name="T41" fmla="*/ 123 h 228"/>
              <a:gd name="T42" fmla="*/ 197 w 226"/>
              <a:gd name="T43" fmla="*/ 148 h 228"/>
              <a:gd name="T44" fmla="*/ 192 w 226"/>
              <a:gd name="T45" fmla="*/ 149 h 228"/>
              <a:gd name="T46" fmla="*/ 115 w 226"/>
              <a:gd name="T47" fmla="*/ 103 h 228"/>
              <a:gd name="T48" fmla="*/ 74 w 226"/>
              <a:gd name="T49" fmla="*/ 45 h 228"/>
              <a:gd name="T50" fmla="*/ 70 w 226"/>
              <a:gd name="T51" fmla="*/ 20 h 228"/>
              <a:gd name="T52" fmla="*/ 76 w 226"/>
              <a:gd name="T53" fmla="*/ 19 h 228"/>
              <a:gd name="T54" fmla="*/ 136 w 226"/>
              <a:gd name="T55" fmla="*/ 49 h 228"/>
              <a:gd name="T56" fmla="*/ 150 w 226"/>
              <a:gd name="T57" fmla="*/ 36 h 228"/>
              <a:gd name="T58" fmla="*/ 76 w 226"/>
              <a:gd name="T59" fmla="*/ 0 h 228"/>
              <a:gd name="T60" fmla="*/ 57 w 226"/>
              <a:gd name="T61" fmla="*/ 7 h 228"/>
              <a:gd name="T62" fmla="*/ 56 w 226"/>
              <a:gd name="T63" fmla="*/ 8 h 228"/>
              <a:gd name="T64" fmla="*/ 56 w 226"/>
              <a:gd name="T65" fmla="*/ 8 h 228"/>
              <a:gd name="T66" fmla="*/ 25 w 226"/>
              <a:gd name="T67" fmla="*/ 85 h 228"/>
              <a:gd name="T68" fmla="*/ 56 w 226"/>
              <a:gd name="T69" fmla="*/ 161 h 228"/>
              <a:gd name="T70" fmla="*/ 133 w 226"/>
              <a:gd name="T71" fmla="*/ 193 h 228"/>
              <a:gd name="T72" fmla="*/ 206 w 226"/>
              <a:gd name="T73" fmla="*/ 166 h 228"/>
              <a:gd name="T74" fmla="*/ 210 w 226"/>
              <a:gd name="T75" fmla="*/ 161 h 228"/>
              <a:gd name="T76" fmla="*/ 181 w 226"/>
              <a:gd name="T77" fmla="*/ 6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6" h="228">
                <a:moveTo>
                  <a:pt x="131" y="75"/>
                </a:moveTo>
                <a:cubicBezTo>
                  <a:pt x="129" y="77"/>
                  <a:pt x="129" y="79"/>
                  <a:pt x="131" y="81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7" y="87"/>
                  <a:pt x="138" y="88"/>
                  <a:pt x="139" y="88"/>
                </a:cubicBezTo>
                <a:cubicBezTo>
                  <a:pt x="140" y="88"/>
                  <a:pt x="141" y="87"/>
                  <a:pt x="142" y="86"/>
                </a:cubicBezTo>
                <a:cubicBezTo>
                  <a:pt x="179" y="49"/>
                  <a:pt x="179" y="49"/>
                  <a:pt x="179" y="49"/>
                </a:cubicBezTo>
                <a:cubicBezTo>
                  <a:pt x="185" y="51"/>
                  <a:pt x="193" y="50"/>
                  <a:pt x="198" y="45"/>
                </a:cubicBezTo>
                <a:cubicBezTo>
                  <a:pt x="205" y="37"/>
                  <a:pt x="205" y="25"/>
                  <a:pt x="198" y="18"/>
                </a:cubicBezTo>
                <a:cubicBezTo>
                  <a:pt x="190" y="10"/>
                  <a:pt x="179" y="10"/>
                  <a:pt x="171" y="18"/>
                </a:cubicBezTo>
                <a:cubicBezTo>
                  <a:pt x="166" y="23"/>
                  <a:pt x="164" y="32"/>
                  <a:pt x="167" y="38"/>
                </a:cubicBezTo>
                <a:lnTo>
                  <a:pt x="131" y="75"/>
                </a:lnTo>
                <a:close/>
                <a:moveTo>
                  <a:pt x="55" y="181"/>
                </a:moveTo>
                <a:cubicBezTo>
                  <a:pt x="52" y="178"/>
                  <a:pt x="46" y="178"/>
                  <a:pt x="43" y="182"/>
                </a:cubicBezTo>
                <a:cubicBezTo>
                  <a:pt x="3" y="222"/>
                  <a:pt x="3" y="222"/>
                  <a:pt x="3" y="222"/>
                </a:cubicBezTo>
                <a:cubicBezTo>
                  <a:pt x="0" y="225"/>
                  <a:pt x="1" y="228"/>
                  <a:pt x="5" y="228"/>
                </a:cubicBezTo>
                <a:cubicBezTo>
                  <a:pt x="100" y="228"/>
                  <a:pt x="100" y="228"/>
                  <a:pt x="100" y="228"/>
                </a:cubicBezTo>
                <a:cubicBezTo>
                  <a:pt x="104" y="228"/>
                  <a:pt x="105" y="226"/>
                  <a:pt x="102" y="222"/>
                </a:cubicBezTo>
                <a:lnTo>
                  <a:pt x="55" y="181"/>
                </a:lnTo>
                <a:close/>
                <a:moveTo>
                  <a:pt x="181" y="67"/>
                </a:moveTo>
                <a:cubicBezTo>
                  <a:pt x="168" y="81"/>
                  <a:pt x="168" y="81"/>
                  <a:pt x="168" y="81"/>
                </a:cubicBezTo>
                <a:cubicBezTo>
                  <a:pt x="179" y="95"/>
                  <a:pt x="188" y="109"/>
                  <a:pt x="194" y="123"/>
                </a:cubicBezTo>
                <a:cubicBezTo>
                  <a:pt x="200" y="139"/>
                  <a:pt x="198" y="147"/>
                  <a:pt x="197" y="148"/>
                </a:cubicBezTo>
                <a:cubicBezTo>
                  <a:pt x="197" y="148"/>
                  <a:pt x="195" y="149"/>
                  <a:pt x="192" y="149"/>
                </a:cubicBezTo>
                <a:cubicBezTo>
                  <a:pt x="176" y="149"/>
                  <a:pt x="146" y="135"/>
                  <a:pt x="115" y="103"/>
                </a:cubicBezTo>
                <a:cubicBezTo>
                  <a:pt x="96" y="85"/>
                  <a:pt x="81" y="63"/>
                  <a:pt x="74" y="45"/>
                </a:cubicBezTo>
                <a:cubicBezTo>
                  <a:pt x="67" y="28"/>
                  <a:pt x="69" y="21"/>
                  <a:pt x="70" y="20"/>
                </a:cubicBezTo>
                <a:cubicBezTo>
                  <a:pt x="71" y="20"/>
                  <a:pt x="72" y="19"/>
                  <a:pt x="76" y="19"/>
                </a:cubicBezTo>
                <a:cubicBezTo>
                  <a:pt x="88" y="19"/>
                  <a:pt x="111" y="29"/>
                  <a:pt x="136" y="49"/>
                </a:cubicBezTo>
                <a:cubicBezTo>
                  <a:pt x="150" y="36"/>
                  <a:pt x="150" y="36"/>
                  <a:pt x="150" y="36"/>
                </a:cubicBezTo>
                <a:cubicBezTo>
                  <a:pt x="123" y="13"/>
                  <a:pt x="95" y="0"/>
                  <a:pt x="76" y="0"/>
                </a:cubicBezTo>
                <a:cubicBezTo>
                  <a:pt x="68" y="0"/>
                  <a:pt x="62" y="2"/>
                  <a:pt x="57" y="7"/>
                </a:cubicBezTo>
                <a:cubicBezTo>
                  <a:pt x="57" y="7"/>
                  <a:pt x="57" y="7"/>
                  <a:pt x="5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35" y="29"/>
                  <a:pt x="25" y="57"/>
                  <a:pt x="25" y="85"/>
                </a:cubicBezTo>
                <a:cubicBezTo>
                  <a:pt x="25" y="112"/>
                  <a:pt x="35" y="140"/>
                  <a:pt x="56" y="161"/>
                </a:cubicBezTo>
                <a:cubicBezTo>
                  <a:pt x="77" y="183"/>
                  <a:pt x="105" y="193"/>
                  <a:pt x="133" y="193"/>
                </a:cubicBezTo>
                <a:cubicBezTo>
                  <a:pt x="159" y="193"/>
                  <a:pt x="183" y="185"/>
                  <a:pt x="206" y="166"/>
                </a:cubicBezTo>
                <a:cubicBezTo>
                  <a:pt x="208" y="164"/>
                  <a:pt x="209" y="162"/>
                  <a:pt x="210" y="161"/>
                </a:cubicBezTo>
                <a:cubicBezTo>
                  <a:pt x="226" y="145"/>
                  <a:pt x="213" y="106"/>
                  <a:pt x="181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ṩľíḍè-Freeform 13">
            <a:extLst>
              <a:ext uri="{FF2B5EF4-FFF2-40B4-BE49-F238E27FC236}">
                <a16:creationId xmlns:a16="http://schemas.microsoft.com/office/drawing/2014/main" id="{C93A8995-4F64-4911-B046-ACC2B81CEA7C}"/>
              </a:ext>
            </a:extLst>
          </p:cNvPr>
          <p:cNvSpPr>
            <a:spLocks/>
          </p:cNvSpPr>
          <p:nvPr/>
        </p:nvSpPr>
        <p:spPr bwMode="auto">
          <a:xfrm>
            <a:off x="1715272" y="2985615"/>
            <a:ext cx="253251" cy="252285"/>
          </a:xfrm>
          <a:custGeom>
            <a:avLst/>
            <a:gdLst>
              <a:gd name="T0" fmla="*/ 124 w 228"/>
              <a:gd name="T1" fmla="*/ 0 h 228"/>
              <a:gd name="T2" fmla="*/ 19 w 228"/>
              <a:gd name="T3" fmla="*/ 0 h 228"/>
              <a:gd name="T4" fmla="*/ 0 w 228"/>
              <a:gd name="T5" fmla="*/ 19 h 228"/>
              <a:gd name="T6" fmla="*/ 0 w 228"/>
              <a:gd name="T7" fmla="*/ 209 h 228"/>
              <a:gd name="T8" fmla="*/ 19 w 228"/>
              <a:gd name="T9" fmla="*/ 228 h 228"/>
              <a:gd name="T10" fmla="*/ 124 w 228"/>
              <a:gd name="T11" fmla="*/ 228 h 228"/>
              <a:gd name="T12" fmla="*/ 142 w 228"/>
              <a:gd name="T13" fmla="*/ 209 h 228"/>
              <a:gd name="T14" fmla="*/ 142 w 228"/>
              <a:gd name="T15" fmla="*/ 19 h 228"/>
              <a:gd name="T16" fmla="*/ 124 w 228"/>
              <a:gd name="T17" fmla="*/ 0 h 228"/>
              <a:gd name="T18" fmla="*/ 71 w 228"/>
              <a:gd name="T19" fmla="*/ 209 h 228"/>
              <a:gd name="T20" fmla="*/ 62 w 228"/>
              <a:gd name="T21" fmla="*/ 200 h 228"/>
              <a:gd name="T22" fmla="*/ 71 w 228"/>
              <a:gd name="T23" fmla="*/ 190 h 228"/>
              <a:gd name="T24" fmla="*/ 81 w 228"/>
              <a:gd name="T25" fmla="*/ 200 h 228"/>
              <a:gd name="T26" fmla="*/ 71 w 228"/>
              <a:gd name="T27" fmla="*/ 209 h 228"/>
              <a:gd name="T28" fmla="*/ 119 w 228"/>
              <a:gd name="T29" fmla="*/ 168 h 228"/>
              <a:gd name="T30" fmla="*/ 119 w 228"/>
              <a:gd name="T31" fmla="*/ 168 h 228"/>
              <a:gd name="T32" fmla="*/ 24 w 228"/>
              <a:gd name="T33" fmla="*/ 168 h 228"/>
              <a:gd name="T34" fmla="*/ 24 w 228"/>
              <a:gd name="T35" fmla="*/ 24 h 228"/>
              <a:gd name="T36" fmla="*/ 119 w 228"/>
              <a:gd name="T37" fmla="*/ 24 h 228"/>
              <a:gd name="T38" fmla="*/ 119 w 228"/>
              <a:gd name="T39" fmla="*/ 168 h 228"/>
              <a:gd name="T40" fmla="*/ 194 w 228"/>
              <a:gd name="T41" fmla="*/ 32 h 228"/>
              <a:gd name="T42" fmla="*/ 181 w 228"/>
              <a:gd name="T43" fmla="*/ 32 h 228"/>
              <a:gd name="T44" fmla="*/ 181 w 228"/>
              <a:gd name="T45" fmla="*/ 45 h 228"/>
              <a:gd name="T46" fmla="*/ 209 w 228"/>
              <a:gd name="T47" fmla="*/ 114 h 228"/>
              <a:gd name="T48" fmla="*/ 180 w 228"/>
              <a:gd name="T49" fmla="*/ 183 h 228"/>
              <a:gd name="T50" fmla="*/ 180 w 228"/>
              <a:gd name="T51" fmla="*/ 196 h 228"/>
              <a:gd name="T52" fmla="*/ 187 w 228"/>
              <a:gd name="T53" fmla="*/ 199 h 228"/>
              <a:gd name="T54" fmla="*/ 194 w 228"/>
              <a:gd name="T55" fmla="*/ 196 h 228"/>
              <a:gd name="T56" fmla="*/ 228 w 228"/>
              <a:gd name="T57" fmla="*/ 114 h 228"/>
              <a:gd name="T58" fmla="*/ 194 w 228"/>
              <a:gd name="T59" fmla="*/ 32 h 228"/>
              <a:gd name="T60" fmla="*/ 168 w 228"/>
              <a:gd name="T61" fmla="*/ 58 h 228"/>
              <a:gd name="T62" fmla="*/ 155 w 228"/>
              <a:gd name="T63" fmla="*/ 58 h 228"/>
              <a:gd name="T64" fmla="*/ 155 w 228"/>
              <a:gd name="T65" fmla="*/ 71 h 228"/>
              <a:gd name="T66" fmla="*/ 173 w 228"/>
              <a:gd name="T67" fmla="*/ 114 h 228"/>
              <a:gd name="T68" fmla="*/ 155 w 228"/>
              <a:gd name="T69" fmla="*/ 156 h 228"/>
              <a:gd name="T70" fmla="*/ 155 w 228"/>
              <a:gd name="T71" fmla="*/ 170 h 228"/>
              <a:gd name="T72" fmla="*/ 162 w 228"/>
              <a:gd name="T73" fmla="*/ 172 h 228"/>
              <a:gd name="T74" fmla="*/ 168 w 228"/>
              <a:gd name="T75" fmla="*/ 170 h 228"/>
              <a:gd name="T76" fmla="*/ 191 w 228"/>
              <a:gd name="T77" fmla="*/ 114 h 228"/>
              <a:gd name="T78" fmla="*/ 168 w 228"/>
              <a:gd name="T79" fmla="*/ 5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8" h="228">
                <a:moveTo>
                  <a:pt x="124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0"/>
                  <a:pt x="9" y="228"/>
                  <a:pt x="19" y="228"/>
                </a:cubicBezTo>
                <a:cubicBezTo>
                  <a:pt x="124" y="228"/>
                  <a:pt x="124" y="228"/>
                  <a:pt x="124" y="228"/>
                </a:cubicBezTo>
                <a:cubicBezTo>
                  <a:pt x="134" y="228"/>
                  <a:pt x="142" y="220"/>
                  <a:pt x="142" y="209"/>
                </a:cubicBezTo>
                <a:cubicBezTo>
                  <a:pt x="142" y="19"/>
                  <a:pt x="142" y="19"/>
                  <a:pt x="142" y="19"/>
                </a:cubicBezTo>
                <a:cubicBezTo>
                  <a:pt x="142" y="9"/>
                  <a:pt x="134" y="0"/>
                  <a:pt x="124" y="0"/>
                </a:cubicBezTo>
                <a:close/>
                <a:moveTo>
                  <a:pt x="71" y="209"/>
                </a:moveTo>
                <a:cubicBezTo>
                  <a:pt x="66" y="209"/>
                  <a:pt x="62" y="205"/>
                  <a:pt x="62" y="200"/>
                </a:cubicBezTo>
                <a:cubicBezTo>
                  <a:pt x="62" y="194"/>
                  <a:pt x="66" y="190"/>
                  <a:pt x="71" y="190"/>
                </a:cubicBezTo>
                <a:cubicBezTo>
                  <a:pt x="76" y="190"/>
                  <a:pt x="81" y="194"/>
                  <a:pt x="81" y="200"/>
                </a:cubicBezTo>
                <a:cubicBezTo>
                  <a:pt x="81" y="205"/>
                  <a:pt x="76" y="209"/>
                  <a:pt x="71" y="209"/>
                </a:cubicBezTo>
                <a:close/>
                <a:moveTo>
                  <a:pt x="119" y="168"/>
                </a:moveTo>
                <a:cubicBezTo>
                  <a:pt x="119" y="168"/>
                  <a:pt x="119" y="168"/>
                  <a:pt x="119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24"/>
                  <a:pt x="24" y="24"/>
                  <a:pt x="24" y="24"/>
                </a:cubicBezTo>
                <a:cubicBezTo>
                  <a:pt x="119" y="24"/>
                  <a:pt x="119" y="24"/>
                  <a:pt x="119" y="24"/>
                </a:cubicBezTo>
                <a:lnTo>
                  <a:pt x="119" y="168"/>
                </a:lnTo>
                <a:close/>
                <a:moveTo>
                  <a:pt x="194" y="32"/>
                </a:moveTo>
                <a:cubicBezTo>
                  <a:pt x="190" y="28"/>
                  <a:pt x="184" y="28"/>
                  <a:pt x="181" y="32"/>
                </a:cubicBezTo>
                <a:cubicBezTo>
                  <a:pt x="177" y="36"/>
                  <a:pt x="177" y="42"/>
                  <a:pt x="181" y="45"/>
                </a:cubicBezTo>
                <a:cubicBezTo>
                  <a:pt x="199" y="64"/>
                  <a:pt x="209" y="88"/>
                  <a:pt x="209" y="114"/>
                </a:cubicBezTo>
                <a:cubicBezTo>
                  <a:pt x="209" y="140"/>
                  <a:pt x="199" y="165"/>
                  <a:pt x="180" y="183"/>
                </a:cubicBezTo>
                <a:cubicBezTo>
                  <a:pt x="177" y="187"/>
                  <a:pt x="177" y="193"/>
                  <a:pt x="180" y="196"/>
                </a:cubicBezTo>
                <a:cubicBezTo>
                  <a:pt x="182" y="198"/>
                  <a:pt x="185" y="199"/>
                  <a:pt x="187" y="199"/>
                </a:cubicBezTo>
                <a:cubicBezTo>
                  <a:pt x="189" y="199"/>
                  <a:pt x="192" y="198"/>
                  <a:pt x="194" y="196"/>
                </a:cubicBezTo>
                <a:cubicBezTo>
                  <a:pt x="216" y="174"/>
                  <a:pt x="228" y="145"/>
                  <a:pt x="228" y="114"/>
                </a:cubicBezTo>
                <a:cubicBezTo>
                  <a:pt x="228" y="83"/>
                  <a:pt x="216" y="54"/>
                  <a:pt x="194" y="32"/>
                </a:cubicBezTo>
                <a:close/>
                <a:moveTo>
                  <a:pt x="168" y="58"/>
                </a:moveTo>
                <a:cubicBezTo>
                  <a:pt x="164" y="54"/>
                  <a:pt x="158" y="54"/>
                  <a:pt x="155" y="58"/>
                </a:cubicBezTo>
                <a:cubicBezTo>
                  <a:pt x="151" y="62"/>
                  <a:pt x="151" y="68"/>
                  <a:pt x="155" y="71"/>
                </a:cubicBezTo>
                <a:cubicBezTo>
                  <a:pt x="166" y="83"/>
                  <a:pt x="173" y="98"/>
                  <a:pt x="173" y="114"/>
                </a:cubicBezTo>
                <a:cubicBezTo>
                  <a:pt x="173" y="130"/>
                  <a:pt x="166" y="145"/>
                  <a:pt x="155" y="156"/>
                </a:cubicBezTo>
                <a:cubicBezTo>
                  <a:pt x="151" y="160"/>
                  <a:pt x="151" y="166"/>
                  <a:pt x="155" y="170"/>
                </a:cubicBezTo>
                <a:cubicBezTo>
                  <a:pt x="157" y="172"/>
                  <a:pt x="159" y="172"/>
                  <a:pt x="162" y="172"/>
                </a:cubicBezTo>
                <a:cubicBezTo>
                  <a:pt x="164" y="172"/>
                  <a:pt x="167" y="172"/>
                  <a:pt x="168" y="170"/>
                </a:cubicBezTo>
                <a:cubicBezTo>
                  <a:pt x="183" y="155"/>
                  <a:pt x="191" y="135"/>
                  <a:pt x="191" y="114"/>
                </a:cubicBezTo>
                <a:cubicBezTo>
                  <a:pt x="191" y="93"/>
                  <a:pt x="183" y="73"/>
                  <a:pt x="16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57AEF51-CAF6-4449-B79B-FF8606DE6E84}"/>
              </a:ext>
            </a:extLst>
          </p:cNvPr>
          <p:cNvGrpSpPr/>
          <p:nvPr/>
        </p:nvGrpSpPr>
        <p:grpSpPr>
          <a:xfrm>
            <a:off x="717796" y="2108658"/>
            <a:ext cx="1674875" cy="635571"/>
            <a:chOff x="2495600" y="3260341"/>
            <a:chExt cx="2952328" cy="1040712"/>
          </a:xfrm>
        </p:grpSpPr>
        <p:sp>
          <p:nvSpPr>
            <p:cNvPr id="37" name="íṩľíḍè-文本框 35">
              <a:extLst>
                <a:ext uri="{FF2B5EF4-FFF2-40B4-BE49-F238E27FC236}">
                  <a16:creationId xmlns:a16="http://schemas.microsoft.com/office/drawing/2014/main" id="{B0F9FFD2-190B-4C72-8792-3328136F675F}"/>
                </a:ext>
              </a:extLst>
            </p:cNvPr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ctr">
                <a:defRPr/>
              </a:pPr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8" name="íṩľíḍè-Rectangle 37">
              <a:extLst>
                <a:ext uri="{FF2B5EF4-FFF2-40B4-BE49-F238E27FC236}">
                  <a16:creationId xmlns:a16="http://schemas.microsoft.com/office/drawing/2014/main" id="{4A294B30-7D72-474B-A0CC-A1F668EE9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D39B412-EF4B-4680-8DF7-E1B229C9CE69}"/>
              </a:ext>
            </a:extLst>
          </p:cNvPr>
          <p:cNvGrpSpPr/>
          <p:nvPr/>
        </p:nvGrpSpPr>
        <p:grpSpPr>
          <a:xfrm>
            <a:off x="6751329" y="2108658"/>
            <a:ext cx="1674875" cy="635571"/>
            <a:chOff x="2495600" y="3260341"/>
            <a:chExt cx="2952328" cy="1040712"/>
          </a:xfrm>
        </p:grpSpPr>
        <p:sp>
          <p:nvSpPr>
            <p:cNvPr id="35" name="íṩľíḍè-文本框 38">
              <a:extLst>
                <a:ext uri="{FF2B5EF4-FFF2-40B4-BE49-F238E27FC236}">
                  <a16:creationId xmlns:a16="http://schemas.microsoft.com/office/drawing/2014/main" id="{25DFBC6F-63F0-4AEB-B78D-90EAAFA37BCC}"/>
                </a:ext>
              </a:extLst>
            </p:cNvPr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ctr">
                <a:defRPr/>
              </a:pPr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6" name="íṩľíḍè-Rectangle 35">
              <a:extLst>
                <a:ext uri="{FF2B5EF4-FFF2-40B4-BE49-F238E27FC236}">
                  <a16:creationId xmlns:a16="http://schemas.microsoft.com/office/drawing/2014/main" id="{71E91F66-CE66-4A65-8C87-7F7FB60BF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57218AF-F42D-475F-8349-EF627C3FFC2D}"/>
              </a:ext>
            </a:extLst>
          </p:cNvPr>
          <p:cNvGrpSpPr/>
          <p:nvPr/>
        </p:nvGrpSpPr>
        <p:grpSpPr>
          <a:xfrm>
            <a:off x="717796" y="3910498"/>
            <a:ext cx="1674875" cy="635571"/>
            <a:chOff x="2495600" y="3260341"/>
            <a:chExt cx="2952328" cy="1040712"/>
          </a:xfrm>
        </p:grpSpPr>
        <p:sp>
          <p:nvSpPr>
            <p:cNvPr id="33" name="íṩľíḍè-文本框 41">
              <a:extLst>
                <a:ext uri="{FF2B5EF4-FFF2-40B4-BE49-F238E27FC236}">
                  <a16:creationId xmlns:a16="http://schemas.microsoft.com/office/drawing/2014/main" id="{79F4F607-2807-43BB-9815-242396EC6785}"/>
                </a:ext>
              </a:extLst>
            </p:cNvPr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ctr">
                <a:defRPr/>
              </a:pPr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4" name="íṩľíḍè-Rectangle 33">
              <a:extLst>
                <a:ext uri="{FF2B5EF4-FFF2-40B4-BE49-F238E27FC236}">
                  <a16:creationId xmlns:a16="http://schemas.microsoft.com/office/drawing/2014/main" id="{DBB726AB-A1BB-4F2D-9E22-52852F31A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F3F2B8E-DBB2-422F-8C3C-8D70D9751012}"/>
              </a:ext>
            </a:extLst>
          </p:cNvPr>
          <p:cNvGrpSpPr/>
          <p:nvPr/>
        </p:nvGrpSpPr>
        <p:grpSpPr>
          <a:xfrm>
            <a:off x="6751329" y="3910498"/>
            <a:ext cx="1674875" cy="635571"/>
            <a:chOff x="2495600" y="3260341"/>
            <a:chExt cx="2952328" cy="1040712"/>
          </a:xfrm>
        </p:grpSpPr>
        <p:sp>
          <p:nvSpPr>
            <p:cNvPr id="31" name="íṩľíḍè-文本框 44">
              <a:extLst>
                <a:ext uri="{FF2B5EF4-FFF2-40B4-BE49-F238E27FC236}">
                  <a16:creationId xmlns:a16="http://schemas.microsoft.com/office/drawing/2014/main" id="{4675E5D3-C551-43E1-B9ED-32A5EEF2F3BF}"/>
                </a:ext>
              </a:extLst>
            </p:cNvPr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ctr">
                <a:defRPr/>
              </a:pPr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32" name="íṩľíḍè-Rectangle 31">
              <a:extLst>
                <a:ext uri="{FF2B5EF4-FFF2-40B4-BE49-F238E27FC236}">
                  <a16:creationId xmlns:a16="http://schemas.microsoft.com/office/drawing/2014/main" id="{CB9F5965-AF7C-4E9E-9428-5509F9CC9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9" name="íṩľíḍè-Chord 28">
            <a:extLst>
              <a:ext uri="{FF2B5EF4-FFF2-40B4-BE49-F238E27FC236}">
                <a16:creationId xmlns:a16="http://schemas.microsoft.com/office/drawing/2014/main" id="{2637D925-81F9-4F85-964F-5F03632F31C9}"/>
              </a:ext>
            </a:extLst>
          </p:cNvPr>
          <p:cNvSpPr/>
          <p:nvPr/>
        </p:nvSpPr>
        <p:spPr>
          <a:xfrm rot="2588825">
            <a:off x="2817611" y="1015526"/>
            <a:ext cx="3469917" cy="3469917"/>
          </a:xfrm>
          <a:prstGeom prst="chord">
            <a:avLst>
              <a:gd name="adj1" fmla="val 5518223"/>
              <a:gd name="adj2" fmla="val 160921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íṩľíḍè-Chord 29">
            <a:extLst>
              <a:ext uri="{FF2B5EF4-FFF2-40B4-BE49-F238E27FC236}">
                <a16:creationId xmlns:a16="http://schemas.microsoft.com/office/drawing/2014/main" id="{6506211F-F779-4008-931C-BA2030C77AB5}"/>
              </a:ext>
            </a:extLst>
          </p:cNvPr>
          <p:cNvSpPr/>
          <p:nvPr/>
        </p:nvSpPr>
        <p:spPr>
          <a:xfrm rot="2588825" flipH="1">
            <a:off x="2856472" y="1051951"/>
            <a:ext cx="3469917" cy="3469917"/>
          </a:xfrm>
          <a:prstGeom prst="chord">
            <a:avLst>
              <a:gd name="adj1" fmla="val 5518223"/>
              <a:gd name="adj2" fmla="val 160921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íṩlíḋè-Oval 26">
            <a:extLst>
              <a:ext uri="{FF2B5EF4-FFF2-40B4-BE49-F238E27FC236}">
                <a16:creationId xmlns:a16="http://schemas.microsoft.com/office/drawing/2014/main" id="{FF3B0CB3-1B6E-46E4-8E93-F5D9EBA3E5D8}"/>
              </a:ext>
            </a:extLst>
          </p:cNvPr>
          <p:cNvSpPr/>
          <p:nvPr/>
        </p:nvSpPr>
        <p:spPr>
          <a:xfrm rot="2587397">
            <a:off x="3733065" y="1950023"/>
            <a:ext cx="1039254" cy="1039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ślíḋè-Oval 27">
            <a:extLst>
              <a:ext uri="{FF2B5EF4-FFF2-40B4-BE49-F238E27FC236}">
                <a16:creationId xmlns:a16="http://schemas.microsoft.com/office/drawing/2014/main" id="{BA5C03BA-8068-46A3-A817-46D7EC3FEFD6}"/>
              </a:ext>
            </a:extLst>
          </p:cNvPr>
          <p:cNvSpPr/>
          <p:nvPr/>
        </p:nvSpPr>
        <p:spPr>
          <a:xfrm rot="2587397">
            <a:off x="4371056" y="2547531"/>
            <a:ext cx="1039254" cy="1039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1850F4E-01D4-4A04-BD3F-D3512E1B9C05}"/>
              </a:ext>
            </a:extLst>
          </p:cNvPr>
          <p:cNvGrpSpPr/>
          <p:nvPr/>
        </p:nvGrpSpPr>
        <p:grpSpPr>
          <a:xfrm>
            <a:off x="4580715" y="2757191"/>
            <a:ext cx="619935" cy="619935"/>
            <a:chOff x="6177718" y="2060848"/>
            <a:chExt cx="864096" cy="864096"/>
          </a:xfrm>
        </p:grpSpPr>
        <p:sp>
          <p:nvSpPr>
            <p:cNvPr id="24" name="íślíḋè-Oval 23">
              <a:extLst>
                <a:ext uri="{FF2B5EF4-FFF2-40B4-BE49-F238E27FC236}">
                  <a16:creationId xmlns:a16="http://schemas.microsoft.com/office/drawing/2014/main" id="{B41EB9D5-B373-4605-9E87-056693FCA203}"/>
                </a:ext>
              </a:extLst>
            </p:cNvPr>
            <p:cNvSpPr/>
            <p:nvPr/>
          </p:nvSpPr>
          <p:spPr>
            <a:xfrm>
              <a:off x="6177718" y="2060848"/>
              <a:ext cx="864096" cy="864096"/>
            </a:xfrm>
            <a:prstGeom prst="ellipse">
              <a:avLst/>
            </a:pr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ślíḋè-Freeform 24">
              <a:extLst>
                <a:ext uri="{FF2B5EF4-FFF2-40B4-BE49-F238E27FC236}">
                  <a16:creationId xmlns:a16="http://schemas.microsoft.com/office/drawing/2014/main" id="{6D7BABAA-0952-49B1-B882-7F2F8AB4EA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08966" y="2319109"/>
              <a:ext cx="401600" cy="347574"/>
            </a:xfrm>
            <a:custGeom>
              <a:avLst/>
              <a:gdLst>
                <a:gd name="connsiteX0" fmla="*/ 441011 w 508000"/>
                <a:gd name="connsiteY0" fmla="*/ 278265 h 439659"/>
                <a:gd name="connsiteX1" fmla="*/ 446593 w 508000"/>
                <a:gd name="connsiteY1" fmla="*/ 278265 h 439659"/>
                <a:gd name="connsiteX2" fmla="*/ 446593 w 508000"/>
                <a:gd name="connsiteY2" fmla="*/ 283831 h 439659"/>
                <a:gd name="connsiteX3" fmla="*/ 441011 w 508000"/>
                <a:gd name="connsiteY3" fmla="*/ 278265 h 439659"/>
                <a:gd name="connsiteX4" fmla="*/ 312615 w 508000"/>
                <a:gd name="connsiteY4" fmla="*/ 278265 h 439659"/>
                <a:gd name="connsiteX5" fmla="*/ 318198 w 508000"/>
                <a:gd name="connsiteY5" fmla="*/ 278265 h 439659"/>
                <a:gd name="connsiteX6" fmla="*/ 312615 w 508000"/>
                <a:gd name="connsiteY6" fmla="*/ 283831 h 439659"/>
                <a:gd name="connsiteX7" fmla="*/ 312615 w 508000"/>
                <a:gd name="connsiteY7" fmla="*/ 278265 h 439659"/>
                <a:gd name="connsiteX8" fmla="*/ 61407 w 508000"/>
                <a:gd name="connsiteY8" fmla="*/ 278265 h 439659"/>
                <a:gd name="connsiteX9" fmla="*/ 66989 w 508000"/>
                <a:gd name="connsiteY9" fmla="*/ 278265 h 439659"/>
                <a:gd name="connsiteX10" fmla="*/ 66989 w 508000"/>
                <a:gd name="connsiteY10" fmla="*/ 283831 h 439659"/>
                <a:gd name="connsiteX11" fmla="*/ 61407 w 508000"/>
                <a:gd name="connsiteY11" fmla="*/ 278265 h 439659"/>
                <a:gd name="connsiteX12" fmla="*/ 157184 w 508000"/>
                <a:gd name="connsiteY12" fmla="*/ 254570 h 439659"/>
                <a:gd name="connsiteX13" fmla="*/ 161740 w 508000"/>
                <a:gd name="connsiteY13" fmla="*/ 254570 h 439659"/>
                <a:gd name="connsiteX14" fmla="*/ 161740 w 508000"/>
                <a:gd name="connsiteY14" fmla="*/ 259695 h 439659"/>
                <a:gd name="connsiteX15" fmla="*/ 157184 w 508000"/>
                <a:gd name="connsiteY15" fmla="*/ 259695 h 439659"/>
                <a:gd name="connsiteX16" fmla="*/ 157184 w 508000"/>
                <a:gd name="connsiteY16" fmla="*/ 254570 h 439659"/>
                <a:gd name="connsiteX17" fmla="*/ 61507 w 508000"/>
                <a:gd name="connsiteY17" fmla="*/ 254570 h 439659"/>
                <a:gd name="connsiteX18" fmla="*/ 68341 w 508000"/>
                <a:gd name="connsiteY18" fmla="*/ 254570 h 439659"/>
                <a:gd name="connsiteX19" fmla="*/ 68341 w 508000"/>
                <a:gd name="connsiteY19" fmla="*/ 259695 h 439659"/>
                <a:gd name="connsiteX20" fmla="*/ 61507 w 508000"/>
                <a:gd name="connsiteY20" fmla="*/ 259695 h 439659"/>
                <a:gd name="connsiteX21" fmla="*/ 61507 w 508000"/>
                <a:gd name="connsiteY21" fmla="*/ 254570 h 439659"/>
                <a:gd name="connsiteX22" fmla="*/ 323480 w 508000"/>
                <a:gd name="connsiteY22" fmla="*/ 243749 h 439659"/>
                <a:gd name="connsiteX23" fmla="*/ 323480 w 508000"/>
                <a:gd name="connsiteY23" fmla="*/ 254380 h 439659"/>
                <a:gd name="connsiteX24" fmla="*/ 317785 w 508000"/>
                <a:gd name="connsiteY24" fmla="*/ 259695 h 439659"/>
                <a:gd name="connsiteX25" fmla="*/ 312090 w 508000"/>
                <a:gd name="connsiteY25" fmla="*/ 259695 h 439659"/>
                <a:gd name="connsiteX26" fmla="*/ 312090 w 508000"/>
                <a:gd name="connsiteY26" fmla="*/ 254380 h 439659"/>
                <a:gd name="connsiteX27" fmla="*/ 317785 w 508000"/>
                <a:gd name="connsiteY27" fmla="*/ 254380 h 439659"/>
                <a:gd name="connsiteX28" fmla="*/ 317785 w 508000"/>
                <a:gd name="connsiteY28" fmla="*/ 249065 h 439659"/>
                <a:gd name="connsiteX29" fmla="*/ 323480 w 508000"/>
                <a:gd name="connsiteY29" fmla="*/ 243749 h 439659"/>
                <a:gd name="connsiteX30" fmla="*/ 184520 w 508000"/>
                <a:gd name="connsiteY30" fmla="*/ 243749 h 439659"/>
                <a:gd name="connsiteX31" fmla="*/ 190215 w 508000"/>
                <a:gd name="connsiteY31" fmla="*/ 249065 h 439659"/>
                <a:gd name="connsiteX32" fmla="*/ 195910 w 508000"/>
                <a:gd name="connsiteY32" fmla="*/ 249065 h 439659"/>
                <a:gd name="connsiteX33" fmla="*/ 195910 w 508000"/>
                <a:gd name="connsiteY33" fmla="*/ 254380 h 439659"/>
                <a:gd name="connsiteX34" fmla="*/ 195910 w 508000"/>
                <a:gd name="connsiteY34" fmla="*/ 259695 h 439659"/>
                <a:gd name="connsiteX35" fmla="*/ 190215 w 508000"/>
                <a:gd name="connsiteY35" fmla="*/ 259695 h 439659"/>
                <a:gd name="connsiteX36" fmla="*/ 184520 w 508000"/>
                <a:gd name="connsiteY36" fmla="*/ 259695 h 439659"/>
                <a:gd name="connsiteX37" fmla="*/ 184520 w 508000"/>
                <a:gd name="connsiteY37" fmla="*/ 254380 h 439659"/>
                <a:gd name="connsiteX38" fmla="*/ 184520 w 508000"/>
                <a:gd name="connsiteY38" fmla="*/ 243749 h 439659"/>
                <a:gd name="connsiteX39" fmla="*/ 466996 w 508000"/>
                <a:gd name="connsiteY39" fmla="*/ 239193 h 439659"/>
                <a:gd name="connsiteX40" fmla="*/ 472691 w 508000"/>
                <a:gd name="connsiteY40" fmla="*/ 239193 h 439659"/>
                <a:gd name="connsiteX41" fmla="*/ 478386 w 508000"/>
                <a:gd name="connsiteY41" fmla="*/ 239193 h 439659"/>
                <a:gd name="connsiteX42" fmla="*/ 478386 w 508000"/>
                <a:gd name="connsiteY42" fmla="*/ 244319 h 439659"/>
                <a:gd name="connsiteX43" fmla="*/ 478386 w 508000"/>
                <a:gd name="connsiteY43" fmla="*/ 254570 h 439659"/>
                <a:gd name="connsiteX44" fmla="*/ 478386 w 508000"/>
                <a:gd name="connsiteY44" fmla="*/ 259695 h 439659"/>
                <a:gd name="connsiteX45" fmla="*/ 472691 w 508000"/>
                <a:gd name="connsiteY45" fmla="*/ 259695 h 439659"/>
                <a:gd name="connsiteX46" fmla="*/ 466996 w 508000"/>
                <a:gd name="connsiteY46" fmla="*/ 259695 h 439659"/>
                <a:gd name="connsiteX47" fmla="*/ 466996 w 508000"/>
                <a:gd name="connsiteY47" fmla="*/ 254570 h 439659"/>
                <a:gd name="connsiteX48" fmla="*/ 466996 w 508000"/>
                <a:gd name="connsiteY48" fmla="*/ 244319 h 439659"/>
                <a:gd name="connsiteX49" fmla="*/ 466996 w 508000"/>
                <a:gd name="connsiteY49" fmla="*/ 239193 h 439659"/>
                <a:gd name="connsiteX50" fmla="*/ 440798 w 508000"/>
                <a:gd name="connsiteY50" fmla="*/ 239193 h 439659"/>
                <a:gd name="connsiteX51" fmla="*/ 440798 w 508000"/>
                <a:gd name="connsiteY51" fmla="*/ 244319 h 439659"/>
                <a:gd name="connsiteX52" fmla="*/ 440798 w 508000"/>
                <a:gd name="connsiteY52" fmla="*/ 254570 h 439659"/>
                <a:gd name="connsiteX53" fmla="*/ 446493 w 508000"/>
                <a:gd name="connsiteY53" fmla="*/ 254570 h 439659"/>
                <a:gd name="connsiteX54" fmla="*/ 446493 w 508000"/>
                <a:gd name="connsiteY54" fmla="*/ 259695 h 439659"/>
                <a:gd name="connsiteX55" fmla="*/ 440798 w 508000"/>
                <a:gd name="connsiteY55" fmla="*/ 259695 h 439659"/>
                <a:gd name="connsiteX56" fmla="*/ 435103 w 508000"/>
                <a:gd name="connsiteY56" fmla="*/ 254570 h 439659"/>
                <a:gd name="connsiteX57" fmla="*/ 435103 w 508000"/>
                <a:gd name="connsiteY57" fmla="*/ 244319 h 439659"/>
                <a:gd name="connsiteX58" fmla="*/ 440798 w 508000"/>
                <a:gd name="connsiteY58" fmla="*/ 239193 h 439659"/>
                <a:gd name="connsiteX59" fmla="*/ 440798 w 508000"/>
                <a:gd name="connsiteY59" fmla="*/ 239193 h 439659"/>
                <a:gd name="connsiteX60" fmla="*/ 446493 w 508000"/>
                <a:gd name="connsiteY60" fmla="*/ 239193 h 439659"/>
                <a:gd name="connsiteX61" fmla="*/ 446493 w 508000"/>
                <a:gd name="connsiteY61" fmla="*/ 244319 h 439659"/>
                <a:gd name="connsiteX62" fmla="*/ 440798 w 508000"/>
                <a:gd name="connsiteY62" fmla="*/ 239193 h 439659"/>
                <a:gd name="connsiteX63" fmla="*/ 412323 w 508000"/>
                <a:gd name="connsiteY63" fmla="*/ 239193 h 439659"/>
                <a:gd name="connsiteX64" fmla="*/ 416879 w 508000"/>
                <a:gd name="connsiteY64" fmla="*/ 244319 h 439659"/>
                <a:gd name="connsiteX65" fmla="*/ 416879 w 508000"/>
                <a:gd name="connsiteY65" fmla="*/ 254570 h 439659"/>
                <a:gd name="connsiteX66" fmla="*/ 412323 w 508000"/>
                <a:gd name="connsiteY66" fmla="*/ 259695 h 439659"/>
                <a:gd name="connsiteX67" fmla="*/ 407767 w 508000"/>
                <a:gd name="connsiteY67" fmla="*/ 259695 h 439659"/>
                <a:gd name="connsiteX68" fmla="*/ 407767 w 508000"/>
                <a:gd name="connsiteY68" fmla="*/ 254570 h 439659"/>
                <a:gd name="connsiteX69" fmla="*/ 412323 w 508000"/>
                <a:gd name="connsiteY69" fmla="*/ 254570 h 439659"/>
                <a:gd name="connsiteX70" fmla="*/ 412323 w 508000"/>
                <a:gd name="connsiteY70" fmla="*/ 244319 h 439659"/>
                <a:gd name="connsiteX71" fmla="*/ 412323 w 508000"/>
                <a:gd name="connsiteY71" fmla="*/ 239193 h 439659"/>
                <a:gd name="connsiteX72" fmla="*/ 407767 w 508000"/>
                <a:gd name="connsiteY72" fmla="*/ 239193 h 439659"/>
                <a:gd name="connsiteX73" fmla="*/ 412323 w 508000"/>
                <a:gd name="connsiteY73" fmla="*/ 239193 h 439659"/>
                <a:gd name="connsiteX74" fmla="*/ 407767 w 508000"/>
                <a:gd name="connsiteY74" fmla="*/ 244319 h 439659"/>
                <a:gd name="connsiteX75" fmla="*/ 407767 w 508000"/>
                <a:gd name="connsiteY75" fmla="*/ 239193 h 439659"/>
                <a:gd name="connsiteX76" fmla="*/ 373596 w 508000"/>
                <a:gd name="connsiteY76" fmla="*/ 239193 h 439659"/>
                <a:gd name="connsiteX77" fmla="*/ 379291 w 508000"/>
                <a:gd name="connsiteY77" fmla="*/ 239193 h 439659"/>
                <a:gd name="connsiteX78" fmla="*/ 384986 w 508000"/>
                <a:gd name="connsiteY78" fmla="*/ 239193 h 439659"/>
                <a:gd name="connsiteX79" fmla="*/ 384986 w 508000"/>
                <a:gd name="connsiteY79" fmla="*/ 244319 h 439659"/>
                <a:gd name="connsiteX80" fmla="*/ 384986 w 508000"/>
                <a:gd name="connsiteY80" fmla="*/ 254570 h 439659"/>
                <a:gd name="connsiteX81" fmla="*/ 384986 w 508000"/>
                <a:gd name="connsiteY81" fmla="*/ 259695 h 439659"/>
                <a:gd name="connsiteX82" fmla="*/ 379291 w 508000"/>
                <a:gd name="connsiteY82" fmla="*/ 259695 h 439659"/>
                <a:gd name="connsiteX83" fmla="*/ 373596 w 508000"/>
                <a:gd name="connsiteY83" fmla="*/ 259695 h 439659"/>
                <a:gd name="connsiteX84" fmla="*/ 373596 w 508000"/>
                <a:gd name="connsiteY84" fmla="*/ 254570 h 439659"/>
                <a:gd name="connsiteX85" fmla="*/ 373596 w 508000"/>
                <a:gd name="connsiteY85" fmla="*/ 244319 h 439659"/>
                <a:gd name="connsiteX86" fmla="*/ 373596 w 508000"/>
                <a:gd name="connsiteY86" fmla="*/ 239193 h 439659"/>
                <a:gd name="connsiteX87" fmla="*/ 345121 w 508000"/>
                <a:gd name="connsiteY87" fmla="*/ 239193 h 439659"/>
                <a:gd name="connsiteX88" fmla="*/ 345121 w 508000"/>
                <a:gd name="connsiteY88" fmla="*/ 244319 h 439659"/>
                <a:gd name="connsiteX89" fmla="*/ 345121 w 508000"/>
                <a:gd name="connsiteY89" fmla="*/ 254570 h 439659"/>
                <a:gd name="connsiteX90" fmla="*/ 350816 w 508000"/>
                <a:gd name="connsiteY90" fmla="*/ 254570 h 439659"/>
                <a:gd name="connsiteX91" fmla="*/ 350816 w 508000"/>
                <a:gd name="connsiteY91" fmla="*/ 259695 h 439659"/>
                <a:gd name="connsiteX92" fmla="*/ 345121 w 508000"/>
                <a:gd name="connsiteY92" fmla="*/ 259695 h 439659"/>
                <a:gd name="connsiteX93" fmla="*/ 339426 w 508000"/>
                <a:gd name="connsiteY93" fmla="*/ 254570 h 439659"/>
                <a:gd name="connsiteX94" fmla="*/ 339426 w 508000"/>
                <a:gd name="connsiteY94" fmla="*/ 244319 h 439659"/>
                <a:gd name="connsiteX95" fmla="*/ 345121 w 508000"/>
                <a:gd name="connsiteY95" fmla="*/ 239193 h 439659"/>
                <a:gd name="connsiteX96" fmla="*/ 345121 w 508000"/>
                <a:gd name="connsiteY96" fmla="*/ 239193 h 439659"/>
                <a:gd name="connsiteX97" fmla="*/ 350816 w 508000"/>
                <a:gd name="connsiteY97" fmla="*/ 239193 h 439659"/>
                <a:gd name="connsiteX98" fmla="*/ 350816 w 508000"/>
                <a:gd name="connsiteY98" fmla="*/ 244319 h 439659"/>
                <a:gd name="connsiteX99" fmla="*/ 345121 w 508000"/>
                <a:gd name="connsiteY99" fmla="*/ 239193 h 439659"/>
                <a:gd name="connsiteX100" fmla="*/ 157184 w 508000"/>
                <a:gd name="connsiteY100" fmla="*/ 239193 h 439659"/>
                <a:gd name="connsiteX101" fmla="*/ 161740 w 508000"/>
                <a:gd name="connsiteY101" fmla="*/ 239193 h 439659"/>
                <a:gd name="connsiteX102" fmla="*/ 161740 w 508000"/>
                <a:gd name="connsiteY102" fmla="*/ 244319 h 439659"/>
                <a:gd name="connsiteX103" fmla="*/ 157184 w 508000"/>
                <a:gd name="connsiteY103" fmla="*/ 239193 h 439659"/>
                <a:gd name="connsiteX104" fmla="*/ 128708 w 508000"/>
                <a:gd name="connsiteY104" fmla="*/ 239193 h 439659"/>
                <a:gd name="connsiteX105" fmla="*/ 134403 w 508000"/>
                <a:gd name="connsiteY105" fmla="*/ 244319 h 439659"/>
                <a:gd name="connsiteX106" fmla="*/ 134403 w 508000"/>
                <a:gd name="connsiteY106" fmla="*/ 254570 h 439659"/>
                <a:gd name="connsiteX107" fmla="*/ 128708 w 508000"/>
                <a:gd name="connsiteY107" fmla="*/ 259695 h 439659"/>
                <a:gd name="connsiteX108" fmla="*/ 123013 w 508000"/>
                <a:gd name="connsiteY108" fmla="*/ 259695 h 439659"/>
                <a:gd name="connsiteX109" fmla="*/ 123013 w 508000"/>
                <a:gd name="connsiteY109" fmla="*/ 254570 h 439659"/>
                <a:gd name="connsiteX110" fmla="*/ 128708 w 508000"/>
                <a:gd name="connsiteY110" fmla="*/ 254570 h 439659"/>
                <a:gd name="connsiteX111" fmla="*/ 128708 w 508000"/>
                <a:gd name="connsiteY111" fmla="*/ 244319 h 439659"/>
                <a:gd name="connsiteX112" fmla="*/ 128708 w 508000"/>
                <a:gd name="connsiteY112" fmla="*/ 239193 h 439659"/>
                <a:gd name="connsiteX113" fmla="*/ 123013 w 508000"/>
                <a:gd name="connsiteY113" fmla="*/ 239193 h 439659"/>
                <a:gd name="connsiteX114" fmla="*/ 128708 w 508000"/>
                <a:gd name="connsiteY114" fmla="*/ 239193 h 439659"/>
                <a:gd name="connsiteX115" fmla="*/ 123013 w 508000"/>
                <a:gd name="connsiteY115" fmla="*/ 244319 h 439659"/>
                <a:gd name="connsiteX116" fmla="*/ 123013 w 508000"/>
                <a:gd name="connsiteY116" fmla="*/ 239193 h 439659"/>
                <a:gd name="connsiteX117" fmla="*/ 91121 w 508000"/>
                <a:gd name="connsiteY117" fmla="*/ 239193 h 439659"/>
                <a:gd name="connsiteX118" fmla="*/ 95677 w 508000"/>
                <a:gd name="connsiteY118" fmla="*/ 239193 h 439659"/>
                <a:gd name="connsiteX119" fmla="*/ 100233 w 508000"/>
                <a:gd name="connsiteY119" fmla="*/ 239193 h 439659"/>
                <a:gd name="connsiteX120" fmla="*/ 100233 w 508000"/>
                <a:gd name="connsiteY120" fmla="*/ 244319 h 439659"/>
                <a:gd name="connsiteX121" fmla="*/ 100233 w 508000"/>
                <a:gd name="connsiteY121" fmla="*/ 254570 h 439659"/>
                <a:gd name="connsiteX122" fmla="*/ 100233 w 508000"/>
                <a:gd name="connsiteY122" fmla="*/ 259695 h 439659"/>
                <a:gd name="connsiteX123" fmla="*/ 95677 w 508000"/>
                <a:gd name="connsiteY123" fmla="*/ 259695 h 439659"/>
                <a:gd name="connsiteX124" fmla="*/ 91121 w 508000"/>
                <a:gd name="connsiteY124" fmla="*/ 259695 h 439659"/>
                <a:gd name="connsiteX125" fmla="*/ 91121 w 508000"/>
                <a:gd name="connsiteY125" fmla="*/ 254570 h 439659"/>
                <a:gd name="connsiteX126" fmla="*/ 91121 w 508000"/>
                <a:gd name="connsiteY126" fmla="*/ 244319 h 439659"/>
                <a:gd name="connsiteX127" fmla="*/ 91121 w 508000"/>
                <a:gd name="connsiteY127" fmla="*/ 239193 h 439659"/>
                <a:gd name="connsiteX128" fmla="*/ 61507 w 508000"/>
                <a:gd name="connsiteY128" fmla="*/ 239193 h 439659"/>
                <a:gd name="connsiteX129" fmla="*/ 68341 w 508000"/>
                <a:gd name="connsiteY129" fmla="*/ 239193 h 439659"/>
                <a:gd name="connsiteX130" fmla="*/ 68341 w 508000"/>
                <a:gd name="connsiteY130" fmla="*/ 244319 h 439659"/>
                <a:gd name="connsiteX131" fmla="*/ 61507 w 508000"/>
                <a:gd name="connsiteY131" fmla="*/ 239193 h 439659"/>
                <a:gd name="connsiteX132" fmla="*/ 35309 w 508000"/>
                <a:gd name="connsiteY132" fmla="*/ 239193 h 439659"/>
                <a:gd name="connsiteX133" fmla="*/ 41004 w 508000"/>
                <a:gd name="connsiteY133" fmla="*/ 244319 h 439659"/>
                <a:gd name="connsiteX134" fmla="*/ 41004 w 508000"/>
                <a:gd name="connsiteY134" fmla="*/ 254570 h 439659"/>
                <a:gd name="connsiteX135" fmla="*/ 35309 w 508000"/>
                <a:gd name="connsiteY135" fmla="*/ 259695 h 439659"/>
                <a:gd name="connsiteX136" fmla="*/ 29614 w 508000"/>
                <a:gd name="connsiteY136" fmla="*/ 259695 h 439659"/>
                <a:gd name="connsiteX137" fmla="*/ 29614 w 508000"/>
                <a:gd name="connsiteY137" fmla="*/ 254570 h 439659"/>
                <a:gd name="connsiteX138" fmla="*/ 35309 w 508000"/>
                <a:gd name="connsiteY138" fmla="*/ 254570 h 439659"/>
                <a:gd name="connsiteX139" fmla="*/ 35309 w 508000"/>
                <a:gd name="connsiteY139" fmla="*/ 244319 h 439659"/>
                <a:gd name="connsiteX140" fmla="*/ 35309 w 508000"/>
                <a:gd name="connsiteY140" fmla="*/ 239193 h 439659"/>
                <a:gd name="connsiteX141" fmla="*/ 29614 w 508000"/>
                <a:gd name="connsiteY141" fmla="*/ 239193 h 439659"/>
                <a:gd name="connsiteX142" fmla="*/ 35309 w 508000"/>
                <a:gd name="connsiteY142" fmla="*/ 239193 h 439659"/>
                <a:gd name="connsiteX143" fmla="*/ 29614 w 508000"/>
                <a:gd name="connsiteY143" fmla="*/ 244319 h 439659"/>
                <a:gd name="connsiteX144" fmla="*/ 29614 w 508000"/>
                <a:gd name="connsiteY144" fmla="*/ 239193 h 439659"/>
                <a:gd name="connsiteX145" fmla="*/ 157184 w 508000"/>
                <a:gd name="connsiteY145" fmla="*/ 215653 h 439659"/>
                <a:gd name="connsiteX146" fmla="*/ 161740 w 508000"/>
                <a:gd name="connsiteY146" fmla="*/ 215653 h 439659"/>
                <a:gd name="connsiteX147" fmla="*/ 161740 w 508000"/>
                <a:gd name="connsiteY147" fmla="*/ 220968 h 439659"/>
                <a:gd name="connsiteX148" fmla="*/ 157184 w 508000"/>
                <a:gd name="connsiteY148" fmla="*/ 220968 h 439659"/>
                <a:gd name="connsiteX149" fmla="*/ 157184 w 508000"/>
                <a:gd name="connsiteY149" fmla="*/ 215653 h 439659"/>
                <a:gd name="connsiteX150" fmla="*/ 466996 w 508000"/>
                <a:gd name="connsiteY150" fmla="*/ 200466 h 439659"/>
                <a:gd name="connsiteX151" fmla="*/ 472691 w 508000"/>
                <a:gd name="connsiteY151" fmla="*/ 200466 h 439659"/>
                <a:gd name="connsiteX152" fmla="*/ 478386 w 508000"/>
                <a:gd name="connsiteY152" fmla="*/ 200466 h 439659"/>
                <a:gd name="connsiteX153" fmla="*/ 478386 w 508000"/>
                <a:gd name="connsiteY153" fmla="*/ 205592 h 439659"/>
                <a:gd name="connsiteX154" fmla="*/ 478386 w 508000"/>
                <a:gd name="connsiteY154" fmla="*/ 215843 h 439659"/>
                <a:gd name="connsiteX155" fmla="*/ 478386 w 508000"/>
                <a:gd name="connsiteY155" fmla="*/ 220968 h 439659"/>
                <a:gd name="connsiteX156" fmla="*/ 472691 w 508000"/>
                <a:gd name="connsiteY156" fmla="*/ 220968 h 439659"/>
                <a:gd name="connsiteX157" fmla="*/ 466996 w 508000"/>
                <a:gd name="connsiteY157" fmla="*/ 220968 h 439659"/>
                <a:gd name="connsiteX158" fmla="*/ 466996 w 508000"/>
                <a:gd name="connsiteY158" fmla="*/ 215843 h 439659"/>
                <a:gd name="connsiteX159" fmla="*/ 466996 w 508000"/>
                <a:gd name="connsiteY159" fmla="*/ 205592 h 439659"/>
                <a:gd name="connsiteX160" fmla="*/ 466996 w 508000"/>
                <a:gd name="connsiteY160" fmla="*/ 200466 h 439659"/>
                <a:gd name="connsiteX161" fmla="*/ 439659 w 508000"/>
                <a:gd name="connsiteY161" fmla="*/ 200466 h 439659"/>
                <a:gd name="connsiteX162" fmla="*/ 446493 w 508000"/>
                <a:gd name="connsiteY162" fmla="*/ 200466 h 439659"/>
                <a:gd name="connsiteX163" fmla="*/ 446493 w 508000"/>
                <a:gd name="connsiteY163" fmla="*/ 220968 h 439659"/>
                <a:gd name="connsiteX164" fmla="*/ 439659 w 508000"/>
                <a:gd name="connsiteY164" fmla="*/ 220968 h 439659"/>
                <a:gd name="connsiteX165" fmla="*/ 407767 w 508000"/>
                <a:gd name="connsiteY165" fmla="*/ 200466 h 439659"/>
                <a:gd name="connsiteX166" fmla="*/ 412323 w 508000"/>
                <a:gd name="connsiteY166" fmla="*/ 200466 h 439659"/>
                <a:gd name="connsiteX167" fmla="*/ 416879 w 508000"/>
                <a:gd name="connsiteY167" fmla="*/ 205592 h 439659"/>
                <a:gd name="connsiteX168" fmla="*/ 416879 w 508000"/>
                <a:gd name="connsiteY168" fmla="*/ 215843 h 439659"/>
                <a:gd name="connsiteX169" fmla="*/ 412323 w 508000"/>
                <a:gd name="connsiteY169" fmla="*/ 220968 h 439659"/>
                <a:gd name="connsiteX170" fmla="*/ 407767 w 508000"/>
                <a:gd name="connsiteY170" fmla="*/ 220968 h 439659"/>
                <a:gd name="connsiteX171" fmla="*/ 407767 w 508000"/>
                <a:gd name="connsiteY171" fmla="*/ 215843 h 439659"/>
                <a:gd name="connsiteX172" fmla="*/ 412323 w 508000"/>
                <a:gd name="connsiteY172" fmla="*/ 215843 h 439659"/>
                <a:gd name="connsiteX173" fmla="*/ 412323 w 508000"/>
                <a:gd name="connsiteY173" fmla="*/ 205592 h 439659"/>
                <a:gd name="connsiteX174" fmla="*/ 407767 w 508000"/>
                <a:gd name="connsiteY174" fmla="*/ 205592 h 439659"/>
                <a:gd name="connsiteX175" fmla="*/ 407767 w 508000"/>
                <a:gd name="connsiteY175" fmla="*/ 200466 h 439659"/>
                <a:gd name="connsiteX176" fmla="*/ 373596 w 508000"/>
                <a:gd name="connsiteY176" fmla="*/ 200466 h 439659"/>
                <a:gd name="connsiteX177" fmla="*/ 379291 w 508000"/>
                <a:gd name="connsiteY177" fmla="*/ 200466 h 439659"/>
                <a:gd name="connsiteX178" fmla="*/ 384986 w 508000"/>
                <a:gd name="connsiteY178" fmla="*/ 200466 h 439659"/>
                <a:gd name="connsiteX179" fmla="*/ 384986 w 508000"/>
                <a:gd name="connsiteY179" fmla="*/ 205592 h 439659"/>
                <a:gd name="connsiteX180" fmla="*/ 384986 w 508000"/>
                <a:gd name="connsiteY180" fmla="*/ 215843 h 439659"/>
                <a:gd name="connsiteX181" fmla="*/ 384986 w 508000"/>
                <a:gd name="connsiteY181" fmla="*/ 220968 h 439659"/>
                <a:gd name="connsiteX182" fmla="*/ 379291 w 508000"/>
                <a:gd name="connsiteY182" fmla="*/ 220968 h 439659"/>
                <a:gd name="connsiteX183" fmla="*/ 373596 w 508000"/>
                <a:gd name="connsiteY183" fmla="*/ 220968 h 439659"/>
                <a:gd name="connsiteX184" fmla="*/ 373596 w 508000"/>
                <a:gd name="connsiteY184" fmla="*/ 215843 h 439659"/>
                <a:gd name="connsiteX185" fmla="*/ 373596 w 508000"/>
                <a:gd name="connsiteY185" fmla="*/ 205592 h 439659"/>
                <a:gd name="connsiteX186" fmla="*/ 373596 w 508000"/>
                <a:gd name="connsiteY186" fmla="*/ 200466 h 439659"/>
                <a:gd name="connsiteX187" fmla="*/ 123013 w 508000"/>
                <a:gd name="connsiteY187" fmla="*/ 200466 h 439659"/>
                <a:gd name="connsiteX188" fmla="*/ 128708 w 508000"/>
                <a:gd name="connsiteY188" fmla="*/ 200466 h 439659"/>
                <a:gd name="connsiteX189" fmla="*/ 134403 w 508000"/>
                <a:gd name="connsiteY189" fmla="*/ 205592 h 439659"/>
                <a:gd name="connsiteX190" fmla="*/ 134403 w 508000"/>
                <a:gd name="connsiteY190" fmla="*/ 215843 h 439659"/>
                <a:gd name="connsiteX191" fmla="*/ 128708 w 508000"/>
                <a:gd name="connsiteY191" fmla="*/ 220968 h 439659"/>
                <a:gd name="connsiteX192" fmla="*/ 123013 w 508000"/>
                <a:gd name="connsiteY192" fmla="*/ 220968 h 439659"/>
                <a:gd name="connsiteX193" fmla="*/ 123013 w 508000"/>
                <a:gd name="connsiteY193" fmla="*/ 215843 h 439659"/>
                <a:gd name="connsiteX194" fmla="*/ 128708 w 508000"/>
                <a:gd name="connsiteY194" fmla="*/ 215843 h 439659"/>
                <a:gd name="connsiteX195" fmla="*/ 128708 w 508000"/>
                <a:gd name="connsiteY195" fmla="*/ 205592 h 439659"/>
                <a:gd name="connsiteX196" fmla="*/ 123013 w 508000"/>
                <a:gd name="connsiteY196" fmla="*/ 205592 h 439659"/>
                <a:gd name="connsiteX197" fmla="*/ 123013 w 508000"/>
                <a:gd name="connsiteY197" fmla="*/ 200466 h 439659"/>
                <a:gd name="connsiteX198" fmla="*/ 91121 w 508000"/>
                <a:gd name="connsiteY198" fmla="*/ 200466 h 439659"/>
                <a:gd name="connsiteX199" fmla="*/ 95677 w 508000"/>
                <a:gd name="connsiteY199" fmla="*/ 200466 h 439659"/>
                <a:gd name="connsiteX200" fmla="*/ 100233 w 508000"/>
                <a:gd name="connsiteY200" fmla="*/ 200466 h 439659"/>
                <a:gd name="connsiteX201" fmla="*/ 100233 w 508000"/>
                <a:gd name="connsiteY201" fmla="*/ 205592 h 439659"/>
                <a:gd name="connsiteX202" fmla="*/ 100233 w 508000"/>
                <a:gd name="connsiteY202" fmla="*/ 215843 h 439659"/>
                <a:gd name="connsiteX203" fmla="*/ 100233 w 508000"/>
                <a:gd name="connsiteY203" fmla="*/ 220968 h 439659"/>
                <a:gd name="connsiteX204" fmla="*/ 95677 w 508000"/>
                <a:gd name="connsiteY204" fmla="*/ 220968 h 439659"/>
                <a:gd name="connsiteX205" fmla="*/ 91121 w 508000"/>
                <a:gd name="connsiteY205" fmla="*/ 220968 h 439659"/>
                <a:gd name="connsiteX206" fmla="*/ 91121 w 508000"/>
                <a:gd name="connsiteY206" fmla="*/ 215843 h 439659"/>
                <a:gd name="connsiteX207" fmla="*/ 91121 w 508000"/>
                <a:gd name="connsiteY207" fmla="*/ 205592 h 439659"/>
                <a:gd name="connsiteX208" fmla="*/ 91121 w 508000"/>
                <a:gd name="connsiteY208" fmla="*/ 200466 h 439659"/>
                <a:gd name="connsiteX209" fmla="*/ 61507 w 508000"/>
                <a:gd name="connsiteY209" fmla="*/ 200466 h 439659"/>
                <a:gd name="connsiteX210" fmla="*/ 68341 w 508000"/>
                <a:gd name="connsiteY210" fmla="*/ 200466 h 439659"/>
                <a:gd name="connsiteX211" fmla="*/ 68341 w 508000"/>
                <a:gd name="connsiteY211" fmla="*/ 220968 h 439659"/>
                <a:gd name="connsiteX212" fmla="*/ 61507 w 508000"/>
                <a:gd name="connsiteY212" fmla="*/ 220968 h 439659"/>
                <a:gd name="connsiteX213" fmla="*/ 29614 w 508000"/>
                <a:gd name="connsiteY213" fmla="*/ 200466 h 439659"/>
                <a:gd name="connsiteX214" fmla="*/ 35309 w 508000"/>
                <a:gd name="connsiteY214" fmla="*/ 200466 h 439659"/>
                <a:gd name="connsiteX215" fmla="*/ 41004 w 508000"/>
                <a:gd name="connsiteY215" fmla="*/ 205592 h 439659"/>
                <a:gd name="connsiteX216" fmla="*/ 41004 w 508000"/>
                <a:gd name="connsiteY216" fmla="*/ 215843 h 439659"/>
                <a:gd name="connsiteX217" fmla="*/ 35309 w 508000"/>
                <a:gd name="connsiteY217" fmla="*/ 220968 h 439659"/>
                <a:gd name="connsiteX218" fmla="*/ 29614 w 508000"/>
                <a:gd name="connsiteY218" fmla="*/ 220968 h 439659"/>
                <a:gd name="connsiteX219" fmla="*/ 29614 w 508000"/>
                <a:gd name="connsiteY219" fmla="*/ 215843 h 439659"/>
                <a:gd name="connsiteX220" fmla="*/ 35309 w 508000"/>
                <a:gd name="connsiteY220" fmla="*/ 215843 h 439659"/>
                <a:gd name="connsiteX221" fmla="*/ 35309 w 508000"/>
                <a:gd name="connsiteY221" fmla="*/ 205592 h 439659"/>
                <a:gd name="connsiteX222" fmla="*/ 29614 w 508000"/>
                <a:gd name="connsiteY222" fmla="*/ 205592 h 439659"/>
                <a:gd name="connsiteX223" fmla="*/ 29614 w 508000"/>
                <a:gd name="connsiteY223" fmla="*/ 200466 h 439659"/>
                <a:gd name="connsiteX224" fmla="*/ 446493 w 508000"/>
                <a:gd name="connsiteY224" fmla="*/ 176547 h 439659"/>
                <a:gd name="connsiteX225" fmla="*/ 446493 w 508000"/>
                <a:gd name="connsiteY225" fmla="*/ 182242 h 439659"/>
                <a:gd name="connsiteX226" fmla="*/ 440798 w 508000"/>
                <a:gd name="connsiteY226" fmla="*/ 182242 h 439659"/>
                <a:gd name="connsiteX227" fmla="*/ 446493 w 508000"/>
                <a:gd name="connsiteY227" fmla="*/ 176547 h 439659"/>
                <a:gd name="connsiteX228" fmla="*/ 68341 w 508000"/>
                <a:gd name="connsiteY228" fmla="*/ 176547 h 439659"/>
                <a:gd name="connsiteX229" fmla="*/ 68341 w 508000"/>
                <a:gd name="connsiteY229" fmla="*/ 182242 h 439659"/>
                <a:gd name="connsiteX230" fmla="*/ 61507 w 508000"/>
                <a:gd name="connsiteY230" fmla="*/ 182242 h 439659"/>
                <a:gd name="connsiteX231" fmla="*/ 68341 w 508000"/>
                <a:gd name="connsiteY231" fmla="*/ 176547 h 439659"/>
                <a:gd name="connsiteX232" fmla="*/ 435103 w 508000"/>
                <a:gd name="connsiteY232" fmla="*/ 165157 h 439659"/>
                <a:gd name="connsiteX233" fmla="*/ 440798 w 508000"/>
                <a:gd name="connsiteY233" fmla="*/ 165157 h 439659"/>
                <a:gd name="connsiteX234" fmla="*/ 440798 w 508000"/>
                <a:gd name="connsiteY234" fmla="*/ 176547 h 439659"/>
                <a:gd name="connsiteX235" fmla="*/ 440798 w 508000"/>
                <a:gd name="connsiteY235" fmla="*/ 182242 h 439659"/>
                <a:gd name="connsiteX236" fmla="*/ 435103 w 508000"/>
                <a:gd name="connsiteY236" fmla="*/ 176547 h 439659"/>
                <a:gd name="connsiteX237" fmla="*/ 435103 w 508000"/>
                <a:gd name="connsiteY237" fmla="*/ 165157 h 439659"/>
                <a:gd name="connsiteX238" fmla="*/ 473830 w 508000"/>
                <a:gd name="connsiteY238" fmla="*/ 159462 h 439659"/>
                <a:gd name="connsiteX239" fmla="*/ 476108 w 508000"/>
                <a:gd name="connsiteY239" fmla="*/ 159462 h 439659"/>
                <a:gd name="connsiteX240" fmla="*/ 476108 w 508000"/>
                <a:gd name="connsiteY240" fmla="*/ 182242 h 439659"/>
                <a:gd name="connsiteX241" fmla="*/ 473830 w 508000"/>
                <a:gd name="connsiteY241" fmla="*/ 182242 h 439659"/>
                <a:gd name="connsiteX242" fmla="*/ 440798 w 508000"/>
                <a:gd name="connsiteY242" fmla="*/ 159462 h 439659"/>
                <a:gd name="connsiteX243" fmla="*/ 446493 w 508000"/>
                <a:gd name="connsiteY243" fmla="*/ 165157 h 439659"/>
                <a:gd name="connsiteX244" fmla="*/ 440798 w 508000"/>
                <a:gd name="connsiteY244" fmla="*/ 165157 h 439659"/>
                <a:gd name="connsiteX245" fmla="*/ 440798 w 508000"/>
                <a:gd name="connsiteY245" fmla="*/ 159462 h 439659"/>
                <a:gd name="connsiteX246" fmla="*/ 407767 w 508000"/>
                <a:gd name="connsiteY246" fmla="*/ 159462 h 439659"/>
                <a:gd name="connsiteX247" fmla="*/ 412323 w 508000"/>
                <a:gd name="connsiteY247" fmla="*/ 159462 h 439659"/>
                <a:gd name="connsiteX248" fmla="*/ 412323 w 508000"/>
                <a:gd name="connsiteY248" fmla="*/ 182242 h 439659"/>
                <a:gd name="connsiteX249" fmla="*/ 407767 w 508000"/>
                <a:gd name="connsiteY249" fmla="*/ 182242 h 439659"/>
                <a:gd name="connsiteX250" fmla="*/ 378152 w 508000"/>
                <a:gd name="connsiteY250" fmla="*/ 159462 h 439659"/>
                <a:gd name="connsiteX251" fmla="*/ 380430 w 508000"/>
                <a:gd name="connsiteY251" fmla="*/ 159462 h 439659"/>
                <a:gd name="connsiteX252" fmla="*/ 380430 w 508000"/>
                <a:gd name="connsiteY252" fmla="*/ 182242 h 439659"/>
                <a:gd name="connsiteX253" fmla="*/ 378152 w 508000"/>
                <a:gd name="connsiteY253" fmla="*/ 182242 h 439659"/>
                <a:gd name="connsiteX254" fmla="*/ 123013 w 508000"/>
                <a:gd name="connsiteY254" fmla="*/ 159462 h 439659"/>
                <a:gd name="connsiteX255" fmla="*/ 129847 w 508000"/>
                <a:gd name="connsiteY255" fmla="*/ 159462 h 439659"/>
                <a:gd name="connsiteX256" fmla="*/ 129847 w 508000"/>
                <a:gd name="connsiteY256" fmla="*/ 182242 h 439659"/>
                <a:gd name="connsiteX257" fmla="*/ 123013 w 508000"/>
                <a:gd name="connsiteY257" fmla="*/ 182242 h 439659"/>
                <a:gd name="connsiteX258" fmla="*/ 95677 w 508000"/>
                <a:gd name="connsiteY258" fmla="*/ 159462 h 439659"/>
                <a:gd name="connsiteX259" fmla="*/ 97955 w 508000"/>
                <a:gd name="connsiteY259" fmla="*/ 159462 h 439659"/>
                <a:gd name="connsiteX260" fmla="*/ 97955 w 508000"/>
                <a:gd name="connsiteY260" fmla="*/ 182242 h 439659"/>
                <a:gd name="connsiteX261" fmla="*/ 95677 w 508000"/>
                <a:gd name="connsiteY261" fmla="*/ 182242 h 439659"/>
                <a:gd name="connsiteX262" fmla="*/ 61507 w 508000"/>
                <a:gd name="connsiteY262" fmla="*/ 159462 h 439659"/>
                <a:gd name="connsiteX263" fmla="*/ 68341 w 508000"/>
                <a:gd name="connsiteY263" fmla="*/ 165157 h 439659"/>
                <a:gd name="connsiteX264" fmla="*/ 61507 w 508000"/>
                <a:gd name="connsiteY264" fmla="*/ 165157 h 439659"/>
                <a:gd name="connsiteX265" fmla="*/ 61507 w 508000"/>
                <a:gd name="connsiteY265" fmla="*/ 159462 h 439659"/>
                <a:gd name="connsiteX266" fmla="*/ 29614 w 508000"/>
                <a:gd name="connsiteY266" fmla="*/ 159462 h 439659"/>
                <a:gd name="connsiteX267" fmla="*/ 34170 w 508000"/>
                <a:gd name="connsiteY267" fmla="*/ 159462 h 439659"/>
                <a:gd name="connsiteX268" fmla="*/ 34170 w 508000"/>
                <a:gd name="connsiteY268" fmla="*/ 182242 h 439659"/>
                <a:gd name="connsiteX269" fmla="*/ 29614 w 508000"/>
                <a:gd name="connsiteY269" fmla="*/ 182242 h 439659"/>
                <a:gd name="connsiteX270" fmla="*/ 466996 w 508000"/>
                <a:gd name="connsiteY270" fmla="*/ 127569 h 439659"/>
                <a:gd name="connsiteX271" fmla="*/ 472691 w 508000"/>
                <a:gd name="connsiteY271" fmla="*/ 127569 h 439659"/>
                <a:gd name="connsiteX272" fmla="*/ 478386 w 508000"/>
                <a:gd name="connsiteY272" fmla="*/ 127569 h 439659"/>
                <a:gd name="connsiteX273" fmla="*/ 478386 w 508000"/>
                <a:gd name="connsiteY273" fmla="*/ 143515 h 439659"/>
                <a:gd name="connsiteX274" fmla="*/ 472691 w 508000"/>
                <a:gd name="connsiteY274" fmla="*/ 143515 h 439659"/>
                <a:gd name="connsiteX275" fmla="*/ 466996 w 508000"/>
                <a:gd name="connsiteY275" fmla="*/ 143515 h 439659"/>
                <a:gd name="connsiteX276" fmla="*/ 466996 w 508000"/>
                <a:gd name="connsiteY276" fmla="*/ 127569 h 439659"/>
                <a:gd name="connsiteX277" fmla="*/ 435103 w 508000"/>
                <a:gd name="connsiteY277" fmla="*/ 127569 h 439659"/>
                <a:gd name="connsiteX278" fmla="*/ 440798 w 508000"/>
                <a:gd name="connsiteY278" fmla="*/ 127569 h 439659"/>
                <a:gd name="connsiteX279" fmla="*/ 440798 w 508000"/>
                <a:gd name="connsiteY279" fmla="*/ 143515 h 439659"/>
                <a:gd name="connsiteX280" fmla="*/ 435103 w 508000"/>
                <a:gd name="connsiteY280" fmla="*/ 143515 h 439659"/>
                <a:gd name="connsiteX281" fmla="*/ 435103 w 508000"/>
                <a:gd name="connsiteY281" fmla="*/ 127569 h 439659"/>
                <a:gd name="connsiteX282" fmla="*/ 412323 w 508000"/>
                <a:gd name="connsiteY282" fmla="*/ 127569 h 439659"/>
                <a:gd name="connsiteX283" fmla="*/ 416879 w 508000"/>
                <a:gd name="connsiteY283" fmla="*/ 127569 h 439659"/>
                <a:gd name="connsiteX284" fmla="*/ 416879 w 508000"/>
                <a:gd name="connsiteY284" fmla="*/ 143515 h 439659"/>
                <a:gd name="connsiteX285" fmla="*/ 412323 w 508000"/>
                <a:gd name="connsiteY285" fmla="*/ 143515 h 439659"/>
                <a:gd name="connsiteX286" fmla="*/ 373596 w 508000"/>
                <a:gd name="connsiteY286" fmla="*/ 127569 h 439659"/>
                <a:gd name="connsiteX287" fmla="*/ 379291 w 508000"/>
                <a:gd name="connsiteY287" fmla="*/ 127569 h 439659"/>
                <a:gd name="connsiteX288" fmla="*/ 384986 w 508000"/>
                <a:gd name="connsiteY288" fmla="*/ 127569 h 439659"/>
                <a:gd name="connsiteX289" fmla="*/ 384986 w 508000"/>
                <a:gd name="connsiteY289" fmla="*/ 143515 h 439659"/>
                <a:gd name="connsiteX290" fmla="*/ 379291 w 508000"/>
                <a:gd name="connsiteY290" fmla="*/ 143515 h 439659"/>
                <a:gd name="connsiteX291" fmla="*/ 373596 w 508000"/>
                <a:gd name="connsiteY291" fmla="*/ 143515 h 439659"/>
                <a:gd name="connsiteX292" fmla="*/ 373596 w 508000"/>
                <a:gd name="connsiteY292" fmla="*/ 127569 h 439659"/>
                <a:gd name="connsiteX293" fmla="*/ 91121 w 508000"/>
                <a:gd name="connsiteY293" fmla="*/ 127569 h 439659"/>
                <a:gd name="connsiteX294" fmla="*/ 95677 w 508000"/>
                <a:gd name="connsiteY294" fmla="*/ 127569 h 439659"/>
                <a:gd name="connsiteX295" fmla="*/ 100233 w 508000"/>
                <a:gd name="connsiteY295" fmla="*/ 127569 h 439659"/>
                <a:gd name="connsiteX296" fmla="*/ 100233 w 508000"/>
                <a:gd name="connsiteY296" fmla="*/ 143515 h 439659"/>
                <a:gd name="connsiteX297" fmla="*/ 95677 w 508000"/>
                <a:gd name="connsiteY297" fmla="*/ 143515 h 439659"/>
                <a:gd name="connsiteX298" fmla="*/ 91121 w 508000"/>
                <a:gd name="connsiteY298" fmla="*/ 143515 h 439659"/>
                <a:gd name="connsiteX299" fmla="*/ 91121 w 508000"/>
                <a:gd name="connsiteY299" fmla="*/ 127569 h 439659"/>
                <a:gd name="connsiteX300" fmla="*/ 35309 w 508000"/>
                <a:gd name="connsiteY300" fmla="*/ 127569 h 439659"/>
                <a:gd name="connsiteX301" fmla="*/ 41004 w 508000"/>
                <a:gd name="connsiteY301" fmla="*/ 127569 h 439659"/>
                <a:gd name="connsiteX302" fmla="*/ 41004 w 508000"/>
                <a:gd name="connsiteY302" fmla="*/ 143515 h 439659"/>
                <a:gd name="connsiteX303" fmla="*/ 35309 w 508000"/>
                <a:gd name="connsiteY303" fmla="*/ 143515 h 439659"/>
                <a:gd name="connsiteX304" fmla="*/ 407767 w 508000"/>
                <a:gd name="connsiteY304" fmla="*/ 104220 h 439659"/>
                <a:gd name="connsiteX305" fmla="*/ 412323 w 508000"/>
                <a:gd name="connsiteY305" fmla="*/ 104220 h 439659"/>
                <a:gd name="connsiteX306" fmla="*/ 412323 w 508000"/>
                <a:gd name="connsiteY306" fmla="*/ 109345 h 439659"/>
                <a:gd name="connsiteX307" fmla="*/ 407767 w 508000"/>
                <a:gd name="connsiteY307" fmla="*/ 104220 h 439659"/>
                <a:gd name="connsiteX308" fmla="*/ 123013 w 508000"/>
                <a:gd name="connsiteY308" fmla="*/ 104220 h 439659"/>
                <a:gd name="connsiteX309" fmla="*/ 128708 w 508000"/>
                <a:gd name="connsiteY309" fmla="*/ 104220 h 439659"/>
                <a:gd name="connsiteX310" fmla="*/ 128708 w 508000"/>
                <a:gd name="connsiteY310" fmla="*/ 109345 h 439659"/>
                <a:gd name="connsiteX311" fmla="*/ 123013 w 508000"/>
                <a:gd name="connsiteY311" fmla="*/ 104220 h 439659"/>
                <a:gd name="connsiteX312" fmla="*/ 29614 w 508000"/>
                <a:gd name="connsiteY312" fmla="*/ 104220 h 439659"/>
                <a:gd name="connsiteX313" fmla="*/ 35309 w 508000"/>
                <a:gd name="connsiteY313" fmla="*/ 104220 h 439659"/>
                <a:gd name="connsiteX314" fmla="*/ 35309 w 508000"/>
                <a:gd name="connsiteY314" fmla="*/ 109345 h 439659"/>
                <a:gd name="connsiteX315" fmla="*/ 29614 w 508000"/>
                <a:gd name="connsiteY315" fmla="*/ 104220 h 439659"/>
                <a:gd name="connsiteX316" fmla="*/ 466996 w 508000"/>
                <a:gd name="connsiteY316" fmla="*/ 88843 h 439659"/>
                <a:gd name="connsiteX317" fmla="*/ 472691 w 508000"/>
                <a:gd name="connsiteY317" fmla="*/ 88843 h 439659"/>
                <a:gd name="connsiteX318" fmla="*/ 478386 w 508000"/>
                <a:gd name="connsiteY318" fmla="*/ 88843 h 439659"/>
                <a:gd name="connsiteX319" fmla="*/ 478386 w 508000"/>
                <a:gd name="connsiteY319" fmla="*/ 93969 h 439659"/>
                <a:gd name="connsiteX320" fmla="*/ 478386 w 508000"/>
                <a:gd name="connsiteY320" fmla="*/ 104220 h 439659"/>
                <a:gd name="connsiteX321" fmla="*/ 472691 w 508000"/>
                <a:gd name="connsiteY321" fmla="*/ 109345 h 439659"/>
                <a:gd name="connsiteX322" fmla="*/ 466996 w 508000"/>
                <a:gd name="connsiteY322" fmla="*/ 104220 h 439659"/>
                <a:gd name="connsiteX323" fmla="*/ 466996 w 508000"/>
                <a:gd name="connsiteY323" fmla="*/ 93969 h 439659"/>
                <a:gd name="connsiteX324" fmla="*/ 466996 w 508000"/>
                <a:gd name="connsiteY324" fmla="*/ 88843 h 439659"/>
                <a:gd name="connsiteX325" fmla="*/ 439659 w 508000"/>
                <a:gd name="connsiteY325" fmla="*/ 88843 h 439659"/>
                <a:gd name="connsiteX326" fmla="*/ 446493 w 508000"/>
                <a:gd name="connsiteY326" fmla="*/ 88843 h 439659"/>
                <a:gd name="connsiteX327" fmla="*/ 446493 w 508000"/>
                <a:gd name="connsiteY327" fmla="*/ 109345 h 439659"/>
                <a:gd name="connsiteX328" fmla="*/ 439659 w 508000"/>
                <a:gd name="connsiteY328" fmla="*/ 109345 h 439659"/>
                <a:gd name="connsiteX329" fmla="*/ 412323 w 508000"/>
                <a:gd name="connsiteY329" fmla="*/ 88843 h 439659"/>
                <a:gd name="connsiteX330" fmla="*/ 416879 w 508000"/>
                <a:gd name="connsiteY330" fmla="*/ 93969 h 439659"/>
                <a:gd name="connsiteX331" fmla="*/ 416879 w 508000"/>
                <a:gd name="connsiteY331" fmla="*/ 104220 h 439659"/>
                <a:gd name="connsiteX332" fmla="*/ 412323 w 508000"/>
                <a:gd name="connsiteY332" fmla="*/ 104220 h 439659"/>
                <a:gd name="connsiteX333" fmla="*/ 412323 w 508000"/>
                <a:gd name="connsiteY333" fmla="*/ 93969 h 439659"/>
                <a:gd name="connsiteX334" fmla="*/ 412323 w 508000"/>
                <a:gd name="connsiteY334" fmla="*/ 88843 h 439659"/>
                <a:gd name="connsiteX335" fmla="*/ 407767 w 508000"/>
                <a:gd name="connsiteY335" fmla="*/ 88843 h 439659"/>
                <a:gd name="connsiteX336" fmla="*/ 412323 w 508000"/>
                <a:gd name="connsiteY336" fmla="*/ 88843 h 439659"/>
                <a:gd name="connsiteX337" fmla="*/ 407767 w 508000"/>
                <a:gd name="connsiteY337" fmla="*/ 93969 h 439659"/>
                <a:gd name="connsiteX338" fmla="*/ 407767 w 508000"/>
                <a:gd name="connsiteY338" fmla="*/ 88843 h 439659"/>
                <a:gd name="connsiteX339" fmla="*/ 373596 w 508000"/>
                <a:gd name="connsiteY339" fmla="*/ 88843 h 439659"/>
                <a:gd name="connsiteX340" fmla="*/ 379291 w 508000"/>
                <a:gd name="connsiteY340" fmla="*/ 88843 h 439659"/>
                <a:gd name="connsiteX341" fmla="*/ 384986 w 508000"/>
                <a:gd name="connsiteY341" fmla="*/ 88843 h 439659"/>
                <a:gd name="connsiteX342" fmla="*/ 384986 w 508000"/>
                <a:gd name="connsiteY342" fmla="*/ 93969 h 439659"/>
                <a:gd name="connsiteX343" fmla="*/ 384986 w 508000"/>
                <a:gd name="connsiteY343" fmla="*/ 104220 h 439659"/>
                <a:gd name="connsiteX344" fmla="*/ 379291 w 508000"/>
                <a:gd name="connsiteY344" fmla="*/ 109345 h 439659"/>
                <a:gd name="connsiteX345" fmla="*/ 373596 w 508000"/>
                <a:gd name="connsiteY345" fmla="*/ 104220 h 439659"/>
                <a:gd name="connsiteX346" fmla="*/ 373596 w 508000"/>
                <a:gd name="connsiteY346" fmla="*/ 93969 h 439659"/>
                <a:gd name="connsiteX347" fmla="*/ 373596 w 508000"/>
                <a:gd name="connsiteY347" fmla="*/ 88843 h 439659"/>
                <a:gd name="connsiteX348" fmla="*/ 345121 w 508000"/>
                <a:gd name="connsiteY348" fmla="*/ 88843 h 439659"/>
                <a:gd name="connsiteX349" fmla="*/ 345121 w 508000"/>
                <a:gd name="connsiteY349" fmla="*/ 93969 h 439659"/>
                <a:gd name="connsiteX350" fmla="*/ 345121 w 508000"/>
                <a:gd name="connsiteY350" fmla="*/ 104220 h 439659"/>
                <a:gd name="connsiteX351" fmla="*/ 350816 w 508000"/>
                <a:gd name="connsiteY351" fmla="*/ 104220 h 439659"/>
                <a:gd name="connsiteX352" fmla="*/ 345121 w 508000"/>
                <a:gd name="connsiteY352" fmla="*/ 109345 h 439659"/>
                <a:gd name="connsiteX353" fmla="*/ 339426 w 508000"/>
                <a:gd name="connsiteY353" fmla="*/ 99094 h 439659"/>
                <a:gd name="connsiteX354" fmla="*/ 339426 w 508000"/>
                <a:gd name="connsiteY354" fmla="*/ 93969 h 439659"/>
                <a:gd name="connsiteX355" fmla="*/ 345121 w 508000"/>
                <a:gd name="connsiteY355" fmla="*/ 88843 h 439659"/>
                <a:gd name="connsiteX356" fmla="*/ 345121 w 508000"/>
                <a:gd name="connsiteY356" fmla="*/ 88843 h 439659"/>
                <a:gd name="connsiteX357" fmla="*/ 350816 w 508000"/>
                <a:gd name="connsiteY357" fmla="*/ 88843 h 439659"/>
                <a:gd name="connsiteX358" fmla="*/ 350816 w 508000"/>
                <a:gd name="connsiteY358" fmla="*/ 93969 h 439659"/>
                <a:gd name="connsiteX359" fmla="*/ 345121 w 508000"/>
                <a:gd name="connsiteY359" fmla="*/ 88843 h 439659"/>
                <a:gd name="connsiteX360" fmla="*/ 128708 w 508000"/>
                <a:gd name="connsiteY360" fmla="*/ 88843 h 439659"/>
                <a:gd name="connsiteX361" fmla="*/ 134403 w 508000"/>
                <a:gd name="connsiteY361" fmla="*/ 93969 h 439659"/>
                <a:gd name="connsiteX362" fmla="*/ 134403 w 508000"/>
                <a:gd name="connsiteY362" fmla="*/ 104220 h 439659"/>
                <a:gd name="connsiteX363" fmla="*/ 128708 w 508000"/>
                <a:gd name="connsiteY363" fmla="*/ 104220 h 439659"/>
                <a:gd name="connsiteX364" fmla="*/ 128708 w 508000"/>
                <a:gd name="connsiteY364" fmla="*/ 93969 h 439659"/>
                <a:gd name="connsiteX365" fmla="*/ 128708 w 508000"/>
                <a:gd name="connsiteY365" fmla="*/ 88843 h 439659"/>
                <a:gd name="connsiteX366" fmla="*/ 123013 w 508000"/>
                <a:gd name="connsiteY366" fmla="*/ 88843 h 439659"/>
                <a:gd name="connsiteX367" fmla="*/ 128708 w 508000"/>
                <a:gd name="connsiteY367" fmla="*/ 88843 h 439659"/>
                <a:gd name="connsiteX368" fmla="*/ 123013 w 508000"/>
                <a:gd name="connsiteY368" fmla="*/ 93969 h 439659"/>
                <a:gd name="connsiteX369" fmla="*/ 123013 w 508000"/>
                <a:gd name="connsiteY369" fmla="*/ 88843 h 439659"/>
                <a:gd name="connsiteX370" fmla="*/ 91121 w 508000"/>
                <a:gd name="connsiteY370" fmla="*/ 88843 h 439659"/>
                <a:gd name="connsiteX371" fmla="*/ 95677 w 508000"/>
                <a:gd name="connsiteY371" fmla="*/ 88843 h 439659"/>
                <a:gd name="connsiteX372" fmla="*/ 100233 w 508000"/>
                <a:gd name="connsiteY372" fmla="*/ 88843 h 439659"/>
                <a:gd name="connsiteX373" fmla="*/ 100233 w 508000"/>
                <a:gd name="connsiteY373" fmla="*/ 93969 h 439659"/>
                <a:gd name="connsiteX374" fmla="*/ 100233 w 508000"/>
                <a:gd name="connsiteY374" fmla="*/ 104220 h 439659"/>
                <a:gd name="connsiteX375" fmla="*/ 95677 w 508000"/>
                <a:gd name="connsiteY375" fmla="*/ 109345 h 439659"/>
                <a:gd name="connsiteX376" fmla="*/ 91121 w 508000"/>
                <a:gd name="connsiteY376" fmla="*/ 104220 h 439659"/>
                <a:gd name="connsiteX377" fmla="*/ 91121 w 508000"/>
                <a:gd name="connsiteY377" fmla="*/ 93969 h 439659"/>
                <a:gd name="connsiteX378" fmla="*/ 91121 w 508000"/>
                <a:gd name="connsiteY378" fmla="*/ 88843 h 439659"/>
                <a:gd name="connsiteX379" fmla="*/ 61507 w 508000"/>
                <a:gd name="connsiteY379" fmla="*/ 88843 h 439659"/>
                <a:gd name="connsiteX380" fmla="*/ 68341 w 508000"/>
                <a:gd name="connsiteY380" fmla="*/ 88843 h 439659"/>
                <a:gd name="connsiteX381" fmla="*/ 68341 w 508000"/>
                <a:gd name="connsiteY381" fmla="*/ 109345 h 439659"/>
                <a:gd name="connsiteX382" fmla="*/ 61507 w 508000"/>
                <a:gd name="connsiteY382" fmla="*/ 109345 h 439659"/>
                <a:gd name="connsiteX383" fmla="*/ 35309 w 508000"/>
                <a:gd name="connsiteY383" fmla="*/ 88843 h 439659"/>
                <a:gd name="connsiteX384" fmla="*/ 41004 w 508000"/>
                <a:gd name="connsiteY384" fmla="*/ 93969 h 439659"/>
                <a:gd name="connsiteX385" fmla="*/ 41004 w 508000"/>
                <a:gd name="connsiteY385" fmla="*/ 104220 h 439659"/>
                <a:gd name="connsiteX386" fmla="*/ 35309 w 508000"/>
                <a:gd name="connsiteY386" fmla="*/ 104220 h 439659"/>
                <a:gd name="connsiteX387" fmla="*/ 35309 w 508000"/>
                <a:gd name="connsiteY387" fmla="*/ 93969 h 439659"/>
                <a:gd name="connsiteX388" fmla="*/ 35309 w 508000"/>
                <a:gd name="connsiteY388" fmla="*/ 88843 h 439659"/>
                <a:gd name="connsiteX389" fmla="*/ 29614 w 508000"/>
                <a:gd name="connsiteY389" fmla="*/ 88843 h 439659"/>
                <a:gd name="connsiteX390" fmla="*/ 35309 w 508000"/>
                <a:gd name="connsiteY390" fmla="*/ 88843 h 439659"/>
                <a:gd name="connsiteX391" fmla="*/ 29614 w 508000"/>
                <a:gd name="connsiteY391" fmla="*/ 93969 h 439659"/>
                <a:gd name="connsiteX392" fmla="*/ 29614 w 508000"/>
                <a:gd name="connsiteY392" fmla="*/ 88843 h 439659"/>
                <a:gd name="connsiteX393" fmla="*/ 440798 w 508000"/>
                <a:gd name="connsiteY393" fmla="*/ 65494 h 439659"/>
                <a:gd name="connsiteX394" fmla="*/ 446493 w 508000"/>
                <a:gd name="connsiteY394" fmla="*/ 65494 h 439659"/>
                <a:gd name="connsiteX395" fmla="*/ 440798 w 508000"/>
                <a:gd name="connsiteY395" fmla="*/ 70619 h 439659"/>
                <a:gd name="connsiteX396" fmla="*/ 440798 w 508000"/>
                <a:gd name="connsiteY396" fmla="*/ 65494 h 439659"/>
                <a:gd name="connsiteX397" fmla="*/ 312090 w 508000"/>
                <a:gd name="connsiteY397" fmla="*/ 65494 h 439659"/>
                <a:gd name="connsiteX398" fmla="*/ 317785 w 508000"/>
                <a:gd name="connsiteY398" fmla="*/ 65494 h 439659"/>
                <a:gd name="connsiteX399" fmla="*/ 317785 w 508000"/>
                <a:gd name="connsiteY399" fmla="*/ 70619 h 439659"/>
                <a:gd name="connsiteX400" fmla="*/ 312090 w 508000"/>
                <a:gd name="connsiteY400" fmla="*/ 65494 h 439659"/>
                <a:gd name="connsiteX401" fmla="*/ 61507 w 508000"/>
                <a:gd name="connsiteY401" fmla="*/ 65494 h 439659"/>
                <a:gd name="connsiteX402" fmla="*/ 68341 w 508000"/>
                <a:gd name="connsiteY402" fmla="*/ 65494 h 439659"/>
                <a:gd name="connsiteX403" fmla="*/ 61507 w 508000"/>
                <a:gd name="connsiteY403" fmla="*/ 70619 h 439659"/>
                <a:gd name="connsiteX404" fmla="*/ 61507 w 508000"/>
                <a:gd name="connsiteY404" fmla="*/ 65494 h 439659"/>
                <a:gd name="connsiteX405" fmla="*/ 251234 w 508000"/>
                <a:gd name="connsiteY405" fmla="*/ 59229 h 439659"/>
                <a:gd name="connsiteX406" fmla="*/ 350816 w 508000"/>
                <a:gd name="connsiteY406" fmla="*/ 159462 h 439659"/>
                <a:gd name="connsiteX407" fmla="*/ 251234 w 508000"/>
                <a:gd name="connsiteY407" fmla="*/ 259695 h 439659"/>
                <a:gd name="connsiteX408" fmla="*/ 157184 w 508000"/>
                <a:gd name="connsiteY408" fmla="*/ 159462 h 439659"/>
                <a:gd name="connsiteX409" fmla="*/ 251234 w 508000"/>
                <a:gd name="connsiteY409" fmla="*/ 159462 h 439659"/>
                <a:gd name="connsiteX410" fmla="*/ 251234 w 508000"/>
                <a:gd name="connsiteY410" fmla="*/ 59229 h 439659"/>
                <a:gd name="connsiteX411" fmla="*/ 473830 w 508000"/>
                <a:gd name="connsiteY411" fmla="*/ 50117 h 439659"/>
                <a:gd name="connsiteX412" fmla="*/ 476108 w 508000"/>
                <a:gd name="connsiteY412" fmla="*/ 50117 h 439659"/>
                <a:gd name="connsiteX413" fmla="*/ 476108 w 508000"/>
                <a:gd name="connsiteY413" fmla="*/ 70619 h 439659"/>
                <a:gd name="connsiteX414" fmla="*/ 473830 w 508000"/>
                <a:gd name="connsiteY414" fmla="*/ 70619 h 439659"/>
                <a:gd name="connsiteX415" fmla="*/ 440798 w 508000"/>
                <a:gd name="connsiteY415" fmla="*/ 50117 h 439659"/>
                <a:gd name="connsiteX416" fmla="*/ 440798 w 508000"/>
                <a:gd name="connsiteY416" fmla="*/ 55243 h 439659"/>
                <a:gd name="connsiteX417" fmla="*/ 440798 w 508000"/>
                <a:gd name="connsiteY417" fmla="*/ 65494 h 439659"/>
                <a:gd name="connsiteX418" fmla="*/ 435103 w 508000"/>
                <a:gd name="connsiteY418" fmla="*/ 65494 h 439659"/>
                <a:gd name="connsiteX419" fmla="*/ 435103 w 508000"/>
                <a:gd name="connsiteY419" fmla="*/ 55243 h 439659"/>
                <a:gd name="connsiteX420" fmla="*/ 440798 w 508000"/>
                <a:gd name="connsiteY420" fmla="*/ 50117 h 439659"/>
                <a:gd name="connsiteX421" fmla="*/ 440798 w 508000"/>
                <a:gd name="connsiteY421" fmla="*/ 50117 h 439659"/>
                <a:gd name="connsiteX422" fmla="*/ 446493 w 508000"/>
                <a:gd name="connsiteY422" fmla="*/ 50117 h 439659"/>
                <a:gd name="connsiteX423" fmla="*/ 446493 w 508000"/>
                <a:gd name="connsiteY423" fmla="*/ 55243 h 439659"/>
                <a:gd name="connsiteX424" fmla="*/ 440798 w 508000"/>
                <a:gd name="connsiteY424" fmla="*/ 50117 h 439659"/>
                <a:gd name="connsiteX425" fmla="*/ 407767 w 508000"/>
                <a:gd name="connsiteY425" fmla="*/ 50117 h 439659"/>
                <a:gd name="connsiteX426" fmla="*/ 412323 w 508000"/>
                <a:gd name="connsiteY426" fmla="*/ 50117 h 439659"/>
                <a:gd name="connsiteX427" fmla="*/ 412323 w 508000"/>
                <a:gd name="connsiteY427" fmla="*/ 70619 h 439659"/>
                <a:gd name="connsiteX428" fmla="*/ 407767 w 508000"/>
                <a:gd name="connsiteY428" fmla="*/ 70619 h 439659"/>
                <a:gd name="connsiteX429" fmla="*/ 378152 w 508000"/>
                <a:gd name="connsiteY429" fmla="*/ 50117 h 439659"/>
                <a:gd name="connsiteX430" fmla="*/ 380430 w 508000"/>
                <a:gd name="connsiteY430" fmla="*/ 50117 h 439659"/>
                <a:gd name="connsiteX431" fmla="*/ 380430 w 508000"/>
                <a:gd name="connsiteY431" fmla="*/ 70619 h 439659"/>
                <a:gd name="connsiteX432" fmla="*/ 378152 w 508000"/>
                <a:gd name="connsiteY432" fmla="*/ 70619 h 439659"/>
                <a:gd name="connsiteX433" fmla="*/ 346260 w 508000"/>
                <a:gd name="connsiteY433" fmla="*/ 50117 h 439659"/>
                <a:gd name="connsiteX434" fmla="*/ 350816 w 508000"/>
                <a:gd name="connsiteY434" fmla="*/ 50117 h 439659"/>
                <a:gd name="connsiteX435" fmla="*/ 350816 w 508000"/>
                <a:gd name="connsiteY435" fmla="*/ 70619 h 439659"/>
                <a:gd name="connsiteX436" fmla="*/ 346260 w 508000"/>
                <a:gd name="connsiteY436" fmla="*/ 70619 h 439659"/>
                <a:gd name="connsiteX437" fmla="*/ 317785 w 508000"/>
                <a:gd name="connsiteY437" fmla="*/ 50117 h 439659"/>
                <a:gd name="connsiteX438" fmla="*/ 323480 w 508000"/>
                <a:gd name="connsiteY438" fmla="*/ 55243 h 439659"/>
                <a:gd name="connsiteX439" fmla="*/ 323480 w 508000"/>
                <a:gd name="connsiteY439" fmla="*/ 65494 h 439659"/>
                <a:gd name="connsiteX440" fmla="*/ 317785 w 508000"/>
                <a:gd name="connsiteY440" fmla="*/ 65494 h 439659"/>
                <a:gd name="connsiteX441" fmla="*/ 317785 w 508000"/>
                <a:gd name="connsiteY441" fmla="*/ 55243 h 439659"/>
                <a:gd name="connsiteX442" fmla="*/ 317785 w 508000"/>
                <a:gd name="connsiteY442" fmla="*/ 50117 h 439659"/>
                <a:gd name="connsiteX443" fmla="*/ 312090 w 508000"/>
                <a:gd name="connsiteY443" fmla="*/ 50117 h 439659"/>
                <a:gd name="connsiteX444" fmla="*/ 317785 w 508000"/>
                <a:gd name="connsiteY444" fmla="*/ 50117 h 439659"/>
                <a:gd name="connsiteX445" fmla="*/ 312090 w 508000"/>
                <a:gd name="connsiteY445" fmla="*/ 55243 h 439659"/>
                <a:gd name="connsiteX446" fmla="*/ 312090 w 508000"/>
                <a:gd name="connsiteY446" fmla="*/ 50117 h 439659"/>
                <a:gd name="connsiteX447" fmla="*/ 157184 w 508000"/>
                <a:gd name="connsiteY447" fmla="*/ 50117 h 439659"/>
                <a:gd name="connsiteX448" fmla="*/ 161740 w 508000"/>
                <a:gd name="connsiteY448" fmla="*/ 50117 h 439659"/>
                <a:gd name="connsiteX449" fmla="*/ 161740 w 508000"/>
                <a:gd name="connsiteY449" fmla="*/ 70619 h 439659"/>
                <a:gd name="connsiteX450" fmla="*/ 157184 w 508000"/>
                <a:gd name="connsiteY450" fmla="*/ 70619 h 439659"/>
                <a:gd name="connsiteX451" fmla="*/ 123013 w 508000"/>
                <a:gd name="connsiteY451" fmla="*/ 50117 h 439659"/>
                <a:gd name="connsiteX452" fmla="*/ 129847 w 508000"/>
                <a:gd name="connsiteY452" fmla="*/ 50117 h 439659"/>
                <a:gd name="connsiteX453" fmla="*/ 129847 w 508000"/>
                <a:gd name="connsiteY453" fmla="*/ 70619 h 439659"/>
                <a:gd name="connsiteX454" fmla="*/ 123013 w 508000"/>
                <a:gd name="connsiteY454" fmla="*/ 70619 h 439659"/>
                <a:gd name="connsiteX455" fmla="*/ 95677 w 508000"/>
                <a:gd name="connsiteY455" fmla="*/ 50117 h 439659"/>
                <a:gd name="connsiteX456" fmla="*/ 97955 w 508000"/>
                <a:gd name="connsiteY456" fmla="*/ 50117 h 439659"/>
                <a:gd name="connsiteX457" fmla="*/ 97955 w 508000"/>
                <a:gd name="connsiteY457" fmla="*/ 70619 h 439659"/>
                <a:gd name="connsiteX458" fmla="*/ 95677 w 508000"/>
                <a:gd name="connsiteY458" fmla="*/ 70619 h 439659"/>
                <a:gd name="connsiteX459" fmla="*/ 61507 w 508000"/>
                <a:gd name="connsiteY459" fmla="*/ 50117 h 439659"/>
                <a:gd name="connsiteX460" fmla="*/ 68341 w 508000"/>
                <a:gd name="connsiteY460" fmla="*/ 50117 h 439659"/>
                <a:gd name="connsiteX461" fmla="*/ 68341 w 508000"/>
                <a:gd name="connsiteY461" fmla="*/ 55243 h 439659"/>
                <a:gd name="connsiteX462" fmla="*/ 61507 w 508000"/>
                <a:gd name="connsiteY462" fmla="*/ 50117 h 439659"/>
                <a:gd name="connsiteX463" fmla="*/ 29614 w 508000"/>
                <a:gd name="connsiteY463" fmla="*/ 50117 h 439659"/>
                <a:gd name="connsiteX464" fmla="*/ 34170 w 508000"/>
                <a:gd name="connsiteY464" fmla="*/ 50117 h 439659"/>
                <a:gd name="connsiteX465" fmla="*/ 34170 w 508000"/>
                <a:gd name="connsiteY465" fmla="*/ 70619 h 439659"/>
                <a:gd name="connsiteX466" fmla="*/ 29614 w 508000"/>
                <a:gd name="connsiteY466" fmla="*/ 70619 h 439659"/>
                <a:gd name="connsiteX467" fmla="*/ 234637 w 508000"/>
                <a:gd name="connsiteY467" fmla="*/ 43282 h 439659"/>
                <a:gd name="connsiteX468" fmla="*/ 234637 w 508000"/>
                <a:gd name="connsiteY468" fmla="*/ 143515 h 439659"/>
                <a:gd name="connsiteX469" fmla="*/ 138960 w 508000"/>
                <a:gd name="connsiteY469" fmla="*/ 143515 h 439659"/>
                <a:gd name="connsiteX470" fmla="*/ 234637 w 508000"/>
                <a:gd name="connsiteY470" fmla="*/ 43282 h 439659"/>
                <a:gd name="connsiteX471" fmla="*/ 312615 w 508000"/>
                <a:gd name="connsiteY471" fmla="*/ 27826 h 439659"/>
                <a:gd name="connsiteX472" fmla="*/ 318198 w 508000"/>
                <a:gd name="connsiteY472" fmla="*/ 27826 h 439659"/>
                <a:gd name="connsiteX473" fmla="*/ 318198 w 508000"/>
                <a:gd name="connsiteY473" fmla="*/ 33392 h 439659"/>
                <a:gd name="connsiteX474" fmla="*/ 312615 w 508000"/>
                <a:gd name="connsiteY474" fmla="*/ 33392 h 439659"/>
                <a:gd name="connsiteX475" fmla="*/ 312615 w 508000"/>
                <a:gd name="connsiteY475" fmla="*/ 27826 h 439659"/>
                <a:gd name="connsiteX476" fmla="*/ 251209 w 508000"/>
                <a:gd name="connsiteY476" fmla="*/ 27826 h 439659"/>
                <a:gd name="connsiteX477" fmla="*/ 256791 w 508000"/>
                <a:gd name="connsiteY477" fmla="*/ 27826 h 439659"/>
                <a:gd name="connsiteX478" fmla="*/ 256791 w 508000"/>
                <a:gd name="connsiteY478" fmla="*/ 33392 h 439659"/>
                <a:gd name="connsiteX479" fmla="*/ 251209 w 508000"/>
                <a:gd name="connsiteY479" fmla="*/ 33392 h 439659"/>
                <a:gd name="connsiteX480" fmla="*/ 251209 w 508000"/>
                <a:gd name="connsiteY480" fmla="*/ 27826 h 439659"/>
                <a:gd name="connsiteX481" fmla="*/ 156308 w 508000"/>
                <a:gd name="connsiteY481" fmla="*/ 27826 h 439659"/>
                <a:gd name="connsiteX482" fmla="*/ 161890 w 508000"/>
                <a:gd name="connsiteY482" fmla="*/ 27826 h 439659"/>
                <a:gd name="connsiteX483" fmla="*/ 161890 w 508000"/>
                <a:gd name="connsiteY483" fmla="*/ 33392 h 439659"/>
                <a:gd name="connsiteX484" fmla="*/ 156308 w 508000"/>
                <a:gd name="connsiteY484" fmla="*/ 33392 h 439659"/>
                <a:gd name="connsiteX485" fmla="*/ 156308 w 508000"/>
                <a:gd name="connsiteY485" fmla="*/ 27826 h 439659"/>
                <a:gd name="connsiteX486" fmla="*/ 61407 w 508000"/>
                <a:gd name="connsiteY486" fmla="*/ 27826 h 439659"/>
                <a:gd name="connsiteX487" fmla="*/ 66989 w 508000"/>
                <a:gd name="connsiteY487" fmla="*/ 27826 h 439659"/>
                <a:gd name="connsiteX488" fmla="*/ 66989 w 508000"/>
                <a:gd name="connsiteY488" fmla="*/ 33392 h 439659"/>
                <a:gd name="connsiteX489" fmla="*/ 61407 w 508000"/>
                <a:gd name="connsiteY489" fmla="*/ 33392 h 439659"/>
                <a:gd name="connsiteX490" fmla="*/ 61407 w 508000"/>
                <a:gd name="connsiteY490" fmla="*/ 27826 h 439659"/>
                <a:gd name="connsiteX491" fmla="*/ 39077 w 508000"/>
                <a:gd name="connsiteY491" fmla="*/ 16696 h 439659"/>
                <a:gd name="connsiteX492" fmla="*/ 39077 w 508000"/>
                <a:gd name="connsiteY492" fmla="*/ 27826 h 439659"/>
                <a:gd name="connsiteX493" fmla="*/ 33494 w 508000"/>
                <a:gd name="connsiteY493" fmla="*/ 33392 h 439659"/>
                <a:gd name="connsiteX494" fmla="*/ 27912 w 508000"/>
                <a:gd name="connsiteY494" fmla="*/ 33392 h 439659"/>
                <a:gd name="connsiteX495" fmla="*/ 27912 w 508000"/>
                <a:gd name="connsiteY495" fmla="*/ 27826 h 439659"/>
                <a:gd name="connsiteX496" fmla="*/ 33494 w 508000"/>
                <a:gd name="connsiteY496" fmla="*/ 27826 h 439659"/>
                <a:gd name="connsiteX497" fmla="*/ 33494 w 508000"/>
                <a:gd name="connsiteY497" fmla="*/ 22261 h 439659"/>
                <a:gd name="connsiteX498" fmla="*/ 27912 w 508000"/>
                <a:gd name="connsiteY498" fmla="*/ 22261 h 439659"/>
                <a:gd name="connsiteX499" fmla="*/ 16747 w 508000"/>
                <a:gd name="connsiteY499" fmla="*/ 44523 h 439659"/>
                <a:gd name="connsiteX500" fmla="*/ 16747 w 508000"/>
                <a:gd name="connsiteY500" fmla="*/ 267135 h 439659"/>
                <a:gd name="connsiteX501" fmla="*/ 27912 w 508000"/>
                <a:gd name="connsiteY501" fmla="*/ 289396 h 439659"/>
                <a:gd name="connsiteX502" fmla="*/ 27912 w 508000"/>
                <a:gd name="connsiteY502" fmla="*/ 278265 h 439659"/>
                <a:gd name="connsiteX503" fmla="*/ 33494 w 508000"/>
                <a:gd name="connsiteY503" fmla="*/ 278265 h 439659"/>
                <a:gd name="connsiteX504" fmla="*/ 33494 w 508000"/>
                <a:gd name="connsiteY504" fmla="*/ 289396 h 439659"/>
                <a:gd name="connsiteX505" fmla="*/ 44659 w 508000"/>
                <a:gd name="connsiteY505" fmla="*/ 294961 h 439659"/>
                <a:gd name="connsiteX506" fmla="*/ 61407 w 508000"/>
                <a:gd name="connsiteY506" fmla="*/ 294961 h 439659"/>
                <a:gd name="connsiteX507" fmla="*/ 66989 w 508000"/>
                <a:gd name="connsiteY507" fmla="*/ 294961 h 439659"/>
                <a:gd name="connsiteX508" fmla="*/ 94901 w 508000"/>
                <a:gd name="connsiteY508" fmla="*/ 294961 h 439659"/>
                <a:gd name="connsiteX509" fmla="*/ 122813 w 508000"/>
                <a:gd name="connsiteY509" fmla="*/ 294961 h 439659"/>
                <a:gd name="connsiteX510" fmla="*/ 122813 w 508000"/>
                <a:gd name="connsiteY510" fmla="*/ 278265 h 439659"/>
                <a:gd name="connsiteX511" fmla="*/ 128396 w 508000"/>
                <a:gd name="connsiteY511" fmla="*/ 278265 h 439659"/>
                <a:gd name="connsiteX512" fmla="*/ 128396 w 508000"/>
                <a:gd name="connsiteY512" fmla="*/ 294961 h 439659"/>
                <a:gd name="connsiteX513" fmla="*/ 156308 w 508000"/>
                <a:gd name="connsiteY513" fmla="*/ 294961 h 439659"/>
                <a:gd name="connsiteX514" fmla="*/ 156308 w 508000"/>
                <a:gd name="connsiteY514" fmla="*/ 278265 h 439659"/>
                <a:gd name="connsiteX515" fmla="*/ 161890 w 508000"/>
                <a:gd name="connsiteY515" fmla="*/ 278265 h 439659"/>
                <a:gd name="connsiteX516" fmla="*/ 161890 w 508000"/>
                <a:gd name="connsiteY516" fmla="*/ 294961 h 439659"/>
                <a:gd name="connsiteX517" fmla="*/ 184220 w 508000"/>
                <a:gd name="connsiteY517" fmla="*/ 294961 h 439659"/>
                <a:gd name="connsiteX518" fmla="*/ 184220 w 508000"/>
                <a:gd name="connsiteY518" fmla="*/ 283831 h 439659"/>
                <a:gd name="connsiteX519" fmla="*/ 184220 w 508000"/>
                <a:gd name="connsiteY519" fmla="*/ 278265 h 439659"/>
                <a:gd name="connsiteX520" fmla="*/ 189802 w 508000"/>
                <a:gd name="connsiteY520" fmla="*/ 278265 h 439659"/>
                <a:gd name="connsiteX521" fmla="*/ 195385 w 508000"/>
                <a:gd name="connsiteY521" fmla="*/ 278265 h 439659"/>
                <a:gd name="connsiteX522" fmla="*/ 195385 w 508000"/>
                <a:gd name="connsiteY522" fmla="*/ 283831 h 439659"/>
                <a:gd name="connsiteX523" fmla="*/ 195385 w 508000"/>
                <a:gd name="connsiteY523" fmla="*/ 294961 h 439659"/>
                <a:gd name="connsiteX524" fmla="*/ 217714 w 508000"/>
                <a:gd name="connsiteY524" fmla="*/ 294961 h 439659"/>
                <a:gd name="connsiteX525" fmla="*/ 217714 w 508000"/>
                <a:gd name="connsiteY525" fmla="*/ 278265 h 439659"/>
                <a:gd name="connsiteX526" fmla="*/ 223297 w 508000"/>
                <a:gd name="connsiteY526" fmla="*/ 278265 h 439659"/>
                <a:gd name="connsiteX527" fmla="*/ 223297 w 508000"/>
                <a:gd name="connsiteY527" fmla="*/ 294961 h 439659"/>
                <a:gd name="connsiteX528" fmla="*/ 251209 w 508000"/>
                <a:gd name="connsiteY528" fmla="*/ 294961 h 439659"/>
                <a:gd name="connsiteX529" fmla="*/ 251209 w 508000"/>
                <a:gd name="connsiteY529" fmla="*/ 278265 h 439659"/>
                <a:gd name="connsiteX530" fmla="*/ 256791 w 508000"/>
                <a:gd name="connsiteY530" fmla="*/ 278265 h 439659"/>
                <a:gd name="connsiteX531" fmla="*/ 256791 w 508000"/>
                <a:gd name="connsiteY531" fmla="*/ 294961 h 439659"/>
                <a:gd name="connsiteX532" fmla="*/ 284703 w 508000"/>
                <a:gd name="connsiteY532" fmla="*/ 294961 h 439659"/>
                <a:gd name="connsiteX533" fmla="*/ 312615 w 508000"/>
                <a:gd name="connsiteY533" fmla="*/ 294961 h 439659"/>
                <a:gd name="connsiteX534" fmla="*/ 318198 w 508000"/>
                <a:gd name="connsiteY534" fmla="*/ 294961 h 439659"/>
                <a:gd name="connsiteX535" fmla="*/ 318198 w 508000"/>
                <a:gd name="connsiteY535" fmla="*/ 283831 h 439659"/>
                <a:gd name="connsiteX536" fmla="*/ 318198 w 508000"/>
                <a:gd name="connsiteY536" fmla="*/ 278265 h 439659"/>
                <a:gd name="connsiteX537" fmla="*/ 323780 w 508000"/>
                <a:gd name="connsiteY537" fmla="*/ 283831 h 439659"/>
                <a:gd name="connsiteX538" fmla="*/ 323780 w 508000"/>
                <a:gd name="connsiteY538" fmla="*/ 294961 h 439659"/>
                <a:gd name="connsiteX539" fmla="*/ 329973 w 508000"/>
                <a:gd name="connsiteY539" fmla="*/ 294961 h 439659"/>
                <a:gd name="connsiteX540" fmla="*/ 346110 w 508000"/>
                <a:gd name="connsiteY540" fmla="*/ 294961 h 439659"/>
                <a:gd name="connsiteX541" fmla="*/ 346110 w 508000"/>
                <a:gd name="connsiteY541" fmla="*/ 278265 h 439659"/>
                <a:gd name="connsiteX542" fmla="*/ 351692 w 508000"/>
                <a:gd name="connsiteY542" fmla="*/ 278265 h 439659"/>
                <a:gd name="connsiteX543" fmla="*/ 351692 w 508000"/>
                <a:gd name="connsiteY543" fmla="*/ 294961 h 439659"/>
                <a:gd name="connsiteX544" fmla="*/ 379604 w 508000"/>
                <a:gd name="connsiteY544" fmla="*/ 294961 h 439659"/>
                <a:gd name="connsiteX545" fmla="*/ 407517 w 508000"/>
                <a:gd name="connsiteY545" fmla="*/ 294961 h 439659"/>
                <a:gd name="connsiteX546" fmla="*/ 407517 w 508000"/>
                <a:gd name="connsiteY546" fmla="*/ 278265 h 439659"/>
                <a:gd name="connsiteX547" fmla="*/ 413099 w 508000"/>
                <a:gd name="connsiteY547" fmla="*/ 278265 h 439659"/>
                <a:gd name="connsiteX548" fmla="*/ 413099 w 508000"/>
                <a:gd name="connsiteY548" fmla="*/ 294961 h 439659"/>
                <a:gd name="connsiteX549" fmla="*/ 424874 w 508000"/>
                <a:gd name="connsiteY549" fmla="*/ 294961 h 439659"/>
                <a:gd name="connsiteX550" fmla="*/ 435429 w 508000"/>
                <a:gd name="connsiteY550" fmla="*/ 294961 h 439659"/>
                <a:gd name="connsiteX551" fmla="*/ 435429 w 508000"/>
                <a:gd name="connsiteY551" fmla="*/ 283831 h 439659"/>
                <a:gd name="connsiteX552" fmla="*/ 441011 w 508000"/>
                <a:gd name="connsiteY552" fmla="*/ 278265 h 439659"/>
                <a:gd name="connsiteX553" fmla="*/ 441011 w 508000"/>
                <a:gd name="connsiteY553" fmla="*/ 283831 h 439659"/>
                <a:gd name="connsiteX554" fmla="*/ 441011 w 508000"/>
                <a:gd name="connsiteY554" fmla="*/ 294961 h 439659"/>
                <a:gd name="connsiteX555" fmla="*/ 446593 w 508000"/>
                <a:gd name="connsiteY555" fmla="*/ 294961 h 439659"/>
                <a:gd name="connsiteX556" fmla="*/ 463341 w 508000"/>
                <a:gd name="connsiteY556" fmla="*/ 294961 h 439659"/>
                <a:gd name="connsiteX557" fmla="*/ 474506 w 508000"/>
                <a:gd name="connsiteY557" fmla="*/ 289396 h 439659"/>
                <a:gd name="connsiteX558" fmla="*/ 485670 w 508000"/>
                <a:gd name="connsiteY558" fmla="*/ 267135 h 439659"/>
                <a:gd name="connsiteX559" fmla="*/ 485670 w 508000"/>
                <a:gd name="connsiteY559" fmla="*/ 44523 h 439659"/>
                <a:gd name="connsiteX560" fmla="*/ 480088 w 508000"/>
                <a:gd name="connsiteY560" fmla="*/ 22261 h 439659"/>
                <a:gd name="connsiteX561" fmla="*/ 480088 w 508000"/>
                <a:gd name="connsiteY561" fmla="*/ 27826 h 439659"/>
                <a:gd name="connsiteX562" fmla="*/ 480088 w 508000"/>
                <a:gd name="connsiteY562" fmla="*/ 33392 h 439659"/>
                <a:gd name="connsiteX563" fmla="*/ 474506 w 508000"/>
                <a:gd name="connsiteY563" fmla="*/ 33392 h 439659"/>
                <a:gd name="connsiteX564" fmla="*/ 468923 w 508000"/>
                <a:gd name="connsiteY564" fmla="*/ 33392 h 439659"/>
                <a:gd name="connsiteX565" fmla="*/ 468923 w 508000"/>
                <a:gd name="connsiteY565" fmla="*/ 27826 h 439659"/>
                <a:gd name="connsiteX566" fmla="*/ 468923 w 508000"/>
                <a:gd name="connsiteY566" fmla="*/ 16696 h 439659"/>
                <a:gd name="connsiteX567" fmla="*/ 463341 w 508000"/>
                <a:gd name="connsiteY567" fmla="*/ 16696 h 439659"/>
                <a:gd name="connsiteX568" fmla="*/ 446593 w 508000"/>
                <a:gd name="connsiteY568" fmla="*/ 16696 h 439659"/>
                <a:gd name="connsiteX569" fmla="*/ 441011 w 508000"/>
                <a:gd name="connsiteY569" fmla="*/ 16696 h 439659"/>
                <a:gd name="connsiteX570" fmla="*/ 441011 w 508000"/>
                <a:gd name="connsiteY570" fmla="*/ 27826 h 439659"/>
                <a:gd name="connsiteX571" fmla="*/ 446593 w 508000"/>
                <a:gd name="connsiteY571" fmla="*/ 27826 h 439659"/>
                <a:gd name="connsiteX572" fmla="*/ 446593 w 508000"/>
                <a:gd name="connsiteY572" fmla="*/ 33392 h 439659"/>
                <a:gd name="connsiteX573" fmla="*/ 441011 w 508000"/>
                <a:gd name="connsiteY573" fmla="*/ 33392 h 439659"/>
                <a:gd name="connsiteX574" fmla="*/ 435429 w 508000"/>
                <a:gd name="connsiteY574" fmla="*/ 27826 h 439659"/>
                <a:gd name="connsiteX575" fmla="*/ 435429 w 508000"/>
                <a:gd name="connsiteY575" fmla="*/ 16696 h 439659"/>
                <a:gd name="connsiteX576" fmla="*/ 418681 w 508000"/>
                <a:gd name="connsiteY576" fmla="*/ 16696 h 439659"/>
                <a:gd name="connsiteX577" fmla="*/ 418681 w 508000"/>
                <a:gd name="connsiteY577" fmla="*/ 27826 h 439659"/>
                <a:gd name="connsiteX578" fmla="*/ 413099 w 508000"/>
                <a:gd name="connsiteY578" fmla="*/ 33392 h 439659"/>
                <a:gd name="connsiteX579" fmla="*/ 407517 w 508000"/>
                <a:gd name="connsiteY579" fmla="*/ 33392 h 439659"/>
                <a:gd name="connsiteX580" fmla="*/ 407517 w 508000"/>
                <a:gd name="connsiteY580" fmla="*/ 27826 h 439659"/>
                <a:gd name="connsiteX581" fmla="*/ 413099 w 508000"/>
                <a:gd name="connsiteY581" fmla="*/ 27826 h 439659"/>
                <a:gd name="connsiteX582" fmla="*/ 413099 w 508000"/>
                <a:gd name="connsiteY582" fmla="*/ 16696 h 439659"/>
                <a:gd name="connsiteX583" fmla="*/ 407517 w 508000"/>
                <a:gd name="connsiteY583" fmla="*/ 16696 h 439659"/>
                <a:gd name="connsiteX584" fmla="*/ 385187 w 508000"/>
                <a:gd name="connsiteY584" fmla="*/ 16696 h 439659"/>
                <a:gd name="connsiteX585" fmla="*/ 385187 w 508000"/>
                <a:gd name="connsiteY585" fmla="*/ 27826 h 439659"/>
                <a:gd name="connsiteX586" fmla="*/ 385187 w 508000"/>
                <a:gd name="connsiteY586" fmla="*/ 33392 h 439659"/>
                <a:gd name="connsiteX587" fmla="*/ 379604 w 508000"/>
                <a:gd name="connsiteY587" fmla="*/ 33392 h 439659"/>
                <a:gd name="connsiteX588" fmla="*/ 374022 w 508000"/>
                <a:gd name="connsiteY588" fmla="*/ 33392 h 439659"/>
                <a:gd name="connsiteX589" fmla="*/ 374022 w 508000"/>
                <a:gd name="connsiteY589" fmla="*/ 27826 h 439659"/>
                <a:gd name="connsiteX590" fmla="*/ 374022 w 508000"/>
                <a:gd name="connsiteY590" fmla="*/ 16696 h 439659"/>
                <a:gd name="connsiteX591" fmla="*/ 351692 w 508000"/>
                <a:gd name="connsiteY591" fmla="*/ 16696 h 439659"/>
                <a:gd name="connsiteX592" fmla="*/ 346110 w 508000"/>
                <a:gd name="connsiteY592" fmla="*/ 16696 h 439659"/>
                <a:gd name="connsiteX593" fmla="*/ 346110 w 508000"/>
                <a:gd name="connsiteY593" fmla="*/ 27826 h 439659"/>
                <a:gd name="connsiteX594" fmla="*/ 351692 w 508000"/>
                <a:gd name="connsiteY594" fmla="*/ 27826 h 439659"/>
                <a:gd name="connsiteX595" fmla="*/ 351692 w 508000"/>
                <a:gd name="connsiteY595" fmla="*/ 33392 h 439659"/>
                <a:gd name="connsiteX596" fmla="*/ 346110 w 508000"/>
                <a:gd name="connsiteY596" fmla="*/ 33392 h 439659"/>
                <a:gd name="connsiteX597" fmla="*/ 340528 w 508000"/>
                <a:gd name="connsiteY597" fmla="*/ 27826 h 439659"/>
                <a:gd name="connsiteX598" fmla="*/ 340528 w 508000"/>
                <a:gd name="connsiteY598" fmla="*/ 16696 h 439659"/>
                <a:gd name="connsiteX599" fmla="*/ 318198 w 508000"/>
                <a:gd name="connsiteY599" fmla="*/ 16696 h 439659"/>
                <a:gd name="connsiteX600" fmla="*/ 312615 w 508000"/>
                <a:gd name="connsiteY600" fmla="*/ 16696 h 439659"/>
                <a:gd name="connsiteX601" fmla="*/ 290286 w 508000"/>
                <a:gd name="connsiteY601" fmla="*/ 16696 h 439659"/>
                <a:gd name="connsiteX602" fmla="*/ 290286 w 508000"/>
                <a:gd name="connsiteY602" fmla="*/ 27826 h 439659"/>
                <a:gd name="connsiteX603" fmla="*/ 290286 w 508000"/>
                <a:gd name="connsiteY603" fmla="*/ 33392 h 439659"/>
                <a:gd name="connsiteX604" fmla="*/ 284703 w 508000"/>
                <a:gd name="connsiteY604" fmla="*/ 33392 h 439659"/>
                <a:gd name="connsiteX605" fmla="*/ 279121 w 508000"/>
                <a:gd name="connsiteY605" fmla="*/ 33392 h 439659"/>
                <a:gd name="connsiteX606" fmla="*/ 279121 w 508000"/>
                <a:gd name="connsiteY606" fmla="*/ 27826 h 439659"/>
                <a:gd name="connsiteX607" fmla="*/ 279121 w 508000"/>
                <a:gd name="connsiteY607" fmla="*/ 16696 h 439659"/>
                <a:gd name="connsiteX608" fmla="*/ 256791 w 508000"/>
                <a:gd name="connsiteY608" fmla="*/ 16696 h 439659"/>
                <a:gd name="connsiteX609" fmla="*/ 251209 w 508000"/>
                <a:gd name="connsiteY609" fmla="*/ 16696 h 439659"/>
                <a:gd name="connsiteX610" fmla="*/ 228879 w 508000"/>
                <a:gd name="connsiteY610" fmla="*/ 16696 h 439659"/>
                <a:gd name="connsiteX611" fmla="*/ 228879 w 508000"/>
                <a:gd name="connsiteY611" fmla="*/ 27826 h 439659"/>
                <a:gd name="connsiteX612" fmla="*/ 223297 w 508000"/>
                <a:gd name="connsiteY612" fmla="*/ 33392 h 439659"/>
                <a:gd name="connsiteX613" fmla="*/ 217714 w 508000"/>
                <a:gd name="connsiteY613" fmla="*/ 33392 h 439659"/>
                <a:gd name="connsiteX614" fmla="*/ 217714 w 508000"/>
                <a:gd name="connsiteY614" fmla="*/ 27826 h 439659"/>
                <a:gd name="connsiteX615" fmla="*/ 223297 w 508000"/>
                <a:gd name="connsiteY615" fmla="*/ 27826 h 439659"/>
                <a:gd name="connsiteX616" fmla="*/ 223297 w 508000"/>
                <a:gd name="connsiteY616" fmla="*/ 16696 h 439659"/>
                <a:gd name="connsiteX617" fmla="*/ 217714 w 508000"/>
                <a:gd name="connsiteY617" fmla="*/ 16696 h 439659"/>
                <a:gd name="connsiteX618" fmla="*/ 195385 w 508000"/>
                <a:gd name="connsiteY618" fmla="*/ 16696 h 439659"/>
                <a:gd name="connsiteX619" fmla="*/ 195385 w 508000"/>
                <a:gd name="connsiteY619" fmla="*/ 27826 h 439659"/>
                <a:gd name="connsiteX620" fmla="*/ 195385 w 508000"/>
                <a:gd name="connsiteY620" fmla="*/ 33392 h 439659"/>
                <a:gd name="connsiteX621" fmla="*/ 189802 w 508000"/>
                <a:gd name="connsiteY621" fmla="*/ 33392 h 439659"/>
                <a:gd name="connsiteX622" fmla="*/ 184220 w 508000"/>
                <a:gd name="connsiteY622" fmla="*/ 33392 h 439659"/>
                <a:gd name="connsiteX623" fmla="*/ 184220 w 508000"/>
                <a:gd name="connsiteY623" fmla="*/ 27826 h 439659"/>
                <a:gd name="connsiteX624" fmla="*/ 184220 w 508000"/>
                <a:gd name="connsiteY624" fmla="*/ 16696 h 439659"/>
                <a:gd name="connsiteX625" fmla="*/ 161890 w 508000"/>
                <a:gd name="connsiteY625" fmla="*/ 16696 h 439659"/>
                <a:gd name="connsiteX626" fmla="*/ 156308 w 508000"/>
                <a:gd name="connsiteY626" fmla="*/ 16696 h 439659"/>
                <a:gd name="connsiteX627" fmla="*/ 133978 w 508000"/>
                <a:gd name="connsiteY627" fmla="*/ 16696 h 439659"/>
                <a:gd name="connsiteX628" fmla="*/ 133978 w 508000"/>
                <a:gd name="connsiteY628" fmla="*/ 27826 h 439659"/>
                <a:gd name="connsiteX629" fmla="*/ 128396 w 508000"/>
                <a:gd name="connsiteY629" fmla="*/ 33392 h 439659"/>
                <a:gd name="connsiteX630" fmla="*/ 122813 w 508000"/>
                <a:gd name="connsiteY630" fmla="*/ 33392 h 439659"/>
                <a:gd name="connsiteX631" fmla="*/ 122813 w 508000"/>
                <a:gd name="connsiteY631" fmla="*/ 27826 h 439659"/>
                <a:gd name="connsiteX632" fmla="*/ 128396 w 508000"/>
                <a:gd name="connsiteY632" fmla="*/ 27826 h 439659"/>
                <a:gd name="connsiteX633" fmla="*/ 128396 w 508000"/>
                <a:gd name="connsiteY633" fmla="*/ 16696 h 439659"/>
                <a:gd name="connsiteX634" fmla="*/ 122813 w 508000"/>
                <a:gd name="connsiteY634" fmla="*/ 16696 h 439659"/>
                <a:gd name="connsiteX635" fmla="*/ 100483 w 508000"/>
                <a:gd name="connsiteY635" fmla="*/ 16696 h 439659"/>
                <a:gd name="connsiteX636" fmla="*/ 100483 w 508000"/>
                <a:gd name="connsiteY636" fmla="*/ 27826 h 439659"/>
                <a:gd name="connsiteX637" fmla="*/ 100483 w 508000"/>
                <a:gd name="connsiteY637" fmla="*/ 33392 h 439659"/>
                <a:gd name="connsiteX638" fmla="*/ 94901 w 508000"/>
                <a:gd name="connsiteY638" fmla="*/ 33392 h 439659"/>
                <a:gd name="connsiteX639" fmla="*/ 89319 w 508000"/>
                <a:gd name="connsiteY639" fmla="*/ 33392 h 439659"/>
                <a:gd name="connsiteX640" fmla="*/ 89319 w 508000"/>
                <a:gd name="connsiteY640" fmla="*/ 27826 h 439659"/>
                <a:gd name="connsiteX641" fmla="*/ 89319 w 508000"/>
                <a:gd name="connsiteY641" fmla="*/ 16696 h 439659"/>
                <a:gd name="connsiteX642" fmla="*/ 66989 w 508000"/>
                <a:gd name="connsiteY642" fmla="*/ 16696 h 439659"/>
                <a:gd name="connsiteX643" fmla="*/ 61407 w 508000"/>
                <a:gd name="connsiteY643" fmla="*/ 16696 h 439659"/>
                <a:gd name="connsiteX644" fmla="*/ 44659 w 508000"/>
                <a:gd name="connsiteY644" fmla="*/ 16696 h 439659"/>
                <a:gd name="connsiteX645" fmla="*/ 39077 w 508000"/>
                <a:gd name="connsiteY645" fmla="*/ 16696 h 439659"/>
                <a:gd name="connsiteX646" fmla="*/ 44659 w 508000"/>
                <a:gd name="connsiteY646" fmla="*/ 0 h 439659"/>
                <a:gd name="connsiteX647" fmla="*/ 463341 w 508000"/>
                <a:gd name="connsiteY647" fmla="*/ 0 h 439659"/>
                <a:gd name="connsiteX648" fmla="*/ 508000 w 508000"/>
                <a:gd name="connsiteY648" fmla="*/ 44523 h 439659"/>
                <a:gd name="connsiteX649" fmla="*/ 508000 w 508000"/>
                <a:gd name="connsiteY649" fmla="*/ 322788 h 439659"/>
                <a:gd name="connsiteX650" fmla="*/ 463341 w 508000"/>
                <a:gd name="connsiteY650" fmla="*/ 367310 h 439659"/>
                <a:gd name="connsiteX651" fmla="*/ 273539 w 508000"/>
                <a:gd name="connsiteY651" fmla="*/ 367310 h 439659"/>
                <a:gd name="connsiteX652" fmla="*/ 273539 w 508000"/>
                <a:gd name="connsiteY652" fmla="*/ 400702 h 439659"/>
                <a:gd name="connsiteX653" fmla="*/ 407517 w 508000"/>
                <a:gd name="connsiteY653" fmla="*/ 400702 h 439659"/>
                <a:gd name="connsiteX654" fmla="*/ 424264 w 508000"/>
                <a:gd name="connsiteY654" fmla="*/ 422963 h 439659"/>
                <a:gd name="connsiteX655" fmla="*/ 424264 w 508000"/>
                <a:gd name="connsiteY655" fmla="*/ 439659 h 439659"/>
                <a:gd name="connsiteX656" fmla="*/ 83736 w 508000"/>
                <a:gd name="connsiteY656" fmla="*/ 439659 h 439659"/>
                <a:gd name="connsiteX657" fmla="*/ 83736 w 508000"/>
                <a:gd name="connsiteY657" fmla="*/ 422963 h 439659"/>
                <a:gd name="connsiteX658" fmla="*/ 100483 w 508000"/>
                <a:gd name="connsiteY658" fmla="*/ 400702 h 439659"/>
                <a:gd name="connsiteX659" fmla="*/ 234462 w 508000"/>
                <a:gd name="connsiteY659" fmla="*/ 400702 h 439659"/>
                <a:gd name="connsiteX660" fmla="*/ 234462 w 508000"/>
                <a:gd name="connsiteY660" fmla="*/ 367310 h 439659"/>
                <a:gd name="connsiteX661" fmla="*/ 44659 w 508000"/>
                <a:gd name="connsiteY661" fmla="*/ 367310 h 439659"/>
                <a:gd name="connsiteX662" fmla="*/ 0 w 508000"/>
                <a:gd name="connsiteY662" fmla="*/ 322788 h 439659"/>
                <a:gd name="connsiteX663" fmla="*/ 0 w 508000"/>
                <a:gd name="connsiteY663" fmla="*/ 44523 h 439659"/>
                <a:gd name="connsiteX664" fmla="*/ 44659 w 508000"/>
                <a:gd name="connsiteY664" fmla="*/ 0 h 439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</a:cxnLst>
              <a:rect l="l" t="t" r="r" b="b"/>
              <a:pathLst>
                <a:path w="508000" h="439659">
                  <a:moveTo>
                    <a:pt x="441011" y="278265"/>
                  </a:moveTo>
                  <a:cubicBezTo>
                    <a:pt x="446593" y="278265"/>
                    <a:pt x="446593" y="278265"/>
                    <a:pt x="446593" y="278265"/>
                  </a:cubicBezTo>
                  <a:cubicBezTo>
                    <a:pt x="446593" y="278265"/>
                    <a:pt x="446593" y="278265"/>
                    <a:pt x="446593" y="283831"/>
                  </a:cubicBezTo>
                  <a:cubicBezTo>
                    <a:pt x="446593" y="278265"/>
                    <a:pt x="441011" y="278265"/>
                    <a:pt x="441011" y="278265"/>
                  </a:cubicBezTo>
                  <a:close/>
                  <a:moveTo>
                    <a:pt x="312615" y="278265"/>
                  </a:moveTo>
                  <a:cubicBezTo>
                    <a:pt x="312615" y="278265"/>
                    <a:pt x="312615" y="278265"/>
                    <a:pt x="318198" y="278265"/>
                  </a:cubicBezTo>
                  <a:cubicBezTo>
                    <a:pt x="312615" y="278265"/>
                    <a:pt x="312615" y="278265"/>
                    <a:pt x="312615" y="283831"/>
                  </a:cubicBezTo>
                  <a:cubicBezTo>
                    <a:pt x="312615" y="278265"/>
                    <a:pt x="312615" y="278265"/>
                    <a:pt x="312615" y="278265"/>
                  </a:cubicBezTo>
                  <a:close/>
                  <a:moveTo>
                    <a:pt x="61407" y="278265"/>
                  </a:moveTo>
                  <a:cubicBezTo>
                    <a:pt x="66989" y="278265"/>
                    <a:pt x="66989" y="278265"/>
                    <a:pt x="66989" y="278265"/>
                  </a:cubicBezTo>
                  <a:cubicBezTo>
                    <a:pt x="66989" y="278265"/>
                    <a:pt x="66989" y="278265"/>
                    <a:pt x="66989" y="283831"/>
                  </a:cubicBezTo>
                  <a:cubicBezTo>
                    <a:pt x="66989" y="278265"/>
                    <a:pt x="66989" y="278265"/>
                    <a:pt x="61407" y="278265"/>
                  </a:cubicBezTo>
                  <a:close/>
                  <a:moveTo>
                    <a:pt x="157184" y="254570"/>
                  </a:moveTo>
                  <a:cubicBezTo>
                    <a:pt x="161740" y="254570"/>
                    <a:pt x="161740" y="254570"/>
                    <a:pt x="161740" y="254570"/>
                  </a:cubicBezTo>
                  <a:cubicBezTo>
                    <a:pt x="161740" y="254570"/>
                    <a:pt x="161740" y="254570"/>
                    <a:pt x="161740" y="259695"/>
                  </a:cubicBezTo>
                  <a:cubicBezTo>
                    <a:pt x="161740" y="259695"/>
                    <a:pt x="161740" y="259695"/>
                    <a:pt x="157184" y="259695"/>
                  </a:cubicBezTo>
                  <a:cubicBezTo>
                    <a:pt x="157184" y="254570"/>
                    <a:pt x="157184" y="254570"/>
                    <a:pt x="157184" y="254570"/>
                  </a:cubicBezTo>
                  <a:close/>
                  <a:moveTo>
                    <a:pt x="61507" y="254570"/>
                  </a:moveTo>
                  <a:cubicBezTo>
                    <a:pt x="68341" y="254570"/>
                    <a:pt x="68341" y="254570"/>
                    <a:pt x="68341" y="254570"/>
                  </a:cubicBezTo>
                  <a:cubicBezTo>
                    <a:pt x="68341" y="254570"/>
                    <a:pt x="68341" y="254570"/>
                    <a:pt x="68341" y="259695"/>
                  </a:cubicBezTo>
                  <a:cubicBezTo>
                    <a:pt x="68341" y="259695"/>
                    <a:pt x="68341" y="259695"/>
                    <a:pt x="61507" y="259695"/>
                  </a:cubicBezTo>
                  <a:cubicBezTo>
                    <a:pt x="61507" y="254570"/>
                    <a:pt x="61507" y="254570"/>
                    <a:pt x="61507" y="254570"/>
                  </a:cubicBezTo>
                  <a:close/>
                  <a:moveTo>
                    <a:pt x="323480" y="243749"/>
                  </a:moveTo>
                  <a:cubicBezTo>
                    <a:pt x="323480" y="243749"/>
                    <a:pt x="323480" y="243749"/>
                    <a:pt x="323480" y="254380"/>
                  </a:cubicBezTo>
                  <a:cubicBezTo>
                    <a:pt x="323480" y="254380"/>
                    <a:pt x="317785" y="254380"/>
                    <a:pt x="317785" y="259695"/>
                  </a:cubicBezTo>
                  <a:cubicBezTo>
                    <a:pt x="312090" y="259695"/>
                    <a:pt x="312090" y="259695"/>
                    <a:pt x="312090" y="259695"/>
                  </a:cubicBezTo>
                  <a:cubicBezTo>
                    <a:pt x="312090" y="254380"/>
                    <a:pt x="312090" y="254380"/>
                    <a:pt x="312090" y="254380"/>
                  </a:cubicBezTo>
                  <a:cubicBezTo>
                    <a:pt x="312090" y="254380"/>
                    <a:pt x="312090" y="254380"/>
                    <a:pt x="317785" y="254380"/>
                  </a:cubicBezTo>
                  <a:lnTo>
                    <a:pt x="317785" y="249065"/>
                  </a:lnTo>
                  <a:cubicBezTo>
                    <a:pt x="317785" y="249065"/>
                    <a:pt x="317785" y="243749"/>
                    <a:pt x="323480" y="243749"/>
                  </a:cubicBezTo>
                  <a:close/>
                  <a:moveTo>
                    <a:pt x="184520" y="243749"/>
                  </a:moveTo>
                  <a:cubicBezTo>
                    <a:pt x="184520" y="243749"/>
                    <a:pt x="190215" y="249065"/>
                    <a:pt x="190215" y="249065"/>
                  </a:cubicBezTo>
                  <a:cubicBezTo>
                    <a:pt x="195910" y="249065"/>
                    <a:pt x="195910" y="249065"/>
                    <a:pt x="195910" y="249065"/>
                  </a:cubicBezTo>
                  <a:cubicBezTo>
                    <a:pt x="195910" y="249065"/>
                    <a:pt x="195910" y="249065"/>
                    <a:pt x="195910" y="254380"/>
                  </a:cubicBezTo>
                  <a:cubicBezTo>
                    <a:pt x="195910" y="254380"/>
                    <a:pt x="195910" y="254380"/>
                    <a:pt x="195910" y="259695"/>
                  </a:cubicBezTo>
                  <a:cubicBezTo>
                    <a:pt x="195910" y="259695"/>
                    <a:pt x="190215" y="259695"/>
                    <a:pt x="190215" y="259695"/>
                  </a:cubicBezTo>
                  <a:cubicBezTo>
                    <a:pt x="190215" y="259695"/>
                    <a:pt x="190215" y="259695"/>
                    <a:pt x="184520" y="259695"/>
                  </a:cubicBezTo>
                  <a:cubicBezTo>
                    <a:pt x="184520" y="254380"/>
                    <a:pt x="184520" y="254380"/>
                    <a:pt x="184520" y="254380"/>
                  </a:cubicBezTo>
                  <a:cubicBezTo>
                    <a:pt x="184520" y="254380"/>
                    <a:pt x="184520" y="254380"/>
                    <a:pt x="184520" y="243749"/>
                  </a:cubicBezTo>
                  <a:close/>
                  <a:moveTo>
                    <a:pt x="466996" y="239193"/>
                  </a:moveTo>
                  <a:cubicBezTo>
                    <a:pt x="472691" y="239193"/>
                    <a:pt x="472691" y="239193"/>
                    <a:pt x="472691" y="239193"/>
                  </a:cubicBezTo>
                  <a:cubicBezTo>
                    <a:pt x="472691" y="239193"/>
                    <a:pt x="472691" y="239193"/>
                    <a:pt x="478386" y="239193"/>
                  </a:cubicBezTo>
                  <a:cubicBezTo>
                    <a:pt x="478386" y="239193"/>
                    <a:pt x="478386" y="244319"/>
                    <a:pt x="478386" y="244319"/>
                  </a:cubicBezTo>
                  <a:cubicBezTo>
                    <a:pt x="478386" y="244319"/>
                    <a:pt x="478386" y="244319"/>
                    <a:pt x="478386" y="254570"/>
                  </a:cubicBezTo>
                  <a:cubicBezTo>
                    <a:pt x="478386" y="254570"/>
                    <a:pt x="478386" y="254570"/>
                    <a:pt x="478386" y="259695"/>
                  </a:cubicBezTo>
                  <a:cubicBezTo>
                    <a:pt x="472691" y="259695"/>
                    <a:pt x="472691" y="259695"/>
                    <a:pt x="472691" y="259695"/>
                  </a:cubicBezTo>
                  <a:cubicBezTo>
                    <a:pt x="472691" y="259695"/>
                    <a:pt x="472691" y="259695"/>
                    <a:pt x="466996" y="259695"/>
                  </a:cubicBezTo>
                  <a:cubicBezTo>
                    <a:pt x="466996" y="254570"/>
                    <a:pt x="466996" y="254570"/>
                    <a:pt x="466996" y="254570"/>
                  </a:cubicBezTo>
                  <a:cubicBezTo>
                    <a:pt x="466996" y="254570"/>
                    <a:pt x="466996" y="254570"/>
                    <a:pt x="466996" y="244319"/>
                  </a:cubicBezTo>
                  <a:cubicBezTo>
                    <a:pt x="466996" y="244319"/>
                    <a:pt x="466996" y="239193"/>
                    <a:pt x="466996" y="239193"/>
                  </a:cubicBezTo>
                  <a:close/>
                  <a:moveTo>
                    <a:pt x="440798" y="239193"/>
                  </a:moveTo>
                  <a:cubicBezTo>
                    <a:pt x="440798" y="239193"/>
                    <a:pt x="440798" y="244319"/>
                    <a:pt x="440798" y="244319"/>
                  </a:cubicBezTo>
                  <a:cubicBezTo>
                    <a:pt x="440798" y="244319"/>
                    <a:pt x="440798" y="244319"/>
                    <a:pt x="440798" y="254570"/>
                  </a:cubicBezTo>
                  <a:cubicBezTo>
                    <a:pt x="446493" y="254570"/>
                    <a:pt x="446493" y="254570"/>
                    <a:pt x="446493" y="254570"/>
                  </a:cubicBezTo>
                  <a:cubicBezTo>
                    <a:pt x="446493" y="254570"/>
                    <a:pt x="446493" y="254570"/>
                    <a:pt x="446493" y="259695"/>
                  </a:cubicBezTo>
                  <a:cubicBezTo>
                    <a:pt x="446493" y="259695"/>
                    <a:pt x="446493" y="259695"/>
                    <a:pt x="440798" y="259695"/>
                  </a:cubicBezTo>
                  <a:cubicBezTo>
                    <a:pt x="440798" y="254570"/>
                    <a:pt x="435103" y="254570"/>
                    <a:pt x="435103" y="254570"/>
                  </a:cubicBezTo>
                  <a:cubicBezTo>
                    <a:pt x="435103" y="254570"/>
                    <a:pt x="435103" y="254570"/>
                    <a:pt x="435103" y="244319"/>
                  </a:cubicBezTo>
                  <a:cubicBezTo>
                    <a:pt x="435103" y="244319"/>
                    <a:pt x="440798" y="239193"/>
                    <a:pt x="440798" y="239193"/>
                  </a:cubicBezTo>
                  <a:close/>
                  <a:moveTo>
                    <a:pt x="440798" y="239193"/>
                  </a:moveTo>
                  <a:cubicBezTo>
                    <a:pt x="446493" y="239193"/>
                    <a:pt x="446493" y="239193"/>
                    <a:pt x="446493" y="239193"/>
                  </a:cubicBezTo>
                  <a:cubicBezTo>
                    <a:pt x="446493" y="239193"/>
                    <a:pt x="446493" y="244319"/>
                    <a:pt x="446493" y="244319"/>
                  </a:cubicBezTo>
                  <a:cubicBezTo>
                    <a:pt x="446493" y="244319"/>
                    <a:pt x="446493" y="239193"/>
                    <a:pt x="440798" y="239193"/>
                  </a:cubicBezTo>
                  <a:close/>
                  <a:moveTo>
                    <a:pt x="412323" y="239193"/>
                  </a:moveTo>
                  <a:cubicBezTo>
                    <a:pt x="412323" y="239193"/>
                    <a:pt x="416879" y="244319"/>
                    <a:pt x="416879" y="244319"/>
                  </a:cubicBezTo>
                  <a:cubicBezTo>
                    <a:pt x="416879" y="244319"/>
                    <a:pt x="416879" y="244319"/>
                    <a:pt x="416879" y="254570"/>
                  </a:cubicBezTo>
                  <a:cubicBezTo>
                    <a:pt x="416879" y="254570"/>
                    <a:pt x="412323" y="254570"/>
                    <a:pt x="412323" y="259695"/>
                  </a:cubicBezTo>
                  <a:cubicBezTo>
                    <a:pt x="407767" y="259695"/>
                    <a:pt x="407767" y="259695"/>
                    <a:pt x="407767" y="259695"/>
                  </a:cubicBezTo>
                  <a:cubicBezTo>
                    <a:pt x="407767" y="254570"/>
                    <a:pt x="407767" y="254570"/>
                    <a:pt x="407767" y="254570"/>
                  </a:cubicBezTo>
                  <a:cubicBezTo>
                    <a:pt x="407767" y="254570"/>
                    <a:pt x="407767" y="254570"/>
                    <a:pt x="412323" y="254570"/>
                  </a:cubicBezTo>
                  <a:lnTo>
                    <a:pt x="412323" y="244319"/>
                  </a:lnTo>
                  <a:cubicBezTo>
                    <a:pt x="412323" y="244319"/>
                    <a:pt x="412323" y="239193"/>
                    <a:pt x="412323" y="239193"/>
                  </a:cubicBezTo>
                  <a:close/>
                  <a:moveTo>
                    <a:pt x="407767" y="239193"/>
                  </a:moveTo>
                  <a:cubicBezTo>
                    <a:pt x="407767" y="239193"/>
                    <a:pt x="407767" y="239193"/>
                    <a:pt x="412323" y="239193"/>
                  </a:cubicBezTo>
                  <a:cubicBezTo>
                    <a:pt x="407767" y="239193"/>
                    <a:pt x="407767" y="244319"/>
                    <a:pt x="407767" y="244319"/>
                  </a:cubicBezTo>
                  <a:cubicBezTo>
                    <a:pt x="407767" y="244319"/>
                    <a:pt x="407767" y="239193"/>
                    <a:pt x="407767" y="239193"/>
                  </a:cubicBezTo>
                  <a:close/>
                  <a:moveTo>
                    <a:pt x="373596" y="239193"/>
                  </a:moveTo>
                  <a:cubicBezTo>
                    <a:pt x="379291" y="239193"/>
                    <a:pt x="379291" y="239193"/>
                    <a:pt x="379291" y="239193"/>
                  </a:cubicBezTo>
                  <a:cubicBezTo>
                    <a:pt x="379291" y="239193"/>
                    <a:pt x="379291" y="239193"/>
                    <a:pt x="384986" y="239193"/>
                  </a:cubicBezTo>
                  <a:cubicBezTo>
                    <a:pt x="384986" y="239193"/>
                    <a:pt x="384986" y="244319"/>
                    <a:pt x="384986" y="244319"/>
                  </a:cubicBezTo>
                  <a:cubicBezTo>
                    <a:pt x="384986" y="244319"/>
                    <a:pt x="384986" y="244319"/>
                    <a:pt x="384986" y="254570"/>
                  </a:cubicBezTo>
                  <a:cubicBezTo>
                    <a:pt x="384986" y="254570"/>
                    <a:pt x="384986" y="254570"/>
                    <a:pt x="384986" y="259695"/>
                  </a:cubicBezTo>
                  <a:cubicBezTo>
                    <a:pt x="379291" y="259695"/>
                    <a:pt x="379291" y="259695"/>
                    <a:pt x="379291" y="259695"/>
                  </a:cubicBezTo>
                  <a:cubicBezTo>
                    <a:pt x="379291" y="259695"/>
                    <a:pt x="379291" y="259695"/>
                    <a:pt x="373596" y="259695"/>
                  </a:cubicBezTo>
                  <a:cubicBezTo>
                    <a:pt x="373596" y="254570"/>
                    <a:pt x="373596" y="254570"/>
                    <a:pt x="373596" y="254570"/>
                  </a:cubicBezTo>
                  <a:cubicBezTo>
                    <a:pt x="373596" y="254570"/>
                    <a:pt x="373596" y="254570"/>
                    <a:pt x="373596" y="244319"/>
                  </a:cubicBezTo>
                  <a:cubicBezTo>
                    <a:pt x="373596" y="244319"/>
                    <a:pt x="373596" y="239193"/>
                    <a:pt x="373596" y="239193"/>
                  </a:cubicBezTo>
                  <a:close/>
                  <a:moveTo>
                    <a:pt x="345121" y="239193"/>
                  </a:moveTo>
                  <a:cubicBezTo>
                    <a:pt x="345121" y="239193"/>
                    <a:pt x="345121" y="244319"/>
                    <a:pt x="345121" y="244319"/>
                  </a:cubicBezTo>
                  <a:cubicBezTo>
                    <a:pt x="345121" y="244319"/>
                    <a:pt x="345121" y="244319"/>
                    <a:pt x="345121" y="254570"/>
                  </a:cubicBezTo>
                  <a:cubicBezTo>
                    <a:pt x="345121" y="254570"/>
                    <a:pt x="350816" y="254570"/>
                    <a:pt x="350816" y="254570"/>
                  </a:cubicBezTo>
                  <a:cubicBezTo>
                    <a:pt x="350816" y="254570"/>
                    <a:pt x="350816" y="254570"/>
                    <a:pt x="350816" y="259695"/>
                  </a:cubicBezTo>
                  <a:cubicBezTo>
                    <a:pt x="350816" y="259695"/>
                    <a:pt x="350816" y="259695"/>
                    <a:pt x="345121" y="259695"/>
                  </a:cubicBezTo>
                  <a:cubicBezTo>
                    <a:pt x="345121" y="254570"/>
                    <a:pt x="339426" y="254570"/>
                    <a:pt x="339426" y="254570"/>
                  </a:cubicBezTo>
                  <a:cubicBezTo>
                    <a:pt x="339426" y="254570"/>
                    <a:pt x="339426" y="254570"/>
                    <a:pt x="339426" y="244319"/>
                  </a:cubicBezTo>
                  <a:cubicBezTo>
                    <a:pt x="339426" y="244319"/>
                    <a:pt x="345121" y="239193"/>
                    <a:pt x="345121" y="239193"/>
                  </a:cubicBezTo>
                  <a:close/>
                  <a:moveTo>
                    <a:pt x="345121" y="239193"/>
                  </a:moveTo>
                  <a:cubicBezTo>
                    <a:pt x="350816" y="239193"/>
                    <a:pt x="350816" y="239193"/>
                    <a:pt x="350816" y="239193"/>
                  </a:cubicBezTo>
                  <a:cubicBezTo>
                    <a:pt x="350816" y="239193"/>
                    <a:pt x="350816" y="244319"/>
                    <a:pt x="350816" y="244319"/>
                  </a:cubicBezTo>
                  <a:cubicBezTo>
                    <a:pt x="350816" y="244319"/>
                    <a:pt x="345121" y="239193"/>
                    <a:pt x="345121" y="239193"/>
                  </a:cubicBezTo>
                  <a:close/>
                  <a:moveTo>
                    <a:pt x="157184" y="239193"/>
                  </a:moveTo>
                  <a:cubicBezTo>
                    <a:pt x="161740" y="239193"/>
                    <a:pt x="161740" y="239193"/>
                    <a:pt x="161740" y="239193"/>
                  </a:cubicBezTo>
                  <a:cubicBezTo>
                    <a:pt x="161740" y="239193"/>
                    <a:pt x="161740" y="244319"/>
                    <a:pt x="161740" y="244319"/>
                  </a:cubicBezTo>
                  <a:cubicBezTo>
                    <a:pt x="161740" y="244319"/>
                    <a:pt x="161740" y="239193"/>
                    <a:pt x="157184" y="239193"/>
                  </a:cubicBezTo>
                  <a:close/>
                  <a:moveTo>
                    <a:pt x="128708" y="239193"/>
                  </a:moveTo>
                  <a:cubicBezTo>
                    <a:pt x="134403" y="239193"/>
                    <a:pt x="134403" y="244319"/>
                    <a:pt x="134403" y="244319"/>
                  </a:cubicBezTo>
                  <a:cubicBezTo>
                    <a:pt x="134403" y="244319"/>
                    <a:pt x="134403" y="244319"/>
                    <a:pt x="134403" y="254570"/>
                  </a:cubicBezTo>
                  <a:cubicBezTo>
                    <a:pt x="134403" y="254570"/>
                    <a:pt x="134403" y="254570"/>
                    <a:pt x="128708" y="259695"/>
                  </a:cubicBezTo>
                  <a:cubicBezTo>
                    <a:pt x="123013" y="259695"/>
                    <a:pt x="123013" y="259695"/>
                    <a:pt x="123013" y="259695"/>
                  </a:cubicBezTo>
                  <a:cubicBezTo>
                    <a:pt x="123013" y="254570"/>
                    <a:pt x="123013" y="254570"/>
                    <a:pt x="123013" y="254570"/>
                  </a:cubicBezTo>
                  <a:cubicBezTo>
                    <a:pt x="123013" y="254570"/>
                    <a:pt x="128708" y="254570"/>
                    <a:pt x="128708" y="254570"/>
                  </a:cubicBezTo>
                  <a:lnTo>
                    <a:pt x="128708" y="244319"/>
                  </a:lnTo>
                  <a:cubicBezTo>
                    <a:pt x="128708" y="244319"/>
                    <a:pt x="128708" y="239193"/>
                    <a:pt x="128708" y="239193"/>
                  </a:cubicBezTo>
                  <a:close/>
                  <a:moveTo>
                    <a:pt x="123013" y="239193"/>
                  </a:moveTo>
                  <a:cubicBezTo>
                    <a:pt x="123013" y="239193"/>
                    <a:pt x="123013" y="239193"/>
                    <a:pt x="128708" y="239193"/>
                  </a:cubicBezTo>
                  <a:cubicBezTo>
                    <a:pt x="128708" y="239193"/>
                    <a:pt x="123013" y="244319"/>
                    <a:pt x="123013" y="244319"/>
                  </a:cubicBezTo>
                  <a:cubicBezTo>
                    <a:pt x="123013" y="244319"/>
                    <a:pt x="123013" y="239193"/>
                    <a:pt x="123013" y="239193"/>
                  </a:cubicBezTo>
                  <a:close/>
                  <a:moveTo>
                    <a:pt x="91121" y="239193"/>
                  </a:moveTo>
                  <a:cubicBezTo>
                    <a:pt x="95677" y="239193"/>
                    <a:pt x="95677" y="239193"/>
                    <a:pt x="95677" y="239193"/>
                  </a:cubicBezTo>
                  <a:cubicBezTo>
                    <a:pt x="95677" y="239193"/>
                    <a:pt x="95677" y="239193"/>
                    <a:pt x="100233" y="239193"/>
                  </a:cubicBezTo>
                  <a:cubicBezTo>
                    <a:pt x="100233" y="239193"/>
                    <a:pt x="100233" y="244319"/>
                    <a:pt x="100233" y="244319"/>
                  </a:cubicBezTo>
                  <a:cubicBezTo>
                    <a:pt x="100233" y="244319"/>
                    <a:pt x="100233" y="244319"/>
                    <a:pt x="100233" y="254570"/>
                  </a:cubicBezTo>
                  <a:cubicBezTo>
                    <a:pt x="100233" y="254570"/>
                    <a:pt x="100233" y="254570"/>
                    <a:pt x="100233" y="259695"/>
                  </a:cubicBezTo>
                  <a:cubicBezTo>
                    <a:pt x="95677" y="259695"/>
                    <a:pt x="95677" y="259695"/>
                    <a:pt x="95677" y="259695"/>
                  </a:cubicBezTo>
                  <a:cubicBezTo>
                    <a:pt x="95677" y="259695"/>
                    <a:pt x="95677" y="259695"/>
                    <a:pt x="91121" y="259695"/>
                  </a:cubicBezTo>
                  <a:cubicBezTo>
                    <a:pt x="91121" y="254570"/>
                    <a:pt x="91121" y="254570"/>
                    <a:pt x="91121" y="254570"/>
                  </a:cubicBezTo>
                  <a:cubicBezTo>
                    <a:pt x="91121" y="254570"/>
                    <a:pt x="91121" y="254570"/>
                    <a:pt x="91121" y="244319"/>
                  </a:cubicBezTo>
                  <a:cubicBezTo>
                    <a:pt x="91121" y="244319"/>
                    <a:pt x="91121" y="239193"/>
                    <a:pt x="91121" y="239193"/>
                  </a:cubicBezTo>
                  <a:close/>
                  <a:moveTo>
                    <a:pt x="61507" y="239193"/>
                  </a:moveTo>
                  <a:cubicBezTo>
                    <a:pt x="68341" y="239193"/>
                    <a:pt x="68341" y="239193"/>
                    <a:pt x="68341" y="239193"/>
                  </a:cubicBezTo>
                  <a:cubicBezTo>
                    <a:pt x="68341" y="239193"/>
                    <a:pt x="68341" y="244319"/>
                    <a:pt x="68341" y="244319"/>
                  </a:cubicBezTo>
                  <a:cubicBezTo>
                    <a:pt x="68341" y="244319"/>
                    <a:pt x="68341" y="239193"/>
                    <a:pt x="61507" y="239193"/>
                  </a:cubicBezTo>
                  <a:close/>
                  <a:moveTo>
                    <a:pt x="35309" y="239193"/>
                  </a:moveTo>
                  <a:cubicBezTo>
                    <a:pt x="41004" y="239193"/>
                    <a:pt x="41004" y="244319"/>
                    <a:pt x="41004" y="244319"/>
                  </a:cubicBezTo>
                  <a:cubicBezTo>
                    <a:pt x="41004" y="244319"/>
                    <a:pt x="41004" y="244319"/>
                    <a:pt x="41004" y="254570"/>
                  </a:cubicBezTo>
                  <a:cubicBezTo>
                    <a:pt x="41004" y="254570"/>
                    <a:pt x="41004" y="254570"/>
                    <a:pt x="35309" y="259695"/>
                  </a:cubicBezTo>
                  <a:cubicBezTo>
                    <a:pt x="29614" y="259695"/>
                    <a:pt x="29614" y="259695"/>
                    <a:pt x="29614" y="259695"/>
                  </a:cubicBezTo>
                  <a:cubicBezTo>
                    <a:pt x="29614" y="254570"/>
                    <a:pt x="29614" y="254570"/>
                    <a:pt x="29614" y="254570"/>
                  </a:cubicBezTo>
                  <a:cubicBezTo>
                    <a:pt x="29614" y="254570"/>
                    <a:pt x="35309" y="254570"/>
                    <a:pt x="35309" y="254570"/>
                  </a:cubicBezTo>
                  <a:lnTo>
                    <a:pt x="35309" y="244319"/>
                  </a:lnTo>
                  <a:cubicBezTo>
                    <a:pt x="35309" y="244319"/>
                    <a:pt x="35309" y="239193"/>
                    <a:pt x="35309" y="239193"/>
                  </a:cubicBezTo>
                  <a:close/>
                  <a:moveTo>
                    <a:pt x="29614" y="239193"/>
                  </a:moveTo>
                  <a:cubicBezTo>
                    <a:pt x="29614" y="239193"/>
                    <a:pt x="29614" y="239193"/>
                    <a:pt x="35309" y="239193"/>
                  </a:cubicBezTo>
                  <a:cubicBezTo>
                    <a:pt x="35309" y="239193"/>
                    <a:pt x="29614" y="244319"/>
                    <a:pt x="29614" y="244319"/>
                  </a:cubicBezTo>
                  <a:cubicBezTo>
                    <a:pt x="29614" y="244319"/>
                    <a:pt x="29614" y="239193"/>
                    <a:pt x="29614" y="239193"/>
                  </a:cubicBezTo>
                  <a:close/>
                  <a:moveTo>
                    <a:pt x="157184" y="215653"/>
                  </a:moveTo>
                  <a:cubicBezTo>
                    <a:pt x="161740" y="215653"/>
                    <a:pt x="161740" y="215653"/>
                    <a:pt x="161740" y="215653"/>
                  </a:cubicBezTo>
                  <a:cubicBezTo>
                    <a:pt x="161740" y="215653"/>
                    <a:pt x="161740" y="215653"/>
                    <a:pt x="161740" y="220968"/>
                  </a:cubicBezTo>
                  <a:cubicBezTo>
                    <a:pt x="161740" y="220968"/>
                    <a:pt x="161740" y="220968"/>
                    <a:pt x="157184" y="220968"/>
                  </a:cubicBezTo>
                  <a:cubicBezTo>
                    <a:pt x="157184" y="220968"/>
                    <a:pt x="157184" y="215653"/>
                    <a:pt x="157184" y="215653"/>
                  </a:cubicBezTo>
                  <a:close/>
                  <a:moveTo>
                    <a:pt x="466996" y="200466"/>
                  </a:moveTo>
                  <a:cubicBezTo>
                    <a:pt x="472691" y="200466"/>
                    <a:pt x="472691" y="200466"/>
                    <a:pt x="472691" y="200466"/>
                  </a:cubicBezTo>
                  <a:cubicBezTo>
                    <a:pt x="472691" y="200466"/>
                    <a:pt x="472691" y="200466"/>
                    <a:pt x="478386" y="200466"/>
                  </a:cubicBezTo>
                  <a:cubicBezTo>
                    <a:pt x="478386" y="200466"/>
                    <a:pt x="478386" y="205592"/>
                    <a:pt x="478386" y="205592"/>
                  </a:cubicBezTo>
                  <a:cubicBezTo>
                    <a:pt x="478386" y="205592"/>
                    <a:pt x="478386" y="205592"/>
                    <a:pt x="478386" y="215843"/>
                  </a:cubicBezTo>
                  <a:cubicBezTo>
                    <a:pt x="478386" y="215843"/>
                    <a:pt x="478386" y="220968"/>
                    <a:pt x="478386" y="220968"/>
                  </a:cubicBezTo>
                  <a:cubicBezTo>
                    <a:pt x="472691" y="220968"/>
                    <a:pt x="472691" y="220968"/>
                    <a:pt x="472691" y="220968"/>
                  </a:cubicBezTo>
                  <a:cubicBezTo>
                    <a:pt x="472691" y="220968"/>
                    <a:pt x="472691" y="220968"/>
                    <a:pt x="466996" y="220968"/>
                  </a:cubicBezTo>
                  <a:cubicBezTo>
                    <a:pt x="466996" y="220968"/>
                    <a:pt x="466996" y="215843"/>
                    <a:pt x="466996" y="215843"/>
                  </a:cubicBezTo>
                  <a:cubicBezTo>
                    <a:pt x="466996" y="215843"/>
                    <a:pt x="466996" y="215843"/>
                    <a:pt x="466996" y="205592"/>
                  </a:cubicBezTo>
                  <a:cubicBezTo>
                    <a:pt x="466996" y="205592"/>
                    <a:pt x="466996" y="200466"/>
                    <a:pt x="466996" y="200466"/>
                  </a:cubicBezTo>
                  <a:close/>
                  <a:moveTo>
                    <a:pt x="439659" y="200466"/>
                  </a:moveTo>
                  <a:lnTo>
                    <a:pt x="446493" y="200466"/>
                  </a:lnTo>
                  <a:lnTo>
                    <a:pt x="446493" y="220968"/>
                  </a:lnTo>
                  <a:lnTo>
                    <a:pt x="439659" y="220968"/>
                  </a:lnTo>
                  <a:close/>
                  <a:moveTo>
                    <a:pt x="407767" y="200466"/>
                  </a:moveTo>
                  <a:cubicBezTo>
                    <a:pt x="407767" y="200466"/>
                    <a:pt x="407767" y="200466"/>
                    <a:pt x="412323" y="200466"/>
                  </a:cubicBezTo>
                  <a:cubicBezTo>
                    <a:pt x="412323" y="200466"/>
                    <a:pt x="416879" y="205592"/>
                    <a:pt x="416879" y="205592"/>
                  </a:cubicBezTo>
                  <a:cubicBezTo>
                    <a:pt x="416879" y="205592"/>
                    <a:pt x="416879" y="205592"/>
                    <a:pt x="416879" y="215843"/>
                  </a:cubicBezTo>
                  <a:cubicBezTo>
                    <a:pt x="416879" y="215843"/>
                    <a:pt x="412323" y="220968"/>
                    <a:pt x="412323" y="220968"/>
                  </a:cubicBezTo>
                  <a:cubicBezTo>
                    <a:pt x="407767" y="220968"/>
                    <a:pt x="407767" y="220968"/>
                    <a:pt x="407767" y="220968"/>
                  </a:cubicBezTo>
                  <a:cubicBezTo>
                    <a:pt x="407767" y="220968"/>
                    <a:pt x="407767" y="215843"/>
                    <a:pt x="407767" y="215843"/>
                  </a:cubicBezTo>
                  <a:cubicBezTo>
                    <a:pt x="407767" y="215843"/>
                    <a:pt x="407767" y="215843"/>
                    <a:pt x="412323" y="215843"/>
                  </a:cubicBezTo>
                  <a:lnTo>
                    <a:pt x="412323" y="205592"/>
                  </a:lnTo>
                  <a:cubicBezTo>
                    <a:pt x="407767" y="205592"/>
                    <a:pt x="407767" y="205592"/>
                    <a:pt x="407767" y="205592"/>
                  </a:cubicBezTo>
                  <a:cubicBezTo>
                    <a:pt x="407767" y="205592"/>
                    <a:pt x="407767" y="200466"/>
                    <a:pt x="407767" y="200466"/>
                  </a:cubicBezTo>
                  <a:close/>
                  <a:moveTo>
                    <a:pt x="373596" y="200466"/>
                  </a:moveTo>
                  <a:cubicBezTo>
                    <a:pt x="379291" y="200466"/>
                    <a:pt x="379291" y="200466"/>
                    <a:pt x="379291" y="200466"/>
                  </a:cubicBezTo>
                  <a:cubicBezTo>
                    <a:pt x="379291" y="200466"/>
                    <a:pt x="379291" y="200466"/>
                    <a:pt x="384986" y="200466"/>
                  </a:cubicBezTo>
                  <a:cubicBezTo>
                    <a:pt x="384986" y="200466"/>
                    <a:pt x="384986" y="205592"/>
                    <a:pt x="384986" y="205592"/>
                  </a:cubicBezTo>
                  <a:cubicBezTo>
                    <a:pt x="384986" y="205592"/>
                    <a:pt x="384986" y="205592"/>
                    <a:pt x="384986" y="215843"/>
                  </a:cubicBezTo>
                  <a:cubicBezTo>
                    <a:pt x="384986" y="215843"/>
                    <a:pt x="384986" y="220968"/>
                    <a:pt x="384986" y="220968"/>
                  </a:cubicBezTo>
                  <a:cubicBezTo>
                    <a:pt x="379291" y="220968"/>
                    <a:pt x="379291" y="220968"/>
                    <a:pt x="379291" y="220968"/>
                  </a:cubicBezTo>
                  <a:cubicBezTo>
                    <a:pt x="379291" y="220968"/>
                    <a:pt x="379291" y="220968"/>
                    <a:pt x="373596" y="220968"/>
                  </a:cubicBezTo>
                  <a:cubicBezTo>
                    <a:pt x="373596" y="220968"/>
                    <a:pt x="373596" y="215843"/>
                    <a:pt x="373596" y="215843"/>
                  </a:cubicBezTo>
                  <a:cubicBezTo>
                    <a:pt x="373596" y="215843"/>
                    <a:pt x="373596" y="215843"/>
                    <a:pt x="373596" y="205592"/>
                  </a:cubicBezTo>
                  <a:cubicBezTo>
                    <a:pt x="373596" y="205592"/>
                    <a:pt x="373596" y="200466"/>
                    <a:pt x="373596" y="200466"/>
                  </a:cubicBezTo>
                  <a:close/>
                  <a:moveTo>
                    <a:pt x="123013" y="200466"/>
                  </a:moveTo>
                  <a:cubicBezTo>
                    <a:pt x="123013" y="200466"/>
                    <a:pt x="123013" y="200466"/>
                    <a:pt x="128708" y="200466"/>
                  </a:cubicBezTo>
                  <a:cubicBezTo>
                    <a:pt x="134403" y="200466"/>
                    <a:pt x="134403" y="205592"/>
                    <a:pt x="134403" y="205592"/>
                  </a:cubicBezTo>
                  <a:cubicBezTo>
                    <a:pt x="134403" y="205592"/>
                    <a:pt x="134403" y="205592"/>
                    <a:pt x="134403" y="215843"/>
                  </a:cubicBezTo>
                  <a:cubicBezTo>
                    <a:pt x="134403" y="215843"/>
                    <a:pt x="134403" y="220968"/>
                    <a:pt x="128708" y="220968"/>
                  </a:cubicBezTo>
                  <a:cubicBezTo>
                    <a:pt x="123013" y="220968"/>
                    <a:pt x="123013" y="220968"/>
                    <a:pt x="123013" y="220968"/>
                  </a:cubicBezTo>
                  <a:cubicBezTo>
                    <a:pt x="123013" y="220968"/>
                    <a:pt x="123013" y="215843"/>
                    <a:pt x="123013" y="215843"/>
                  </a:cubicBezTo>
                  <a:cubicBezTo>
                    <a:pt x="123013" y="215843"/>
                    <a:pt x="128708" y="215843"/>
                    <a:pt x="128708" y="215843"/>
                  </a:cubicBezTo>
                  <a:lnTo>
                    <a:pt x="128708" y="205592"/>
                  </a:lnTo>
                  <a:cubicBezTo>
                    <a:pt x="128708" y="205592"/>
                    <a:pt x="123013" y="205592"/>
                    <a:pt x="123013" y="205592"/>
                  </a:cubicBezTo>
                  <a:cubicBezTo>
                    <a:pt x="123013" y="205592"/>
                    <a:pt x="123013" y="200466"/>
                    <a:pt x="123013" y="200466"/>
                  </a:cubicBezTo>
                  <a:close/>
                  <a:moveTo>
                    <a:pt x="91121" y="200466"/>
                  </a:moveTo>
                  <a:cubicBezTo>
                    <a:pt x="95677" y="200466"/>
                    <a:pt x="95677" y="200466"/>
                    <a:pt x="95677" y="200466"/>
                  </a:cubicBezTo>
                  <a:cubicBezTo>
                    <a:pt x="95677" y="200466"/>
                    <a:pt x="95677" y="200466"/>
                    <a:pt x="100233" y="200466"/>
                  </a:cubicBezTo>
                  <a:cubicBezTo>
                    <a:pt x="100233" y="200466"/>
                    <a:pt x="100233" y="205592"/>
                    <a:pt x="100233" y="205592"/>
                  </a:cubicBezTo>
                  <a:cubicBezTo>
                    <a:pt x="100233" y="205592"/>
                    <a:pt x="100233" y="205592"/>
                    <a:pt x="100233" y="215843"/>
                  </a:cubicBezTo>
                  <a:cubicBezTo>
                    <a:pt x="100233" y="215843"/>
                    <a:pt x="100233" y="220968"/>
                    <a:pt x="100233" y="220968"/>
                  </a:cubicBezTo>
                  <a:cubicBezTo>
                    <a:pt x="95677" y="220968"/>
                    <a:pt x="95677" y="220968"/>
                    <a:pt x="95677" y="220968"/>
                  </a:cubicBezTo>
                  <a:cubicBezTo>
                    <a:pt x="95677" y="220968"/>
                    <a:pt x="95677" y="220968"/>
                    <a:pt x="91121" y="220968"/>
                  </a:cubicBezTo>
                  <a:cubicBezTo>
                    <a:pt x="91121" y="220968"/>
                    <a:pt x="91121" y="215843"/>
                    <a:pt x="91121" y="215843"/>
                  </a:cubicBezTo>
                  <a:cubicBezTo>
                    <a:pt x="91121" y="215843"/>
                    <a:pt x="91121" y="215843"/>
                    <a:pt x="91121" y="205592"/>
                  </a:cubicBezTo>
                  <a:cubicBezTo>
                    <a:pt x="91121" y="205592"/>
                    <a:pt x="91121" y="200466"/>
                    <a:pt x="91121" y="200466"/>
                  </a:cubicBezTo>
                  <a:close/>
                  <a:moveTo>
                    <a:pt x="61507" y="200466"/>
                  </a:moveTo>
                  <a:lnTo>
                    <a:pt x="68341" y="200466"/>
                  </a:lnTo>
                  <a:lnTo>
                    <a:pt x="68341" y="220968"/>
                  </a:lnTo>
                  <a:lnTo>
                    <a:pt x="61507" y="220968"/>
                  </a:lnTo>
                  <a:close/>
                  <a:moveTo>
                    <a:pt x="29614" y="200466"/>
                  </a:moveTo>
                  <a:cubicBezTo>
                    <a:pt x="29614" y="200466"/>
                    <a:pt x="29614" y="200466"/>
                    <a:pt x="35309" y="200466"/>
                  </a:cubicBezTo>
                  <a:cubicBezTo>
                    <a:pt x="41004" y="200466"/>
                    <a:pt x="41004" y="205592"/>
                    <a:pt x="41004" y="205592"/>
                  </a:cubicBezTo>
                  <a:cubicBezTo>
                    <a:pt x="41004" y="205592"/>
                    <a:pt x="41004" y="205592"/>
                    <a:pt x="41004" y="215843"/>
                  </a:cubicBezTo>
                  <a:cubicBezTo>
                    <a:pt x="41004" y="215843"/>
                    <a:pt x="35309" y="220968"/>
                    <a:pt x="35309" y="220968"/>
                  </a:cubicBezTo>
                  <a:cubicBezTo>
                    <a:pt x="29614" y="220968"/>
                    <a:pt x="29614" y="220968"/>
                    <a:pt x="29614" y="220968"/>
                  </a:cubicBezTo>
                  <a:cubicBezTo>
                    <a:pt x="29614" y="220968"/>
                    <a:pt x="29614" y="215843"/>
                    <a:pt x="29614" y="215843"/>
                  </a:cubicBezTo>
                  <a:cubicBezTo>
                    <a:pt x="29614" y="215843"/>
                    <a:pt x="35309" y="215843"/>
                    <a:pt x="35309" y="215843"/>
                  </a:cubicBezTo>
                  <a:lnTo>
                    <a:pt x="35309" y="205592"/>
                  </a:lnTo>
                  <a:cubicBezTo>
                    <a:pt x="35309" y="205592"/>
                    <a:pt x="29614" y="205592"/>
                    <a:pt x="29614" y="205592"/>
                  </a:cubicBezTo>
                  <a:cubicBezTo>
                    <a:pt x="29614" y="205592"/>
                    <a:pt x="29614" y="200466"/>
                    <a:pt x="29614" y="200466"/>
                  </a:cubicBezTo>
                  <a:close/>
                  <a:moveTo>
                    <a:pt x="446493" y="176547"/>
                  </a:moveTo>
                  <a:cubicBezTo>
                    <a:pt x="446493" y="182242"/>
                    <a:pt x="446493" y="182242"/>
                    <a:pt x="446493" y="182242"/>
                  </a:cubicBezTo>
                  <a:cubicBezTo>
                    <a:pt x="446493" y="182242"/>
                    <a:pt x="446493" y="182242"/>
                    <a:pt x="440798" y="182242"/>
                  </a:cubicBezTo>
                  <a:cubicBezTo>
                    <a:pt x="446493" y="182242"/>
                    <a:pt x="446493" y="182242"/>
                    <a:pt x="446493" y="176547"/>
                  </a:cubicBezTo>
                  <a:close/>
                  <a:moveTo>
                    <a:pt x="68341" y="176547"/>
                  </a:moveTo>
                  <a:cubicBezTo>
                    <a:pt x="68341" y="182242"/>
                    <a:pt x="68341" y="182242"/>
                    <a:pt x="68341" y="182242"/>
                  </a:cubicBezTo>
                  <a:cubicBezTo>
                    <a:pt x="68341" y="182242"/>
                    <a:pt x="68341" y="182242"/>
                    <a:pt x="61507" y="182242"/>
                  </a:cubicBezTo>
                  <a:cubicBezTo>
                    <a:pt x="68341" y="182242"/>
                    <a:pt x="68341" y="182242"/>
                    <a:pt x="68341" y="176547"/>
                  </a:cubicBezTo>
                  <a:close/>
                  <a:moveTo>
                    <a:pt x="435103" y="165157"/>
                  </a:moveTo>
                  <a:cubicBezTo>
                    <a:pt x="435103" y="165157"/>
                    <a:pt x="440798" y="165157"/>
                    <a:pt x="440798" y="165157"/>
                  </a:cubicBezTo>
                  <a:cubicBezTo>
                    <a:pt x="440798" y="165157"/>
                    <a:pt x="440798" y="165157"/>
                    <a:pt x="440798" y="176547"/>
                  </a:cubicBezTo>
                  <a:cubicBezTo>
                    <a:pt x="440798" y="182242"/>
                    <a:pt x="440798" y="182242"/>
                    <a:pt x="440798" y="182242"/>
                  </a:cubicBezTo>
                  <a:cubicBezTo>
                    <a:pt x="440798" y="182242"/>
                    <a:pt x="435103" y="182242"/>
                    <a:pt x="435103" y="176547"/>
                  </a:cubicBezTo>
                  <a:cubicBezTo>
                    <a:pt x="435103" y="176547"/>
                    <a:pt x="435103" y="176547"/>
                    <a:pt x="435103" y="165157"/>
                  </a:cubicBezTo>
                  <a:close/>
                  <a:moveTo>
                    <a:pt x="473830" y="159462"/>
                  </a:moveTo>
                  <a:lnTo>
                    <a:pt x="476108" y="159462"/>
                  </a:lnTo>
                  <a:lnTo>
                    <a:pt x="476108" y="182242"/>
                  </a:lnTo>
                  <a:lnTo>
                    <a:pt x="473830" y="182242"/>
                  </a:lnTo>
                  <a:close/>
                  <a:moveTo>
                    <a:pt x="440798" y="159462"/>
                  </a:moveTo>
                  <a:cubicBezTo>
                    <a:pt x="446493" y="159462"/>
                    <a:pt x="446493" y="159462"/>
                    <a:pt x="446493" y="165157"/>
                  </a:cubicBezTo>
                  <a:cubicBezTo>
                    <a:pt x="446493" y="165157"/>
                    <a:pt x="446493" y="165157"/>
                    <a:pt x="440798" y="165157"/>
                  </a:cubicBezTo>
                  <a:cubicBezTo>
                    <a:pt x="440798" y="159462"/>
                    <a:pt x="440798" y="159462"/>
                    <a:pt x="440798" y="159462"/>
                  </a:cubicBezTo>
                  <a:close/>
                  <a:moveTo>
                    <a:pt x="407767" y="159462"/>
                  </a:moveTo>
                  <a:lnTo>
                    <a:pt x="412323" y="159462"/>
                  </a:lnTo>
                  <a:lnTo>
                    <a:pt x="412323" y="182242"/>
                  </a:lnTo>
                  <a:lnTo>
                    <a:pt x="407767" y="182242"/>
                  </a:lnTo>
                  <a:close/>
                  <a:moveTo>
                    <a:pt x="378152" y="159462"/>
                  </a:moveTo>
                  <a:lnTo>
                    <a:pt x="380430" y="159462"/>
                  </a:lnTo>
                  <a:lnTo>
                    <a:pt x="380430" y="182242"/>
                  </a:lnTo>
                  <a:lnTo>
                    <a:pt x="378152" y="182242"/>
                  </a:lnTo>
                  <a:close/>
                  <a:moveTo>
                    <a:pt x="123013" y="159462"/>
                  </a:moveTo>
                  <a:lnTo>
                    <a:pt x="129847" y="159462"/>
                  </a:lnTo>
                  <a:lnTo>
                    <a:pt x="129847" y="182242"/>
                  </a:lnTo>
                  <a:lnTo>
                    <a:pt x="123013" y="182242"/>
                  </a:lnTo>
                  <a:close/>
                  <a:moveTo>
                    <a:pt x="95677" y="159462"/>
                  </a:moveTo>
                  <a:lnTo>
                    <a:pt x="97955" y="159462"/>
                  </a:lnTo>
                  <a:lnTo>
                    <a:pt x="97955" y="182242"/>
                  </a:lnTo>
                  <a:lnTo>
                    <a:pt x="95677" y="182242"/>
                  </a:lnTo>
                  <a:close/>
                  <a:moveTo>
                    <a:pt x="61507" y="159462"/>
                  </a:moveTo>
                  <a:cubicBezTo>
                    <a:pt x="68341" y="159462"/>
                    <a:pt x="68341" y="159462"/>
                    <a:pt x="68341" y="165157"/>
                  </a:cubicBezTo>
                  <a:cubicBezTo>
                    <a:pt x="68341" y="165157"/>
                    <a:pt x="68341" y="165157"/>
                    <a:pt x="61507" y="165157"/>
                  </a:cubicBezTo>
                  <a:cubicBezTo>
                    <a:pt x="61507" y="159462"/>
                    <a:pt x="61507" y="159462"/>
                    <a:pt x="61507" y="159462"/>
                  </a:cubicBezTo>
                  <a:close/>
                  <a:moveTo>
                    <a:pt x="29614" y="159462"/>
                  </a:moveTo>
                  <a:lnTo>
                    <a:pt x="34170" y="159462"/>
                  </a:lnTo>
                  <a:lnTo>
                    <a:pt x="34170" y="182242"/>
                  </a:lnTo>
                  <a:lnTo>
                    <a:pt x="29614" y="182242"/>
                  </a:lnTo>
                  <a:close/>
                  <a:moveTo>
                    <a:pt x="466996" y="127569"/>
                  </a:moveTo>
                  <a:cubicBezTo>
                    <a:pt x="472691" y="127569"/>
                    <a:pt x="472691" y="127569"/>
                    <a:pt x="472691" y="127569"/>
                  </a:cubicBezTo>
                  <a:cubicBezTo>
                    <a:pt x="472691" y="127569"/>
                    <a:pt x="472691" y="127569"/>
                    <a:pt x="478386" y="127569"/>
                  </a:cubicBezTo>
                  <a:cubicBezTo>
                    <a:pt x="478386" y="127569"/>
                    <a:pt x="478386" y="127569"/>
                    <a:pt x="478386" y="143515"/>
                  </a:cubicBezTo>
                  <a:cubicBezTo>
                    <a:pt x="472691" y="143515"/>
                    <a:pt x="472691" y="143515"/>
                    <a:pt x="472691" y="143515"/>
                  </a:cubicBezTo>
                  <a:cubicBezTo>
                    <a:pt x="472691" y="143515"/>
                    <a:pt x="472691" y="143515"/>
                    <a:pt x="466996" y="143515"/>
                  </a:cubicBezTo>
                  <a:cubicBezTo>
                    <a:pt x="466996" y="143515"/>
                    <a:pt x="466996" y="143515"/>
                    <a:pt x="466996" y="127569"/>
                  </a:cubicBezTo>
                  <a:close/>
                  <a:moveTo>
                    <a:pt x="435103" y="127569"/>
                  </a:moveTo>
                  <a:cubicBezTo>
                    <a:pt x="435103" y="127569"/>
                    <a:pt x="440798" y="127569"/>
                    <a:pt x="440798" y="127569"/>
                  </a:cubicBezTo>
                  <a:cubicBezTo>
                    <a:pt x="440798" y="127569"/>
                    <a:pt x="440798" y="127569"/>
                    <a:pt x="440798" y="143515"/>
                  </a:cubicBezTo>
                  <a:cubicBezTo>
                    <a:pt x="440798" y="143515"/>
                    <a:pt x="435103" y="143515"/>
                    <a:pt x="435103" y="143515"/>
                  </a:cubicBezTo>
                  <a:cubicBezTo>
                    <a:pt x="435103" y="143515"/>
                    <a:pt x="435103" y="143515"/>
                    <a:pt x="435103" y="127569"/>
                  </a:cubicBezTo>
                  <a:close/>
                  <a:moveTo>
                    <a:pt x="412323" y="127569"/>
                  </a:moveTo>
                  <a:cubicBezTo>
                    <a:pt x="412323" y="127569"/>
                    <a:pt x="416879" y="127569"/>
                    <a:pt x="416879" y="127569"/>
                  </a:cubicBezTo>
                  <a:cubicBezTo>
                    <a:pt x="416879" y="127569"/>
                    <a:pt x="416879" y="127569"/>
                    <a:pt x="416879" y="143515"/>
                  </a:cubicBezTo>
                  <a:cubicBezTo>
                    <a:pt x="416879" y="143515"/>
                    <a:pt x="412323" y="143515"/>
                    <a:pt x="412323" y="143515"/>
                  </a:cubicBezTo>
                  <a:close/>
                  <a:moveTo>
                    <a:pt x="373596" y="127569"/>
                  </a:moveTo>
                  <a:cubicBezTo>
                    <a:pt x="379291" y="127569"/>
                    <a:pt x="379291" y="127569"/>
                    <a:pt x="379291" y="127569"/>
                  </a:cubicBezTo>
                  <a:cubicBezTo>
                    <a:pt x="379291" y="127569"/>
                    <a:pt x="379291" y="127569"/>
                    <a:pt x="384986" y="127569"/>
                  </a:cubicBezTo>
                  <a:cubicBezTo>
                    <a:pt x="384986" y="127569"/>
                    <a:pt x="384986" y="127569"/>
                    <a:pt x="384986" y="143515"/>
                  </a:cubicBezTo>
                  <a:cubicBezTo>
                    <a:pt x="379291" y="143515"/>
                    <a:pt x="379291" y="143515"/>
                    <a:pt x="379291" y="143515"/>
                  </a:cubicBezTo>
                  <a:cubicBezTo>
                    <a:pt x="379291" y="143515"/>
                    <a:pt x="379291" y="143515"/>
                    <a:pt x="373596" y="143515"/>
                  </a:cubicBezTo>
                  <a:cubicBezTo>
                    <a:pt x="373596" y="143515"/>
                    <a:pt x="373596" y="143515"/>
                    <a:pt x="373596" y="127569"/>
                  </a:cubicBezTo>
                  <a:close/>
                  <a:moveTo>
                    <a:pt x="91121" y="127569"/>
                  </a:moveTo>
                  <a:cubicBezTo>
                    <a:pt x="95677" y="127569"/>
                    <a:pt x="95677" y="127569"/>
                    <a:pt x="95677" y="127569"/>
                  </a:cubicBezTo>
                  <a:cubicBezTo>
                    <a:pt x="95677" y="127569"/>
                    <a:pt x="95677" y="127569"/>
                    <a:pt x="100233" y="127569"/>
                  </a:cubicBezTo>
                  <a:cubicBezTo>
                    <a:pt x="100233" y="127569"/>
                    <a:pt x="100233" y="127569"/>
                    <a:pt x="100233" y="143515"/>
                  </a:cubicBezTo>
                  <a:cubicBezTo>
                    <a:pt x="95677" y="143515"/>
                    <a:pt x="95677" y="143515"/>
                    <a:pt x="95677" y="143515"/>
                  </a:cubicBezTo>
                  <a:cubicBezTo>
                    <a:pt x="95677" y="143515"/>
                    <a:pt x="95677" y="143515"/>
                    <a:pt x="91121" y="143515"/>
                  </a:cubicBezTo>
                  <a:cubicBezTo>
                    <a:pt x="91121" y="143515"/>
                    <a:pt x="91121" y="143515"/>
                    <a:pt x="91121" y="127569"/>
                  </a:cubicBezTo>
                  <a:close/>
                  <a:moveTo>
                    <a:pt x="35309" y="127569"/>
                  </a:moveTo>
                  <a:cubicBezTo>
                    <a:pt x="41004" y="127569"/>
                    <a:pt x="41004" y="127569"/>
                    <a:pt x="41004" y="127569"/>
                  </a:cubicBezTo>
                  <a:cubicBezTo>
                    <a:pt x="41004" y="127569"/>
                    <a:pt x="41004" y="127569"/>
                    <a:pt x="41004" y="143515"/>
                  </a:cubicBezTo>
                  <a:cubicBezTo>
                    <a:pt x="41004" y="143515"/>
                    <a:pt x="41004" y="143515"/>
                    <a:pt x="35309" y="143515"/>
                  </a:cubicBezTo>
                  <a:close/>
                  <a:moveTo>
                    <a:pt x="407767" y="104220"/>
                  </a:moveTo>
                  <a:cubicBezTo>
                    <a:pt x="407767" y="104220"/>
                    <a:pt x="407767" y="104220"/>
                    <a:pt x="412323" y="104220"/>
                  </a:cubicBezTo>
                  <a:cubicBezTo>
                    <a:pt x="412323" y="109345"/>
                    <a:pt x="412323" y="109345"/>
                    <a:pt x="412323" y="109345"/>
                  </a:cubicBezTo>
                  <a:cubicBezTo>
                    <a:pt x="407767" y="109345"/>
                    <a:pt x="407767" y="109345"/>
                    <a:pt x="407767" y="104220"/>
                  </a:cubicBezTo>
                  <a:close/>
                  <a:moveTo>
                    <a:pt x="123013" y="104220"/>
                  </a:moveTo>
                  <a:cubicBezTo>
                    <a:pt x="123013" y="104220"/>
                    <a:pt x="128708" y="104220"/>
                    <a:pt x="128708" y="104220"/>
                  </a:cubicBezTo>
                  <a:cubicBezTo>
                    <a:pt x="128708" y="109345"/>
                    <a:pt x="128708" y="109345"/>
                    <a:pt x="128708" y="109345"/>
                  </a:cubicBezTo>
                  <a:cubicBezTo>
                    <a:pt x="123013" y="109345"/>
                    <a:pt x="123013" y="109345"/>
                    <a:pt x="123013" y="104220"/>
                  </a:cubicBezTo>
                  <a:close/>
                  <a:moveTo>
                    <a:pt x="29614" y="104220"/>
                  </a:moveTo>
                  <a:cubicBezTo>
                    <a:pt x="29614" y="104220"/>
                    <a:pt x="35309" y="104220"/>
                    <a:pt x="35309" y="104220"/>
                  </a:cubicBezTo>
                  <a:cubicBezTo>
                    <a:pt x="35309" y="109345"/>
                    <a:pt x="35309" y="109345"/>
                    <a:pt x="35309" y="109345"/>
                  </a:cubicBezTo>
                  <a:cubicBezTo>
                    <a:pt x="29614" y="109345"/>
                    <a:pt x="29614" y="109345"/>
                    <a:pt x="29614" y="104220"/>
                  </a:cubicBezTo>
                  <a:close/>
                  <a:moveTo>
                    <a:pt x="466996" y="88843"/>
                  </a:moveTo>
                  <a:cubicBezTo>
                    <a:pt x="472691" y="88843"/>
                    <a:pt x="472691" y="88843"/>
                    <a:pt x="472691" y="88843"/>
                  </a:cubicBezTo>
                  <a:cubicBezTo>
                    <a:pt x="472691" y="88843"/>
                    <a:pt x="472691" y="88843"/>
                    <a:pt x="478386" y="88843"/>
                  </a:cubicBezTo>
                  <a:cubicBezTo>
                    <a:pt x="478386" y="88843"/>
                    <a:pt x="478386" y="88843"/>
                    <a:pt x="478386" y="93969"/>
                  </a:cubicBezTo>
                  <a:cubicBezTo>
                    <a:pt x="478386" y="93969"/>
                    <a:pt x="478386" y="93969"/>
                    <a:pt x="478386" y="104220"/>
                  </a:cubicBezTo>
                  <a:cubicBezTo>
                    <a:pt x="472691" y="109345"/>
                    <a:pt x="472691" y="109345"/>
                    <a:pt x="472691" y="109345"/>
                  </a:cubicBezTo>
                  <a:cubicBezTo>
                    <a:pt x="472691" y="109345"/>
                    <a:pt x="472691" y="109345"/>
                    <a:pt x="466996" y="104220"/>
                  </a:cubicBezTo>
                  <a:cubicBezTo>
                    <a:pt x="466996" y="104220"/>
                    <a:pt x="466996" y="104220"/>
                    <a:pt x="466996" y="93969"/>
                  </a:cubicBezTo>
                  <a:cubicBezTo>
                    <a:pt x="466996" y="88843"/>
                    <a:pt x="466996" y="88843"/>
                    <a:pt x="466996" y="88843"/>
                  </a:cubicBezTo>
                  <a:close/>
                  <a:moveTo>
                    <a:pt x="439659" y="88843"/>
                  </a:moveTo>
                  <a:lnTo>
                    <a:pt x="446493" y="88843"/>
                  </a:lnTo>
                  <a:lnTo>
                    <a:pt x="446493" y="109345"/>
                  </a:lnTo>
                  <a:lnTo>
                    <a:pt x="439659" y="109345"/>
                  </a:lnTo>
                  <a:close/>
                  <a:moveTo>
                    <a:pt x="412323" y="88843"/>
                  </a:moveTo>
                  <a:cubicBezTo>
                    <a:pt x="412323" y="88843"/>
                    <a:pt x="416879" y="88843"/>
                    <a:pt x="416879" y="93969"/>
                  </a:cubicBezTo>
                  <a:cubicBezTo>
                    <a:pt x="416879" y="93969"/>
                    <a:pt x="416879" y="93969"/>
                    <a:pt x="416879" y="104220"/>
                  </a:cubicBezTo>
                  <a:cubicBezTo>
                    <a:pt x="416879" y="104220"/>
                    <a:pt x="412323" y="104220"/>
                    <a:pt x="412323" y="104220"/>
                  </a:cubicBezTo>
                  <a:lnTo>
                    <a:pt x="412323" y="93969"/>
                  </a:lnTo>
                  <a:cubicBezTo>
                    <a:pt x="412323" y="88843"/>
                    <a:pt x="412323" y="88843"/>
                    <a:pt x="412323" y="88843"/>
                  </a:cubicBezTo>
                  <a:close/>
                  <a:moveTo>
                    <a:pt x="407767" y="88843"/>
                  </a:moveTo>
                  <a:cubicBezTo>
                    <a:pt x="407767" y="88843"/>
                    <a:pt x="407767" y="88843"/>
                    <a:pt x="412323" y="88843"/>
                  </a:cubicBezTo>
                  <a:cubicBezTo>
                    <a:pt x="407767" y="88843"/>
                    <a:pt x="407767" y="88843"/>
                    <a:pt x="407767" y="93969"/>
                  </a:cubicBezTo>
                  <a:cubicBezTo>
                    <a:pt x="407767" y="88843"/>
                    <a:pt x="407767" y="88843"/>
                    <a:pt x="407767" y="88843"/>
                  </a:cubicBezTo>
                  <a:close/>
                  <a:moveTo>
                    <a:pt x="373596" y="88843"/>
                  </a:moveTo>
                  <a:cubicBezTo>
                    <a:pt x="379291" y="88843"/>
                    <a:pt x="379291" y="88843"/>
                    <a:pt x="379291" y="88843"/>
                  </a:cubicBezTo>
                  <a:cubicBezTo>
                    <a:pt x="379291" y="88843"/>
                    <a:pt x="379291" y="88843"/>
                    <a:pt x="384986" y="88843"/>
                  </a:cubicBezTo>
                  <a:cubicBezTo>
                    <a:pt x="384986" y="88843"/>
                    <a:pt x="384986" y="88843"/>
                    <a:pt x="384986" y="93969"/>
                  </a:cubicBezTo>
                  <a:cubicBezTo>
                    <a:pt x="384986" y="93969"/>
                    <a:pt x="384986" y="93969"/>
                    <a:pt x="384986" y="104220"/>
                  </a:cubicBezTo>
                  <a:cubicBezTo>
                    <a:pt x="379291" y="109345"/>
                    <a:pt x="379291" y="109345"/>
                    <a:pt x="379291" y="109345"/>
                  </a:cubicBezTo>
                  <a:cubicBezTo>
                    <a:pt x="379291" y="109345"/>
                    <a:pt x="379291" y="109345"/>
                    <a:pt x="373596" y="104220"/>
                  </a:cubicBezTo>
                  <a:cubicBezTo>
                    <a:pt x="373596" y="104220"/>
                    <a:pt x="373596" y="104220"/>
                    <a:pt x="373596" y="93969"/>
                  </a:cubicBezTo>
                  <a:cubicBezTo>
                    <a:pt x="373596" y="88843"/>
                    <a:pt x="373596" y="88843"/>
                    <a:pt x="373596" y="88843"/>
                  </a:cubicBezTo>
                  <a:close/>
                  <a:moveTo>
                    <a:pt x="345121" y="88843"/>
                  </a:moveTo>
                  <a:cubicBezTo>
                    <a:pt x="345121" y="88843"/>
                    <a:pt x="345121" y="88843"/>
                    <a:pt x="345121" y="93969"/>
                  </a:cubicBezTo>
                  <a:cubicBezTo>
                    <a:pt x="345121" y="93969"/>
                    <a:pt x="345121" y="93969"/>
                    <a:pt x="345121" y="104220"/>
                  </a:cubicBezTo>
                  <a:cubicBezTo>
                    <a:pt x="345121" y="104220"/>
                    <a:pt x="350816" y="104220"/>
                    <a:pt x="350816" y="104220"/>
                  </a:cubicBezTo>
                  <a:cubicBezTo>
                    <a:pt x="350816" y="109345"/>
                    <a:pt x="350816" y="109345"/>
                    <a:pt x="345121" y="109345"/>
                  </a:cubicBezTo>
                  <a:cubicBezTo>
                    <a:pt x="345121" y="104220"/>
                    <a:pt x="345121" y="99094"/>
                    <a:pt x="339426" y="99094"/>
                  </a:cubicBezTo>
                  <a:cubicBezTo>
                    <a:pt x="339426" y="99094"/>
                    <a:pt x="339426" y="99094"/>
                    <a:pt x="339426" y="93969"/>
                  </a:cubicBezTo>
                  <a:cubicBezTo>
                    <a:pt x="339426" y="88843"/>
                    <a:pt x="345121" y="88843"/>
                    <a:pt x="345121" y="88843"/>
                  </a:cubicBezTo>
                  <a:close/>
                  <a:moveTo>
                    <a:pt x="345121" y="88843"/>
                  </a:moveTo>
                  <a:cubicBezTo>
                    <a:pt x="350816" y="88843"/>
                    <a:pt x="350816" y="88843"/>
                    <a:pt x="350816" y="88843"/>
                  </a:cubicBezTo>
                  <a:cubicBezTo>
                    <a:pt x="350816" y="88843"/>
                    <a:pt x="350816" y="88843"/>
                    <a:pt x="350816" y="93969"/>
                  </a:cubicBezTo>
                  <a:cubicBezTo>
                    <a:pt x="350816" y="88843"/>
                    <a:pt x="345121" y="88843"/>
                    <a:pt x="345121" y="88843"/>
                  </a:cubicBezTo>
                  <a:close/>
                  <a:moveTo>
                    <a:pt x="128708" y="88843"/>
                  </a:moveTo>
                  <a:cubicBezTo>
                    <a:pt x="134403" y="88843"/>
                    <a:pt x="134403" y="88843"/>
                    <a:pt x="134403" y="93969"/>
                  </a:cubicBezTo>
                  <a:cubicBezTo>
                    <a:pt x="134403" y="93969"/>
                    <a:pt x="134403" y="93969"/>
                    <a:pt x="134403" y="104220"/>
                  </a:cubicBezTo>
                  <a:cubicBezTo>
                    <a:pt x="134403" y="104220"/>
                    <a:pt x="134403" y="104220"/>
                    <a:pt x="128708" y="104220"/>
                  </a:cubicBezTo>
                  <a:lnTo>
                    <a:pt x="128708" y="93969"/>
                  </a:lnTo>
                  <a:cubicBezTo>
                    <a:pt x="128708" y="88843"/>
                    <a:pt x="128708" y="88843"/>
                    <a:pt x="128708" y="88843"/>
                  </a:cubicBezTo>
                  <a:close/>
                  <a:moveTo>
                    <a:pt x="123013" y="88843"/>
                  </a:moveTo>
                  <a:cubicBezTo>
                    <a:pt x="123013" y="88843"/>
                    <a:pt x="123013" y="88843"/>
                    <a:pt x="128708" y="88843"/>
                  </a:cubicBezTo>
                  <a:cubicBezTo>
                    <a:pt x="128708" y="88843"/>
                    <a:pt x="123013" y="88843"/>
                    <a:pt x="123013" y="93969"/>
                  </a:cubicBezTo>
                  <a:cubicBezTo>
                    <a:pt x="123013" y="88843"/>
                    <a:pt x="123013" y="88843"/>
                    <a:pt x="123013" y="88843"/>
                  </a:cubicBezTo>
                  <a:close/>
                  <a:moveTo>
                    <a:pt x="91121" y="88843"/>
                  </a:moveTo>
                  <a:cubicBezTo>
                    <a:pt x="95677" y="88843"/>
                    <a:pt x="95677" y="88843"/>
                    <a:pt x="95677" y="88843"/>
                  </a:cubicBezTo>
                  <a:cubicBezTo>
                    <a:pt x="95677" y="88843"/>
                    <a:pt x="95677" y="88843"/>
                    <a:pt x="100233" y="88843"/>
                  </a:cubicBezTo>
                  <a:cubicBezTo>
                    <a:pt x="100233" y="88843"/>
                    <a:pt x="100233" y="88843"/>
                    <a:pt x="100233" y="93969"/>
                  </a:cubicBezTo>
                  <a:cubicBezTo>
                    <a:pt x="100233" y="93969"/>
                    <a:pt x="100233" y="93969"/>
                    <a:pt x="100233" y="104220"/>
                  </a:cubicBezTo>
                  <a:cubicBezTo>
                    <a:pt x="95677" y="109345"/>
                    <a:pt x="95677" y="109345"/>
                    <a:pt x="95677" y="109345"/>
                  </a:cubicBezTo>
                  <a:cubicBezTo>
                    <a:pt x="95677" y="109345"/>
                    <a:pt x="95677" y="109345"/>
                    <a:pt x="91121" y="104220"/>
                  </a:cubicBezTo>
                  <a:cubicBezTo>
                    <a:pt x="91121" y="104220"/>
                    <a:pt x="91121" y="104220"/>
                    <a:pt x="91121" y="93969"/>
                  </a:cubicBezTo>
                  <a:cubicBezTo>
                    <a:pt x="91121" y="88843"/>
                    <a:pt x="91121" y="88843"/>
                    <a:pt x="91121" y="88843"/>
                  </a:cubicBezTo>
                  <a:close/>
                  <a:moveTo>
                    <a:pt x="61507" y="88843"/>
                  </a:moveTo>
                  <a:lnTo>
                    <a:pt x="68341" y="88843"/>
                  </a:lnTo>
                  <a:lnTo>
                    <a:pt x="68341" y="109345"/>
                  </a:lnTo>
                  <a:lnTo>
                    <a:pt x="61507" y="109345"/>
                  </a:lnTo>
                  <a:close/>
                  <a:moveTo>
                    <a:pt x="35309" y="88843"/>
                  </a:moveTo>
                  <a:cubicBezTo>
                    <a:pt x="41004" y="88843"/>
                    <a:pt x="41004" y="88843"/>
                    <a:pt x="41004" y="93969"/>
                  </a:cubicBezTo>
                  <a:cubicBezTo>
                    <a:pt x="41004" y="93969"/>
                    <a:pt x="41004" y="93969"/>
                    <a:pt x="41004" y="104220"/>
                  </a:cubicBezTo>
                  <a:cubicBezTo>
                    <a:pt x="41004" y="104220"/>
                    <a:pt x="41004" y="104220"/>
                    <a:pt x="35309" y="104220"/>
                  </a:cubicBezTo>
                  <a:lnTo>
                    <a:pt x="35309" y="93969"/>
                  </a:lnTo>
                  <a:cubicBezTo>
                    <a:pt x="35309" y="88843"/>
                    <a:pt x="35309" y="88843"/>
                    <a:pt x="35309" y="88843"/>
                  </a:cubicBezTo>
                  <a:close/>
                  <a:moveTo>
                    <a:pt x="29614" y="88843"/>
                  </a:moveTo>
                  <a:cubicBezTo>
                    <a:pt x="29614" y="88843"/>
                    <a:pt x="29614" y="88843"/>
                    <a:pt x="35309" y="88843"/>
                  </a:cubicBezTo>
                  <a:cubicBezTo>
                    <a:pt x="35309" y="88843"/>
                    <a:pt x="29614" y="88843"/>
                    <a:pt x="29614" y="93969"/>
                  </a:cubicBezTo>
                  <a:cubicBezTo>
                    <a:pt x="29614" y="88843"/>
                    <a:pt x="29614" y="88843"/>
                    <a:pt x="29614" y="88843"/>
                  </a:cubicBezTo>
                  <a:close/>
                  <a:moveTo>
                    <a:pt x="440798" y="65494"/>
                  </a:moveTo>
                  <a:cubicBezTo>
                    <a:pt x="446493" y="65494"/>
                    <a:pt x="446493" y="65494"/>
                    <a:pt x="446493" y="65494"/>
                  </a:cubicBezTo>
                  <a:cubicBezTo>
                    <a:pt x="446493" y="70619"/>
                    <a:pt x="446493" y="70619"/>
                    <a:pt x="440798" y="70619"/>
                  </a:cubicBezTo>
                  <a:cubicBezTo>
                    <a:pt x="440798" y="70619"/>
                    <a:pt x="440798" y="70619"/>
                    <a:pt x="440798" y="65494"/>
                  </a:cubicBezTo>
                  <a:close/>
                  <a:moveTo>
                    <a:pt x="312090" y="65494"/>
                  </a:moveTo>
                  <a:cubicBezTo>
                    <a:pt x="312090" y="65494"/>
                    <a:pt x="312090" y="65494"/>
                    <a:pt x="317785" y="65494"/>
                  </a:cubicBezTo>
                  <a:cubicBezTo>
                    <a:pt x="317785" y="70619"/>
                    <a:pt x="317785" y="70619"/>
                    <a:pt x="317785" y="70619"/>
                  </a:cubicBezTo>
                  <a:cubicBezTo>
                    <a:pt x="312090" y="70619"/>
                    <a:pt x="312090" y="70619"/>
                    <a:pt x="312090" y="65494"/>
                  </a:cubicBezTo>
                  <a:close/>
                  <a:moveTo>
                    <a:pt x="61507" y="65494"/>
                  </a:moveTo>
                  <a:cubicBezTo>
                    <a:pt x="68341" y="65494"/>
                    <a:pt x="68341" y="65494"/>
                    <a:pt x="68341" y="65494"/>
                  </a:cubicBezTo>
                  <a:cubicBezTo>
                    <a:pt x="68341" y="70619"/>
                    <a:pt x="68341" y="70619"/>
                    <a:pt x="61507" y="70619"/>
                  </a:cubicBezTo>
                  <a:cubicBezTo>
                    <a:pt x="61507" y="70619"/>
                    <a:pt x="61507" y="70619"/>
                    <a:pt x="61507" y="65494"/>
                  </a:cubicBezTo>
                  <a:close/>
                  <a:moveTo>
                    <a:pt x="251234" y="59229"/>
                  </a:moveTo>
                  <a:cubicBezTo>
                    <a:pt x="306557" y="59229"/>
                    <a:pt x="350816" y="103777"/>
                    <a:pt x="350816" y="159462"/>
                  </a:cubicBezTo>
                  <a:cubicBezTo>
                    <a:pt x="350816" y="215147"/>
                    <a:pt x="306557" y="259695"/>
                    <a:pt x="251234" y="259695"/>
                  </a:cubicBezTo>
                  <a:cubicBezTo>
                    <a:pt x="201443" y="259695"/>
                    <a:pt x="157184" y="215147"/>
                    <a:pt x="157184" y="159462"/>
                  </a:cubicBezTo>
                  <a:cubicBezTo>
                    <a:pt x="157184" y="159462"/>
                    <a:pt x="157184" y="159462"/>
                    <a:pt x="251234" y="159462"/>
                  </a:cubicBezTo>
                  <a:cubicBezTo>
                    <a:pt x="251234" y="159462"/>
                    <a:pt x="251234" y="159462"/>
                    <a:pt x="251234" y="59229"/>
                  </a:cubicBezTo>
                  <a:close/>
                  <a:moveTo>
                    <a:pt x="473830" y="50117"/>
                  </a:moveTo>
                  <a:lnTo>
                    <a:pt x="476108" y="50117"/>
                  </a:lnTo>
                  <a:lnTo>
                    <a:pt x="476108" y="70619"/>
                  </a:lnTo>
                  <a:lnTo>
                    <a:pt x="473830" y="70619"/>
                  </a:lnTo>
                  <a:close/>
                  <a:moveTo>
                    <a:pt x="440798" y="50117"/>
                  </a:moveTo>
                  <a:cubicBezTo>
                    <a:pt x="440798" y="50117"/>
                    <a:pt x="440798" y="50117"/>
                    <a:pt x="440798" y="55243"/>
                  </a:cubicBezTo>
                  <a:cubicBezTo>
                    <a:pt x="440798" y="55243"/>
                    <a:pt x="440798" y="55243"/>
                    <a:pt x="440798" y="65494"/>
                  </a:cubicBezTo>
                  <a:cubicBezTo>
                    <a:pt x="440798" y="65494"/>
                    <a:pt x="435103" y="65494"/>
                    <a:pt x="435103" y="65494"/>
                  </a:cubicBezTo>
                  <a:cubicBezTo>
                    <a:pt x="435103" y="65494"/>
                    <a:pt x="435103" y="65494"/>
                    <a:pt x="435103" y="55243"/>
                  </a:cubicBezTo>
                  <a:cubicBezTo>
                    <a:pt x="435103" y="50117"/>
                    <a:pt x="440798" y="50117"/>
                    <a:pt x="440798" y="50117"/>
                  </a:cubicBezTo>
                  <a:close/>
                  <a:moveTo>
                    <a:pt x="440798" y="50117"/>
                  </a:moveTo>
                  <a:cubicBezTo>
                    <a:pt x="446493" y="50117"/>
                    <a:pt x="446493" y="50117"/>
                    <a:pt x="446493" y="50117"/>
                  </a:cubicBezTo>
                  <a:cubicBezTo>
                    <a:pt x="446493" y="50117"/>
                    <a:pt x="446493" y="50117"/>
                    <a:pt x="446493" y="55243"/>
                  </a:cubicBezTo>
                  <a:cubicBezTo>
                    <a:pt x="446493" y="50117"/>
                    <a:pt x="446493" y="50117"/>
                    <a:pt x="440798" y="50117"/>
                  </a:cubicBezTo>
                  <a:close/>
                  <a:moveTo>
                    <a:pt x="407767" y="50117"/>
                  </a:moveTo>
                  <a:lnTo>
                    <a:pt x="412323" y="50117"/>
                  </a:lnTo>
                  <a:lnTo>
                    <a:pt x="412323" y="70619"/>
                  </a:lnTo>
                  <a:lnTo>
                    <a:pt x="407767" y="70619"/>
                  </a:lnTo>
                  <a:close/>
                  <a:moveTo>
                    <a:pt x="378152" y="50117"/>
                  </a:moveTo>
                  <a:lnTo>
                    <a:pt x="380430" y="50117"/>
                  </a:lnTo>
                  <a:lnTo>
                    <a:pt x="380430" y="70619"/>
                  </a:lnTo>
                  <a:lnTo>
                    <a:pt x="378152" y="70619"/>
                  </a:lnTo>
                  <a:close/>
                  <a:moveTo>
                    <a:pt x="346260" y="50117"/>
                  </a:moveTo>
                  <a:lnTo>
                    <a:pt x="350816" y="50117"/>
                  </a:lnTo>
                  <a:lnTo>
                    <a:pt x="350816" y="70619"/>
                  </a:lnTo>
                  <a:lnTo>
                    <a:pt x="346260" y="70619"/>
                  </a:lnTo>
                  <a:close/>
                  <a:moveTo>
                    <a:pt x="317785" y="50117"/>
                  </a:moveTo>
                  <a:cubicBezTo>
                    <a:pt x="317785" y="50117"/>
                    <a:pt x="323480" y="50117"/>
                    <a:pt x="323480" y="55243"/>
                  </a:cubicBezTo>
                  <a:cubicBezTo>
                    <a:pt x="323480" y="55243"/>
                    <a:pt x="323480" y="55243"/>
                    <a:pt x="323480" y="65494"/>
                  </a:cubicBezTo>
                  <a:cubicBezTo>
                    <a:pt x="323480" y="65494"/>
                    <a:pt x="317785" y="65494"/>
                    <a:pt x="317785" y="65494"/>
                  </a:cubicBezTo>
                  <a:cubicBezTo>
                    <a:pt x="317785" y="65494"/>
                    <a:pt x="317785" y="65494"/>
                    <a:pt x="317785" y="55243"/>
                  </a:cubicBezTo>
                  <a:cubicBezTo>
                    <a:pt x="317785" y="50117"/>
                    <a:pt x="317785" y="50117"/>
                    <a:pt x="317785" y="50117"/>
                  </a:cubicBezTo>
                  <a:close/>
                  <a:moveTo>
                    <a:pt x="312090" y="50117"/>
                  </a:moveTo>
                  <a:cubicBezTo>
                    <a:pt x="312090" y="50117"/>
                    <a:pt x="312090" y="50117"/>
                    <a:pt x="317785" y="50117"/>
                  </a:cubicBezTo>
                  <a:cubicBezTo>
                    <a:pt x="312090" y="50117"/>
                    <a:pt x="312090" y="50117"/>
                    <a:pt x="312090" y="55243"/>
                  </a:cubicBezTo>
                  <a:cubicBezTo>
                    <a:pt x="312090" y="50117"/>
                    <a:pt x="312090" y="50117"/>
                    <a:pt x="312090" y="50117"/>
                  </a:cubicBezTo>
                  <a:close/>
                  <a:moveTo>
                    <a:pt x="157184" y="50117"/>
                  </a:moveTo>
                  <a:lnTo>
                    <a:pt x="161740" y="50117"/>
                  </a:lnTo>
                  <a:lnTo>
                    <a:pt x="161740" y="70619"/>
                  </a:lnTo>
                  <a:lnTo>
                    <a:pt x="157184" y="70619"/>
                  </a:lnTo>
                  <a:close/>
                  <a:moveTo>
                    <a:pt x="123013" y="50117"/>
                  </a:moveTo>
                  <a:lnTo>
                    <a:pt x="129847" y="50117"/>
                  </a:lnTo>
                  <a:lnTo>
                    <a:pt x="129847" y="70619"/>
                  </a:lnTo>
                  <a:lnTo>
                    <a:pt x="123013" y="70619"/>
                  </a:lnTo>
                  <a:close/>
                  <a:moveTo>
                    <a:pt x="95677" y="50117"/>
                  </a:moveTo>
                  <a:lnTo>
                    <a:pt x="97955" y="50117"/>
                  </a:lnTo>
                  <a:lnTo>
                    <a:pt x="97955" y="70619"/>
                  </a:lnTo>
                  <a:lnTo>
                    <a:pt x="95677" y="70619"/>
                  </a:lnTo>
                  <a:close/>
                  <a:moveTo>
                    <a:pt x="61507" y="50117"/>
                  </a:moveTo>
                  <a:cubicBezTo>
                    <a:pt x="68341" y="50117"/>
                    <a:pt x="68341" y="50117"/>
                    <a:pt x="68341" y="50117"/>
                  </a:cubicBezTo>
                  <a:cubicBezTo>
                    <a:pt x="68341" y="50117"/>
                    <a:pt x="68341" y="50117"/>
                    <a:pt x="68341" y="55243"/>
                  </a:cubicBezTo>
                  <a:cubicBezTo>
                    <a:pt x="68341" y="50117"/>
                    <a:pt x="68341" y="50117"/>
                    <a:pt x="61507" y="50117"/>
                  </a:cubicBezTo>
                  <a:close/>
                  <a:moveTo>
                    <a:pt x="29614" y="50117"/>
                  </a:moveTo>
                  <a:lnTo>
                    <a:pt x="34170" y="50117"/>
                  </a:lnTo>
                  <a:lnTo>
                    <a:pt x="34170" y="70619"/>
                  </a:lnTo>
                  <a:lnTo>
                    <a:pt x="29614" y="70619"/>
                  </a:lnTo>
                  <a:close/>
                  <a:moveTo>
                    <a:pt x="234637" y="43282"/>
                  </a:moveTo>
                  <a:lnTo>
                    <a:pt x="234637" y="143515"/>
                  </a:lnTo>
                  <a:cubicBezTo>
                    <a:pt x="234637" y="143515"/>
                    <a:pt x="234637" y="143515"/>
                    <a:pt x="138960" y="143515"/>
                  </a:cubicBezTo>
                  <a:cubicBezTo>
                    <a:pt x="138960" y="87830"/>
                    <a:pt x="178356" y="43282"/>
                    <a:pt x="234637" y="43282"/>
                  </a:cubicBezTo>
                  <a:close/>
                  <a:moveTo>
                    <a:pt x="312615" y="27826"/>
                  </a:moveTo>
                  <a:cubicBezTo>
                    <a:pt x="312615" y="27826"/>
                    <a:pt x="312615" y="27826"/>
                    <a:pt x="318198" y="27826"/>
                  </a:cubicBezTo>
                  <a:cubicBezTo>
                    <a:pt x="318198" y="27826"/>
                    <a:pt x="318198" y="27826"/>
                    <a:pt x="318198" y="33392"/>
                  </a:cubicBezTo>
                  <a:cubicBezTo>
                    <a:pt x="312615" y="33392"/>
                    <a:pt x="312615" y="33392"/>
                    <a:pt x="312615" y="33392"/>
                  </a:cubicBezTo>
                  <a:cubicBezTo>
                    <a:pt x="312615" y="27826"/>
                    <a:pt x="312615" y="27826"/>
                    <a:pt x="312615" y="27826"/>
                  </a:cubicBezTo>
                  <a:close/>
                  <a:moveTo>
                    <a:pt x="251209" y="27826"/>
                  </a:moveTo>
                  <a:cubicBezTo>
                    <a:pt x="256791" y="27826"/>
                    <a:pt x="256791" y="27826"/>
                    <a:pt x="256791" y="27826"/>
                  </a:cubicBezTo>
                  <a:cubicBezTo>
                    <a:pt x="256791" y="27826"/>
                    <a:pt x="256791" y="27826"/>
                    <a:pt x="256791" y="33392"/>
                  </a:cubicBezTo>
                  <a:cubicBezTo>
                    <a:pt x="256791" y="33392"/>
                    <a:pt x="256791" y="33392"/>
                    <a:pt x="251209" y="33392"/>
                  </a:cubicBezTo>
                  <a:cubicBezTo>
                    <a:pt x="251209" y="27826"/>
                    <a:pt x="251209" y="27826"/>
                    <a:pt x="251209" y="27826"/>
                  </a:cubicBezTo>
                  <a:close/>
                  <a:moveTo>
                    <a:pt x="156308" y="27826"/>
                  </a:moveTo>
                  <a:cubicBezTo>
                    <a:pt x="161890" y="27826"/>
                    <a:pt x="161890" y="27826"/>
                    <a:pt x="161890" y="27826"/>
                  </a:cubicBezTo>
                  <a:cubicBezTo>
                    <a:pt x="161890" y="27826"/>
                    <a:pt x="161890" y="27826"/>
                    <a:pt x="161890" y="33392"/>
                  </a:cubicBezTo>
                  <a:cubicBezTo>
                    <a:pt x="161890" y="33392"/>
                    <a:pt x="161890" y="33392"/>
                    <a:pt x="156308" y="33392"/>
                  </a:cubicBezTo>
                  <a:cubicBezTo>
                    <a:pt x="156308" y="27826"/>
                    <a:pt x="156308" y="27826"/>
                    <a:pt x="156308" y="27826"/>
                  </a:cubicBezTo>
                  <a:close/>
                  <a:moveTo>
                    <a:pt x="61407" y="27826"/>
                  </a:moveTo>
                  <a:cubicBezTo>
                    <a:pt x="66989" y="27826"/>
                    <a:pt x="66989" y="27826"/>
                    <a:pt x="66989" y="27826"/>
                  </a:cubicBezTo>
                  <a:cubicBezTo>
                    <a:pt x="66989" y="27826"/>
                    <a:pt x="66989" y="27826"/>
                    <a:pt x="66989" y="33392"/>
                  </a:cubicBezTo>
                  <a:cubicBezTo>
                    <a:pt x="66989" y="33392"/>
                    <a:pt x="66989" y="33392"/>
                    <a:pt x="61407" y="33392"/>
                  </a:cubicBezTo>
                  <a:cubicBezTo>
                    <a:pt x="61407" y="27826"/>
                    <a:pt x="61407" y="27826"/>
                    <a:pt x="61407" y="27826"/>
                  </a:cubicBezTo>
                  <a:close/>
                  <a:moveTo>
                    <a:pt x="39077" y="16696"/>
                  </a:moveTo>
                  <a:cubicBezTo>
                    <a:pt x="39077" y="16696"/>
                    <a:pt x="39077" y="16696"/>
                    <a:pt x="39077" y="27826"/>
                  </a:cubicBezTo>
                  <a:cubicBezTo>
                    <a:pt x="39077" y="27826"/>
                    <a:pt x="39077" y="27826"/>
                    <a:pt x="33494" y="33392"/>
                  </a:cubicBezTo>
                  <a:cubicBezTo>
                    <a:pt x="27912" y="33392"/>
                    <a:pt x="27912" y="33392"/>
                    <a:pt x="27912" y="33392"/>
                  </a:cubicBezTo>
                  <a:cubicBezTo>
                    <a:pt x="27912" y="27826"/>
                    <a:pt x="27912" y="27826"/>
                    <a:pt x="27912" y="27826"/>
                  </a:cubicBezTo>
                  <a:cubicBezTo>
                    <a:pt x="27912" y="27826"/>
                    <a:pt x="33494" y="27826"/>
                    <a:pt x="33494" y="27826"/>
                  </a:cubicBezTo>
                  <a:cubicBezTo>
                    <a:pt x="33494" y="27826"/>
                    <a:pt x="33494" y="27826"/>
                    <a:pt x="33494" y="22261"/>
                  </a:cubicBezTo>
                  <a:cubicBezTo>
                    <a:pt x="33494" y="22261"/>
                    <a:pt x="33494" y="22261"/>
                    <a:pt x="27912" y="22261"/>
                  </a:cubicBezTo>
                  <a:cubicBezTo>
                    <a:pt x="22330" y="27826"/>
                    <a:pt x="16747" y="33392"/>
                    <a:pt x="16747" y="44523"/>
                  </a:cubicBezTo>
                  <a:cubicBezTo>
                    <a:pt x="16747" y="44523"/>
                    <a:pt x="16747" y="44523"/>
                    <a:pt x="16747" y="267135"/>
                  </a:cubicBezTo>
                  <a:cubicBezTo>
                    <a:pt x="16747" y="278265"/>
                    <a:pt x="22330" y="283831"/>
                    <a:pt x="27912" y="289396"/>
                  </a:cubicBezTo>
                  <a:cubicBezTo>
                    <a:pt x="27912" y="289396"/>
                    <a:pt x="27912" y="289396"/>
                    <a:pt x="27912" y="278265"/>
                  </a:cubicBezTo>
                  <a:cubicBezTo>
                    <a:pt x="27912" y="278265"/>
                    <a:pt x="27912" y="278265"/>
                    <a:pt x="33494" y="278265"/>
                  </a:cubicBezTo>
                  <a:cubicBezTo>
                    <a:pt x="33494" y="278265"/>
                    <a:pt x="33494" y="278265"/>
                    <a:pt x="33494" y="289396"/>
                  </a:cubicBezTo>
                  <a:cubicBezTo>
                    <a:pt x="39077" y="294961"/>
                    <a:pt x="39077" y="294961"/>
                    <a:pt x="44659" y="294961"/>
                  </a:cubicBezTo>
                  <a:cubicBezTo>
                    <a:pt x="44659" y="294961"/>
                    <a:pt x="44659" y="294961"/>
                    <a:pt x="61407" y="294961"/>
                  </a:cubicBezTo>
                  <a:cubicBezTo>
                    <a:pt x="61407" y="294961"/>
                    <a:pt x="61407" y="294961"/>
                    <a:pt x="66989" y="294961"/>
                  </a:cubicBezTo>
                  <a:cubicBezTo>
                    <a:pt x="66989" y="294961"/>
                    <a:pt x="66989" y="294961"/>
                    <a:pt x="94901" y="294961"/>
                  </a:cubicBezTo>
                  <a:cubicBezTo>
                    <a:pt x="94901" y="294961"/>
                    <a:pt x="94901" y="294961"/>
                    <a:pt x="122813" y="294961"/>
                  </a:cubicBezTo>
                  <a:cubicBezTo>
                    <a:pt x="122813" y="294961"/>
                    <a:pt x="122813" y="294961"/>
                    <a:pt x="122813" y="278265"/>
                  </a:cubicBezTo>
                  <a:cubicBezTo>
                    <a:pt x="122813" y="278265"/>
                    <a:pt x="122813" y="278265"/>
                    <a:pt x="128396" y="278265"/>
                  </a:cubicBezTo>
                  <a:cubicBezTo>
                    <a:pt x="128396" y="278265"/>
                    <a:pt x="128396" y="278265"/>
                    <a:pt x="128396" y="294961"/>
                  </a:cubicBezTo>
                  <a:cubicBezTo>
                    <a:pt x="128396" y="294961"/>
                    <a:pt x="128396" y="294961"/>
                    <a:pt x="156308" y="294961"/>
                  </a:cubicBezTo>
                  <a:cubicBezTo>
                    <a:pt x="156308" y="294961"/>
                    <a:pt x="156308" y="294961"/>
                    <a:pt x="156308" y="278265"/>
                  </a:cubicBezTo>
                  <a:cubicBezTo>
                    <a:pt x="156308" y="278265"/>
                    <a:pt x="156308" y="278265"/>
                    <a:pt x="161890" y="278265"/>
                  </a:cubicBezTo>
                  <a:cubicBezTo>
                    <a:pt x="161890" y="278265"/>
                    <a:pt x="161890" y="278265"/>
                    <a:pt x="161890" y="294961"/>
                  </a:cubicBezTo>
                  <a:cubicBezTo>
                    <a:pt x="161890" y="294961"/>
                    <a:pt x="161890" y="294961"/>
                    <a:pt x="184220" y="294961"/>
                  </a:cubicBezTo>
                  <a:cubicBezTo>
                    <a:pt x="184220" y="294961"/>
                    <a:pt x="184220" y="294961"/>
                    <a:pt x="184220" y="283831"/>
                  </a:cubicBezTo>
                  <a:cubicBezTo>
                    <a:pt x="184220" y="278265"/>
                    <a:pt x="184220" y="278265"/>
                    <a:pt x="184220" y="278265"/>
                  </a:cubicBezTo>
                  <a:cubicBezTo>
                    <a:pt x="189802" y="278265"/>
                    <a:pt x="189802" y="278265"/>
                    <a:pt x="189802" y="278265"/>
                  </a:cubicBezTo>
                  <a:cubicBezTo>
                    <a:pt x="189802" y="278265"/>
                    <a:pt x="195385" y="278265"/>
                    <a:pt x="195385" y="278265"/>
                  </a:cubicBezTo>
                  <a:cubicBezTo>
                    <a:pt x="195385" y="278265"/>
                    <a:pt x="195385" y="278265"/>
                    <a:pt x="195385" y="283831"/>
                  </a:cubicBezTo>
                  <a:cubicBezTo>
                    <a:pt x="195385" y="283831"/>
                    <a:pt x="195385" y="283831"/>
                    <a:pt x="195385" y="294961"/>
                  </a:cubicBezTo>
                  <a:cubicBezTo>
                    <a:pt x="195385" y="294961"/>
                    <a:pt x="195385" y="294961"/>
                    <a:pt x="217714" y="294961"/>
                  </a:cubicBezTo>
                  <a:cubicBezTo>
                    <a:pt x="217714" y="294961"/>
                    <a:pt x="217714" y="294961"/>
                    <a:pt x="217714" y="278265"/>
                  </a:cubicBezTo>
                  <a:cubicBezTo>
                    <a:pt x="217714" y="278265"/>
                    <a:pt x="217714" y="278265"/>
                    <a:pt x="223297" y="278265"/>
                  </a:cubicBezTo>
                  <a:cubicBezTo>
                    <a:pt x="223297" y="278265"/>
                    <a:pt x="223297" y="278265"/>
                    <a:pt x="223297" y="294961"/>
                  </a:cubicBezTo>
                  <a:cubicBezTo>
                    <a:pt x="223297" y="294961"/>
                    <a:pt x="223297" y="294961"/>
                    <a:pt x="251209" y="294961"/>
                  </a:cubicBezTo>
                  <a:cubicBezTo>
                    <a:pt x="251209" y="294961"/>
                    <a:pt x="251209" y="294961"/>
                    <a:pt x="251209" y="278265"/>
                  </a:cubicBezTo>
                  <a:cubicBezTo>
                    <a:pt x="251209" y="278265"/>
                    <a:pt x="251209" y="278265"/>
                    <a:pt x="256791" y="278265"/>
                  </a:cubicBezTo>
                  <a:cubicBezTo>
                    <a:pt x="256791" y="278265"/>
                    <a:pt x="256791" y="278265"/>
                    <a:pt x="256791" y="294961"/>
                  </a:cubicBezTo>
                  <a:cubicBezTo>
                    <a:pt x="256791" y="294961"/>
                    <a:pt x="256791" y="294961"/>
                    <a:pt x="284703" y="294961"/>
                  </a:cubicBezTo>
                  <a:cubicBezTo>
                    <a:pt x="284703" y="294961"/>
                    <a:pt x="284703" y="294961"/>
                    <a:pt x="312615" y="294961"/>
                  </a:cubicBezTo>
                  <a:cubicBezTo>
                    <a:pt x="312615" y="294961"/>
                    <a:pt x="312615" y="294961"/>
                    <a:pt x="318198" y="294961"/>
                  </a:cubicBezTo>
                  <a:cubicBezTo>
                    <a:pt x="318198" y="294961"/>
                    <a:pt x="318198" y="294961"/>
                    <a:pt x="318198" y="283831"/>
                  </a:cubicBezTo>
                  <a:cubicBezTo>
                    <a:pt x="318198" y="278265"/>
                    <a:pt x="318198" y="278265"/>
                    <a:pt x="318198" y="278265"/>
                  </a:cubicBezTo>
                  <a:cubicBezTo>
                    <a:pt x="318198" y="278265"/>
                    <a:pt x="323780" y="278265"/>
                    <a:pt x="323780" y="283831"/>
                  </a:cubicBezTo>
                  <a:cubicBezTo>
                    <a:pt x="323780" y="283831"/>
                    <a:pt x="323780" y="283831"/>
                    <a:pt x="323780" y="294961"/>
                  </a:cubicBezTo>
                  <a:lnTo>
                    <a:pt x="329973" y="294961"/>
                  </a:lnTo>
                  <a:cubicBezTo>
                    <a:pt x="333898" y="294961"/>
                    <a:pt x="339132" y="294961"/>
                    <a:pt x="346110" y="294961"/>
                  </a:cubicBezTo>
                  <a:cubicBezTo>
                    <a:pt x="346110" y="294961"/>
                    <a:pt x="346110" y="294961"/>
                    <a:pt x="346110" y="278265"/>
                  </a:cubicBezTo>
                  <a:cubicBezTo>
                    <a:pt x="346110" y="278265"/>
                    <a:pt x="346110" y="278265"/>
                    <a:pt x="351692" y="278265"/>
                  </a:cubicBezTo>
                  <a:cubicBezTo>
                    <a:pt x="351692" y="278265"/>
                    <a:pt x="351692" y="278265"/>
                    <a:pt x="351692" y="294961"/>
                  </a:cubicBezTo>
                  <a:cubicBezTo>
                    <a:pt x="351692" y="294961"/>
                    <a:pt x="351692" y="294961"/>
                    <a:pt x="379604" y="294961"/>
                  </a:cubicBezTo>
                  <a:cubicBezTo>
                    <a:pt x="379604" y="294961"/>
                    <a:pt x="379604" y="294961"/>
                    <a:pt x="407517" y="294961"/>
                  </a:cubicBezTo>
                  <a:cubicBezTo>
                    <a:pt x="407517" y="294961"/>
                    <a:pt x="407517" y="294961"/>
                    <a:pt x="407517" y="278265"/>
                  </a:cubicBezTo>
                  <a:cubicBezTo>
                    <a:pt x="407517" y="278265"/>
                    <a:pt x="407517" y="278265"/>
                    <a:pt x="413099" y="278265"/>
                  </a:cubicBezTo>
                  <a:cubicBezTo>
                    <a:pt x="413099" y="278265"/>
                    <a:pt x="413099" y="278265"/>
                    <a:pt x="413099" y="294961"/>
                  </a:cubicBezTo>
                  <a:cubicBezTo>
                    <a:pt x="413099" y="294961"/>
                    <a:pt x="413099" y="294961"/>
                    <a:pt x="424874" y="294961"/>
                  </a:cubicBezTo>
                  <a:lnTo>
                    <a:pt x="435429" y="294961"/>
                  </a:lnTo>
                  <a:cubicBezTo>
                    <a:pt x="435429" y="294961"/>
                    <a:pt x="435429" y="294961"/>
                    <a:pt x="435429" y="283831"/>
                  </a:cubicBezTo>
                  <a:cubicBezTo>
                    <a:pt x="435429" y="278265"/>
                    <a:pt x="441011" y="278265"/>
                    <a:pt x="441011" y="278265"/>
                  </a:cubicBezTo>
                  <a:cubicBezTo>
                    <a:pt x="441011" y="278265"/>
                    <a:pt x="441011" y="278265"/>
                    <a:pt x="441011" y="283831"/>
                  </a:cubicBezTo>
                  <a:cubicBezTo>
                    <a:pt x="441011" y="283831"/>
                    <a:pt x="441011" y="283831"/>
                    <a:pt x="441011" y="294961"/>
                  </a:cubicBezTo>
                  <a:cubicBezTo>
                    <a:pt x="441011" y="294961"/>
                    <a:pt x="441011" y="294961"/>
                    <a:pt x="446593" y="294961"/>
                  </a:cubicBezTo>
                  <a:cubicBezTo>
                    <a:pt x="446593" y="294961"/>
                    <a:pt x="446593" y="294961"/>
                    <a:pt x="463341" y="294961"/>
                  </a:cubicBezTo>
                  <a:cubicBezTo>
                    <a:pt x="463341" y="294961"/>
                    <a:pt x="468923" y="294961"/>
                    <a:pt x="474506" y="289396"/>
                  </a:cubicBezTo>
                  <a:cubicBezTo>
                    <a:pt x="485670" y="283831"/>
                    <a:pt x="485670" y="278265"/>
                    <a:pt x="485670" y="267135"/>
                  </a:cubicBezTo>
                  <a:cubicBezTo>
                    <a:pt x="485670" y="267135"/>
                    <a:pt x="485670" y="267135"/>
                    <a:pt x="485670" y="44523"/>
                  </a:cubicBezTo>
                  <a:cubicBezTo>
                    <a:pt x="485670" y="33392"/>
                    <a:pt x="485670" y="27826"/>
                    <a:pt x="480088" y="22261"/>
                  </a:cubicBezTo>
                  <a:cubicBezTo>
                    <a:pt x="480088" y="22261"/>
                    <a:pt x="480088" y="22261"/>
                    <a:pt x="480088" y="27826"/>
                  </a:cubicBezTo>
                  <a:cubicBezTo>
                    <a:pt x="480088" y="27826"/>
                    <a:pt x="480088" y="27826"/>
                    <a:pt x="480088" y="33392"/>
                  </a:cubicBezTo>
                  <a:cubicBezTo>
                    <a:pt x="474506" y="33392"/>
                    <a:pt x="474506" y="33392"/>
                    <a:pt x="474506" y="33392"/>
                  </a:cubicBezTo>
                  <a:cubicBezTo>
                    <a:pt x="474506" y="33392"/>
                    <a:pt x="474506" y="33392"/>
                    <a:pt x="468923" y="33392"/>
                  </a:cubicBezTo>
                  <a:cubicBezTo>
                    <a:pt x="468923" y="27826"/>
                    <a:pt x="468923" y="27826"/>
                    <a:pt x="468923" y="27826"/>
                  </a:cubicBezTo>
                  <a:cubicBezTo>
                    <a:pt x="468923" y="27826"/>
                    <a:pt x="468923" y="27826"/>
                    <a:pt x="468923" y="16696"/>
                  </a:cubicBezTo>
                  <a:cubicBezTo>
                    <a:pt x="468923" y="16696"/>
                    <a:pt x="463341" y="16696"/>
                    <a:pt x="463341" y="16696"/>
                  </a:cubicBezTo>
                  <a:cubicBezTo>
                    <a:pt x="463341" y="16696"/>
                    <a:pt x="463341" y="16696"/>
                    <a:pt x="446593" y="16696"/>
                  </a:cubicBezTo>
                  <a:cubicBezTo>
                    <a:pt x="446593" y="16696"/>
                    <a:pt x="446593" y="16696"/>
                    <a:pt x="441011" y="16696"/>
                  </a:cubicBezTo>
                  <a:lnTo>
                    <a:pt x="441011" y="27826"/>
                  </a:lnTo>
                  <a:cubicBezTo>
                    <a:pt x="446593" y="27826"/>
                    <a:pt x="446593" y="27826"/>
                    <a:pt x="446593" y="27826"/>
                  </a:cubicBezTo>
                  <a:cubicBezTo>
                    <a:pt x="446593" y="27826"/>
                    <a:pt x="446593" y="27826"/>
                    <a:pt x="446593" y="33392"/>
                  </a:cubicBezTo>
                  <a:cubicBezTo>
                    <a:pt x="446593" y="33392"/>
                    <a:pt x="446593" y="33392"/>
                    <a:pt x="441011" y="33392"/>
                  </a:cubicBezTo>
                  <a:cubicBezTo>
                    <a:pt x="441011" y="27826"/>
                    <a:pt x="435429" y="27826"/>
                    <a:pt x="435429" y="27826"/>
                  </a:cubicBezTo>
                  <a:cubicBezTo>
                    <a:pt x="435429" y="27826"/>
                    <a:pt x="435429" y="27826"/>
                    <a:pt x="435429" y="16696"/>
                  </a:cubicBezTo>
                  <a:cubicBezTo>
                    <a:pt x="435429" y="16696"/>
                    <a:pt x="435429" y="16696"/>
                    <a:pt x="418681" y="16696"/>
                  </a:cubicBezTo>
                  <a:cubicBezTo>
                    <a:pt x="418681" y="16696"/>
                    <a:pt x="418681" y="16696"/>
                    <a:pt x="418681" y="27826"/>
                  </a:cubicBezTo>
                  <a:cubicBezTo>
                    <a:pt x="418681" y="27826"/>
                    <a:pt x="413099" y="27826"/>
                    <a:pt x="413099" y="33392"/>
                  </a:cubicBezTo>
                  <a:cubicBezTo>
                    <a:pt x="407517" y="33392"/>
                    <a:pt x="407517" y="33392"/>
                    <a:pt x="407517" y="33392"/>
                  </a:cubicBezTo>
                  <a:cubicBezTo>
                    <a:pt x="407517" y="27826"/>
                    <a:pt x="407517" y="27826"/>
                    <a:pt x="407517" y="27826"/>
                  </a:cubicBezTo>
                  <a:cubicBezTo>
                    <a:pt x="407517" y="27826"/>
                    <a:pt x="407517" y="27826"/>
                    <a:pt x="413099" y="27826"/>
                  </a:cubicBezTo>
                  <a:cubicBezTo>
                    <a:pt x="413099" y="27826"/>
                    <a:pt x="413099" y="27826"/>
                    <a:pt x="413099" y="16696"/>
                  </a:cubicBezTo>
                  <a:cubicBezTo>
                    <a:pt x="413099" y="16696"/>
                    <a:pt x="413099" y="16696"/>
                    <a:pt x="407517" y="16696"/>
                  </a:cubicBezTo>
                  <a:cubicBezTo>
                    <a:pt x="407517" y="16696"/>
                    <a:pt x="407517" y="16696"/>
                    <a:pt x="385187" y="16696"/>
                  </a:cubicBezTo>
                  <a:cubicBezTo>
                    <a:pt x="385187" y="16696"/>
                    <a:pt x="385187" y="16696"/>
                    <a:pt x="385187" y="27826"/>
                  </a:cubicBezTo>
                  <a:cubicBezTo>
                    <a:pt x="385187" y="27826"/>
                    <a:pt x="385187" y="27826"/>
                    <a:pt x="385187" y="33392"/>
                  </a:cubicBezTo>
                  <a:cubicBezTo>
                    <a:pt x="379604" y="33392"/>
                    <a:pt x="379604" y="33392"/>
                    <a:pt x="379604" y="33392"/>
                  </a:cubicBezTo>
                  <a:cubicBezTo>
                    <a:pt x="379604" y="33392"/>
                    <a:pt x="379604" y="33392"/>
                    <a:pt x="374022" y="33392"/>
                  </a:cubicBezTo>
                  <a:cubicBezTo>
                    <a:pt x="374022" y="27826"/>
                    <a:pt x="374022" y="27826"/>
                    <a:pt x="374022" y="27826"/>
                  </a:cubicBezTo>
                  <a:cubicBezTo>
                    <a:pt x="374022" y="27826"/>
                    <a:pt x="374022" y="27826"/>
                    <a:pt x="374022" y="16696"/>
                  </a:cubicBezTo>
                  <a:cubicBezTo>
                    <a:pt x="374022" y="16696"/>
                    <a:pt x="374022" y="16696"/>
                    <a:pt x="351692" y="16696"/>
                  </a:cubicBezTo>
                  <a:cubicBezTo>
                    <a:pt x="351692" y="16696"/>
                    <a:pt x="351692" y="16696"/>
                    <a:pt x="346110" y="16696"/>
                  </a:cubicBezTo>
                  <a:lnTo>
                    <a:pt x="346110" y="27826"/>
                  </a:lnTo>
                  <a:cubicBezTo>
                    <a:pt x="346110" y="27826"/>
                    <a:pt x="351692" y="27826"/>
                    <a:pt x="351692" y="27826"/>
                  </a:cubicBezTo>
                  <a:cubicBezTo>
                    <a:pt x="351692" y="27826"/>
                    <a:pt x="351692" y="27826"/>
                    <a:pt x="351692" y="33392"/>
                  </a:cubicBezTo>
                  <a:cubicBezTo>
                    <a:pt x="351692" y="33392"/>
                    <a:pt x="351692" y="33392"/>
                    <a:pt x="346110" y="33392"/>
                  </a:cubicBezTo>
                  <a:cubicBezTo>
                    <a:pt x="340528" y="27826"/>
                    <a:pt x="340528" y="27826"/>
                    <a:pt x="340528" y="27826"/>
                  </a:cubicBezTo>
                  <a:cubicBezTo>
                    <a:pt x="340528" y="27826"/>
                    <a:pt x="340528" y="27826"/>
                    <a:pt x="340528" y="16696"/>
                  </a:cubicBezTo>
                  <a:cubicBezTo>
                    <a:pt x="340528" y="16696"/>
                    <a:pt x="340528" y="16696"/>
                    <a:pt x="318198" y="16696"/>
                  </a:cubicBezTo>
                  <a:cubicBezTo>
                    <a:pt x="318198" y="16696"/>
                    <a:pt x="318198" y="16696"/>
                    <a:pt x="312615" y="16696"/>
                  </a:cubicBezTo>
                  <a:cubicBezTo>
                    <a:pt x="312615" y="16696"/>
                    <a:pt x="312615" y="16696"/>
                    <a:pt x="290286" y="16696"/>
                  </a:cubicBezTo>
                  <a:cubicBezTo>
                    <a:pt x="290286" y="16696"/>
                    <a:pt x="290286" y="16696"/>
                    <a:pt x="290286" y="27826"/>
                  </a:cubicBezTo>
                  <a:cubicBezTo>
                    <a:pt x="290286" y="27826"/>
                    <a:pt x="290286" y="27826"/>
                    <a:pt x="290286" y="33392"/>
                  </a:cubicBezTo>
                  <a:cubicBezTo>
                    <a:pt x="284703" y="33392"/>
                    <a:pt x="284703" y="33392"/>
                    <a:pt x="284703" y="33392"/>
                  </a:cubicBezTo>
                  <a:cubicBezTo>
                    <a:pt x="284703" y="33392"/>
                    <a:pt x="279121" y="33392"/>
                    <a:pt x="279121" y="33392"/>
                  </a:cubicBezTo>
                  <a:cubicBezTo>
                    <a:pt x="279121" y="27826"/>
                    <a:pt x="279121" y="27826"/>
                    <a:pt x="279121" y="27826"/>
                  </a:cubicBezTo>
                  <a:cubicBezTo>
                    <a:pt x="279121" y="27826"/>
                    <a:pt x="279121" y="27826"/>
                    <a:pt x="279121" y="16696"/>
                  </a:cubicBezTo>
                  <a:cubicBezTo>
                    <a:pt x="279121" y="16696"/>
                    <a:pt x="279121" y="16696"/>
                    <a:pt x="256791" y="16696"/>
                  </a:cubicBezTo>
                  <a:cubicBezTo>
                    <a:pt x="256791" y="16696"/>
                    <a:pt x="256791" y="16696"/>
                    <a:pt x="251209" y="16696"/>
                  </a:cubicBezTo>
                  <a:cubicBezTo>
                    <a:pt x="251209" y="16696"/>
                    <a:pt x="251209" y="16696"/>
                    <a:pt x="228879" y="16696"/>
                  </a:cubicBezTo>
                  <a:cubicBezTo>
                    <a:pt x="228879" y="16696"/>
                    <a:pt x="228879" y="16696"/>
                    <a:pt x="228879" y="27826"/>
                  </a:cubicBezTo>
                  <a:cubicBezTo>
                    <a:pt x="228879" y="27826"/>
                    <a:pt x="228879" y="27826"/>
                    <a:pt x="223297" y="33392"/>
                  </a:cubicBezTo>
                  <a:cubicBezTo>
                    <a:pt x="223297" y="33392"/>
                    <a:pt x="217714" y="33392"/>
                    <a:pt x="217714" y="33392"/>
                  </a:cubicBezTo>
                  <a:cubicBezTo>
                    <a:pt x="217714" y="27826"/>
                    <a:pt x="217714" y="27826"/>
                    <a:pt x="217714" y="27826"/>
                  </a:cubicBezTo>
                  <a:cubicBezTo>
                    <a:pt x="217714" y="27826"/>
                    <a:pt x="223297" y="27826"/>
                    <a:pt x="223297" y="27826"/>
                  </a:cubicBezTo>
                  <a:cubicBezTo>
                    <a:pt x="223297" y="27826"/>
                    <a:pt x="223297" y="27826"/>
                    <a:pt x="223297" y="16696"/>
                  </a:cubicBezTo>
                  <a:cubicBezTo>
                    <a:pt x="223297" y="16696"/>
                    <a:pt x="223297" y="16696"/>
                    <a:pt x="217714" y="16696"/>
                  </a:cubicBezTo>
                  <a:cubicBezTo>
                    <a:pt x="217714" y="16696"/>
                    <a:pt x="217714" y="16696"/>
                    <a:pt x="195385" y="16696"/>
                  </a:cubicBezTo>
                  <a:cubicBezTo>
                    <a:pt x="195385" y="16696"/>
                    <a:pt x="195385" y="16696"/>
                    <a:pt x="195385" y="27826"/>
                  </a:cubicBezTo>
                  <a:cubicBezTo>
                    <a:pt x="195385" y="27826"/>
                    <a:pt x="195385" y="27826"/>
                    <a:pt x="195385" y="33392"/>
                  </a:cubicBezTo>
                  <a:cubicBezTo>
                    <a:pt x="195385" y="33392"/>
                    <a:pt x="189802" y="33392"/>
                    <a:pt x="189802" y="33392"/>
                  </a:cubicBezTo>
                  <a:cubicBezTo>
                    <a:pt x="189802" y="33392"/>
                    <a:pt x="189802" y="33392"/>
                    <a:pt x="184220" y="33392"/>
                  </a:cubicBezTo>
                  <a:cubicBezTo>
                    <a:pt x="184220" y="27826"/>
                    <a:pt x="184220" y="27826"/>
                    <a:pt x="184220" y="27826"/>
                  </a:cubicBezTo>
                  <a:cubicBezTo>
                    <a:pt x="184220" y="27826"/>
                    <a:pt x="184220" y="27826"/>
                    <a:pt x="184220" y="16696"/>
                  </a:cubicBezTo>
                  <a:cubicBezTo>
                    <a:pt x="184220" y="16696"/>
                    <a:pt x="184220" y="16696"/>
                    <a:pt x="161890" y="16696"/>
                  </a:cubicBezTo>
                  <a:cubicBezTo>
                    <a:pt x="161890" y="16696"/>
                    <a:pt x="161890" y="16696"/>
                    <a:pt x="156308" y="16696"/>
                  </a:cubicBezTo>
                  <a:cubicBezTo>
                    <a:pt x="156308" y="16696"/>
                    <a:pt x="156308" y="16696"/>
                    <a:pt x="133978" y="16696"/>
                  </a:cubicBezTo>
                  <a:cubicBezTo>
                    <a:pt x="133978" y="16696"/>
                    <a:pt x="133978" y="16696"/>
                    <a:pt x="133978" y="27826"/>
                  </a:cubicBezTo>
                  <a:cubicBezTo>
                    <a:pt x="133978" y="27826"/>
                    <a:pt x="133978" y="27826"/>
                    <a:pt x="128396" y="33392"/>
                  </a:cubicBezTo>
                  <a:cubicBezTo>
                    <a:pt x="122813" y="33392"/>
                    <a:pt x="122813" y="33392"/>
                    <a:pt x="122813" y="33392"/>
                  </a:cubicBezTo>
                  <a:cubicBezTo>
                    <a:pt x="122813" y="27826"/>
                    <a:pt x="122813" y="27826"/>
                    <a:pt x="122813" y="27826"/>
                  </a:cubicBezTo>
                  <a:cubicBezTo>
                    <a:pt x="122813" y="27826"/>
                    <a:pt x="128396" y="27826"/>
                    <a:pt x="128396" y="27826"/>
                  </a:cubicBezTo>
                  <a:cubicBezTo>
                    <a:pt x="128396" y="27826"/>
                    <a:pt x="128396" y="27826"/>
                    <a:pt x="128396" y="16696"/>
                  </a:cubicBezTo>
                  <a:cubicBezTo>
                    <a:pt x="128396" y="16696"/>
                    <a:pt x="128396" y="16696"/>
                    <a:pt x="122813" y="16696"/>
                  </a:cubicBezTo>
                  <a:cubicBezTo>
                    <a:pt x="122813" y="16696"/>
                    <a:pt x="122813" y="16696"/>
                    <a:pt x="100483" y="16696"/>
                  </a:cubicBezTo>
                  <a:cubicBezTo>
                    <a:pt x="100483" y="16696"/>
                    <a:pt x="100483" y="16696"/>
                    <a:pt x="100483" y="27826"/>
                  </a:cubicBezTo>
                  <a:cubicBezTo>
                    <a:pt x="100483" y="27826"/>
                    <a:pt x="100483" y="27826"/>
                    <a:pt x="100483" y="33392"/>
                  </a:cubicBezTo>
                  <a:cubicBezTo>
                    <a:pt x="94901" y="33392"/>
                    <a:pt x="94901" y="33392"/>
                    <a:pt x="94901" y="33392"/>
                  </a:cubicBezTo>
                  <a:cubicBezTo>
                    <a:pt x="94901" y="33392"/>
                    <a:pt x="94901" y="33392"/>
                    <a:pt x="89319" y="33392"/>
                  </a:cubicBezTo>
                  <a:cubicBezTo>
                    <a:pt x="89319" y="27826"/>
                    <a:pt x="89319" y="27826"/>
                    <a:pt x="89319" y="27826"/>
                  </a:cubicBezTo>
                  <a:cubicBezTo>
                    <a:pt x="89319" y="27826"/>
                    <a:pt x="89319" y="27826"/>
                    <a:pt x="89319" y="16696"/>
                  </a:cubicBezTo>
                  <a:cubicBezTo>
                    <a:pt x="89319" y="16696"/>
                    <a:pt x="89319" y="16696"/>
                    <a:pt x="66989" y="16696"/>
                  </a:cubicBezTo>
                  <a:cubicBezTo>
                    <a:pt x="66989" y="16696"/>
                    <a:pt x="66989" y="16696"/>
                    <a:pt x="61407" y="16696"/>
                  </a:cubicBezTo>
                  <a:cubicBezTo>
                    <a:pt x="61407" y="16696"/>
                    <a:pt x="61407" y="16696"/>
                    <a:pt x="44659" y="16696"/>
                  </a:cubicBezTo>
                  <a:cubicBezTo>
                    <a:pt x="39077" y="16696"/>
                    <a:pt x="39077" y="16696"/>
                    <a:pt x="39077" y="16696"/>
                  </a:cubicBezTo>
                  <a:close/>
                  <a:moveTo>
                    <a:pt x="44659" y="0"/>
                  </a:moveTo>
                  <a:cubicBezTo>
                    <a:pt x="44659" y="0"/>
                    <a:pt x="44659" y="0"/>
                    <a:pt x="463341" y="0"/>
                  </a:cubicBezTo>
                  <a:cubicBezTo>
                    <a:pt x="485670" y="0"/>
                    <a:pt x="508000" y="22261"/>
                    <a:pt x="508000" y="44523"/>
                  </a:cubicBezTo>
                  <a:cubicBezTo>
                    <a:pt x="508000" y="44523"/>
                    <a:pt x="508000" y="44523"/>
                    <a:pt x="508000" y="322788"/>
                  </a:cubicBezTo>
                  <a:cubicBezTo>
                    <a:pt x="508000" y="345049"/>
                    <a:pt x="485670" y="367310"/>
                    <a:pt x="463341" y="367310"/>
                  </a:cubicBezTo>
                  <a:cubicBezTo>
                    <a:pt x="463341" y="367310"/>
                    <a:pt x="463341" y="367310"/>
                    <a:pt x="273539" y="367310"/>
                  </a:cubicBezTo>
                  <a:cubicBezTo>
                    <a:pt x="273539" y="367310"/>
                    <a:pt x="273539" y="367310"/>
                    <a:pt x="273539" y="400702"/>
                  </a:cubicBezTo>
                  <a:cubicBezTo>
                    <a:pt x="273539" y="400702"/>
                    <a:pt x="273539" y="400702"/>
                    <a:pt x="407517" y="400702"/>
                  </a:cubicBezTo>
                  <a:cubicBezTo>
                    <a:pt x="407517" y="400702"/>
                    <a:pt x="407517" y="400702"/>
                    <a:pt x="424264" y="422963"/>
                  </a:cubicBezTo>
                  <a:cubicBezTo>
                    <a:pt x="424264" y="422963"/>
                    <a:pt x="424264" y="422963"/>
                    <a:pt x="424264" y="439659"/>
                  </a:cubicBezTo>
                  <a:cubicBezTo>
                    <a:pt x="424264" y="439659"/>
                    <a:pt x="424264" y="439659"/>
                    <a:pt x="83736" y="439659"/>
                  </a:cubicBezTo>
                  <a:cubicBezTo>
                    <a:pt x="83736" y="439659"/>
                    <a:pt x="83736" y="439659"/>
                    <a:pt x="83736" y="422963"/>
                  </a:cubicBezTo>
                  <a:cubicBezTo>
                    <a:pt x="83736" y="422963"/>
                    <a:pt x="83736" y="422963"/>
                    <a:pt x="100483" y="400702"/>
                  </a:cubicBezTo>
                  <a:cubicBezTo>
                    <a:pt x="100483" y="400702"/>
                    <a:pt x="100483" y="400702"/>
                    <a:pt x="234462" y="400702"/>
                  </a:cubicBezTo>
                  <a:cubicBezTo>
                    <a:pt x="234462" y="400702"/>
                    <a:pt x="234462" y="400702"/>
                    <a:pt x="234462" y="367310"/>
                  </a:cubicBezTo>
                  <a:cubicBezTo>
                    <a:pt x="234462" y="367310"/>
                    <a:pt x="234462" y="367310"/>
                    <a:pt x="44659" y="367310"/>
                  </a:cubicBezTo>
                  <a:cubicBezTo>
                    <a:pt x="22330" y="367310"/>
                    <a:pt x="0" y="345049"/>
                    <a:pt x="0" y="322788"/>
                  </a:cubicBezTo>
                  <a:cubicBezTo>
                    <a:pt x="0" y="322788"/>
                    <a:pt x="0" y="322788"/>
                    <a:pt x="0" y="44523"/>
                  </a:cubicBezTo>
                  <a:cubicBezTo>
                    <a:pt x="0" y="22261"/>
                    <a:pt x="22330" y="0"/>
                    <a:pt x="446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3913EF-2AD4-42A4-8E08-EDEFCD11CEC1}"/>
              </a:ext>
            </a:extLst>
          </p:cNvPr>
          <p:cNvGrpSpPr/>
          <p:nvPr/>
        </p:nvGrpSpPr>
        <p:grpSpPr>
          <a:xfrm>
            <a:off x="3942723" y="2159683"/>
            <a:ext cx="619935" cy="619935"/>
            <a:chOff x="4871864" y="2060848"/>
            <a:chExt cx="864096" cy="864096"/>
          </a:xfrm>
        </p:grpSpPr>
        <p:sp>
          <p:nvSpPr>
            <p:cNvPr id="22" name="íślíḋè-Oval 21">
              <a:extLst>
                <a:ext uri="{FF2B5EF4-FFF2-40B4-BE49-F238E27FC236}">
                  <a16:creationId xmlns:a16="http://schemas.microsoft.com/office/drawing/2014/main" id="{0D07D60F-3421-468D-A1BE-EFA656B8291D}"/>
                </a:ext>
              </a:extLst>
            </p:cNvPr>
            <p:cNvSpPr/>
            <p:nvPr/>
          </p:nvSpPr>
          <p:spPr>
            <a:xfrm>
              <a:off x="4871864" y="2060848"/>
              <a:ext cx="864096" cy="864096"/>
            </a:xfrm>
            <a:prstGeom prst="ellipse">
              <a:avLst/>
            </a:pr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ślíḋè-Freeform 22">
              <a:extLst>
                <a:ext uri="{FF2B5EF4-FFF2-40B4-BE49-F238E27FC236}">
                  <a16:creationId xmlns:a16="http://schemas.microsoft.com/office/drawing/2014/main" id="{23E579D2-1EAF-4902-8C25-B763A1DADFB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103112" y="2292096"/>
              <a:ext cx="401600" cy="401600"/>
            </a:xfrm>
            <a:custGeom>
              <a:avLst/>
              <a:gdLst>
                <a:gd name="connsiteX0" fmla="*/ 304145 w 508000"/>
                <a:gd name="connsiteY0" fmla="*/ 402460 h 508000"/>
                <a:gd name="connsiteX1" fmla="*/ 321059 w 508000"/>
                <a:gd name="connsiteY1" fmla="*/ 426292 h 508000"/>
                <a:gd name="connsiteX2" fmla="*/ 361651 w 508000"/>
                <a:gd name="connsiteY2" fmla="*/ 480764 h 508000"/>
                <a:gd name="connsiteX3" fmla="*/ 253405 w 508000"/>
                <a:gd name="connsiteY3" fmla="*/ 508000 h 508000"/>
                <a:gd name="connsiteX4" fmla="*/ 185751 w 508000"/>
                <a:gd name="connsiteY4" fmla="*/ 497787 h 508000"/>
                <a:gd name="connsiteX5" fmla="*/ 304145 w 508000"/>
                <a:gd name="connsiteY5" fmla="*/ 402460 h 508000"/>
                <a:gd name="connsiteX6" fmla="*/ 291291 w 508000"/>
                <a:gd name="connsiteY6" fmla="*/ 348986 h 508000"/>
                <a:gd name="connsiteX7" fmla="*/ 308378 w 508000"/>
                <a:gd name="connsiteY7" fmla="*/ 348986 h 508000"/>
                <a:gd name="connsiteX8" fmla="*/ 315213 w 508000"/>
                <a:gd name="connsiteY8" fmla="*/ 358837 h 508000"/>
                <a:gd name="connsiteX9" fmla="*/ 304961 w 508000"/>
                <a:gd name="connsiteY9" fmla="*/ 368687 h 508000"/>
                <a:gd name="connsiteX10" fmla="*/ 291291 w 508000"/>
                <a:gd name="connsiteY10" fmla="*/ 348986 h 508000"/>
                <a:gd name="connsiteX11" fmla="*/ 223414 w 508000"/>
                <a:gd name="connsiteY11" fmla="*/ 348986 h 508000"/>
                <a:gd name="connsiteX12" fmla="*/ 250565 w 508000"/>
                <a:gd name="connsiteY12" fmla="*/ 348986 h 508000"/>
                <a:gd name="connsiteX13" fmla="*/ 253959 w 508000"/>
                <a:gd name="connsiteY13" fmla="*/ 348986 h 508000"/>
                <a:gd name="connsiteX14" fmla="*/ 264140 w 508000"/>
                <a:gd name="connsiteY14" fmla="*/ 348986 h 508000"/>
                <a:gd name="connsiteX15" fmla="*/ 291291 w 508000"/>
                <a:gd name="connsiteY15" fmla="*/ 385985 h 508000"/>
                <a:gd name="connsiteX16" fmla="*/ 158931 w 508000"/>
                <a:gd name="connsiteY16" fmla="*/ 486892 h 508000"/>
                <a:gd name="connsiteX17" fmla="*/ 118205 w 508000"/>
                <a:gd name="connsiteY17" fmla="*/ 466711 h 508000"/>
                <a:gd name="connsiteX18" fmla="*/ 172506 w 508000"/>
                <a:gd name="connsiteY18" fmla="*/ 372531 h 508000"/>
                <a:gd name="connsiteX19" fmla="*/ 186082 w 508000"/>
                <a:gd name="connsiteY19" fmla="*/ 375895 h 508000"/>
                <a:gd name="connsiteX20" fmla="*/ 223414 w 508000"/>
                <a:gd name="connsiteY20" fmla="*/ 348986 h 508000"/>
                <a:gd name="connsiteX21" fmla="*/ 493928 w 508000"/>
                <a:gd name="connsiteY21" fmla="*/ 332100 h 508000"/>
                <a:gd name="connsiteX22" fmla="*/ 382299 w 508000"/>
                <a:gd name="connsiteY22" fmla="*/ 470006 h 508000"/>
                <a:gd name="connsiteX23" fmla="*/ 318028 w 508000"/>
                <a:gd name="connsiteY23" fmla="*/ 385917 h 508000"/>
                <a:gd name="connsiteX24" fmla="*/ 334941 w 508000"/>
                <a:gd name="connsiteY24" fmla="*/ 372463 h 508000"/>
                <a:gd name="connsiteX25" fmla="*/ 348472 w 508000"/>
                <a:gd name="connsiteY25" fmla="*/ 375826 h 508000"/>
                <a:gd name="connsiteX26" fmla="*/ 389065 w 508000"/>
                <a:gd name="connsiteY26" fmla="*/ 342191 h 508000"/>
                <a:gd name="connsiteX27" fmla="*/ 493928 w 508000"/>
                <a:gd name="connsiteY27" fmla="*/ 332100 h 508000"/>
                <a:gd name="connsiteX28" fmla="*/ 2814 w 508000"/>
                <a:gd name="connsiteY28" fmla="*/ 301141 h 508000"/>
                <a:gd name="connsiteX29" fmla="*/ 145973 w 508000"/>
                <a:gd name="connsiteY29" fmla="*/ 338291 h 508000"/>
                <a:gd name="connsiteX30" fmla="*/ 156199 w 508000"/>
                <a:gd name="connsiteY30" fmla="*/ 358555 h 508000"/>
                <a:gd name="connsiteX31" fmla="*/ 98254 w 508000"/>
                <a:gd name="connsiteY31" fmla="*/ 453119 h 508000"/>
                <a:gd name="connsiteX32" fmla="*/ 2814 w 508000"/>
                <a:gd name="connsiteY32" fmla="*/ 301141 h 508000"/>
                <a:gd name="connsiteX33" fmla="*/ 223589 w 508000"/>
                <a:gd name="connsiteY33" fmla="*/ 291291 h 508000"/>
                <a:gd name="connsiteX34" fmla="*/ 247667 w 508000"/>
                <a:gd name="connsiteY34" fmla="*/ 327878 h 508000"/>
                <a:gd name="connsiteX35" fmla="*/ 227028 w 508000"/>
                <a:gd name="connsiteY35" fmla="*/ 327878 h 508000"/>
                <a:gd name="connsiteX36" fmla="*/ 216709 w 508000"/>
                <a:gd name="connsiteY36" fmla="*/ 304595 h 508000"/>
                <a:gd name="connsiteX37" fmla="*/ 223589 w 508000"/>
                <a:gd name="connsiteY37" fmla="*/ 291291 h 508000"/>
                <a:gd name="connsiteX38" fmla="*/ 426916 w 508000"/>
                <a:gd name="connsiteY38" fmla="*/ 246260 h 508000"/>
                <a:gd name="connsiteX39" fmla="*/ 481263 w 508000"/>
                <a:gd name="connsiteY39" fmla="*/ 310672 h 508000"/>
                <a:gd name="connsiteX40" fmla="*/ 389552 w 508000"/>
                <a:gd name="connsiteY40" fmla="*/ 320842 h 508000"/>
                <a:gd name="connsiteX41" fmla="*/ 382759 w 508000"/>
                <a:gd name="connsiteY41" fmla="*/ 307282 h 508000"/>
                <a:gd name="connsiteX42" fmla="*/ 426916 w 508000"/>
                <a:gd name="connsiteY42" fmla="*/ 246260 h 508000"/>
                <a:gd name="connsiteX43" fmla="*/ 447490 w 508000"/>
                <a:gd name="connsiteY43" fmla="*/ 236410 h 508000"/>
                <a:gd name="connsiteX44" fmla="*/ 508000 w 508000"/>
                <a:gd name="connsiteY44" fmla="*/ 256851 h 508000"/>
                <a:gd name="connsiteX45" fmla="*/ 501277 w 508000"/>
                <a:gd name="connsiteY45" fmla="*/ 301141 h 508000"/>
                <a:gd name="connsiteX46" fmla="*/ 447490 w 508000"/>
                <a:gd name="connsiteY46" fmla="*/ 236410 h 508000"/>
                <a:gd name="connsiteX47" fmla="*/ 172473 w 508000"/>
                <a:gd name="connsiteY47" fmla="*/ 212488 h 508000"/>
                <a:gd name="connsiteX48" fmla="*/ 199528 w 508000"/>
                <a:gd name="connsiteY48" fmla="*/ 260151 h 508000"/>
                <a:gd name="connsiteX49" fmla="*/ 209673 w 508000"/>
                <a:gd name="connsiteY49" fmla="*/ 273769 h 508000"/>
                <a:gd name="connsiteX50" fmla="*/ 196146 w 508000"/>
                <a:gd name="connsiteY50" fmla="*/ 290792 h 508000"/>
                <a:gd name="connsiteX51" fmla="*/ 186000 w 508000"/>
                <a:gd name="connsiteY51" fmla="*/ 290792 h 508000"/>
                <a:gd name="connsiteX52" fmla="*/ 145418 w 508000"/>
                <a:gd name="connsiteY52" fmla="*/ 318028 h 508000"/>
                <a:gd name="connsiteX53" fmla="*/ 0 w 508000"/>
                <a:gd name="connsiteY53" fmla="*/ 273769 h 508000"/>
                <a:gd name="connsiteX54" fmla="*/ 0 w 508000"/>
                <a:gd name="connsiteY54" fmla="*/ 253342 h 508000"/>
                <a:gd name="connsiteX55" fmla="*/ 0 w 508000"/>
                <a:gd name="connsiteY55" fmla="*/ 229510 h 508000"/>
                <a:gd name="connsiteX56" fmla="*/ 172473 w 508000"/>
                <a:gd name="connsiteY56" fmla="*/ 212488 h 508000"/>
                <a:gd name="connsiteX57" fmla="*/ 284146 w 508000"/>
                <a:gd name="connsiteY57" fmla="*/ 209673 h 508000"/>
                <a:gd name="connsiteX58" fmla="*/ 413717 w 508000"/>
                <a:gd name="connsiteY58" fmla="*/ 226559 h 508000"/>
                <a:gd name="connsiteX59" fmla="*/ 365980 w 508000"/>
                <a:gd name="connsiteY59" fmla="*/ 294105 h 508000"/>
                <a:gd name="connsiteX60" fmla="*/ 348932 w 508000"/>
                <a:gd name="connsiteY60" fmla="*/ 290728 h 508000"/>
                <a:gd name="connsiteX61" fmla="*/ 304605 w 508000"/>
                <a:gd name="connsiteY61" fmla="*/ 324501 h 508000"/>
                <a:gd name="connsiteX62" fmla="*/ 273917 w 508000"/>
                <a:gd name="connsiteY62" fmla="*/ 327878 h 508000"/>
                <a:gd name="connsiteX63" fmla="*/ 236410 w 508000"/>
                <a:gd name="connsiteY63" fmla="*/ 273842 h 508000"/>
                <a:gd name="connsiteX64" fmla="*/ 263688 w 508000"/>
                <a:gd name="connsiteY64" fmla="*/ 233314 h 508000"/>
                <a:gd name="connsiteX65" fmla="*/ 284146 w 508000"/>
                <a:gd name="connsiteY65" fmla="*/ 209673 h 508000"/>
                <a:gd name="connsiteX66" fmla="*/ 257518 w 508000"/>
                <a:gd name="connsiteY66" fmla="*/ 209673 h 508000"/>
                <a:gd name="connsiteX67" fmla="*/ 247433 w 508000"/>
                <a:gd name="connsiteY67" fmla="*/ 223095 h 508000"/>
                <a:gd name="connsiteX68" fmla="*/ 223901 w 508000"/>
                <a:gd name="connsiteY68" fmla="*/ 253296 h 508000"/>
                <a:gd name="connsiteX69" fmla="*/ 220540 w 508000"/>
                <a:gd name="connsiteY69" fmla="*/ 246585 h 508000"/>
                <a:gd name="connsiteX70" fmla="*/ 197008 w 508000"/>
                <a:gd name="connsiteY70" fmla="*/ 213028 h 508000"/>
                <a:gd name="connsiteX71" fmla="*/ 257518 w 508000"/>
                <a:gd name="connsiteY71" fmla="*/ 209673 h 508000"/>
                <a:gd name="connsiteX72" fmla="*/ 335564 w 508000"/>
                <a:gd name="connsiteY72" fmla="*/ 154792 h 508000"/>
                <a:gd name="connsiteX73" fmla="*/ 355698 w 508000"/>
                <a:gd name="connsiteY73" fmla="*/ 158256 h 508000"/>
                <a:gd name="connsiteX74" fmla="*/ 365765 w 508000"/>
                <a:gd name="connsiteY74" fmla="*/ 158256 h 508000"/>
                <a:gd name="connsiteX75" fmla="*/ 379187 w 508000"/>
                <a:gd name="connsiteY75" fmla="*/ 179039 h 508000"/>
                <a:gd name="connsiteX76" fmla="*/ 392610 w 508000"/>
                <a:gd name="connsiteY76" fmla="*/ 199822 h 508000"/>
                <a:gd name="connsiteX77" fmla="*/ 305363 w 508000"/>
                <a:gd name="connsiteY77" fmla="*/ 189430 h 508000"/>
                <a:gd name="connsiteX78" fmla="*/ 335564 w 508000"/>
                <a:gd name="connsiteY78" fmla="*/ 154792 h 508000"/>
                <a:gd name="connsiteX79" fmla="*/ 483912 w 508000"/>
                <a:gd name="connsiteY79" fmla="*/ 151978 h 508000"/>
                <a:gd name="connsiteX80" fmla="*/ 503778 w 508000"/>
                <a:gd name="connsiteY80" fmla="*/ 233596 h 508000"/>
                <a:gd name="connsiteX81" fmla="*/ 447490 w 508000"/>
                <a:gd name="connsiteY81" fmla="*/ 213191 h 508000"/>
                <a:gd name="connsiteX82" fmla="*/ 483912 w 508000"/>
                <a:gd name="connsiteY82" fmla="*/ 151978 h 508000"/>
                <a:gd name="connsiteX83" fmla="*/ 436962 w 508000"/>
                <a:gd name="connsiteY83" fmla="*/ 77396 h 508000"/>
                <a:gd name="connsiteX84" fmla="*/ 474227 w 508000"/>
                <a:gd name="connsiteY84" fmla="*/ 127944 h 508000"/>
                <a:gd name="connsiteX85" fmla="*/ 426799 w 508000"/>
                <a:gd name="connsiteY85" fmla="*/ 205451 h 508000"/>
                <a:gd name="connsiteX86" fmla="*/ 423411 w 508000"/>
                <a:gd name="connsiteY86" fmla="*/ 205451 h 508000"/>
                <a:gd name="connsiteX87" fmla="*/ 396310 w 508000"/>
                <a:gd name="connsiteY87" fmla="*/ 168382 h 508000"/>
                <a:gd name="connsiteX88" fmla="*/ 382759 w 508000"/>
                <a:gd name="connsiteY88" fmla="*/ 148163 h 508000"/>
                <a:gd name="connsiteX89" fmla="*/ 399698 w 508000"/>
                <a:gd name="connsiteY89" fmla="*/ 117834 h 508000"/>
                <a:gd name="connsiteX90" fmla="*/ 396310 w 508000"/>
                <a:gd name="connsiteY90" fmla="*/ 104355 h 508000"/>
                <a:gd name="connsiteX91" fmla="*/ 436962 w 508000"/>
                <a:gd name="connsiteY91" fmla="*/ 77396 h 508000"/>
                <a:gd name="connsiteX92" fmla="*/ 111079 w 508000"/>
                <a:gd name="connsiteY92" fmla="*/ 43623 h 508000"/>
                <a:gd name="connsiteX93" fmla="*/ 161828 w 508000"/>
                <a:gd name="connsiteY93" fmla="*/ 192729 h 508000"/>
                <a:gd name="connsiteX94" fmla="*/ 2814 w 508000"/>
                <a:gd name="connsiteY94" fmla="*/ 209673 h 508000"/>
                <a:gd name="connsiteX95" fmla="*/ 111079 w 508000"/>
                <a:gd name="connsiteY95" fmla="*/ 43623 h 508000"/>
                <a:gd name="connsiteX96" fmla="*/ 310992 w 508000"/>
                <a:gd name="connsiteY96" fmla="*/ 5629 h 508000"/>
                <a:gd name="connsiteX97" fmla="*/ 419347 w 508000"/>
                <a:gd name="connsiteY97" fmla="*/ 63442 h 508000"/>
                <a:gd name="connsiteX98" fmla="*/ 382100 w 508000"/>
                <a:gd name="connsiteY98" fmla="*/ 87247 h 508000"/>
                <a:gd name="connsiteX99" fmla="*/ 355011 w 508000"/>
                <a:gd name="connsiteY99" fmla="*/ 77045 h 508000"/>
                <a:gd name="connsiteX100" fmla="*/ 344853 w 508000"/>
                <a:gd name="connsiteY100" fmla="*/ 77045 h 508000"/>
                <a:gd name="connsiteX101" fmla="*/ 310992 w 508000"/>
                <a:gd name="connsiteY101" fmla="*/ 5629 h 508000"/>
                <a:gd name="connsiteX102" fmla="*/ 253733 w 508000"/>
                <a:gd name="connsiteY102" fmla="*/ 0 h 508000"/>
                <a:gd name="connsiteX103" fmla="*/ 284303 w 508000"/>
                <a:gd name="connsiteY103" fmla="*/ 3367 h 508000"/>
                <a:gd name="connsiteX104" fmla="*/ 325063 w 508000"/>
                <a:gd name="connsiteY104" fmla="*/ 90915 h 508000"/>
                <a:gd name="connsiteX105" fmla="*/ 314873 w 508000"/>
                <a:gd name="connsiteY105" fmla="*/ 117853 h 508000"/>
                <a:gd name="connsiteX106" fmla="*/ 321666 w 508000"/>
                <a:gd name="connsiteY106" fmla="*/ 141424 h 508000"/>
                <a:gd name="connsiteX107" fmla="*/ 274113 w 508000"/>
                <a:gd name="connsiteY107" fmla="*/ 188565 h 508000"/>
                <a:gd name="connsiteX108" fmla="*/ 270716 w 508000"/>
                <a:gd name="connsiteY108" fmla="*/ 188565 h 508000"/>
                <a:gd name="connsiteX109" fmla="*/ 185799 w 508000"/>
                <a:gd name="connsiteY109" fmla="*/ 188565 h 508000"/>
                <a:gd name="connsiteX110" fmla="*/ 128055 w 508000"/>
                <a:gd name="connsiteY110" fmla="*/ 33672 h 508000"/>
                <a:gd name="connsiteX111" fmla="*/ 253733 w 508000"/>
                <a:gd name="connsiteY11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08000" h="508000">
                  <a:moveTo>
                    <a:pt x="304145" y="402460"/>
                  </a:moveTo>
                  <a:cubicBezTo>
                    <a:pt x="307528" y="409269"/>
                    <a:pt x="314293" y="419483"/>
                    <a:pt x="321059" y="426292"/>
                  </a:cubicBezTo>
                  <a:cubicBezTo>
                    <a:pt x="337972" y="450123"/>
                    <a:pt x="351503" y="467146"/>
                    <a:pt x="361651" y="480764"/>
                  </a:cubicBezTo>
                  <a:cubicBezTo>
                    <a:pt x="327824" y="497787"/>
                    <a:pt x="290614" y="508000"/>
                    <a:pt x="253405" y="508000"/>
                  </a:cubicBezTo>
                  <a:cubicBezTo>
                    <a:pt x="229726" y="508000"/>
                    <a:pt x="206047" y="504596"/>
                    <a:pt x="185751" y="497787"/>
                  </a:cubicBezTo>
                  <a:cubicBezTo>
                    <a:pt x="216195" y="477359"/>
                    <a:pt x="260170" y="446719"/>
                    <a:pt x="304145" y="402460"/>
                  </a:cubicBezTo>
                  <a:close/>
                  <a:moveTo>
                    <a:pt x="291291" y="348986"/>
                  </a:moveTo>
                  <a:cubicBezTo>
                    <a:pt x="298126" y="348986"/>
                    <a:pt x="301543" y="348986"/>
                    <a:pt x="308378" y="348986"/>
                  </a:cubicBezTo>
                  <a:cubicBezTo>
                    <a:pt x="311796" y="352270"/>
                    <a:pt x="311796" y="355553"/>
                    <a:pt x="315213" y="358837"/>
                  </a:cubicBezTo>
                  <a:cubicBezTo>
                    <a:pt x="311796" y="362120"/>
                    <a:pt x="308378" y="365404"/>
                    <a:pt x="304961" y="368687"/>
                  </a:cubicBezTo>
                  <a:cubicBezTo>
                    <a:pt x="301543" y="362120"/>
                    <a:pt x="294708" y="355553"/>
                    <a:pt x="291291" y="348986"/>
                  </a:cubicBezTo>
                  <a:close/>
                  <a:moveTo>
                    <a:pt x="223414" y="348986"/>
                  </a:moveTo>
                  <a:cubicBezTo>
                    <a:pt x="233596" y="348986"/>
                    <a:pt x="243777" y="348986"/>
                    <a:pt x="250565" y="348986"/>
                  </a:cubicBezTo>
                  <a:cubicBezTo>
                    <a:pt x="250565" y="348986"/>
                    <a:pt x="250565" y="348986"/>
                    <a:pt x="253959" y="348986"/>
                  </a:cubicBezTo>
                  <a:cubicBezTo>
                    <a:pt x="257353" y="348986"/>
                    <a:pt x="260746" y="348986"/>
                    <a:pt x="264140" y="348986"/>
                  </a:cubicBezTo>
                  <a:cubicBezTo>
                    <a:pt x="274322" y="362440"/>
                    <a:pt x="281109" y="372531"/>
                    <a:pt x="291291" y="385985"/>
                  </a:cubicBezTo>
                  <a:cubicBezTo>
                    <a:pt x="240383" y="436439"/>
                    <a:pt x="186082" y="470074"/>
                    <a:pt x="158931" y="486892"/>
                  </a:cubicBezTo>
                  <a:cubicBezTo>
                    <a:pt x="145356" y="480165"/>
                    <a:pt x="131780" y="473438"/>
                    <a:pt x="118205" y="466711"/>
                  </a:cubicBezTo>
                  <a:cubicBezTo>
                    <a:pt x="128387" y="446529"/>
                    <a:pt x="148750" y="412894"/>
                    <a:pt x="172506" y="372531"/>
                  </a:cubicBezTo>
                  <a:cubicBezTo>
                    <a:pt x="175900" y="372531"/>
                    <a:pt x="179294" y="375895"/>
                    <a:pt x="186082" y="375895"/>
                  </a:cubicBezTo>
                  <a:cubicBezTo>
                    <a:pt x="203051" y="375895"/>
                    <a:pt x="216626" y="362440"/>
                    <a:pt x="223414" y="348986"/>
                  </a:cubicBezTo>
                  <a:close/>
                  <a:moveTo>
                    <a:pt x="493928" y="332100"/>
                  </a:moveTo>
                  <a:cubicBezTo>
                    <a:pt x="473632" y="389281"/>
                    <a:pt x="433040" y="439734"/>
                    <a:pt x="382299" y="470006"/>
                  </a:cubicBezTo>
                  <a:cubicBezTo>
                    <a:pt x="365386" y="449825"/>
                    <a:pt x="345090" y="419553"/>
                    <a:pt x="318028" y="385917"/>
                  </a:cubicBezTo>
                  <a:cubicBezTo>
                    <a:pt x="324793" y="382554"/>
                    <a:pt x="328176" y="375826"/>
                    <a:pt x="334941" y="372463"/>
                  </a:cubicBezTo>
                  <a:cubicBezTo>
                    <a:pt x="338324" y="372463"/>
                    <a:pt x="341707" y="375826"/>
                    <a:pt x="348472" y="375826"/>
                  </a:cubicBezTo>
                  <a:cubicBezTo>
                    <a:pt x="365386" y="375826"/>
                    <a:pt x="382299" y="362372"/>
                    <a:pt x="389065" y="342191"/>
                  </a:cubicBezTo>
                  <a:cubicBezTo>
                    <a:pt x="429657" y="342191"/>
                    <a:pt x="466866" y="335464"/>
                    <a:pt x="493928" y="332100"/>
                  </a:cubicBezTo>
                  <a:close/>
                  <a:moveTo>
                    <a:pt x="2814" y="301141"/>
                  </a:moveTo>
                  <a:cubicBezTo>
                    <a:pt x="33491" y="311273"/>
                    <a:pt x="84619" y="328159"/>
                    <a:pt x="145973" y="338291"/>
                  </a:cubicBezTo>
                  <a:cubicBezTo>
                    <a:pt x="145973" y="348423"/>
                    <a:pt x="149382" y="355178"/>
                    <a:pt x="156199" y="358555"/>
                  </a:cubicBezTo>
                  <a:cubicBezTo>
                    <a:pt x="128931" y="399083"/>
                    <a:pt x="111888" y="432855"/>
                    <a:pt x="98254" y="453119"/>
                  </a:cubicBezTo>
                  <a:cubicBezTo>
                    <a:pt x="50534" y="415969"/>
                    <a:pt x="16448" y="361932"/>
                    <a:pt x="2814" y="301141"/>
                  </a:cubicBezTo>
                  <a:close/>
                  <a:moveTo>
                    <a:pt x="223589" y="291291"/>
                  </a:moveTo>
                  <a:cubicBezTo>
                    <a:pt x="230468" y="304595"/>
                    <a:pt x="240787" y="314574"/>
                    <a:pt x="247667" y="327878"/>
                  </a:cubicBezTo>
                  <a:cubicBezTo>
                    <a:pt x="240787" y="327878"/>
                    <a:pt x="233908" y="327878"/>
                    <a:pt x="227028" y="327878"/>
                  </a:cubicBezTo>
                  <a:cubicBezTo>
                    <a:pt x="227028" y="317900"/>
                    <a:pt x="220149" y="311248"/>
                    <a:pt x="216709" y="304595"/>
                  </a:cubicBezTo>
                  <a:cubicBezTo>
                    <a:pt x="220149" y="301269"/>
                    <a:pt x="220149" y="297943"/>
                    <a:pt x="223589" y="291291"/>
                  </a:cubicBezTo>
                  <a:close/>
                  <a:moveTo>
                    <a:pt x="426916" y="246260"/>
                  </a:moveTo>
                  <a:cubicBezTo>
                    <a:pt x="443899" y="266601"/>
                    <a:pt x="464280" y="290331"/>
                    <a:pt x="481263" y="310672"/>
                  </a:cubicBezTo>
                  <a:cubicBezTo>
                    <a:pt x="454089" y="314062"/>
                    <a:pt x="423519" y="317452"/>
                    <a:pt x="389552" y="320842"/>
                  </a:cubicBezTo>
                  <a:cubicBezTo>
                    <a:pt x="386156" y="317452"/>
                    <a:pt x="386156" y="314062"/>
                    <a:pt x="382759" y="307282"/>
                  </a:cubicBezTo>
                  <a:cubicBezTo>
                    <a:pt x="399742" y="286941"/>
                    <a:pt x="413329" y="266601"/>
                    <a:pt x="426916" y="246260"/>
                  </a:cubicBezTo>
                  <a:close/>
                  <a:moveTo>
                    <a:pt x="447490" y="236410"/>
                  </a:moveTo>
                  <a:cubicBezTo>
                    <a:pt x="471022" y="243224"/>
                    <a:pt x="491192" y="250038"/>
                    <a:pt x="508000" y="256851"/>
                  </a:cubicBezTo>
                  <a:cubicBezTo>
                    <a:pt x="508000" y="270479"/>
                    <a:pt x="504638" y="287514"/>
                    <a:pt x="501277" y="301141"/>
                  </a:cubicBezTo>
                  <a:cubicBezTo>
                    <a:pt x="484468" y="284107"/>
                    <a:pt x="464298" y="260258"/>
                    <a:pt x="447490" y="236410"/>
                  </a:cubicBezTo>
                  <a:close/>
                  <a:moveTo>
                    <a:pt x="172473" y="212488"/>
                  </a:moveTo>
                  <a:cubicBezTo>
                    <a:pt x="182618" y="229510"/>
                    <a:pt x="189382" y="243129"/>
                    <a:pt x="199528" y="260151"/>
                  </a:cubicBezTo>
                  <a:cubicBezTo>
                    <a:pt x="202909" y="263556"/>
                    <a:pt x="206291" y="266960"/>
                    <a:pt x="209673" y="273769"/>
                  </a:cubicBezTo>
                  <a:cubicBezTo>
                    <a:pt x="206291" y="280578"/>
                    <a:pt x="202909" y="287387"/>
                    <a:pt x="196146" y="290792"/>
                  </a:cubicBezTo>
                  <a:cubicBezTo>
                    <a:pt x="192764" y="290792"/>
                    <a:pt x="189382" y="290792"/>
                    <a:pt x="186000" y="290792"/>
                  </a:cubicBezTo>
                  <a:cubicBezTo>
                    <a:pt x="165709" y="290792"/>
                    <a:pt x="152182" y="301006"/>
                    <a:pt x="145418" y="318028"/>
                  </a:cubicBezTo>
                  <a:cubicBezTo>
                    <a:pt x="81164" y="304410"/>
                    <a:pt x="30436" y="287387"/>
                    <a:pt x="0" y="273769"/>
                  </a:cubicBezTo>
                  <a:cubicBezTo>
                    <a:pt x="0" y="266960"/>
                    <a:pt x="0" y="260151"/>
                    <a:pt x="0" y="253342"/>
                  </a:cubicBezTo>
                  <a:cubicBezTo>
                    <a:pt x="0" y="246533"/>
                    <a:pt x="0" y="236319"/>
                    <a:pt x="0" y="229510"/>
                  </a:cubicBezTo>
                  <a:cubicBezTo>
                    <a:pt x="33818" y="226106"/>
                    <a:pt x="98073" y="215892"/>
                    <a:pt x="172473" y="212488"/>
                  </a:cubicBezTo>
                  <a:close/>
                  <a:moveTo>
                    <a:pt x="284146" y="209673"/>
                  </a:moveTo>
                  <a:cubicBezTo>
                    <a:pt x="331883" y="209673"/>
                    <a:pt x="372800" y="216427"/>
                    <a:pt x="413717" y="226559"/>
                  </a:cubicBezTo>
                  <a:cubicBezTo>
                    <a:pt x="400078" y="250201"/>
                    <a:pt x="383029" y="270464"/>
                    <a:pt x="365980" y="294105"/>
                  </a:cubicBezTo>
                  <a:cubicBezTo>
                    <a:pt x="362571" y="290728"/>
                    <a:pt x="355751" y="290728"/>
                    <a:pt x="348932" y="290728"/>
                  </a:cubicBezTo>
                  <a:cubicBezTo>
                    <a:pt x="325064" y="290728"/>
                    <a:pt x="308015" y="304237"/>
                    <a:pt x="304605" y="324501"/>
                  </a:cubicBezTo>
                  <a:cubicBezTo>
                    <a:pt x="294376" y="327878"/>
                    <a:pt x="284146" y="327878"/>
                    <a:pt x="273917" y="327878"/>
                  </a:cubicBezTo>
                  <a:cubicBezTo>
                    <a:pt x="260278" y="307614"/>
                    <a:pt x="250049" y="290728"/>
                    <a:pt x="236410" y="273842"/>
                  </a:cubicBezTo>
                  <a:cubicBezTo>
                    <a:pt x="246639" y="260332"/>
                    <a:pt x="253459" y="246823"/>
                    <a:pt x="263688" y="233314"/>
                  </a:cubicBezTo>
                  <a:cubicBezTo>
                    <a:pt x="270508" y="226559"/>
                    <a:pt x="277327" y="216427"/>
                    <a:pt x="284146" y="209673"/>
                  </a:cubicBezTo>
                  <a:close/>
                  <a:moveTo>
                    <a:pt x="257518" y="209673"/>
                  </a:moveTo>
                  <a:cubicBezTo>
                    <a:pt x="254156" y="213028"/>
                    <a:pt x="250795" y="216384"/>
                    <a:pt x="247433" y="223095"/>
                  </a:cubicBezTo>
                  <a:cubicBezTo>
                    <a:pt x="240710" y="233162"/>
                    <a:pt x="230625" y="243229"/>
                    <a:pt x="223901" y="253296"/>
                  </a:cubicBezTo>
                  <a:cubicBezTo>
                    <a:pt x="223901" y="253296"/>
                    <a:pt x="220540" y="249941"/>
                    <a:pt x="220540" y="246585"/>
                  </a:cubicBezTo>
                  <a:cubicBezTo>
                    <a:pt x="210455" y="236518"/>
                    <a:pt x="203731" y="223095"/>
                    <a:pt x="197008" y="213028"/>
                  </a:cubicBezTo>
                  <a:cubicBezTo>
                    <a:pt x="217178" y="209673"/>
                    <a:pt x="237348" y="209673"/>
                    <a:pt x="257518" y="209673"/>
                  </a:cubicBezTo>
                  <a:close/>
                  <a:moveTo>
                    <a:pt x="335564" y="154792"/>
                  </a:moveTo>
                  <a:cubicBezTo>
                    <a:pt x="342275" y="158256"/>
                    <a:pt x="348986" y="158256"/>
                    <a:pt x="355698" y="158256"/>
                  </a:cubicBezTo>
                  <a:cubicBezTo>
                    <a:pt x="359053" y="158256"/>
                    <a:pt x="362409" y="158256"/>
                    <a:pt x="365765" y="158256"/>
                  </a:cubicBezTo>
                  <a:cubicBezTo>
                    <a:pt x="369120" y="165183"/>
                    <a:pt x="372476" y="172111"/>
                    <a:pt x="379187" y="179039"/>
                  </a:cubicBezTo>
                  <a:cubicBezTo>
                    <a:pt x="382543" y="185966"/>
                    <a:pt x="385899" y="192894"/>
                    <a:pt x="392610" y="199822"/>
                  </a:cubicBezTo>
                  <a:cubicBezTo>
                    <a:pt x="365765" y="196358"/>
                    <a:pt x="335564" y="189430"/>
                    <a:pt x="305363" y="189430"/>
                  </a:cubicBezTo>
                  <a:cubicBezTo>
                    <a:pt x="315430" y="175575"/>
                    <a:pt x="325497" y="165183"/>
                    <a:pt x="335564" y="154792"/>
                  </a:cubicBezTo>
                  <a:close/>
                  <a:moveTo>
                    <a:pt x="483912" y="151978"/>
                  </a:moveTo>
                  <a:cubicBezTo>
                    <a:pt x="493845" y="175783"/>
                    <a:pt x="503778" y="202989"/>
                    <a:pt x="503778" y="233596"/>
                  </a:cubicBezTo>
                  <a:cubicBezTo>
                    <a:pt x="490534" y="226794"/>
                    <a:pt x="470667" y="219993"/>
                    <a:pt x="447490" y="213191"/>
                  </a:cubicBezTo>
                  <a:cubicBezTo>
                    <a:pt x="460734" y="189386"/>
                    <a:pt x="473978" y="168982"/>
                    <a:pt x="483912" y="151978"/>
                  </a:cubicBezTo>
                  <a:close/>
                  <a:moveTo>
                    <a:pt x="436962" y="77396"/>
                  </a:moveTo>
                  <a:cubicBezTo>
                    <a:pt x="450513" y="94245"/>
                    <a:pt x="464064" y="107725"/>
                    <a:pt x="474227" y="127944"/>
                  </a:cubicBezTo>
                  <a:cubicBezTo>
                    <a:pt x="460676" y="148163"/>
                    <a:pt x="443738" y="175122"/>
                    <a:pt x="426799" y="205451"/>
                  </a:cubicBezTo>
                  <a:cubicBezTo>
                    <a:pt x="423411" y="205451"/>
                    <a:pt x="423411" y="205451"/>
                    <a:pt x="423411" y="205451"/>
                  </a:cubicBezTo>
                  <a:cubicBezTo>
                    <a:pt x="413248" y="191971"/>
                    <a:pt x="406473" y="181862"/>
                    <a:pt x="396310" y="168382"/>
                  </a:cubicBezTo>
                  <a:cubicBezTo>
                    <a:pt x="392922" y="161643"/>
                    <a:pt x="389534" y="154903"/>
                    <a:pt x="382759" y="148163"/>
                  </a:cubicBezTo>
                  <a:cubicBezTo>
                    <a:pt x="392922" y="141423"/>
                    <a:pt x="399698" y="131314"/>
                    <a:pt x="399698" y="117834"/>
                  </a:cubicBezTo>
                  <a:cubicBezTo>
                    <a:pt x="399698" y="114464"/>
                    <a:pt x="396310" y="111095"/>
                    <a:pt x="396310" y="104355"/>
                  </a:cubicBezTo>
                  <a:cubicBezTo>
                    <a:pt x="409861" y="94245"/>
                    <a:pt x="423411" y="84136"/>
                    <a:pt x="436962" y="77396"/>
                  </a:cubicBezTo>
                  <a:close/>
                  <a:moveTo>
                    <a:pt x="111079" y="43623"/>
                  </a:moveTo>
                  <a:cubicBezTo>
                    <a:pt x="121229" y="80899"/>
                    <a:pt x="138145" y="138509"/>
                    <a:pt x="161828" y="192729"/>
                  </a:cubicBezTo>
                  <a:cubicBezTo>
                    <a:pt x="94162" y="196118"/>
                    <a:pt x="36647" y="202895"/>
                    <a:pt x="2814" y="209673"/>
                  </a:cubicBezTo>
                  <a:cubicBezTo>
                    <a:pt x="16347" y="141897"/>
                    <a:pt x="53563" y="80899"/>
                    <a:pt x="111079" y="43623"/>
                  </a:cubicBezTo>
                  <a:close/>
                  <a:moveTo>
                    <a:pt x="310992" y="5629"/>
                  </a:moveTo>
                  <a:cubicBezTo>
                    <a:pt x="351625" y="15831"/>
                    <a:pt x="388872" y="36236"/>
                    <a:pt x="419347" y="63442"/>
                  </a:cubicBezTo>
                  <a:cubicBezTo>
                    <a:pt x="409189" y="70243"/>
                    <a:pt x="395644" y="77045"/>
                    <a:pt x="382100" y="87247"/>
                  </a:cubicBezTo>
                  <a:cubicBezTo>
                    <a:pt x="375328" y="80445"/>
                    <a:pt x="365170" y="77045"/>
                    <a:pt x="355011" y="77045"/>
                  </a:cubicBezTo>
                  <a:cubicBezTo>
                    <a:pt x="351625" y="77045"/>
                    <a:pt x="348239" y="77045"/>
                    <a:pt x="344853" y="77045"/>
                  </a:cubicBezTo>
                  <a:cubicBezTo>
                    <a:pt x="327922" y="49839"/>
                    <a:pt x="317764" y="26033"/>
                    <a:pt x="310992" y="5629"/>
                  </a:cubicBezTo>
                  <a:close/>
                  <a:moveTo>
                    <a:pt x="253733" y="0"/>
                  </a:moveTo>
                  <a:cubicBezTo>
                    <a:pt x="263923" y="0"/>
                    <a:pt x="274113" y="0"/>
                    <a:pt x="284303" y="3367"/>
                  </a:cubicBezTo>
                  <a:cubicBezTo>
                    <a:pt x="294493" y="23570"/>
                    <a:pt x="308080" y="53876"/>
                    <a:pt x="325063" y="90915"/>
                  </a:cubicBezTo>
                  <a:cubicBezTo>
                    <a:pt x="318270" y="97650"/>
                    <a:pt x="314873" y="107751"/>
                    <a:pt x="314873" y="117853"/>
                  </a:cubicBezTo>
                  <a:cubicBezTo>
                    <a:pt x="314873" y="124587"/>
                    <a:pt x="318270" y="134689"/>
                    <a:pt x="321666" y="141424"/>
                  </a:cubicBezTo>
                  <a:cubicBezTo>
                    <a:pt x="304683" y="154893"/>
                    <a:pt x="291096" y="171729"/>
                    <a:pt x="274113" y="188565"/>
                  </a:cubicBezTo>
                  <a:cubicBezTo>
                    <a:pt x="274113" y="188565"/>
                    <a:pt x="270716" y="188565"/>
                    <a:pt x="270716" y="188565"/>
                  </a:cubicBezTo>
                  <a:cubicBezTo>
                    <a:pt x="243542" y="188565"/>
                    <a:pt x="212972" y="188565"/>
                    <a:pt x="185799" y="188565"/>
                  </a:cubicBezTo>
                  <a:cubicBezTo>
                    <a:pt x="158625" y="134689"/>
                    <a:pt x="138245" y="70712"/>
                    <a:pt x="128055" y="33672"/>
                  </a:cubicBezTo>
                  <a:cubicBezTo>
                    <a:pt x="165419" y="10102"/>
                    <a:pt x="209576" y="0"/>
                    <a:pt x="2537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9" name="矩形 38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工作完成情况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6977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9" grpId="0" animBg="1"/>
      <p:bldP spid="30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íślíḋè-Straight Connector 2">
            <a:extLst>
              <a:ext uri="{FF2B5EF4-FFF2-40B4-BE49-F238E27FC236}">
                <a16:creationId xmlns:a16="http://schemas.microsoft.com/office/drawing/2014/main" id="{47D72682-E325-4B67-89A7-D686AB76F450}"/>
              </a:ext>
            </a:extLst>
          </p:cNvPr>
          <p:cNvCxnSpPr/>
          <p:nvPr/>
        </p:nvCxnSpPr>
        <p:spPr>
          <a:xfrm flipV="1">
            <a:off x="3194884" y="1778049"/>
            <a:ext cx="304715" cy="609429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íślíḋè-Straight Connector 3">
            <a:extLst>
              <a:ext uri="{FF2B5EF4-FFF2-40B4-BE49-F238E27FC236}">
                <a16:creationId xmlns:a16="http://schemas.microsoft.com/office/drawing/2014/main" id="{C6BC7418-1BBA-436E-B40B-95425BB5E49C}"/>
              </a:ext>
            </a:extLst>
          </p:cNvPr>
          <p:cNvCxnSpPr/>
          <p:nvPr/>
        </p:nvCxnSpPr>
        <p:spPr>
          <a:xfrm>
            <a:off x="3499598" y="1778049"/>
            <a:ext cx="804274" cy="0"/>
          </a:xfrm>
          <a:prstGeom prst="line">
            <a:avLst/>
          </a:prstGeom>
          <a:ln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íślíḋè-Oval 4">
            <a:extLst>
              <a:ext uri="{FF2B5EF4-FFF2-40B4-BE49-F238E27FC236}">
                <a16:creationId xmlns:a16="http://schemas.microsoft.com/office/drawing/2014/main" id="{FFB60834-79CC-406B-A13D-BB6A78B1A796}"/>
              </a:ext>
            </a:extLst>
          </p:cNvPr>
          <p:cNvSpPr/>
          <p:nvPr/>
        </p:nvSpPr>
        <p:spPr>
          <a:xfrm>
            <a:off x="3456211" y="1740315"/>
            <a:ext cx="86774" cy="86774"/>
          </a:xfrm>
          <a:prstGeom prst="ellipse">
            <a:avLst/>
          </a:prstGeom>
          <a:solidFill>
            <a:schemeClr val="bg1"/>
          </a:solidFill>
          <a:ln w="28575">
            <a:solidFill>
              <a:srgbClr val="95A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6" name="íślíḋè-Straight Connector 5">
            <a:extLst>
              <a:ext uri="{FF2B5EF4-FFF2-40B4-BE49-F238E27FC236}">
                <a16:creationId xmlns:a16="http://schemas.microsoft.com/office/drawing/2014/main" id="{007E48C5-1FBE-498F-A58A-1C49B7D95C56}"/>
              </a:ext>
            </a:extLst>
          </p:cNvPr>
          <p:cNvCxnSpPr>
            <a:stCxn id="5" idx="1"/>
          </p:cNvCxnSpPr>
          <p:nvPr/>
        </p:nvCxnSpPr>
        <p:spPr>
          <a:xfrm flipH="1" flipV="1">
            <a:off x="3290086" y="1585655"/>
            <a:ext cx="178833" cy="167369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íślíḋè-文本框 46">
            <a:extLst>
              <a:ext uri="{FF2B5EF4-FFF2-40B4-BE49-F238E27FC236}">
                <a16:creationId xmlns:a16="http://schemas.microsoft.com/office/drawing/2014/main" id="{5949E84A-DCF3-4261-9D43-46F4FC1A3A89}"/>
              </a:ext>
            </a:extLst>
          </p:cNvPr>
          <p:cNvSpPr txBox="1"/>
          <p:nvPr/>
        </p:nvSpPr>
        <p:spPr>
          <a:xfrm>
            <a:off x="1619672" y="1482343"/>
            <a:ext cx="2612144" cy="557075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cxnSp>
        <p:nvCxnSpPr>
          <p:cNvPr id="8" name="íślíḋè-Straight Connector 7">
            <a:extLst>
              <a:ext uri="{FF2B5EF4-FFF2-40B4-BE49-F238E27FC236}">
                <a16:creationId xmlns:a16="http://schemas.microsoft.com/office/drawing/2014/main" id="{C5221B18-16BF-4789-B3DA-82C505623C7C}"/>
              </a:ext>
            </a:extLst>
          </p:cNvPr>
          <p:cNvCxnSpPr/>
          <p:nvPr/>
        </p:nvCxnSpPr>
        <p:spPr>
          <a:xfrm>
            <a:off x="5673782" y="2555360"/>
            <a:ext cx="304715" cy="609429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íślíḋè-Straight Connector 8">
            <a:extLst>
              <a:ext uri="{FF2B5EF4-FFF2-40B4-BE49-F238E27FC236}">
                <a16:creationId xmlns:a16="http://schemas.microsoft.com/office/drawing/2014/main" id="{74D56091-D1C2-49A1-BB43-75F45269FC09}"/>
              </a:ext>
            </a:extLst>
          </p:cNvPr>
          <p:cNvCxnSpPr/>
          <p:nvPr/>
        </p:nvCxnSpPr>
        <p:spPr>
          <a:xfrm>
            <a:off x="4774082" y="3847803"/>
            <a:ext cx="804274" cy="0"/>
          </a:xfrm>
          <a:prstGeom prst="line">
            <a:avLst/>
          </a:prstGeom>
          <a:ln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íślíḋè-Straight Connector 9">
            <a:extLst>
              <a:ext uri="{FF2B5EF4-FFF2-40B4-BE49-F238E27FC236}">
                <a16:creationId xmlns:a16="http://schemas.microsoft.com/office/drawing/2014/main" id="{01B39D23-FCC4-4946-901D-EF7004293FC2}"/>
              </a:ext>
            </a:extLst>
          </p:cNvPr>
          <p:cNvCxnSpPr/>
          <p:nvPr/>
        </p:nvCxnSpPr>
        <p:spPr>
          <a:xfrm flipH="1">
            <a:off x="4469638" y="3859690"/>
            <a:ext cx="304715" cy="609429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íślíḋè-Straight Connector 10">
            <a:extLst>
              <a:ext uri="{FF2B5EF4-FFF2-40B4-BE49-F238E27FC236}">
                <a16:creationId xmlns:a16="http://schemas.microsoft.com/office/drawing/2014/main" id="{200F7E48-F737-4E9D-9C9F-7A7F83958BCB}"/>
              </a:ext>
            </a:extLst>
          </p:cNvPr>
          <p:cNvCxnSpPr/>
          <p:nvPr/>
        </p:nvCxnSpPr>
        <p:spPr>
          <a:xfrm>
            <a:off x="3153306" y="3843361"/>
            <a:ext cx="304715" cy="609429"/>
          </a:xfrm>
          <a:prstGeom prst="line">
            <a:avLst/>
          </a:prstGeom>
          <a:ln>
            <a:solidFill>
              <a:srgbClr val="95A5A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íślíḋè-Hexagon 19">
            <a:extLst>
              <a:ext uri="{FF2B5EF4-FFF2-40B4-BE49-F238E27FC236}">
                <a16:creationId xmlns:a16="http://schemas.microsoft.com/office/drawing/2014/main" id="{E9B1DDA5-5172-4F76-AB51-B788B2072230}"/>
              </a:ext>
            </a:extLst>
          </p:cNvPr>
          <p:cNvSpPr/>
          <p:nvPr/>
        </p:nvSpPr>
        <p:spPr>
          <a:xfrm>
            <a:off x="4479863" y="1188333"/>
            <a:ext cx="1412748" cy="1219586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íślíḋè-Hexagon 20">
            <a:extLst>
              <a:ext uri="{FF2B5EF4-FFF2-40B4-BE49-F238E27FC236}">
                <a16:creationId xmlns:a16="http://schemas.microsoft.com/office/drawing/2014/main" id="{FE7F8D6E-5387-4A8B-831B-A776DB365F52}"/>
              </a:ext>
            </a:extLst>
          </p:cNvPr>
          <p:cNvSpPr/>
          <p:nvPr/>
        </p:nvSpPr>
        <p:spPr>
          <a:xfrm>
            <a:off x="3275925" y="1866905"/>
            <a:ext cx="1412748" cy="1219586"/>
          </a:xfrm>
          <a:prstGeom prst="hexagon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ślíḋè-Hexagon 21">
            <a:extLst>
              <a:ext uri="{FF2B5EF4-FFF2-40B4-BE49-F238E27FC236}">
                <a16:creationId xmlns:a16="http://schemas.microsoft.com/office/drawing/2014/main" id="{0F50C646-AAA9-404A-BCB5-88DAAA3D9D65}"/>
              </a:ext>
            </a:extLst>
          </p:cNvPr>
          <p:cNvSpPr/>
          <p:nvPr/>
        </p:nvSpPr>
        <p:spPr>
          <a:xfrm>
            <a:off x="2053958" y="2538254"/>
            <a:ext cx="1412748" cy="1219586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íślíḋè-Hexagon 22">
            <a:extLst>
              <a:ext uri="{FF2B5EF4-FFF2-40B4-BE49-F238E27FC236}">
                <a16:creationId xmlns:a16="http://schemas.microsoft.com/office/drawing/2014/main" id="{A5AF1AA9-B49D-4FAC-AE4C-A8EDB20FE0C2}"/>
              </a:ext>
            </a:extLst>
          </p:cNvPr>
          <p:cNvSpPr/>
          <p:nvPr/>
        </p:nvSpPr>
        <p:spPr>
          <a:xfrm>
            <a:off x="3283390" y="3209621"/>
            <a:ext cx="1412748" cy="1219586"/>
          </a:xfrm>
          <a:prstGeom prst="hexagon">
            <a:avLst/>
          </a:prstGeom>
          <a:solidFill>
            <a:schemeClr val="accent3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íślíḋè-Hexagon 23">
            <a:extLst>
              <a:ext uri="{FF2B5EF4-FFF2-40B4-BE49-F238E27FC236}">
                <a16:creationId xmlns:a16="http://schemas.microsoft.com/office/drawing/2014/main" id="{C726C330-D886-401A-A9B9-681523105F36}"/>
              </a:ext>
            </a:extLst>
          </p:cNvPr>
          <p:cNvSpPr/>
          <p:nvPr/>
        </p:nvSpPr>
        <p:spPr>
          <a:xfrm>
            <a:off x="4482604" y="2538254"/>
            <a:ext cx="1412748" cy="1219586"/>
          </a:xfrm>
          <a:prstGeom prst="hexagon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ślíḋè-Hexagon 24">
            <a:extLst>
              <a:ext uri="{FF2B5EF4-FFF2-40B4-BE49-F238E27FC236}">
                <a16:creationId xmlns:a16="http://schemas.microsoft.com/office/drawing/2014/main" id="{00DC56E3-6C34-4352-91EC-5298D43AB0E7}"/>
              </a:ext>
            </a:extLst>
          </p:cNvPr>
          <p:cNvSpPr/>
          <p:nvPr/>
        </p:nvSpPr>
        <p:spPr>
          <a:xfrm>
            <a:off x="5677291" y="3194992"/>
            <a:ext cx="1412748" cy="1219586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íślíḋè-Rectangle 12">
            <a:extLst>
              <a:ext uri="{FF2B5EF4-FFF2-40B4-BE49-F238E27FC236}">
                <a16:creationId xmlns:a16="http://schemas.microsoft.com/office/drawing/2014/main" id="{AE924D6D-3E97-4AD6-B300-91A78A2CCA0E}"/>
              </a:ext>
            </a:extLst>
          </p:cNvPr>
          <p:cNvSpPr/>
          <p:nvPr/>
        </p:nvSpPr>
        <p:spPr>
          <a:xfrm>
            <a:off x="6123737" y="1592037"/>
            <a:ext cx="1674587" cy="318549"/>
          </a:xfrm>
          <a:prstGeom prst="rect">
            <a:avLst/>
          </a:prstGeom>
        </p:spPr>
        <p:txBody>
          <a:bodyPr wrap="square" lIns="0" tIns="0" rIns="0" bIns="0" anchor="t" anchorCtr="0">
            <a:normAutofit fontScale="92500"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4" name="íślíḋè-Rectangle 13">
            <a:extLst>
              <a:ext uri="{FF2B5EF4-FFF2-40B4-BE49-F238E27FC236}">
                <a16:creationId xmlns:a16="http://schemas.microsoft.com/office/drawing/2014/main" id="{171CE6AC-CDFE-4F90-8F20-04A79607575B}"/>
              </a:ext>
            </a:extLst>
          </p:cNvPr>
          <p:cNvSpPr/>
          <p:nvPr/>
        </p:nvSpPr>
        <p:spPr>
          <a:xfrm>
            <a:off x="6123737" y="1391756"/>
            <a:ext cx="1411505" cy="193899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r>
              <a:rPr lang="zh-CN" altLang="en-US" sz="16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5" name="íślíḋè-Rectangle 14">
            <a:extLst>
              <a:ext uri="{FF2B5EF4-FFF2-40B4-BE49-F238E27FC236}">
                <a16:creationId xmlns:a16="http://schemas.microsoft.com/office/drawing/2014/main" id="{E6058310-09BD-4579-8D76-A6C655A5D14A}"/>
              </a:ext>
            </a:extLst>
          </p:cNvPr>
          <p:cNvSpPr/>
          <p:nvPr/>
        </p:nvSpPr>
        <p:spPr>
          <a:xfrm>
            <a:off x="7188973" y="3764222"/>
            <a:ext cx="1620375" cy="318549"/>
          </a:xfrm>
          <a:prstGeom prst="rect">
            <a:avLst/>
          </a:prstGeom>
        </p:spPr>
        <p:txBody>
          <a:bodyPr wrap="square" lIns="0" tIns="0" rIns="0" bIns="0" anchor="t" anchorCtr="0">
            <a:normAutofit fontScale="92500"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6" name="íślíḋè-Rectangle 15">
            <a:extLst>
              <a:ext uri="{FF2B5EF4-FFF2-40B4-BE49-F238E27FC236}">
                <a16:creationId xmlns:a16="http://schemas.microsoft.com/office/drawing/2014/main" id="{95C1BE7C-315B-44F0-B03F-B38A1A968028}"/>
              </a:ext>
            </a:extLst>
          </p:cNvPr>
          <p:cNvSpPr/>
          <p:nvPr/>
        </p:nvSpPr>
        <p:spPr>
          <a:xfrm>
            <a:off x="7188973" y="3563941"/>
            <a:ext cx="1411505" cy="193899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r>
              <a:rPr lang="zh-CN" altLang="en-US" sz="16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" name="íślíḋè-Rectangle 16">
            <a:extLst>
              <a:ext uri="{FF2B5EF4-FFF2-40B4-BE49-F238E27FC236}">
                <a16:creationId xmlns:a16="http://schemas.microsoft.com/office/drawing/2014/main" id="{33E4E8A8-4C60-4B9D-ABA9-EA077C29E99D}"/>
              </a:ext>
            </a:extLst>
          </p:cNvPr>
          <p:cNvSpPr/>
          <p:nvPr/>
        </p:nvSpPr>
        <p:spPr>
          <a:xfrm>
            <a:off x="517998" y="3171172"/>
            <a:ext cx="1533722" cy="318549"/>
          </a:xfrm>
          <a:prstGeom prst="rect">
            <a:avLst/>
          </a:prstGeom>
        </p:spPr>
        <p:txBody>
          <a:bodyPr wrap="square" lIns="0" tIns="0" rIns="0" bIns="0" anchor="t" anchorCtr="0">
            <a:normAutofit fontScale="92500"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8" name="íślíḋè-Rectangle 17">
            <a:extLst>
              <a:ext uri="{FF2B5EF4-FFF2-40B4-BE49-F238E27FC236}">
                <a16:creationId xmlns:a16="http://schemas.microsoft.com/office/drawing/2014/main" id="{8E6ADC44-BB25-4902-8D83-575BE2E0B111}"/>
              </a:ext>
            </a:extLst>
          </p:cNvPr>
          <p:cNvSpPr/>
          <p:nvPr/>
        </p:nvSpPr>
        <p:spPr>
          <a:xfrm>
            <a:off x="539353" y="2970890"/>
            <a:ext cx="1411505" cy="193899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9" name="íślíḋè-文本框 66">
            <a:extLst>
              <a:ext uri="{FF2B5EF4-FFF2-40B4-BE49-F238E27FC236}">
                <a16:creationId xmlns:a16="http://schemas.microsoft.com/office/drawing/2014/main" id="{7686AF63-2F26-400B-9FA2-50AF26303A35}"/>
              </a:ext>
            </a:extLst>
          </p:cNvPr>
          <p:cNvSpPr txBox="1"/>
          <p:nvPr/>
        </p:nvSpPr>
        <p:spPr>
          <a:xfrm>
            <a:off x="1433211" y="1270076"/>
            <a:ext cx="1718286" cy="243358"/>
          </a:xfrm>
          <a:prstGeom prst="rect">
            <a:avLst/>
          </a:prstGeom>
          <a:noFill/>
        </p:spPr>
        <p:txBody>
          <a:bodyPr wrap="none" lIns="0" tIns="0" rIns="0" bIns="0">
            <a:normAutofit lnSpcReduction="10000"/>
          </a:bodyPr>
          <a:lstStyle/>
          <a:p>
            <a:pPr algn="r"/>
            <a:r>
              <a:rPr lang="zh-CN" altLang="en-US" sz="1600" b="1" dirty="0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6" name="矩形 25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工作完成情况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8702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EAFC6B2F-35F3-45CA-A733-13230B04F7D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60" r="-4336" b="-144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D16F017-AD23-4AC3-A11A-D101E1A27DE0}"/>
              </a:ext>
            </a:extLst>
          </p:cNvPr>
          <p:cNvSpPr/>
          <p:nvPr/>
        </p:nvSpPr>
        <p:spPr>
          <a:xfrm>
            <a:off x="3995936" y="771550"/>
            <a:ext cx="1152128" cy="11521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CD536EB-6442-4C77-BEF8-D20872DA2D03}"/>
              </a:ext>
            </a:extLst>
          </p:cNvPr>
          <p:cNvSpPr/>
          <p:nvPr/>
        </p:nvSpPr>
        <p:spPr>
          <a:xfrm>
            <a:off x="4126370" y="962893"/>
            <a:ext cx="18487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4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7">
            <a:extLst>
              <a:ext uri="{FF2B5EF4-FFF2-40B4-BE49-F238E27FC236}">
                <a16:creationId xmlns:a16="http://schemas.microsoft.com/office/drawing/2014/main" id="{EA636F87-E29D-4127-9874-7D9644D10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8404" y="2147213"/>
            <a:ext cx="289164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80" grpId="0"/>
      <p:bldP spid="8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2707946" y="2058683"/>
            <a:ext cx="3728110" cy="1260856"/>
            <a:chOff x="2707946" y="2058683"/>
            <a:chExt cx="3728110" cy="1260856"/>
          </a:xfrm>
        </p:grpSpPr>
        <p:sp>
          <p:nvSpPr>
            <p:cNvPr id="3" name="is1ide-Freeform: Shape 3">
              <a:extLst>
                <a:ext uri="{FF2B5EF4-FFF2-40B4-BE49-F238E27FC236}">
                  <a16:creationId xmlns:a16="http://schemas.microsoft.com/office/drawing/2014/main" id="{58F1298B-80D4-42DF-9801-BDC788DCFBBF}"/>
                </a:ext>
              </a:extLst>
            </p:cNvPr>
            <p:cNvSpPr/>
            <p:nvPr/>
          </p:nvSpPr>
          <p:spPr>
            <a:xfrm>
              <a:off x="2707946" y="2528863"/>
              <a:ext cx="704201" cy="790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74" y="12382"/>
                  </a:moveTo>
                  <a:cubicBezTo>
                    <a:pt x="19658" y="12535"/>
                    <a:pt x="19549" y="12691"/>
                    <a:pt x="19439" y="12847"/>
                  </a:cubicBezTo>
                  <a:cubicBezTo>
                    <a:pt x="19355" y="12966"/>
                    <a:pt x="19270" y="13084"/>
                    <a:pt x="19189" y="13205"/>
                  </a:cubicBezTo>
                  <a:cubicBezTo>
                    <a:pt x="19170" y="13233"/>
                    <a:pt x="19150" y="13260"/>
                    <a:pt x="19131" y="13288"/>
                  </a:cubicBezTo>
                  <a:lnTo>
                    <a:pt x="19133" y="13292"/>
                  </a:lnTo>
                  <a:cubicBezTo>
                    <a:pt x="17500" y="15751"/>
                    <a:pt x="16491" y="18577"/>
                    <a:pt x="16303" y="21600"/>
                  </a:cubicBezTo>
                  <a:lnTo>
                    <a:pt x="0" y="21600"/>
                  </a:lnTo>
                  <a:cubicBezTo>
                    <a:pt x="248" y="13805"/>
                    <a:pt x="3596" y="6074"/>
                    <a:pt x="10045" y="0"/>
                  </a:cubicBezTo>
                  <a:lnTo>
                    <a:pt x="21600" y="10291"/>
                  </a:lnTo>
                  <a:cubicBezTo>
                    <a:pt x="20962" y="10920"/>
                    <a:pt x="20388" y="11581"/>
                    <a:pt x="19865" y="12264"/>
                  </a:cubicBezTo>
                  <a:cubicBezTo>
                    <a:pt x="19835" y="12304"/>
                    <a:pt x="19804" y="12342"/>
                    <a:pt x="19774" y="123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1</a:t>
              </a:r>
            </a:p>
          </p:txBody>
        </p:sp>
        <p:sp>
          <p:nvSpPr>
            <p:cNvPr id="4" name="is1ide-Freeform: Shape 4">
              <a:extLst>
                <a:ext uri="{FF2B5EF4-FFF2-40B4-BE49-F238E27FC236}">
                  <a16:creationId xmlns:a16="http://schemas.microsoft.com/office/drawing/2014/main" id="{A6A13CF2-1777-4DB0-873F-02163AB79CA4}"/>
                </a:ext>
              </a:extLst>
            </p:cNvPr>
            <p:cNvSpPr/>
            <p:nvPr/>
          </p:nvSpPr>
          <p:spPr>
            <a:xfrm>
              <a:off x="3085933" y="2150875"/>
              <a:ext cx="790683" cy="704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26" y="19321"/>
                  </a:moveTo>
                  <a:lnTo>
                    <a:pt x="13014" y="19315"/>
                  </a:lnTo>
                  <a:cubicBezTo>
                    <a:pt x="12060" y="19970"/>
                    <a:pt x="11148" y="20731"/>
                    <a:pt x="10291" y="21600"/>
                  </a:cubicBezTo>
                  <a:lnTo>
                    <a:pt x="0" y="10045"/>
                  </a:lnTo>
                  <a:cubicBezTo>
                    <a:pt x="6074" y="3596"/>
                    <a:pt x="13805" y="248"/>
                    <a:pt x="21600" y="0"/>
                  </a:cubicBezTo>
                  <a:lnTo>
                    <a:pt x="21600" y="16329"/>
                  </a:lnTo>
                  <a:cubicBezTo>
                    <a:pt x="18469" y="16519"/>
                    <a:pt x="15547" y="17588"/>
                    <a:pt x="13026" y="193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2</a:t>
              </a:r>
            </a:p>
          </p:txBody>
        </p:sp>
        <p:sp>
          <p:nvSpPr>
            <p:cNvPr id="5" name="is1ide-Freeform: Shape 5">
              <a:extLst>
                <a:ext uri="{FF2B5EF4-FFF2-40B4-BE49-F238E27FC236}">
                  <a16:creationId xmlns:a16="http://schemas.microsoft.com/office/drawing/2014/main" id="{8BC29942-8891-4D2A-965F-FD36329054AA}"/>
                </a:ext>
              </a:extLst>
            </p:cNvPr>
            <p:cNvSpPr/>
            <p:nvPr/>
          </p:nvSpPr>
          <p:spPr>
            <a:xfrm>
              <a:off x="3943321" y="2150875"/>
              <a:ext cx="790683" cy="701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373"/>
                  </a:moveTo>
                  <a:lnTo>
                    <a:pt x="0" y="0"/>
                  </a:lnTo>
                  <a:cubicBezTo>
                    <a:pt x="7795" y="248"/>
                    <a:pt x="15526" y="3607"/>
                    <a:pt x="21600" y="10077"/>
                  </a:cubicBezTo>
                  <a:lnTo>
                    <a:pt x="11370" y="21600"/>
                  </a:lnTo>
                  <a:cubicBezTo>
                    <a:pt x="8320" y="18536"/>
                    <a:pt x="4359" y="16600"/>
                    <a:pt x="0" y="1637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3</a:t>
              </a:r>
            </a:p>
          </p:txBody>
        </p:sp>
        <p:sp>
          <p:nvSpPr>
            <p:cNvPr id="6" name="is1ide-Freeform: Shape 6">
              <a:extLst>
                <a:ext uri="{FF2B5EF4-FFF2-40B4-BE49-F238E27FC236}">
                  <a16:creationId xmlns:a16="http://schemas.microsoft.com/office/drawing/2014/main" id="{8DFF11BF-31AB-4A0D-9F0B-C8A387588FD0}"/>
                </a:ext>
              </a:extLst>
            </p:cNvPr>
            <p:cNvSpPr/>
            <p:nvPr/>
          </p:nvSpPr>
          <p:spPr>
            <a:xfrm>
              <a:off x="4404281" y="2528863"/>
              <a:ext cx="790688" cy="699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51" y="0"/>
                  </a:moveTo>
                  <a:cubicBezTo>
                    <a:pt x="13233" y="3061"/>
                    <a:pt x="17220" y="4981"/>
                    <a:pt x="21600" y="5181"/>
                  </a:cubicBezTo>
                  <a:lnTo>
                    <a:pt x="21600" y="21600"/>
                  </a:lnTo>
                  <a:cubicBezTo>
                    <a:pt x="13805" y="21350"/>
                    <a:pt x="6075" y="17978"/>
                    <a:pt x="0" y="11481"/>
                  </a:cubicBezTo>
                  <a:cubicBezTo>
                    <a:pt x="0" y="11481"/>
                    <a:pt x="10151" y="0"/>
                    <a:pt x="101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4</a:t>
              </a:r>
            </a:p>
          </p:txBody>
        </p:sp>
        <p:sp>
          <p:nvSpPr>
            <p:cNvPr id="7" name="is1ide-Freeform: Shape 7">
              <a:extLst>
                <a:ext uri="{FF2B5EF4-FFF2-40B4-BE49-F238E27FC236}">
                  <a16:creationId xmlns:a16="http://schemas.microsoft.com/office/drawing/2014/main" id="{C8B49795-4469-4ADF-A751-A4CDC85D2653}"/>
                </a:ext>
              </a:extLst>
            </p:cNvPr>
            <p:cNvSpPr/>
            <p:nvPr/>
          </p:nvSpPr>
          <p:spPr>
            <a:xfrm>
              <a:off x="5270886" y="2528863"/>
              <a:ext cx="790679" cy="704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45" y="4658"/>
                  </a:moveTo>
                  <a:cubicBezTo>
                    <a:pt x="3588" y="4646"/>
                    <a:pt x="3632" y="4637"/>
                    <a:pt x="3674" y="4624"/>
                  </a:cubicBezTo>
                  <a:lnTo>
                    <a:pt x="3677" y="4616"/>
                  </a:lnTo>
                  <a:cubicBezTo>
                    <a:pt x="5415" y="4095"/>
                    <a:pt x="7053" y="3299"/>
                    <a:pt x="8549" y="2269"/>
                  </a:cubicBezTo>
                  <a:lnTo>
                    <a:pt x="8586" y="2285"/>
                  </a:lnTo>
                  <a:cubicBezTo>
                    <a:pt x="9540" y="1630"/>
                    <a:pt x="10452" y="870"/>
                    <a:pt x="11309" y="0"/>
                  </a:cubicBezTo>
                  <a:lnTo>
                    <a:pt x="21600" y="11555"/>
                  </a:lnTo>
                  <a:cubicBezTo>
                    <a:pt x="15525" y="18005"/>
                    <a:pt x="7795" y="21352"/>
                    <a:pt x="0" y="21600"/>
                  </a:cubicBezTo>
                  <a:lnTo>
                    <a:pt x="0" y="5282"/>
                  </a:lnTo>
                  <a:cubicBezTo>
                    <a:pt x="1217" y="5201"/>
                    <a:pt x="2403" y="4991"/>
                    <a:pt x="3545" y="465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5</a:t>
              </a:r>
            </a:p>
          </p:txBody>
        </p:sp>
        <p:sp>
          <p:nvSpPr>
            <p:cNvPr id="8" name="is1ide-Freeform: Shape 8">
              <a:extLst>
                <a:ext uri="{FF2B5EF4-FFF2-40B4-BE49-F238E27FC236}">
                  <a16:creationId xmlns:a16="http://schemas.microsoft.com/office/drawing/2014/main" id="{BC82FEE1-7B6B-4583-8740-3EA62DDA0456}"/>
                </a:ext>
              </a:extLst>
            </p:cNvPr>
            <p:cNvSpPr/>
            <p:nvPr/>
          </p:nvSpPr>
          <p:spPr>
            <a:xfrm>
              <a:off x="5731847" y="2058683"/>
              <a:ext cx="704209" cy="790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57" y="8287"/>
                  </a:moveTo>
                  <a:cubicBezTo>
                    <a:pt x="4092" y="5833"/>
                    <a:pt x="5107" y="3014"/>
                    <a:pt x="5313" y="0"/>
                  </a:cubicBezTo>
                  <a:lnTo>
                    <a:pt x="21600" y="0"/>
                  </a:lnTo>
                  <a:cubicBezTo>
                    <a:pt x="21352" y="7795"/>
                    <a:pt x="18005" y="15525"/>
                    <a:pt x="11555" y="21600"/>
                  </a:cubicBezTo>
                  <a:lnTo>
                    <a:pt x="0" y="11309"/>
                  </a:lnTo>
                  <a:cubicBezTo>
                    <a:pt x="952" y="10371"/>
                    <a:pt x="1775" y="9366"/>
                    <a:pt x="2469" y="8313"/>
                  </a:cubicBezTo>
                  <a:cubicBezTo>
                    <a:pt x="2469" y="8313"/>
                    <a:pt x="2457" y="8287"/>
                    <a:pt x="2457" y="82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6</a:t>
              </a:r>
            </a:p>
          </p:txBody>
        </p:sp>
      </p:grpSp>
      <p:sp>
        <p:nvSpPr>
          <p:cNvPr id="9" name="is1ide-Freeform: Shape 10">
            <a:extLst>
              <a:ext uri="{FF2B5EF4-FFF2-40B4-BE49-F238E27FC236}">
                <a16:creationId xmlns:a16="http://schemas.microsoft.com/office/drawing/2014/main" id="{9BAE37C5-60AC-48D9-AFAB-0FB1A9248679}"/>
              </a:ext>
            </a:extLst>
          </p:cNvPr>
          <p:cNvSpPr/>
          <p:nvPr/>
        </p:nvSpPr>
        <p:spPr>
          <a:xfrm>
            <a:off x="4551788" y="1348803"/>
            <a:ext cx="1346006" cy="1346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216000" anchor="b" anchorCtr="1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400" b="1">
                <a:solidFill>
                  <a:schemeClr val="bg1">
                    <a:lumMod val="100000"/>
                  </a:schemeClr>
                </a:solidFill>
              </a:rPr>
              <a:t>标题文本</a:t>
            </a:r>
            <a:br>
              <a:rPr lang="zh-CN" altLang="en-US" sz="1400" b="1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sz="1400" b="1">
                <a:solidFill>
                  <a:schemeClr val="bg1">
                    <a:lumMod val="100000"/>
                  </a:schemeClr>
                </a:solidFill>
              </a:rPr>
              <a:t>预设</a:t>
            </a:r>
          </a:p>
        </p:txBody>
      </p:sp>
      <p:sp>
        <p:nvSpPr>
          <p:cNvPr id="10" name="is1ide-Freeform: Shape 11">
            <a:extLst>
              <a:ext uri="{FF2B5EF4-FFF2-40B4-BE49-F238E27FC236}">
                <a16:creationId xmlns:a16="http://schemas.microsoft.com/office/drawing/2014/main" id="{A7E16E1D-D774-49E2-AE35-467C315222CA}"/>
              </a:ext>
            </a:extLst>
          </p:cNvPr>
          <p:cNvSpPr/>
          <p:nvPr/>
        </p:nvSpPr>
        <p:spPr>
          <a:xfrm>
            <a:off x="5009268" y="1575038"/>
            <a:ext cx="431048" cy="509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1631"/>
                </a:moveTo>
                <a:lnTo>
                  <a:pt x="12764" y="12462"/>
                </a:lnTo>
                <a:lnTo>
                  <a:pt x="11291" y="14123"/>
                </a:lnTo>
                <a:lnTo>
                  <a:pt x="12764" y="19938"/>
                </a:lnTo>
                <a:cubicBezTo>
                  <a:pt x="12764" y="19938"/>
                  <a:pt x="14727" y="11631"/>
                  <a:pt x="14727" y="11631"/>
                </a:cubicBezTo>
                <a:close/>
                <a:moveTo>
                  <a:pt x="10309" y="14123"/>
                </a:moveTo>
                <a:lnTo>
                  <a:pt x="8836" y="12462"/>
                </a:lnTo>
                <a:lnTo>
                  <a:pt x="6873" y="11631"/>
                </a:lnTo>
                <a:lnTo>
                  <a:pt x="8836" y="19938"/>
                </a:lnTo>
                <a:cubicBezTo>
                  <a:pt x="8836" y="19938"/>
                  <a:pt x="10309" y="14123"/>
                  <a:pt x="10309" y="14123"/>
                </a:cubicBezTo>
                <a:close/>
                <a:moveTo>
                  <a:pt x="15157" y="6750"/>
                </a:moveTo>
                <a:cubicBezTo>
                  <a:pt x="15019" y="6659"/>
                  <a:pt x="13914" y="6646"/>
                  <a:pt x="13684" y="6646"/>
                </a:cubicBezTo>
                <a:cubicBezTo>
                  <a:pt x="12810" y="6646"/>
                  <a:pt x="11981" y="6750"/>
                  <a:pt x="11122" y="6893"/>
                </a:cubicBezTo>
                <a:cubicBezTo>
                  <a:pt x="11015" y="6919"/>
                  <a:pt x="10907" y="6919"/>
                  <a:pt x="10800" y="6919"/>
                </a:cubicBezTo>
                <a:cubicBezTo>
                  <a:pt x="10693" y="6919"/>
                  <a:pt x="10585" y="6919"/>
                  <a:pt x="10478" y="6893"/>
                </a:cubicBezTo>
                <a:cubicBezTo>
                  <a:pt x="9619" y="6750"/>
                  <a:pt x="8790" y="6646"/>
                  <a:pt x="7916" y="6646"/>
                </a:cubicBezTo>
                <a:cubicBezTo>
                  <a:pt x="7686" y="6646"/>
                  <a:pt x="6581" y="6659"/>
                  <a:pt x="6443" y="6750"/>
                </a:cubicBezTo>
                <a:cubicBezTo>
                  <a:pt x="6413" y="6776"/>
                  <a:pt x="6397" y="6802"/>
                  <a:pt x="6382" y="6828"/>
                </a:cubicBezTo>
                <a:cubicBezTo>
                  <a:pt x="6397" y="6945"/>
                  <a:pt x="6413" y="7062"/>
                  <a:pt x="6443" y="7178"/>
                </a:cubicBezTo>
                <a:cubicBezTo>
                  <a:pt x="6535" y="7282"/>
                  <a:pt x="6612" y="7243"/>
                  <a:pt x="6673" y="7399"/>
                </a:cubicBezTo>
                <a:cubicBezTo>
                  <a:pt x="7072" y="8321"/>
                  <a:pt x="7256" y="9035"/>
                  <a:pt x="8637" y="9035"/>
                </a:cubicBezTo>
                <a:cubicBezTo>
                  <a:pt x="10616" y="9035"/>
                  <a:pt x="10064" y="7490"/>
                  <a:pt x="10708" y="7490"/>
                </a:cubicBezTo>
                <a:lnTo>
                  <a:pt x="10892" y="7490"/>
                </a:lnTo>
                <a:cubicBezTo>
                  <a:pt x="11536" y="7490"/>
                  <a:pt x="10984" y="9035"/>
                  <a:pt x="12963" y="9035"/>
                </a:cubicBezTo>
                <a:cubicBezTo>
                  <a:pt x="14344" y="9035"/>
                  <a:pt x="14528" y="8321"/>
                  <a:pt x="14927" y="7399"/>
                </a:cubicBezTo>
                <a:cubicBezTo>
                  <a:pt x="14988" y="7243"/>
                  <a:pt x="15065" y="7282"/>
                  <a:pt x="15157" y="7178"/>
                </a:cubicBezTo>
                <a:cubicBezTo>
                  <a:pt x="15187" y="7062"/>
                  <a:pt x="15203" y="6945"/>
                  <a:pt x="15218" y="6828"/>
                </a:cubicBezTo>
                <a:cubicBezTo>
                  <a:pt x="15203" y="6802"/>
                  <a:pt x="15187" y="6776"/>
                  <a:pt x="15157" y="6750"/>
                </a:cubicBezTo>
                <a:close/>
                <a:moveTo>
                  <a:pt x="17504" y="21600"/>
                </a:moveTo>
                <a:lnTo>
                  <a:pt x="4096" y="21600"/>
                </a:lnTo>
                <a:cubicBezTo>
                  <a:pt x="1641" y="21600"/>
                  <a:pt x="0" y="20354"/>
                  <a:pt x="0" y="18238"/>
                </a:cubicBezTo>
                <a:cubicBezTo>
                  <a:pt x="0" y="15888"/>
                  <a:pt x="491" y="12332"/>
                  <a:pt x="3344" y="11163"/>
                </a:cubicBezTo>
                <a:lnTo>
                  <a:pt x="1964" y="8308"/>
                </a:lnTo>
                <a:lnTo>
                  <a:pt x="5247" y="8308"/>
                </a:lnTo>
                <a:cubicBezTo>
                  <a:pt x="5032" y="7775"/>
                  <a:pt x="4909" y="7217"/>
                  <a:pt x="4909" y="6646"/>
                </a:cubicBezTo>
                <a:cubicBezTo>
                  <a:pt x="4909" y="6503"/>
                  <a:pt x="4924" y="6361"/>
                  <a:pt x="4940" y="6231"/>
                </a:cubicBezTo>
                <a:cubicBezTo>
                  <a:pt x="4341" y="6127"/>
                  <a:pt x="1964" y="5712"/>
                  <a:pt x="1964" y="4985"/>
                </a:cubicBezTo>
                <a:cubicBezTo>
                  <a:pt x="1964" y="4219"/>
                  <a:pt x="4572" y="3803"/>
                  <a:pt x="5185" y="3700"/>
                </a:cubicBezTo>
                <a:cubicBezTo>
                  <a:pt x="5507" y="2726"/>
                  <a:pt x="6274" y="1246"/>
                  <a:pt x="7057" y="480"/>
                </a:cubicBezTo>
                <a:cubicBezTo>
                  <a:pt x="7364" y="182"/>
                  <a:pt x="7747" y="0"/>
                  <a:pt x="8223" y="0"/>
                </a:cubicBezTo>
                <a:cubicBezTo>
                  <a:pt x="9143" y="0"/>
                  <a:pt x="9880" y="805"/>
                  <a:pt x="10800" y="805"/>
                </a:cubicBezTo>
                <a:cubicBezTo>
                  <a:pt x="11720" y="805"/>
                  <a:pt x="12457" y="0"/>
                  <a:pt x="13377" y="0"/>
                </a:cubicBezTo>
                <a:cubicBezTo>
                  <a:pt x="13853" y="0"/>
                  <a:pt x="14236" y="182"/>
                  <a:pt x="14543" y="480"/>
                </a:cubicBezTo>
                <a:cubicBezTo>
                  <a:pt x="15326" y="1246"/>
                  <a:pt x="16093" y="2726"/>
                  <a:pt x="16415" y="3700"/>
                </a:cubicBezTo>
                <a:cubicBezTo>
                  <a:pt x="17028" y="3803"/>
                  <a:pt x="19636" y="4219"/>
                  <a:pt x="19636" y="4985"/>
                </a:cubicBezTo>
                <a:cubicBezTo>
                  <a:pt x="19636" y="5712"/>
                  <a:pt x="17259" y="6127"/>
                  <a:pt x="16660" y="6231"/>
                </a:cubicBezTo>
                <a:cubicBezTo>
                  <a:pt x="16737" y="6932"/>
                  <a:pt x="16630" y="7633"/>
                  <a:pt x="16353" y="8308"/>
                </a:cubicBezTo>
                <a:lnTo>
                  <a:pt x="19636" y="8308"/>
                </a:lnTo>
                <a:lnTo>
                  <a:pt x="18378" y="11228"/>
                </a:lnTo>
                <a:cubicBezTo>
                  <a:pt x="21124" y="12436"/>
                  <a:pt x="21600" y="15927"/>
                  <a:pt x="21600" y="18238"/>
                </a:cubicBezTo>
                <a:cubicBezTo>
                  <a:pt x="21600" y="20354"/>
                  <a:pt x="19959" y="21600"/>
                  <a:pt x="17504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s1ide-Freeform: Shape 13">
            <a:extLst>
              <a:ext uri="{FF2B5EF4-FFF2-40B4-BE49-F238E27FC236}">
                <a16:creationId xmlns:a16="http://schemas.microsoft.com/office/drawing/2014/main" id="{799188A6-AE8D-4602-8F59-2FA44372734F}"/>
              </a:ext>
            </a:extLst>
          </p:cNvPr>
          <p:cNvSpPr/>
          <p:nvPr/>
        </p:nvSpPr>
        <p:spPr>
          <a:xfrm>
            <a:off x="3233440" y="2676371"/>
            <a:ext cx="1346007" cy="1346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216000" anchor="b" anchorCtr="1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400" b="1">
                <a:solidFill>
                  <a:schemeClr val="bg1">
                    <a:lumMod val="100000"/>
                  </a:schemeClr>
                </a:solidFill>
              </a:rPr>
              <a:t>标题文本</a:t>
            </a:r>
            <a:br>
              <a:rPr lang="zh-CN" altLang="en-US" sz="1400" b="1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sz="1400" b="1">
                <a:solidFill>
                  <a:schemeClr val="bg1">
                    <a:lumMod val="100000"/>
                  </a:schemeClr>
                </a:solidFill>
              </a:rPr>
              <a:t>预设</a:t>
            </a:r>
          </a:p>
        </p:txBody>
      </p:sp>
      <p:sp>
        <p:nvSpPr>
          <p:cNvPr id="12" name="is1ide-Freeform: Shape 14">
            <a:extLst>
              <a:ext uri="{FF2B5EF4-FFF2-40B4-BE49-F238E27FC236}">
                <a16:creationId xmlns:a16="http://schemas.microsoft.com/office/drawing/2014/main" id="{22DB8D58-BCA9-48DE-AE80-E167BEED99D3}"/>
              </a:ext>
            </a:extLst>
          </p:cNvPr>
          <p:cNvSpPr/>
          <p:nvPr/>
        </p:nvSpPr>
        <p:spPr>
          <a:xfrm>
            <a:off x="3710855" y="2942016"/>
            <a:ext cx="394715" cy="4305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7548" y="10800"/>
                  <a:pt x="4909" y="8381"/>
                  <a:pt x="4909" y="5400"/>
                </a:cubicBezTo>
                <a:cubicBezTo>
                  <a:pt x="4909" y="2419"/>
                  <a:pt x="7548" y="0"/>
                  <a:pt x="10800" y="0"/>
                </a:cubicBezTo>
                <a:cubicBezTo>
                  <a:pt x="14052" y="0"/>
                  <a:pt x="16691" y="2419"/>
                  <a:pt x="16691" y="5400"/>
                </a:cubicBezTo>
                <a:cubicBezTo>
                  <a:pt x="16691" y="8381"/>
                  <a:pt x="14052" y="10800"/>
                  <a:pt x="10800" y="10800"/>
                </a:cubicBezTo>
                <a:close/>
                <a:moveTo>
                  <a:pt x="17504" y="21600"/>
                </a:moveTo>
                <a:lnTo>
                  <a:pt x="4096" y="21600"/>
                </a:lnTo>
                <a:cubicBezTo>
                  <a:pt x="1657" y="21600"/>
                  <a:pt x="0" y="20236"/>
                  <a:pt x="0" y="17958"/>
                </a:cubicBezTo>
                <a:cubicBezTo>
                  <a:pt x="0" y="14780"/>
                  <a:pt x="813" y="9900"/>
                  <a:pt x="5308" y="9900"/>
                </a:cubicBezTo>
                <a:cubicBezTo>
                  <a:pt x="5784" y="9900"/>
                  <a:pt x="7793" y="11855"/>
                  <a:pt x="10800" y="11855"/>
                </a:cubicBezTo>
                <a:cubicBezTo>
                  <a:pt x="13807" y="11855"/>
                  <a:pt x="15816" y="9900"/>
                  <a:pt x="16292" y="9900"/>
                </a:cubicBezTo>
                <a:cubicBezTo>
                  <a:pt x="20787" y="9900"/>
                  <a:pt x="21600" y="14780"/>
                  <a:pt x="21600" y="17958"/>
                </a:cubicBezTo>
                <a:cubicBezTo>
                  <a:pt x="21600" y="20236"/>
                  <a:pt x="19943" y="21600"/>
                  <a:pt x="17504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3" name="Group 17">
            <a:extLst>
              <a:ext uri="{FF2B5EF4-FFF2-40B4-BE49-F238E27FC236}">
                <a16:creationId xmlns:a16="http://schemas.microsoft.com/office/drawing/2014/main" id="{08F08748-9E1E-406A-914A-757E61D38357}"/>
              </a:ext>
            </a:extLst>
          </p:cNvPr>
          <p:cNvGrpSpPr/>
          <p:nvPr/>
        </p:nvGrpSpPr>
        <p:grpSpPr>
          <a:xfrm>
            <a:off x="980601" y="1272966"/>
            <a:ext cx="7479831" cy="2597568"/>
            <a:chOff x="1307468" y="1912116"/>
            <a:chExt cx="9973108" cy="3463424"/>
          </a:xfrm>
        </p:grpSpPr>
        <p:grpSp>
          <p:nvGrpSpPr>
            <p:cNvPr id="14" name="Group 18">
              <a:extLst>
                <a:ext uri="{FF2B5EF4-FFF2-40B4-BE49-F238E27FC236}">
                  <a16:creationId xmlns:a16="http://schemas.microsoft.com/office/drawing/2014/main" id="{12DE43E7-2BC9-4771-AF43-58F051B0A218}"/>
                </a:ext>
              </a:extLst>
            </p:cNvPr>
            <p:cNvGrpSpPr/>
            <p:nvPr/>
          </p:nvGrpSpPr>
          <p:grpSpPr>
            <a:xfrm>
              <a:off x="1410010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31" name="Group 41">
                <a:extLst>
                  <a:ext uri="{FF2B5EF4-FFF2-40B4-BE49-F238E27FC236}">
                    <a16:creationId xmlns:a16="http://schemas.microsoft.com/office/drawing/2014/main" id="{5394F44D-EFFC-482E-A701-0CF85DA8E09D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8" name="ïşḻïďê-TextBox 48">
                  <a:extLst>
                    <a:ext uri="{FF2B5EF4-FFF2-40B4-BE49-F238E27FC236}">
                      <a16:creationId xmlns:a16="http://schemas.microsoft.com/office/drawing/2014/main" id="{99596B33-4A0D-40DA-9DE7-107DF5003EEE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39" name="ïşḻïďê-Rectangle 49">
                  <a:extLst>
                    <a:ext uri="{FF2B5EF4-FFF2-40B4-BE49-F238E27FC236}">
                      <a16:creationId xmlns:a16="http://schemas.microsoft.com/office/drawing/2014/main" id="{8AA2B778-649E-4F59-BDB5-7398C0BB7F3F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32" name="Group 42">
                <a:extLst>
                  <a:ext uri="{FF2B5EF4-FFF2-40B4-BE49-F238E27FC236}">
                    <a16:creationId xmlns:a16="http://schemas.microsoft.com/office/drawing/2014/main" id="{C39E1D75-83A3-4BFD-8821-585969B5C02A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6" name="ïşḻïďê-TextBox 46">
                  <a:extLst>
                    <a:ext uri="{FF2B5EF4-FFF2-40B4-BE49-F238E27FC236}">
                      <a16:creationId xmlns:a16="http://schemas.microsoft.com/office/drawing/2014/main" id="{6DCBB73A-72DB-43C3-BA84-6894C859B183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37" name="ïşḻïďê-Rectangle 47">
                  <a:extLst>
                    <a:ext uri="{FF2B5EF4-FFF2-40B4-BE49-F238E27FC236}">
                      <a16:creationId xmlns:a16="http://schemas.microsoft.com/office/drawing/2014/main" id="{FDFA8296-DFD1-4EC6-BE83-A449924A9EA2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33" name="Group 43">
                <a:extLst>
                  <a:ext uri="{FF2B5EF4-FFF2-40B4-BE49-F238E27FC236}">
                    <a16:creationId xmlns:a16="http://schemas.microsoft.com/office/drawing/2014/main" id="{1E097C90-02B4-495A-9A33-F457EE4424A2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4" name="ïşḻïďê-TextBox 44">
                  <a:extLst>
                    <a:ext uri="{FF2B5EF4-FFF2-40B4-BE49-F238E27FC236}">
                      <a16:creationId xmlns:a16="http://schemas.microsoft.com/office/drawing/2014/main" id="{76E1DC1E-A1CD-43A6-A866-0A8D418D16B2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35" name="ïşḻïďê-Rectangle 45">
                  <a:extLst>
                    <a:ext uri="{FF2B5EF4-FFF2-40B4-BE49-F238E27FC236}">
                      <a16:creationId xmlns:a16="http://schemas.microsoft.com/office/drawing/2014/main" id="{B1161F37-90D4-477E-B600-BE93AAF4681B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5" name="Group 19">
              <a:extLst>
                <a:ext uri="{FF2B5EF4-FFF2-40B4-BE49-F238E27FC236}">
                  <a16:creationId xmlns:a16="http://schemas.microsoft.com/office/drawing/2014/main" id="{576E60CF-2D7B-4D4B-BAD0-921346F7D016}"/>
                </a:ext>
              </a:extLst>
            </p:cNvPr>
            <p:cNvGrpSpPr/>
            <p:nvPr/>
          </p:nvGrpSpPr>
          <p:grpSpPr>
            <a:xfrm>
              <a:off x="8170814" y="1912116"/>
              <a:ext cx="3109762" cy="3463424"/>
              <a:chOff x="8170814" y="1912116"/>
              <a:chExt cx="3109762" cy="3463424"/>
            </a:xfrm>
          </p:grpSpPr>
          <p:grpSp>
            <p:nvGrpSpPr>
              <p:cNvPr id="19" name="Group 23">
                <a:extLst>
                  <a:ext uri="{FF2B5EF4-FFF2-40B4-BE49-F238E27FC236}">
                    <a16:creationId xmlns:a16="http://schemas.microsoft.com/office/drawing/2014/main" id="{7ED57ED5-7C42-40D6-97F4-55648D243D42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3109762" cy="3463424"/>
                <a:chOff x="1193500" y="1491637"/>
                <a:chExt cx="4479365" cy="3463424"/>
              </a:xfrm>
            </p:grpSpPr>
            <p:grpSp>
              <p:nvGrpSpPr>
                <p:cNvPr id="22" name="Group 26">
                  <a:extLst>
                    <a:ext uri="{FF2B5EF4-FFF2-40B4-BE49-F238E27FC236}">
                      <a16:creationId xmlns:a16="http://schemas.microsoft.com/office/drawing/2014/main" id="{C68C5AEB-ACAB-43AA-8321-F2B877CEBB34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4479365" cy="815608"/>
                  <a:chOff x="1317257" y="1824875"/>
                  <a:chExt cx="4479365" cy="815608"/>
                </a:xfrm>
              </p:grpSpPr>
              <p:sp>
                <p:nvSpPr>
                  <p:cNvPr id="29" name="ïşḻïďê-TextBox 39">
                    <a:extLst>
                      <a:ext uri="{FF2B5EF4-FFF2-40B4-BE49-F238E27FC236}">
                        <a16:creationId xmlns:a16="http://schemas.microsoft.com/office/drawing/2014/main" id="{72AFFCA5-2EE8-4E7E-AB94-E65BFFFAD980}"/>
                      </a:ext>
                    </a:extLst>
                  </p:cNvPr>
                  <p:cNvSpPr txBox="1"/>
                  <p:nvPr/>
                </p:nvSpPr>
                <p:spPr>
                  <a:xfrm>
                    <a:off x="2035428" y="2132652"/>
                    <a:ext cx="3761194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lvl="0"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点击输入替换内容</a:t>
                    </a:r>
                    <a:r>
                      <a:rPr lang="en-US" altLang="zh-CN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58pic.com</a:t>
                    </a:r>
                  </a:p>
                  <a:p>
                    <a:pPr lvl="0"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点击输入替换内容</a:t>
                    </a:r>
                    <a:r>
                      <a:rPr lang="en-US" altLang="zh-CN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58pic.com</a:t>
                    </a:r>
                    <a:endPara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30" name="ïşḻïďê-Rectangle 40">
                    <a:extLst>
                      <a:ext uri="{FF2B5EF4-FFF2-40B4-BE49-F238E27FC236}">
                        <a16:creationId xmlns:a16="http://schemas.microsoft.com/office/drawing/2014/main" id="{2B82F943-79E3-40A7-B782-9C272A084124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3" name="Group 27">
                  <a:extLst>
                    <a:ext uri="{FF2B5EF4-FFF2-40B4-BE49-F238E27FC236}">
                      <a16:creationId xmlns:a16="http://schemas.microsoft.com/office/drawing/2014/main" id="{D0FCA256-A8D3-45BC-BAE2-0042AA8FBA25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4479364" cy="815608"/>
                  <a:chOff x="1317257" y="1824875"/>
                  <a:chExt cx="4479364" cy="815608"/>
                </a:xfrm>
              </p:grpSpPr>
              <p:sp>
                <p:nvSpPr>
                  <p:cNvPr id="27" name="ïşḻïďê-TextBox 37">
                    <a:extLst>
                      <a:ext uri="{FF2B5EF4-FFF2-40B4-BE49-F238E27FC236}">
                        <a16:creationId xmlns:a16="http://schemas.microsoft.com/office/drawing/2014/main" id="{D7AD523B-08EE-48D9-8CF2-B353D9345224}"/>
                      </a:ext>
                    </a:extLst>
                  </p:cNvPr>
                  <p:cNvSpPr txBox="1"/>
                  <p:nvPr/>
                </p:nvSpPr>
                <p:spPr>
                  <a:xfrm>
                    <a:off x="2035426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lvl="0"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点击输入替换内容</a:t>
                    </a:r>
                    <a:r>
                      <a:rPr lang="en-US" altLang="zh-CN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58pic.com</a:t>
                    </a:r>
                  </a:p>
                  <a:p>
                    <a:pPr lvl="0"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点击输入替换内容</a:t>
                    </a:r>
                    <a:r>
                      <a:rPr lang="en-US" altLang="zh-CN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58pic.com</a:t>
                    </a:r>
                    <a:endPara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28" name="ïşḻïďê-Rectangle 38">
                    <a:extLst>
                      <a:ext uri="{FF2B5EF4-FFF2-40B4-BE49-F238E27FC236}">
                        <a16:creationId xmlns:a16="http://schemas.microsoft.com/office/drawing/2014/main" id="{53663C07-1327-4EC5-AA4A-50CB0F8AB49D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4" name="Group 28">
                  <a:extLst>
                    <a:ext uri="{FF2B5EF4-FFF2-40B4-BE49-F238E27FC236}">
                      <a16:creationId xmlns:a16="http://schemas.microsoft.com/office/drawing/2014/main" id="{5F792CA9-1AD0-4F44-A4F2-5FFF0872568B}"/>
                    </a:ext>
                  </a:extLst>
                </p:cNvPr>
                <p:cNvGrpSpPr/>
                <p:nvPr/>
              </p:nvGrpSpPr>
              <p:grpSpPr>
                <a:xfrm>
                  <a:off x="1193500" y="4139453"/>
                  <a:ext cx="4479364" cy="815608"/>
                  <a:chOff x="1317257" y="1824875"/>
                  <a:chExt cx="4479364" cy="815608"/>
                </a:xfrm>
              </p:grpSpPr>
              <p:sp>
                <p:nvSpPr>
                  <p:cNvPr id="25" name="ïşḻïďê-TextBox 29">
                    <a:extLst>
                      <a:ext uri="{FF2B5EF4-FFF2-40B4-BE49-F238E27FC236}">
                        <a16:creationId xmlns:a16="http://schemas.microsoft.com/office/drawing/2014/main" id="{CEDEA9EB-9775-4676-837C-EF8106E83CB2}"/>
                      </a:ext>
                    </a:extLst>
                  </p:cNvPr>
                  <p:cNvSpPr txBox="1"/>
                  <p:nvPr/>
                </p:nvSpPr>
                <p:spPr>
                  <a:xfrm>
                    <a:off x="2035426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lvl="0"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点击输入替换内容</a:t>
                    </a:r>
                    <a:r>
                      <a:rPr lang="en-US" altLang="zh-CN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58pic.com</a:t>
                    </a:r>
                  </a:p>
                  <a:p>
                    <a:pPr lvl="0"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点击输入替换内容</a:t>
                    </a:r>
                    <a:r>
                      <a:rPr lang="en-US" altLang="zh-CN" sz="1000" dirty="0">
                        <a:solidFill>
                          <a:schemeClr val="dk1">
                            <a:lumMod val="100000"/>
                          </a:schemeClr>
                        </a:solidFill>
                      </a:rPr>
                      <a:t>58pic.com</a:t>
                    </a:r>
                    <a:endPara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26" name="ïşḻïďê-Rectangle 31">
                    <a:extLst>
                      <a:ext uri="{FF2B5EF4-FFF2-40B4-BE49-F238E27FC236}">
                        <a16:creationId xmlns:a16="http://schemas.microsoft.com/office/drawing/2014/main" id="{CCBE26F2-52C0-4892-8174-7ECB676344AD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5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0" name="ïşḻïďê-Straight Connector 24">
                <a:extLst>
                  <a:ext uri="{FF2B5EF4-FFF2-40B4-BE49-F238E27FC236}">
                    <a16:creationId xmlns:a16="http://schemas.microsoft.com/office/drawing/2014/main" id="{3300EAD0-C8A0-4F67-8EA1-1C98B7006C43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ïşḻïďê-Straight Connector 25">
                <a:extLst>
                  <a:ext uri="{FF2B5EF4-FFF2-40B4-BE49-F238E27FC236}">
                    <a16:creationId xmlns:a16="http://schemas.microsoft.com/office/drawing/2014/main" id="{EA74AB6C-549E-40CD-A83F-3F79E47F0642}"/>
                  </a:ext>
                </a:extLst>
              </p:cNvPr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20">
              <a:extLst>
                <a:ext uri="{FF2B5EF4-FFF2-40B4-BE49-F238E27FC236}">
                  <a16:creationId xmlns:a16="http://schemas.microsoft.com/office/drawing/2014/main" id="{DECF42E4-25DB-4CB2-ABDE-9E640D85DB2A}"/>
                </a:ext>
              </a:extLst>
            </p:cNvPr>
            <p:cNvGrpSpPr/>
            <p:nvPr/>
          </p:nvGrpSpPr>
          <p:grpSpPr>
            <a:xfrm>
              <a:off x="1307468" y="2924944"/>
              <a:ext cx="2448272" cy="1338747"/>
              <a:chOff x="1307468" y="2924944"/>
              <a:chExt cx="2448272" cy="1338747"/>
            </a:xfrm>
          </p:grpSpPr>
          <p:cxnSp>
            <p:nvCxnSpPr>
              <p:cNvPr id="17" name="ïşḻïďê-Straight Connector 21">
                <a:extLst>
                  <a:ext uri="{FF2B5EF4-FFF2-40B4-BE49-F238E27FC236}">
                    <a16:creationId xmlns:a16="http://schemas.microsoft.com/office/drawing/2014/main" id="{5266FD20-1AB0-4AA4-98E5-F2437EE5E97D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ïşḻïďê-Straight Connector 22">
                <a:extLst>
                  <a:ext uri="{FF2B5EF4-FFF2-40B4-BE49-F238E27FC236}">
                    <a16:creationId xmlns:a16="http://schemas.microsoft.com/office/drawing/2014/main" id="{BB9FA98B-ED70-4066-858F-C88D1F1F740C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矩形 39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成功项目展示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0127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a3bc96e-ed96-4161-bdc2-a788f18dbfd2">
            <a:extLst>
              <a:ext uri="{FF2B5EF4-FFF2-40B4-BE49-F238E27FC236}">
                <a16:creationId xmlns:a16="http://schemas.microsoft.com/office/drawing/2014/main" id="{B051D6DE-4F44-4810-BA2C-739EDD336033}"/>
              </a:ext>
            </a:extLst>
          </p:cNvPr>
          <p:cNvGrpSpPr>
            <a:grpSpLocks noChangeAspect="1"/>
          </p:cNvGrpSpPr>
          <p:nvPr/>
        </p:nvGrpSpPr>
        <p:grpSpPr>
          <a:xfrm>
            <a:off x="1207294" y="1977683"/>
            <a:ext cx="6729413" cy="1857435"/>
            <a:chOff x="236718" y="1189250"/>
            <a:chExt cx="11718565" cy="323452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40BAA08-AFEF-4DB7-B531-74AE347497F0}"/>
                </a:ext>
              </a:extLst>
            </p:cNvPr>
            <p:cNvGrpSpPr/>
            <p:nvPr/>
          </p:nvGrpSpPr>
          <p:grpSpPr>
            <a:xfrm>
              <a:off x="236718" y="1194407"/>
              <a:ext cx="5316617" cy="937347"/>
              <a:chOff x="228960" y="890588"/>
              <a:chExt cx="5724636" cy="937347"/>
            </a:xfrm>
          </p:grpSpPr>
          <p:sp>
            <p:nvSpPr>
              <p:cNvPr id="39" name="is1ide-Rectangle 38">
                <a:extLst>
                  <a:ext uri="{FF2B5EF4-FFF2-40B4-BE49-F238E27FC236}">
                    <a16:creationId xmlns:a16="http://schemas.microsoft.com/office/drawing/2014/main" id="{4C9C5DFC-60DB-4D65-A8D4-F0507FED0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60" y="890588"/>
                <a:ext cx="5724636" cy="937347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45720" rIns="72000" bIns="45720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r>
                  <a:rPr lang="en-US" altLang="zh-CN" sz="36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40" name="is1ide-Freeform 39">
                <a:extLst>
                  <a:ext uri="{FF2B5EF4-FFF2-40B4-BE49-F238E27FC236}">
                    <a16:creationId xmlns:a16="http://schemas.microsoft.com/office/drawing/2014/main" id="{BB5A8271-92E3-4858-8CB7-B1025AB18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820" y="890588"/>
                <a:ext cx="3933643" cy="937347"/>
              </a:xfrm>
              <a:custGeom>
                <a:avLst/>
                <a:gdLst>
                  <a:gd name="T0" fmla="*/ 1706 w 1711"/>
                  <a:gd name="T1" fmla="*/ 0 h 432"/>
                  <a:gd name="T2" fmla="*/ 1711 w 1711"/>
                  <a:gd name="T3" fmla="*/ 10 h 432"/>
                  <a:gd name="T4" fmla="*/ 1711 w 1711"/>
                  <a:gd name="T5" fmla="*/ 20 h 432"/>
                  <a:gd name="T6" fmla="*/ 1706 w 1711"/>
                  <a:gd name="T7" fmla="*/ 42 h 432"/>
                  <a:gd name="T8" fmla="*/ 1711 w 1711"/>
                  <a:gd name="T9" fmla="*/ 56 h 432"/>
                  <a:gd name="T10" fmla="*/ 1706 w 1711"/>
                  <a:gd name="T11" fmla="*/ 60 h 432"/>
                  <a:gd name="T12" fmla="*/ 1711 w 1711"/>
                  <a:gd name="T13" fmla="*/ 83 h 432"/>
                  <a:gd name="T14" fmla="*/ 1711 w 1711"/>
                  <a:gd name="T15" fmla="*/ 94 h 432"/>
                  <a:gd name="T16" fmla="*/ 1706 w 1711"/>
                  <a:gd name="T17" fmla="*/ 115 h 432"/>
                  <a:gd name="T18" fmla="*/ 1711 w 1711"/>
                  <a:gd name="T19" fmla="*/ 129 h 432"/>
                  <a:gd name="T20" fmla="*/ 1706 w 1711"/>
                  <a:gd name="T21" fmla="*/ 133 h 432"/>
                  <a:gd name="T22" fmla="*/ 1711 w 1711"/>
                  <a:gd name="T23" fmla="*/ 156 h 432"/>
                  <a:gd name="T24" fmla="*/ 1711 w 1711"/>
                  <a:gd name="T25" fmla="*/ 167 h 432"/>
                  <a:gd name="T26" fmla="*/ 1706 w 1711"/>
                  <a:gd name="T27" fmla="*/ 188 h 432"/>
                  <a:gd name="T28" fmla="*/ 1711 w 1711"/>
                  <a:gd name="T29" fmla="*/ 202 h 432"/>
                  <a:gd name="T30" fmla="*/ 1706 w 1711"/>
                  <a:gd name="T31" fmla="*/ 207 h 432"/>
                  <a:gd name="T32" fmla="*/ 1711 w 1711"/>
                  <a:gd name="T33" fmla="*/ 229 h 432"/>
                  <a:gd name="T34" fmla="*/ 1711 w 1711"/>
                  <a:gd name="T35" fmla="*/ 240 h 432"/>
                  <a:gd name="T36" fmla="*/ 1706 w 1711"/>
                  <a:gd name="T37" fmla="*/ 261 h 432"/>
                  <a:gd name="T38" fmla="*/ 1711 w 1711"/>
                  <a:gd name="T39" fmla="*/ 275 h 432"/>
                  <a:gd name="T40" fmla="*/ 1706 w 1711"/>
                  <a:gd name="T41" fmla="*/ 280 h 432"/>
                  <a:gd name="T42" fmla="*/ 1711 w 1711"/>
                  <a:gd name="T43" fmla="*/ 303 h 432"/>
                  <a:gd name="T44" fmla="*/ 1711 w 1711"/>
                  <a:gd name="T45" fmla="*/ 313 h 432"/>
                  <a:gd name="T46" fmla="*/ 1706 w 1711"/>
                  <a:gd name="T47" fmla="*/ 335 h 432"/>
                  <a:gd name="T48" fmla="*/ 1711 w 1711"/>
                  <a:gd name="T49" fmla="*/ 348 h 432"/>
                  <a:gd name="T50" fmla="*/ 1706 w 1711"/>
                  <a:gd name="T51" fmla="*/ 353 h 432"/>
                  <a:gd name="T52" fmla="*/ 1711 w 1711"/>
                  <a:gd name="T53" fmla="*/ 376 h 432"/>
                  <a:gd name="T54" fmla="*/ 1711 w 1711"/>
                  <a:gd name="T55" fmla="*/ 386 h 432"/>
                  <a:gd name="T56" fmla="*/ 1706 w 1711"/>
                  <a:gd name="T57" fmla="*/ 408 h 432"/>
                  <a:gd name="T58" fmla="*/ 1711 w 1711"/>
                  <a:gd name="T59" fmla="*/ 421 h 432"/>
                  <a:gd name="T60" fmla="*/ 1706 w 1711"/>
                  <a:gd name="T61" fmla="*/ 426 h 432"/>
                  <a:gd name="T62" fmla="*/ 5 w 1711"/>
                  <a:gd name="T63" fmla="*/ 432 h 432"/>
                  <a:gd name="T64" fmla="*/ 0 w 1711"/>
                  <a:gd name="T65" fmla="*/ 421 h 432"/>
                  <a:gd name="T66" fmla="*/ 0 w 1711"/>
                  <a:gd name="T67" fmla="*/ 411 h 432"/>
                  <a:gd name="T68" fmla="*/ 5 w 1711"/>
                  <a:gd name="T69" fmla="*/ 389 h 432"/>
                  <a:gd name="T70" fmla="*/ 0 w 1711"/>
                  <a:gd name="T71" fmla="*/ 376 h 432"/>
                  <a:gd name="T72" fmla="*/ 5 w 1711"/>
                  <a:gd name="T73" fmla="*/ 371 h 432"/>
                  <a:gd name="T74" fmla="*/ 0 w 1711"/>
                  <a:gd name="T75" fmla="*/ 348 h 432"/>
                  <a:gd name="T76" fmla="*/ 0 w 1711"/>
                  <a:gd name="T77" fmla="*/ 338 h 432"/>
                  <a:gd name="T78" fmla="*/ 5 w 1711"/>
                  <a:gd name="T79" fmla="*/ 316 h 432"/>
                  <a:gd name="T80" fmla="*/ 0 w 1711"/>
                  <a:gd name="T81" fmla="*/ 303 h 432"/>
                  <a:gd name="T82" fmla="*/ 5 w 1711"/>
                  <a:gd name="T83" fmla="*/ 298 h 432"/>
                  <a:gd name="T84" fmla="*/ 0 w 1711"/>
                  <a:gd name="T85" fmla="*/ 275 h 432"/>
                  <a:gd name="T86" fmla="*/ 0 w 1711"/>
                  <a:gd name="T87" fmla="*/ 265 h 432"/>
                  <a:gd name="T88" fmla="*/ 5 w 1711"/>
                  <a:gd name="T89" fmla="*/ 243 h 432"/>
                  <a:gd name="T90" fmla="*/ 0 w 1711"/>
                  <a:gd name="T91" fmla="*/ 229 h 432"/>
                  <a:gd name="T92" fmla="*/ 5 w 1711"/>
                  <a:gd name="T93" fmla="*/ 225 h 432"/>
                  <a:gd name="T94" fmla="*/ 0 w 1711"/>
                  <a:gd name="T95" fmla="*/ 202 h 432"/>
                  <a:gd name="T96" fmla="*/ 0 w 1711"/>
                  <a:gd name="T97" fmla="*/ 192 h 432"/>
                  <a:gd name="T98" fmla="*/ 5 w 1711"/>
                  <a:gd name="T99" fmla="*/ 170 h 432"/>
                  <a:gd name="T100" fmla="*/ 0 w 1711"/>
                  <a:gd name="T101" fmla="*/ 156 h 432"/>
                  <a:gd name="T102" fmla="*/ 5 w 1711"/>
                  <a:gd name="T103" fmla="*/ 152 h 432"/>
                  <a:gd name="T104" fmla="*/ 0 w 1711"/>
                  <a:gd name="T105" fmla="*/ 129 h 432"/>
                  <a:gd name="T106" fmla="*/ 0 w 1711"/>
                  <a:gd name="T107" fmla="*/ 119 h 432"/>
                  <a:gd name="T108" fmla="*/ 5 w 1711"/>
                  <a:gd name="T109" fmla="*/ 97 h 432"/>
                  <a:gd name="T110" fmla="*/ 0 w 1711"/>
                  <a:gd name="T111" fmla="*/ 83 h 432"/>
                  <a:gd name="T112" fmla="*/ 5 w 1711"/>
                  <a:gd name="T113" fmla="*/ 79 h 432"/>
                  <a:gd name="T114" fmla="*/ 0 w 1711"/>
                  <a:gd name="T115" fmla="*/ 56 h 432"/>
                  <a:gd name="T116" fmla="*/ 0 w 1711"/>
                  <a:gd name="T117" fmla="*/ 46 h 432"/>
                  <a:gd name="T118" fmla="*/ 5 w 1711"/>
                  <a:gd name="T119" fmla="*/ 24 h 432"/>
                  <a:gd name="T120" fmla="*/ 0 w 1711"/>
                  <a:gd name="T121" fmla="*/ 10 h 432"/>
                  <a:gd name="T122" fmla="*/ 5 w 1711"/>
                  <a:gd name="T123" fmla="*/ 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11" h="432">
                    <a:moveTo>
                      <a:pt x="5" y="0"/>
                    </a:moveTo>
                    <a:cubicBezTo>
                      <a:pt x="1706" y="0"/>
                      <a:pt x="1706" y="0"/>
                      <a:pt x="1706" y="0"/>
                    </a:cubicBezTo>
                    <a:cubicBezTo>
                      <a:pt x="1706" y="6"/>
                      <a:pt x="1706" y="6"/>
                      <a:pt x="1706" y="6"/>
                    </a:cubicBezTo>
                    <a:cubicBezTo>
                      <a:pt x="1708" y="5"/>
                      <a:pt x="1711" y="7"/>
                      <a:pt x="1711" y="10"/>
                    </a:cubicBezTo>
                    <a:cubicBezTo>
                      <a:pt x="1711" y="19"/>
                      <a:pt x="1711" y="19"/>
                      <a:pt x="1711" y="19"/>
                    </a:cubicBezTo>
                    <a:cubicBezTo>
                      <a:pt x="1711" y="20"/>
                      <a:pt x="1711" y="20"/>
                      <a:pt x="1711" y="20"/>
                    </a:cubicBezTo>
                    <a:cubicBezTo>
                      <a:pt x="1710" y="23"/>
                      <a:pt x="1708" y="24"/>
                      <a:pt x="1706" y="24"/>
                    </a:cubicBezTo>
                    <a:cubicBezTo>
                      <a:pt x="1706" y="42"/>
                      <a:pt x="1706" y="42"/>
                      <a:pt x="1706" y="42"/>
                    </a:cubicBezTo>
                    <a:cubicBezTo>
                      <a:pt x="1708" y="42"/>
                      <a:pt x="1711" y="44"/>
                      <a:pt x="1711" y="47"/>
                    </a:cubicBezTo>
                    <a:cubicBezTo>
                      <a:pt x="1711" y="56"/>
                      <a:pt x="1711" y="56"/>
                      <a:pt x="1711" y="56"/>
                    </a:cubicBezTo>
                    <a:cubicBezTo>
                      <a:pt x="1711" y="56"/>
                      <a:pt x="1711" y="57"/>
                      <a:pt x="1711" y="57"/>
                    </a:cubicBezTo>
                    <a:cubicBezTo>
                      <a:pt x="1710" y="60"/>
                      <a:pt x="1708" y="61"/>
                      <a:pt x="1706" y="60"/>
                    </a:cubicBezTo>
                    <a:cubicBezTo>
                      <a:pt x="1706" y="79"/>
                      <a:pt x="1706" y="79"/>
                      <a:pt x="1706" y="79"/>
                    </a:cubicBezTo>
                    <a:cubicBezTo>
                      <a:pt x="1708" y="79"/>
                      <a:pt x="1711" y="80"/>
                      <a:pt x="1711" y="83"/>
                    </a:cubicBezTo>
                    <a:cubicBezTo>
                      <a:pt x="1711" y="92"/>
                      <a:pt x="1711" y="92"/>
                      <a:pt x="1711" y="92"/>
                    </a:cubicBezTo>
                    <a:cubicBezTo>
                      <a:pt x="1711" y="93"/>
                      <a:pt x="1711" y="93"/>
                      <a:pt x="1711" y="94"/>
                    </a:cubicBezTo>
                    <a:cubicBezTo>
                      <a:pt x="1710" y="96"/>
                      <a:pt x="1708" y="97"/>
                      <a:pt x="1706" y="97"/>
                    </a:cubicBezTo>
                    <a:cubicBezTo>
                      <a:pt x="1706" y="115"/>
                      <a:pt x="1706" y="115"/>
                      <a:pt x="1706" y="115"/>
                    </a:cubicBezTo>
                    <a:cubicBezTo>
                      <a:pt x="1708" y="115"/>
                      <a:pt x="1711" y="117"/>
                      <a:pt x="1711" y="120"/>
                    </a:cubicBezTo>
                    <a:cubicBezTo>
                      <a:pt x="1711" y="129"/>
                      <a:pt x="1711" y="129"/>
                      <a:pt x="1711" y="129"/>
                    </a:cubicBezTo>
                    <a:cubicBezTo>
                      <a:pt x="1711" y="129"/>
                      <a:pt x="1711" y="130"/>
                      <a:pt x="1711" y="130"/>
                    </a:cubicBezTo>
                    <a:cubicBezTo>
                      <a:pt x="1710" y="133"/>
                      <a:pt x="1708" y="134"/>
                      <a:pt x="1706" y="133"/>
                    </a:cubicBezTo>
                    <a:cubicBezTo>
                      <a:pt x="1706" y="152"/>
                      <a:pt x="1706" y="152"/>
                      <a:pt x="1706" y="152"/>
                    </a:cubicBezTo>
                    <a:cubicBezTo>
                      <a:pt x="1708" y="152"/>
                      <a:pt x="1711" y="153"/>
                      <a:pt x="1711" y="156"/>
                    </a:cubicBezTo>
                    <a:cubicBezTo>
                      <a:pt x="1711" y="165"/>
                      <a:pt x="1711" y="165"/>
                      <a:pt x="1711" y="165"/>
                    </a:cubicBezTo>
                    <a:cubicBezTo>
                      <a:pt x="1711" y="166"/>
                      <a:pt x="1711" y="166"/>
                      <a:pt x="1711" y="167"/>
                    </a:cubicBezTo>
                    <a:cubicBezTo>
                      <a:pt x="1710" y="169"/>
                      <a:pt x="1708" y="170"/>
                      <a:pt x="1706" y="170"/>
                    </a:cubicBezTo>
                    <a:cubicBezTo>
                      <a:pt x="1706" y="188"/>
                      <a:pt x="1706" y="188"/>
                      <a:pt x="1706" y="188"/>
                    </a:cubicBezTo>
                    <a:cubicBezTo>
                      <a:pt x="1708" y="188"/>
                      <a:pt x="1711" y="190"/>
                      <a:pt x="1711" y="193"/>
                    </a:cubicBezTo>
                    <a:cubicBezTo>
                      <a:pt x="1711" y="202"/>
                      <a:pt x="1711" y="202"/>
                      <a:pt x="1711" y="202"/>
                    </a:cubicBezTo>
                    <a:cubicBezTo>
                      <a:pt x="1711" y="202"/>
                      <a:pt x="1711" y="203"/>
                      <a:pt x="1711" y="203"/>
                    </a:cubicBezTo>
                    <a:cubicBezTo>
                      <a:pt x="1710" y="206"/>
                      <a:pt x="1708" y="207"/>
                      <a:pt x="1706" y="207"/>
                    </a:cubicBezTo>
                    <a:cubicBezTo>
                      <a:pt x="1706" y="225"/>
                      <a:pt x="1706" y="225"/>
                      <a:pt x="1706" y="225"/>
                    </a:cubicBezTo>
                    <a:cubicBezTo>
                      <a:pt x="1708" y="225"/>
                      <a:pt x="1711" y="226"/>
                      <a:pt x="1711" y="229"/>
                    </a:cubicBezTo>
                    <a:cubicBezTo>
                      <a:pt x="1711" y="239"/>
                      <a:pt x="1711" y="239"/>
                      <a:pt x="1711" y="239"/>
                    </a:cubicBezTo>
                    <a:cubicBezTo>
                      <a:pt x="1711" y="239"/>
                      <a:pt x="1711" y="239"/>
                      <a:pt x="1711" y="240"/>
                    </a:cubicBezTo>
                    <a:cubicBezTo>
                      <a:pt x="1710" y="242"/>
                      <a:pt x="1708" y="243"/>
                      <a:pt x="1706" y="243"/>
                    </a:cubicBezTo>
                    <a:cubicBezTo>
                      <a:pt x="1706" y="261"/>
                      <a:pt x="1706" y="261"/>
                      <a:pt x="1706" y="261"/>
                    </a:cubicBezTo>
                    <a:cubicBezTo>
                      <a:pt x="1708" y="261"/>
                      <a:pt x="1711" y="263"/>
                      <a:pt x="1711" y="266"/>
                    </a:cubicBezTo>
                    <a:cubicBezTo>
                      <a:pt x="1711" y="275"/>
                      <a:pt x="1711" y="275"/>
                      <a:pt x="1711" y="275"/>
                    </a:cubicBezTo>
                    <a:cubicBezTo>
                      <a:pt x="1711" y="276"/>
                      <a:pt x="1711" y="276"/>
                      <a:pt x="1711" y="276"/>
                    </a:cubicBezTo>
                    <a:cubicBezTo>
                      <a:pt x="1710" y="279"/>
                      <a:pt x="1708" y="280"/>
                      <a:pt x="1706" y="280"/>
                    </a:cubicBezTo>
                    <a:cubicBezTo>
                      <a:pt x="1706" y="298"/>
                      <a:pt x="1706" y="298"/>
                      <a:pt x="1706" y="298"/>
                    </a:cubicBezTo>
                    <a:cubicBezTo>
                      <a:pt x="1708" y="298"/>
                      <a:pt x="1711" y="300"/>
                      <a:pt x="1711" y="303"/>
                    </a:cubicBezTo>
                    <a:cubicBezTo>
                      <a:pt x="1711" y="312"/>
                      <a:pt x="1711" y="312"/>
                      <a:pt x="1711" y="312"/>
                    </a:cubicBezTo>
                    <a:cubicBezTo>
                      <a:pt x="1711" y="312"/>
                      <a:pt x="1711" y="312"/>
                      <a:pt x="1711" y="313"/>
                    </a:cubicBezTo>
                    <a:cubicBezTo>
                      <a:pt x="1710" y="315"/>
                      <a:pt x="1708" y="316"/>
                      <a:pt x="1706" y="316"/>
                    </a:cubicBezTo>
                    <a:cubicBezTo>
                      <a:pt x="1706" y="335"/>
                      <a:pt x="1706" y="335"/>
                      <a:pt x="1706" y="335"/>
                    </a:cubicBezTo>
                    <a:cubicBezTo>
                      <a:pt x="1708" y="334"/>
                      <a:pt x="1711" y="336"/>
                      <a:pt x="1711" y="339"/>
                    </a:cubicBezTo>
                    <a:cubicBezTo>
                      <a:pt x="1711" y="348"/>
                      <a:pt x="1711" y="348"/>
                      <a:pt x="1711" y="348"/>
                    </a:cubicBezTo>
                    <a:cubicBezTo>
                      <a:pt x="1711" y="349"/>
                      <a:pt x="1711" y="349"/>
                      <a:pt x="1711" y="349"/>
                    </a:cubicBezTo>
                    <a:cubicBezTo>
                      <a:pt x="1710" y="352"/>
                      <a:pt x="1708" y="353"/>
                      <a:pt x="1706" y="353"/>
                    </a:cubicBezTo>
                    <a:cubicBezTo>
                      <a:pt x="1706" y="371"/>
                      <a:pt x="1706" y="371"/>
                      <a:pt x="1706" y="371"/>
                    </a:cubicBezTo>
                    <a:cubicBezTo>
                      <a:pt x="1708" y="371"/>
                      <a:pt x="1711" y="373"/>
                      <a:pt x="1711" y="376"/>
                    </a:cubicBezTo>
                    <a:cubicBezTo>
                      <a:pt x="1711" y="385"/>
                      <a:pt x="1711" y="385"/>
                      <a:pt x="1711" y="385"/>
                    </a:cubicBezTo>
                    <a:cubicBezTo>
                      <a:pt x="1711" y="385"/>
                      <a:pt x="1711" y="386"/>
                      <a:pt x="1711" y="386"/>
                    </a:cubicBezTo>
                    <a:cubicBezTo>
                      <a:pt x="1710" y="389"/>
                      <a:pt x="1708" y="390"/>
                      <a:pt x="1706" y="389"/>
                    </a:cubicBezTo>
                    <a:cubicBezTo>
                      <a:pt x="1706" y="408"/>
                      <a:pt x="1706" y="408"/>
                      <a:pt x="1706" y="408"/>
                    </a:cubicBezTo>
                    <a:cubicBezTo>
                      <a:pt x="1708" y="408"/>
                      <a:pt x="1711" y="409"/>
                      <a:pt x="1711" y="412"/>
                    </a:cubicBezTo>
                    <a:cubicBezTo>
                      <a:pt x="1711" y="421"/>
                      <a:pt x="1711" y="421"/>
                      <a:pt x="1711" y="421"/>
                    </a:cubicBezTo>
                    <a:cubicBezTo>
                      <a:pt x="1711" y="422"/>
                      <a:pt x="1711" y="422"/>
                      <a:pt x="1711" y="423"/>
                    </a:cubicBezTo>
                    <a:cubicBezTo>
                      <a:pt x="1710" y="425"/>
                      <a:pt x="1708" y="426"/>
                      <a:pt x="1706" y="426"/>
                    </a:cubicBezTo>
                    <a:cubicBezTo>
                      <a:pt x="1706" y="432"/>
                      <a:pt x="1706" y="432"/>
                      <a:pt x="1706" y="432"/>
                    </a:cubicBezTo>
                    <a:cubicBezTo>
                      <a:pt x="5" y="432"/>
                      <a:pt x="5" y="432"/>
                      <a:pt x="5" y="432"/>
                    </a:cubicBezTo>
                    <a:cubicBezTo>
                      <a:pt x="5" y="426"/>
                      <a:pt x="5" y="426"/>
                      <a:pt x="5" y="426"/>
                    </a:cubicBezTo>
                    <a:cubicBezTo>
                      <a:pt x="3" y="426"/>
                      <a:pt x="0" y="425"/>
                      <a:pt x="0" y="421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2"/>
                      <a:pt x="0" y="412"/>
                      <a:pt x="0" y="411"/>
                    </a:cubicBezTo>
                    <a:cubicBezTo>
                      <a:pt x="1" y="409"/>
                      <a:pt x="3" y="407"/>
                      <a:pt x="5" y="408"/>
                    </a:cubicBezTo>
                    <a:cubicBezTo>
                      <a:pt x="5" y="389"/>
                      <a:pt x="5" y="389"/>
                      <a:pt x="5" y="389"/>
                    </a:cubicBezTo>
                    <a:cubicBezTo>
                      <a:pt x="3" y="390"/>
                      <a:pt x="0" y="388"/>
                      <a:pt x="0" y="385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1" y="372"/>
                      <a:pt x="3" y="371"/>
                      <a:pt x="5" y="371"/>
                    </a:cubicBezTo>
                    <a:cubicBezTo>
                      <a:pt x="5" y="353"/>
                      <a:pt x="5" y="353"/>
                      <a:pt x="5" y="353"/>
                    </a:cubicBezTo>
                    <a:cubicBezTo>
                      <a:pt x="3" y="353"/>
                      <a:pt x="0" y="351"/>
                      <a:pt x="0" y="348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39"/>
                      <a:pt x="0" y="338"/>
                      <a:pt x="0" y="338"/>
                    </a:cubicBezTo>
                    <a:cubicBezTo>
                      <a:pt x="1" y="335"/>
                      <a:pt x="3" y="334"/>
                      <a:pt x="5" y="335"/>
                    </a:cubicBezTo>
                    <a:cubicBezTo>
                      <a:pt x="5" y="316"/>
                      <a:pt x="5" y="316"/>
                      <a:pt x="5" y="316"/>
                    </a:cubicBezTo>
                    <a:cubicBezTo>
                      <a:pt x="3" y="317"/>
                      <a:pt x="0" y="315"/>
                      <a:pt x="0" y="312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02"/>
                      <a:pt x="0" y="302"/>
                      <a:pt x="0" y="301"/>
                    </a:cubicBezTo>
                    <a:cubicBezTo>
                      <a:pt x="1" y="299"/>
                      <a:pt x="3" y="298"/>
                      <a:pt x="5" y="298"/>
                    </a:cubicBezTo>
                    <a:cubicBezTo>
                      <a:pt x="5" y="280"/>
                      <a:pt x="5" y="280"/>
                      <a:pt x="5" y="280"/>
                    </a:cubicBezTo>
                    <a:cubicBezTo>
                      <a:pt x="3" y="280"/>
                      <a:pt x="0" y="278"/>
                      <a:pt x="0" y="275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66"/>
                      <a:pt x="0" y="265"/>
                      <a:pt x="0" y="265"/>
                    </a:cubicBezTo>
                    <a:cubicBezTo>
                      <a:pt x="1" y="262"/>
                      <a:pt x="3" y="261"/>
                      <a:pt x="5" y="262"/>
                    </a:cubicBezTo>
                    <a:cubicBezTo>
                      <a:pt x="5" y="243"/>
                      <a:pt x="5" y="243"/>
                      <a:pt x="5" y="243"/>
                    </a:cubicBezTo>
                    <a:cubicBezTo>
                      <a:pt x="3" y="243"/>
                      <a:pt x="0" y="242"/>
                      <a:pt x="0" y="239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0" y="229"/>
                      <a:pt x="0" y="229"/>
                      <a:pt x="0" y="228"/>
                    </a:cubicBezTo>
                    <a:cubicBezTo>
                      <a:pt x="1" y="226"/>
                      <a:pt x="3" y="225"/>
                      <a:pt x="5" y="225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0" y="205"/>
                      <a:pt x="0" y="202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3"/>
                      <a:pt x="0" y="192"/>
                      <a:pt x="0" y="192"/>
                    </a:cubicBezTo>
                    <a:cubicBezTo>
                      <a:pt x="1" y="189"/>
                      <a:pt x="3" y="188"/>
                      <a:pt x="5" y="188"/>
                    </a:cubicBezTo>
                    <a:cubicBezTo>
                      <a:pt x="5" y="170"/>
                      <a:pt x="5" y="170"/>
                      <a:pt x="5" y="170"/>
                    </a:cubicBezTo>
                    <a:cubicBezTo>
                      <a:pt x="3" y="170"/>
                      <a:pt x="0" y="169"/>
                      <a:pt x="0" y="165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56"/>
                      <a:pt x="0" y="155"/>
                    </a:cubicBezTo>
                    <a:cubicBezTo>
                      <a:pt x="1" y="153"/>
                      <a:pt x="3" y="152"/>
                      <a:pt x="5" y="152"/>
                    </a:cubicBezTo>
                    <a:cubicBezTo>
                      <a:pt x="5" y="133"/>
                      <a:pt x="5" y="133"/>
                      <a:pt x="5" y="133"/>
                    </a:cubicBezTo>
                    <a:cubicBezTo>
                      <a:pt x="3" y="134"/>
                      <a:pt x="0" y="132"/>
                      <a:pt x="0" y="12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" y="116"/>
                      <a:pt x="3" y="115"/>
                      <a:pt x="5" y="115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3" y="97"/>
                      <a:pt x="0" y="96"/>
                      <a:pt x="0" y="9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2"/>
                      <a:pt x="0" y="82"/>
                    </a:cubicBezTo>
                    <a:cubicBezTo>
                      <a:pt x="1" y="79"/>
                      <a:pt x="3" y="78"/>
                      <a:pt x="5" y="79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3" y="61"/>
                      <a:pt x="0" y="59"/>
                      <a:pt x="0" y="5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" y="43"/>
                      <a:pt x="3" y="42"/>
                      <a:pt x="5" y="4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3" y="24"/>
                      <a:pt x="0" y="22"/>
                      <a:pt x="0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1" y="6"/>
                      <a:pt x="3" y="5"/>
                      <a:pt x="5" y="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1ide-Freeform 40">
                <a:extLst>
                  <a:ext uri="{FF2B5EF4-FFF2-40B4-BE49-F238E27FC236}">
                    <a16:creationId xmlns:a16="http://schemas.microsoft.com/office/drawing/2014/main" id="{76DC8AE0-97E9-40C5-A5CA-6F52C872C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6154" y="1201962"/>
                <a:ext cx="329848" cy="314598"/>
              </a:xfrm>
              <a:custGeom>
                <a:avLst/>
                <a:gdLst>
                  <a:gd name="T0" fmla="*/ 108 w 144"/>
                  <a:gd name="T1" fmla="*/ 135 h 145"/>
                  <a:gd name="T2" fmla="*/ 135 w 144"/>
                  <a:gd name="T3" fmla="*/ 108 h 145"/>
                  <a:gd name="T4" fmla="*/ 143 w 144"/>
                  <a:gd name="T5" fmla="*/ 87 h 145"/>
                  <a:gd name="T6" fmla="*/ 143 w 144"/>
                  <a:gd name="T7" fmla="*/ 58 h 145"/>
                  <a:gd name="T8" fmla="*/ 135 w 144"/>
                  <a:gd name="T9" fmla="*/ 36 h 145"/>
                  <a:gd name="T10" fmla="*/ 108 w 144"/>
                  <a:gd name="T11" fmla="*/ 10 h 145"/>
                  <a:gd name="T12" fmla="*/ 98 w 144"/>
                  <a:gd name="T13" fmla="*/ 5 h 145"/>
                  <a:gd name="T14" fmla="*/ 77 w 144"/>
                  <a:gd name="T15" fmla="*/ 0 h 145"/>
                  <a:gd name="T16" fmla="*/ 80 w 144"/>
                  <a:gd name="T17" fmla="*/ 11 h 145"/>
                  <a:gd name="T18" fmla="*/ 88 w 144"/>
                  <a:gd name="T19" fmla="*/ 11 h 145"/>
                  <a:gd name="T20" fmla="*/ 96 w 144"/>
                  <a:gd name="T21" fmla="*/ 13 h 145"/>
                  <a:gd name="T22" fmla="*/ 94 w 144"/>
                  <a:gd name="T23" fmla="*/ 14 h 145"/>
                  <a:gd name="T24" fmla="*/ 83 w 144"/>
                  <a:gd name="T25" fmla="*/ 19 h 145"/>
                  <a:gd name="T26" fmla="*/ 85 w 144"/>
                  <a:gd name="T27" fmla="*/ 26 h 145"/>
                  <a:gd name="T28" fmla="*/ 91 w 144"/>
                  <a:gd name="T29" fmla="*/ 30 h 145"/>
                  <a:gd name="T30" fmla="*/ 101 w 144"/>
                  <a:gd name="T31" fmla="*/ 17 h 145"/>
                  <a:gd name="T32" fmla="*/ 108 w 144"/>
                  <a:gd name="T33" fmla="*/ 20 h 145"/>
                  <a:gd name="T34" fmla="*/ 114 w 144"/>
                  <a:gd name="T35" fmla="*/ 23 h 145"/>
                  <a:gd name="T36" fmla="*/ 117 w 144"/>
                  <a:gd name="T37" fmla="*/ 32 h 145"/>
                  <a:gd name="T38" fmla="*/ 115 w 144"/>
                  <a:gd name="T39" fmla="*/ 37 h 145"/>
                  <a:gd name="T40" fmla="*/ 111 w 144"/>
                  <a:gd name="T41" fmla="*/ 33 h 145"/>
                  <a:gd name="T42" fmla="*/ 103 w 144"/>
                  <a:gd name="T43" fmla="*/ 34 h 145"/>
                  <a:gd name="T44" fmla="*/ 109 w 144"/>
                  <a:gd name="T45" fmla="*/ 38 h 145"/>
                  <a:gd name="T46" fmla="*/ 94 w 144"/>
                  <a:gd name="T47" fmla="*/ 44 h 145"/>
                  <a:gd name="T48" fmla="*/ 87 w 144"/>
                  <a:gd name="T49" fmla="*/ 48 h 145"/>
                  <a:gd name="T50" fmla="*/ 78 w 144"/>
                  <a:gd name="T51" fmla="*/ 57 h 145"/>
                  <a:gd name="T52" fmla="*/ 83 w 144"/>
                  <a:gd name="T53" fmla="*/ 85 h 145"/>
                  <a:gd name="T54" fmla="*/ 91 w 144"/>
                  <a:gd name="T55" fmla="*/ 87 h 145"/>
                  <a:gd name="T56" fmla="*/ 98 w 144"/>
                  <a:gd name="T57" fmla="*/ 89 h 145"/>
                  <a:gd name="T58" fmla="*/ 111 w 144"/>
                  <a:gd name="T59" fmla="*/ 96 h 145"/>
                  <a:gd name="T60" fmla="*/ 118 w 144"/>
                  <a:gd name="T61" fmla="*/ 103 h 145"/>
                  <a:gd name="T62" fmla="*/ 127 w 144"/>
                  <a:gd name="T63" fmla="*/ 106 h 145"/>
                  <a:gd name="T64" fmla="*/ 82 w 144"/>
                  <a:gd name="T65" fmla="*/ 124 h 145"/>
                  <a:gd name="T66" fmla="*/ 1 w 144"/>
                  <a:gd name="T67" fmla="*/ 61 h 145"/>
                  <a:gd name="T68" fmla="*/ 2 w 144"/>
                  <a:gd name="T69" fmla="*/ 90 h 145"/>
                  <a:gd name="T70" fmla="*/ 15 w 144"/>
                  <a:gd name="T71" fmla="*/ 117 h 145"/>
                  <a:gd name="T72" fmla="*/ 46 w 144"/>
                  <a:gd name="T73" fmla="*/ 140 h 145"/>
                  <a:gd name="T74" fmla="*/ 74 w 144"/>
                  <a:gd name="T75" fmla="*/ 113 h 145"/>
                  <a:gd name="T76" fmla="*/ 72 w 144"/>
                  <a:gd name="T77" fmla="*/ 102 h 145"/>
                  <a:gd name="T78" fmla="*/ 75 w 144"/>
                  <a:gd name="T79" fmla="*/ 91 h 145"/>
                  <a:gd name="T80" fmla="*/ 66 w 144"/>
                  <a:gd name="T81" fmla="*/ 88 h 145"/>
                  <a:gd name="T82" fmla="*/ 58 w 144"/>
                  <a:gd name="T83" fmla="*/ 82 h 145"/>
                  <a:gd name="T84" fmla="*/ 43 w 144"/>
                  <a:gd name="T85" fmla="*/ 77 h 145"/>
                  <a:gd name="T86" fmla="*/ 37 w 144"/>
                  <a:gd name="T87" fmla="*/ 65 h 145"/>
                  <a:gd name="T88" fmla="*/ 34 w 144"/>
                  <a:gd name="T89" fmla="*/ 64 h 145"/>
                  <a:gd name="T90" fmla="*/ 33 w 144"/>
                  <a:gd name="T91" fmla="*/ 66 h 145"/>
                  <a:gd name="T92" fmla="*/ 29 w 144"/>
                  <a:gd name="T93" fmla="*/ 55 h 145"/>
                  <a:gd name="T94" fmla="*/ 29 w 144"/>
                  <a:gd name="T95" fmla="*/ 43 h 145"/>
                  <a:gd name="T96" fmla="*/ 34 w 144"/>
                  <a:gd name="T97" fmla="*/ 31 h 145"/>
                  <a:gd name="T98" fmla="*/ 33 w 144"/>
                  <a:gd name="T99" fmla="*/ 23 h 145"/>
                  <a:gd name="T100" fmla="*/ 65 w 144"/>
                  <a:gd name="T101" fmla="*/ 9 h 145"/>
                  <a:gd name="T102" fmla="*/ 77 w 144"/>
                  <a:gd name="T103" fmla="*/ 0 h 145"/>
                  <a:gd name="T104" fmla="*/ 45 w 144"/>
                  <a:gd name="T105" fmla="*/ 6 h 145"/>
                  <a:gd name="T106" fmla="*/ 21 w 144"/>
                  <a:gd name="T107" fmla="*/ 21 h 145"/>
                  <a:gd name="T108" fmla="*/ 5 w 144"/>
                  <a:gd name="T109" fmla="*/ 46 h 145"/>
                  <a:gd name="T110" fmla="*/ 76 w 144"/>
                  <a:gd name="T111" fmla="*/ 90 h 145"/>
                  <a:gd name="T112" fmla="*/ 67 w 144"/>
                  <a:gd name="T113" fmla="*/ 80 h 145"/>
                  <a:gd name="T114" fmla="*/ 65 w 144"/>
                  <a:gd name="T115" fmla="*/ 73 h 145"/>
                  <a:gd name="T116" fmla="*/ 53 w 144"/>
                  <a:gd name="T117" fmla="*/ 75 h 145"/>
                  <a:gd name="T118" fmla="*/ 59 w 144"/>
                  <a:gd name="T119" fmla="*/ 61 h 145"/>
                  <a:gd name="T120" fmla="*/ 71 w 144"/>
                  <a:gd name="T121" fmla="*/ 61 h 145"/>
                  <a:gd name="T122" fmla="*/ 75 w 144"/>
                  <a:gd name="T123" fmla="*/ 6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4" h="145">
                    <a:moveTo>
                      <a:pt x="77" y="144"/>
                    </a:moveTo>
                    <a:cubicBezTo>
                      <a:pt x="81" y="144"/>
                      <a:pt x="85" y="144"/>
                      <a:pt x="88" y="143"/>
                    </a:cubicBezTo>
                    <a:cubicBezTo>
                      <a:pt x="91" y="142"/>
                      <a:pt x="93" y="142"/>
                      <a:pt x="95" y="141"/>
                    </a:cubicBezTo>
                    <a:cubicBezTo>
                      <a:pt x="96" y="140"/>
                      <a:pt x="97" y="140"/>
                      <a:pt x="99" y="140"/>
                    </a:cubicBezTo>
                    <a:cubicBezTo>
                      <a:pt x="101" y="139"/>
                      <a:pt x="103" y="138"/>
                      <a:pt x="105" y="137"/>
                    </a:cubicBezTo>
                    <a:cubicBezTo>
                      <a:pt x="106" y="136"/>
                      <a:pt x="107" y="136"/>
                      <a:pt x="108" y="135"/>
                    </a:cubicBezTo>
                    <a:cubicBezTo>
                      <a:pt x="113" y="132"/>
                      <a:pt x="117" y="129"/>
                      <a:pt x="121" y="126"/>
                    </a:cubicBezTo>
                    <a:cubicBezTo>
                      <a:pt x="121" y="125"/>
                      <a:pt x="122" y="124"/>
                      <a:pt x="123" y="123"/>
                    </a:cubicBezTo>
                    <a:cubicBezTo>
                      <a:pt x="124" y="123"/>
                      <a:pt x="125" y="122"/>
                      <a:pt x="125" y="121"/>
                    </a:cubicBezTo>
                    <a:cubicBezTo>
                      <a:pt x="127" y="120"/>
                      <a:pt x="128" y="118"/>
                      <a:pt x="129" y="117"/>
                    </a:cubicBezTo>
                    <a:cubicBezTo>
                      <a:pt x="131" y="115"/>
                      <a:pt x="132" y="113"/>
                      <a:pt x="134" y="110"/>
                    </a:cubicBezTo>
                    <a:cubicBezTo>
                      <a:pt x="134" y="110"/>
                      <a:pt x="134" y="109"/>
                      <a:pt x="135" y="108"/>
                    </a:cubicBezTo>
                    <a:cubicBezTo>
                      <a:pt x="135" y="107"/>
                      <a:pt x="136" y="106"/>
                      <a:pt x="136" y="105"/>
                    </a:cubicBezTo>
                    <a:cubicBezTo>
                      <a:pt x="137" y="105"/>
                      <a:pt x="137" y="104"/>
                      <a:pt x="137" y="104"/>
                    </a:cubicBezTo>
                    <a:cubicBezTo>
                      <a:pt x="138" y="103"/>
                      <a:pt x="138" y="102"/>
                      <a:pt x="139" y="101"/>
                    </a:cubicBezTo>
                    <a:cubicBezTo>
                      <a:pt x="139" y="99"/>
                      <a:pt x="139" y="98"/>
                      <a:pt x="140" y="97"/>
                    </a:cubicBezTo>
                    <a:cubicBezTo>
                      <a:pt x="141" y="95"/>
                      <a:pt x="141" y="93"/>
                      <a:pt x="142" y="90"/>
                    </a:cubicBezTo>
                    <a:cubicBezTo>
                      <a:pt x="142" y="89"/>
                      <a:pt x="143" y="88"/>
                      <a:pt x="143" y="87"/>
                    </a:cubicBezTo>
                    <a:cubicBezTo>
                      <a:pt x="143" y="86"/>
                      <a:pt x="143" y="85"/>
                      <a:pt x="143" y="83"/>
                    </a:cubicBezTo>
                    <a:cubicBezTo>
                      <a:pt x="144" y="82"/>
                      <a:pt x="144" y="81"/>
                      <a:pt x="144" y="80"/>
                    </a:cubicBezTo>
                    <a:cubicBezTo>
                      <a:pt x="144" y="77"/>
                      <a:pt x="144" y="75"/>
                      <a:pt x="144" y="72"/>
                    </a:cubicBezTo>
                    <a:cubicBezTo>
                      <a:pt x="144" y="70"/>
                      <a:pt x="144" y="67"/>
                      <a:pt x="144" y="65"/>
                    </a:cubicBezTo>
                    <a:cubicBezTo>
                      <a:pt x="144" y="64"/>
                      <a:pt x="144" y="63"/>
                      <a:pt x="143" y="61"/>
                    </a:cubicBezTo>
                    <a:cubicBezTo>
                      <a:pt x="143" y="60"/>
                      <a:pt x="143" y="59"/>
                      <a:pt x="143" y="58"/>
                    </a:cubicBezTo>
                    <a:cubicBezTo>
                      <a:pt x="143" y="57"/>
                      <a:pt x="142" y="56"/>
                      <a:pt x="142" y="54"/>
                    </a:cubicBezTo>
                    <a:cubicBezTo>
                      <a:pt x="141" y="52"/>
                      <a:pt x="141" y="50"/>
                      <a:pt x="140" y="48"/>
                    </a:cubicBezTo>
                    <a:cubicBezTo>
                      <a:pt x="140" y="47"/>
                      <a:pt x="139" y="47"/>
                      <a:pt x="139" y="46"/>
                    </a:cubicBezTo>
                    <a:cubicBezTo>
                      <a:pt x="139" y="44"/>
                      <a:pt x="138" y="43"/>
                      <a:pt x="137" y="41"/>
                    </a:cubicBezTo>
                    <a:cubicBezTo>
                      <a:pt x="137" y="41"/>
                      <a:pt x="137" y="40"/>
                      <a:pt x="136" y="40"/>
                    </a:cubicBezTo>
                    <a:cubicBezTo>
                      <a:pt x="136" y="39"/>
                      <a:pt x="135" y="38"/>
                      <a:pt x="135" y="36"/>
                    </a:cubicBezTo>
                    <a:cubicBezTo>
                      <a:pt x="133" y="33"/>
                      <a:pt x="131" y="31"/>
                      <a:pt x="129" y="28"/>
                    </a:cubicBezTo>
                    <a:cubicBezTo>
                      <a:pt x="128" y="27"/>
                      <a:pt x="127" y="25"/>
                      <a:pt x="125" y="24"/>
                    </a:cubicBezTo>
                    <a:cubicBezTo>
                      <a:pt x="125" y="23"/>
                      <a:pt x="124" y="22"/>
                      <a:pt x="123" y="21"/>
                    </a:cubicBezTo>
                    <a:cubicBezTo>
                      <a:pt x="122" y="21"/>
                      <a:pt x="121" y="20"/>
                      <a:pt x="121" y="19"/>
                    </a:cubicBezTo>
                    <a:cubicBezTo>
                      <a:pt x="119" y="17"/>
                      <a:pt x="117" y="16"/>
                      <a:pt x="115" y="15"/>
                    </a:cubicBezTo>
                    <a:cubicBezTo>
                      <a:pt x="113" y="13"/>
                      <a:pt x="111" y="11"/>
                      <a:pt x="108" y="10"/>
                    </a:cubicBezTo>
                    <a:cubicBezTo>
                      <a:pt x="107" y="9"/>
                      <a:pt x="106" y="9"/>
                      <a:pt x="105" y="8"/>
                    </a:cubicBezTo>
                    <a:cubicBezTo>
                      <a:pt x="104" y="8"/>
                      <a:pt x="104" y="8"/>
                      <a:pt x="103" y="7"/>
                    </a:cubicBezTo>
                    <a:cubicBezTo>
                      <a:pt x="103" y="7"/>
                      <a:pt x="102" y="7"/>
                      <a:pt x="102" y="7"/>
                    </a:cubicBezTo>
                    <a:cubicBezTo>
                      <a:pt x="102" y="7"/>
                      <a:pt x="101" y="6"/>
                      <a:pt x="101" y="6"/>
                    </a:cubicBezTo>
                    <a:cubicBezTo>
                      <a:pt x="100" y="6"/>
                      <a:pt x="99" y="6"/>
                      <a:pt x="99" y="5"/>
                    </a:cubicBezTo>
                    <a:cubicBezTo>
                      <a:pt x="99" y="5"/>
                      <a:pt x="99" y="5"/>
                      <a:pt x="98" y="5"/>
                    </a:cubicBezTo>
                    <a:cubicBezTo>
                      <a:pt x="98" y="5"/>
                      <a:pt x="97" y="5"/>
                      <a:pt x="96" y="4"/>
                    </a:cubicBezTo>
                    <a:cubicBezTo>
                      <a:pt x="96" y="4"/>
                      <a:pt x="95" y="4"/>
                      <a:pt x="95" y="4"/>
                    </a:cubicBezTo>
                    <a:cubicBezTo>
                      <a:pt x="93" y="3"/>
                      <a:pt x="91" y="3"/>
                      <a:pt x="89" y="2"/>
                    </a:cubicBezTo>
                    <a:cubicBezTo>
                      <a:pt x="88" y="2"/>
                      <a:pt x="87" y="2"/>
                      <a:pt x="87" y="2"/>
                    </a:cubicBezTo>
                    <a:cubicBezTo>
                      <a:pt x="86" y="2"/>
                      <a:pt x="86" y="2"/>
                      <a:pt x="85" y="1"/>
                    </a:cubicBezTo>
                    <a:cubicBezTo>
                      <a:pt x="82" y="1"/>
                      <a:pt x="80" y="1"/>
                      <a:pt x="77" y="0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80" y="8"/>
                      <a:pt x="83" y="8"/>
                      <a:pt x="85" y="9"/>
                    </a:cubicBezTo>
                    <a:cubicBezTo>
                      <a:pt x="85" y="9"/>
                      <a:pt x="85" y="9"/>
                      <a:pt x="84" y="9"/>
                    </a:cubicBezTo>
                    <a:cubicBezTo>
                      <a:pt x="84" y="9"/>
                      <a:pt x="83" y="10"/>
                      <a:pt x="83" y="10"/>
                    </a:cubicBezTo>
                    <a:cubicBezTo>
                      <a:pt x="82" y="10"/>
                      <a:pt x="80" y="10"/>
                      <a:pt x="79" y="10"/>
                    </a:cubicBezTo>
                    <a:cubicBezTo>
                      <a:pt x="79" y="10"/>
                      <a:pt x="80" y="11"/>
                      <a:pt x="80" y="11"/>
                    </a:cubicBezTo>
                    <a:cubicBezTo>
                      <a:pt x="81" y="11"/>
                      <a:pt x="82" y="11"/>
                      <a:pt x="84" y="11"/>
                    </a:cubicBezTo>
                    <a:cubicBezTo>
                      <a:pt x="84" y="11"/>
                      <a:pt x="85" y="11"/>
                      <a:pt x="86" y="11"/>
                    </a:cubicBezTo>
                    <a:cubicBezTo>
                      <a:pt x="86" y="11"/>
                      <a:pt x="86" y="10"/>
                      <a:pt x="87" y="10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8" y="9"/>
                      <a:pt x="89" y="10"/>
                      <a:pt x="89" y="10"/>
                    </a:cubicBezTo>
                    <a:cubicBezTo>
                      <a:pt x="89" y="10"/>
                      <a:pt x="88" y="10"/>
                      <a:pt x="88" y="11"/>
                    </a:cubicBezTo>
                    <a:cubicBezTo>
                      <a:pt x="89" y="11"/>
                      <a:pt x="90" y="11"/>
                      <a:pt x="91" y="1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2" y="11"/>
                      <a:pt x="93" y="11"/>
                      <a:pt x="94" y="11"/>
                    </a:cubicBezTo>
                    <a:cubicBezTo>
                      <a:pt x="96" y="12"/>
                      <a:pt x="97" y="12"/>
                      <a:pt x="99" y="13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3"/>
                      <a:pt x="97" y="13"/>
                      <a:pt x="96" y="13"/>
                    </a:cubicBezTo>
                    <a:cubicBezTo>
                      <a:pt x="96" y="14"/>
                      <a:pt x="97" y="14"/>
                      <a:pt x="98" y="14"/>
                    </a:cubicBezTo>
                    <a:cubicBezTo>
                      <a:pt x="98" y="15"/>
                      <a:pt x="99" y="15"/>
                      <a:pt x="99" y="16"/>
                    </a:cubicBezTo>
                    <a:cubicBezTo>
                      <a:pt x="98" y="17"/>
                      <a:pt x="98" y="16"/>
                      <a:pt x="97" y="16"/>
                    </a:cubicBezTo>
                    <a:cubicBezTo>
                      <a:pt x="96" y="16"/>
                      <a:pt x="94" y="18"/>
                      <a:pt x="93" y="16"/>
                    </a:cubicBezTo>
                    <a:cubicBezTo>
                      <a:pt x="93" y="15"/>
                      <a:pt x="94" y="15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5"/>
                      <a:pt x="93" y="15"/>
                      <a:pt x="93" y="15"/>
                    </a:cubicBezTo>
                    <a:cubicBezTo>
                      <a:pt x="92" y="15"/>
                      <a:pt x="92" y="15"/>
                      <a:pt x="91" y="16"/>
                    </a:cubicBezTo>
                    <a:cubicBezTo>
                      <a:pt x="91" y="16"/>
                      <a:pt x="90" y="16"/>
                      <a:pt x="90" y="16"/>
                    </a:cubicBezTo>
                    <a:cubicBezTo>
                      <a:pt x="89" y="16"/>
                      <a:pt x="88" y="17"/>
                      <a:pt x="87" y="17"/>
                    </a:cubicBezTo>
                    <a:cubicBezTo>
                      <a:pt x="87" y="17"/>
                      <a:pt x="87" y="17"/>
                      <a:pt x="86" y="17"/>
                    </a:cubicBezTo>
                    <a:cubicBezTo>
                      <a:pt x="85" y="18"/>
                      <a:pt x="84" y="18"/>
                      <a:pt x="83" y="19"/>
                    </a:cubicBezTo>
                    <a:cubicBezTo>
                      <a:pt x="82" y="19"/>
                      <a:pt x="81" y="20"/>
                      <a:pt x="81" y="20"/>
                    </a:cubicBezTo>
                    <a:cubicBezTo>
                      <a:pt x="80" y="20"/>
                      <a:pt x="80" y="21"/>
                      <a:pt x="80" y="22"/>
                    </a:cubicBezTo>
                    <a:cubicBezTo>
                      <a:pt x="80" y="22"/>
                      <a:pt x="81" y="22"/>
                      <a:pt x="81" y="23"/>
                    </a:cubicBezTo>
                    <a:cubicBezTo>
                      <a:pt x="81" y="23"/>
                      <a:pt x="80" y="24"/>
                      <a:pt x="80" y="24"/>
                    </a:cubicBezTo>
                    <a:cubicBezTo>
                      <a:pt x="81" y="24"/>
                      <a:pt x="81" y="24"/>
                      <a:pt x="82" y="24"/>
                    </a:cubicBezTo>
                    <a:cubicBezTo>
                      <a:pt x="83" y="24"/>
                      <a:pt x="84" y="25"/>
                      <a:pt x="85" y="26"/>
                    </a:cubicBezTo>
                    <a:cubicBezTo>
                      <a:pt x="85" y="26"/>
                      <a:pt x="86" y="26"/>
                      <a:pt x="87" y="27"/>
                    </a:cubicBezTo>
                    <a:cubicBezTo>
                      <a:pt x="88" y="27"/>
                      <a:pt x="89" y="26"/>
                      <a:pt x="89" y="27"/>
                    </a:cubicBezTo>
                    <a:cubicBezTo>
                      <a:pt x="89" y="28"/>
                      <a:pt x="88" y="28"/>
                      <a:pt x="88" y="29"/>
                    </a:cubicBezTo>
                    <a:cubicBezTo>
                      <a:pt x="89" y="29"/>
                      <a:pt x="88" y="30"/>
                      <a:pt x="88" y="30"/>
                    </a:cubicBezTo>
                    <a:cubicBezTo>
                      <a:pt x="88" y="31"/>
                      <a:pt x="89" y="32"/>
                      <a:pt x="89" y="32"/>
                    </a:cubicBezTo>
                    <a:cubicBezTo>
                      <a:pt x="90" y="32"/>
                      <a:pt x="91" y="31"/>
                      <a:pt x="91" y="30"/>
                    </a:cubicBezTo>
                    <a:cubicBezTo>
                      <a:pt x="92" y="29"/>
                      <a:pt x="91" y="28"/>
                      <a:pt x="92" y="27"/>
                    </a:cubicBezTo>
                    <a:cubicBezTo>
                      <a:pt x="96" y="28"/>
                      <a:pt x="98" y="26"/>
                      <a:pt x="98" y="22"/>
                    </a:cubicBezTo>
                    <a:cubicBezTo>
                      <a:pt x="98" y="22"/>
                      <a:pt x="98" y="22"/>
                      <a:pt x="98" y="21"/>
                    </a:cubicBezTo>
                    <a:cubicBezTo>
                      <a:pt x="98" y="21"/>
                      <a:pt x="99" y="20"/>
                      <a:pt x="99" y="19"/>
                    </a:cubicBezTo>
                    <a:cubicBezTo>
                      <a:pt x="99" y="19"/>
                      <a:pt x="100" y="19"/>
                      <a:pt x="100" y="19"/>
                    </a:cubicBezTo>
                    <a:cubicBezTo>
                      <a:pt x="100" y="18"/>
                      <a:pt x="100" y="18"/>
                      <a:pt x="101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1" y="17"/>
                      <a:pt x="102" y="17"/>
                      <a:pt x="102" y="17"/>
                    </a:cubicBezTo>
                    <a:cubicBezTo>
                      <a:pt x="103" y="18"/>
                      <a:pt x="103" y="18"/>
                      <a:pt x="104" y="18"/>
                    </a:cubicBezTo>
                    <a:cubicBezTo>
                      <a:pt x="104" y="18"/>
                      <a:pt x="105" y="18"/>
                      <a:pt x="105" y="18"/>
                    </a:cubicBezTo>
                    <a:cubicBezTo>
                      <a:pt x="106" y="18"/>
                      <a:pt x="106" y="19"/>
                      <a:pt x="107" y="19"/>
                    </a:cubicBezTo>
                    <a:cubicBezTo>
                      <a:pt x="107" y="19"/>
                      <a:pt x="108" y="19"/>
                      <a:pt x="108" y="20"/>
                    </a:cubicBezTo>
                    <a:cubicBezTo>
                      <a:pt x="108" y="21"/>
                      <a:pt x="107" y="21"/>
                      <a:pt x="107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7" y="22"/>
                      <a:pt x="108" y="23"/>
                      <a:pt x="108" y="23"/>
                    </a:cubicBezTo>
                    <a:cubicBezTo>
                      <a:pt x="109" y="23"/>
                      <a:pt x="110" y="22"/>
                      <a:pt x="110" y="22"/>
                    </a:cubicBezTo>
                    <a:cubicBezTo>
                      <a:pt x="111" y="22"/>
                      <a:pt x="111" y="21"/>
                      <a:pt x="112" y="21"/>
                    </a:cubicBezTo>
                    <a:cubicBezTo>
                      <a:pt x="112" y="21"/>
                      <a:pt x="113" y="22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4"/>
                      <a:pt x="114" y="25"/>
                      <a:pt x="114" y="26"/>
                    </a:cubicBezTo>
                    <a:cubicBezTo>
                      <a:pt x="114" y="27"/>
                      <a:pt x="116" y="27"/>
                      <a:pt x="116" y="27"/>
                    </a:cubicBezTo>
                    <a:cubicBezTo>
                      <a:pt x="117" y="27"/>
                      <a:pt x="117" y="28"/>
                      <a:pt x="117" y="28"/>
                    </a:cubicBezTo>
                    <a:cubicBezTo>
                      <a:pt x="117" y="29"/>
                      <a:pt x="118" y="29"/>
                      <a:pt x="118" y="29"/>
                    </a:cubicBezTo>
                    <a:cubicBezTo>
                      <a:pt x="118" y="31"/>
                      <a:pt x="117" y="31"/>
                      <a:pt x="117" y="32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4"/>
                      <a:pt x="118" y="34"/>
                      <a:pt x="118" y="34"/>
                    </a:cubicBezTo>
                    <a:cubicBezTo>
                      <a:pt x="118" y="35"/>
                      <a:pt x="118" y="35"/>
                      <a:pt x="118" y="36"/>
                    </a:cubicBezTo>
                    <a:cubicBezTo>
                      <a:pt x="118" y="37"/>
                      <a:pt x="118" y="38"/>
                      <a:pt x="117" y="38"/>
                    </a:cubicBezTo>
                    <a:cubicBezTo>
                      <a:pt x="117" y="38"/>
                      <a:pt x="117" y="37"/>
                      <a:pt x="116" y="37"/>
                    </a:cubicBezTo>
                    <a:cubicBezTo>
                      <a:pt x="116" y="37"/>
                      <a:pt x="115" y="37"/>
                      <a:pt x="115" y="37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113" y="37"/>
                      <a:pt x="112" y="37"/>
                      <a:pt x="111" y="36"/>
                    </a:cubicBezTo>
                    <a:cubicBezTo>
                      <a:pt x="112" y="35"/>
                      <a:pt x="113" y="34"/>
                      <a:pt x="114" y="33"/>
                    </a:cubicBezTo>
                    <a:cubicBezTo>
                      <a:pt x="115" y="33"/>
                      <a:pt x="115" y="32"/>
                      <a:pt x="115" y="32"/>
                    </a:cubicBezTo>
                    <a:cubicBezTo>
                      <a:pt x="115" y="31"/>
                      <a:pt x="114" y="32"/>
                      <a:pt x="113" y="32"/>
                    </a:cubicBezTo>
                    <a:cubicBezTo>
                      <a:pt x="113" y="33"/>
                      <a:pt x="112" y="33"/>
                      <a:pt x="111" y="33"/>
                    </a:cubicBezTo>
                    <a:cubicBezTo>
                      <a:pt x="110" y="33"/>
                      <a:pt x="108" y="33"/>
                      <a:pt x="107" y="33"/>
                    </a:cubicBezTo>
                    <a:cubicBezTo>
                      <a:pt x="107" y="34"/>
                      <a:pt x="108" y="34"/>
                      <a:pt x="108" y="35"/>
                    </a:cubicBezTo>
                    <a:cubicBezTo>
                      <a:pt x="108" y="35"/>
                      <a:pt x="107" y="35"/>
                      <a:pt x="107" y="34"/>
                    </a:cubicBezTo>
                    <a:cubicBezTo>
                      <a:pt x="107" y="34"/>
                      <a:pt x="107" y="34"/>
                      <a:pt x="107" y="33"/>
                    </a:cubicBezTo>
                    <a:cubicBezTo>
                      <a:pt x="106" y="33"/>
                      <a:pt x="105" y="33"/>
                      <a:pt x="104" y="33"/>
                    </a:cubicBezTo>
                    <a:cubicBezTo>
                      <a:pt x="103" y="33"/>
                      <a:pt x="103" y="34"/>
                      <a:pt x="103" y="34"/>
                    </a:cubicBezTo>
                    <a:cubicBezTo>
                      <a:pt x="104" y="35"/>
                      <a:pt x="105" y="34"/>
                      <a:pt x="105" y="35"/>
                    </a:cubicBezTo>
                    <a:cubicBezTo>
                      <a:pt x="105" y="36"/>
                      <a:pt x="104" y="36"/>
                      <a:pt x="104" y="38"/>
                    </a:cubicBezTo>
                    <a:cubicBezTo>
                      <a:pt x="104" y="38"/>
                      <a:pt x="104" y="39"/>
                      <a:pt x="105" y="39"/>
                    </a:cubicBezTo>
                    <a:cubicBezTo>
                      <a:pt x="105" y="39"/>
                      <a:pt x="106" y="39"/>
                      <a:pt x="106" y="39"/>
                    </a:cubicBezTo>
                    <a:cubicBezTo>
                      <a:pt x="106" y="39"/>
                      <a:pt x="106" y="39"/>
                      <a:pt x="107" y="39"/>
                    </a:cubicBezTo>
                    <a:cubicBezTo>
                      <a:pt x="107" y="39"/>
                      <a:pt x="108" y="38"/>
                      <a:pt x="109" y="38"/>
                    </a:cubicBezTo>
                    <a:cubicBezTo>
                      <a:pt x="110" y="39"/>
                      <a:pt x="108" y="40"/>
                      <a:pt x="107" y="40"/>
                    </a:cubicBezTo>
                    <a:cubicBezTo>
                      <a:pt x="106" y="40"/>
                      <a:pt x="104" y="41"/>
                      <a:pt x="103" y="41"/>
                    </a:cubicBezTo>
                    <a:cubicBezTo>
                      <a:pt x="103" y="41"/>
                      <a:pt x="101" y="43"/>
                      <a:pt x="101" y="42"/>
                    </a:cubicBezTo>
                    <a:cubicBezTo>
                      <a:pt x="100" y="41"/>
                      <a:pt x="101" y="41"/>
                      <a:pt x="102" y="40"/>
                    </a:cubicBezTo>
                    <a:cubicBezTo>
                      <a:pt x="101" y="40"/>
                      <a:pt x="100" y="41"/>
                      <a:pt x="98" y="41"/>
                    </a:cubicBezTo>
                    <a:cubicBezTo>
                      <a:pt x="97" y="42"/>
                      <a:pt x="94" y="42"/>
                      <a:pt x="94" y="44"/>
                    </a:cubicBezTo>
                    <a:cubicBezTo>
                      <a:pt x="94" y="44"/>
                      <a:pt x="94" y="44"/>
                      <a:pt x="94" y="45"/>
                    </a:cubicBezTo>
                    <a:cubicBezTo>
                      <a:pt x="94" y="45"/>
                      <a:pt x="93" y="45"/>
                      <a:pt x="92" y="45"/>
                    </a:cubicBezTo>
                    <a:cubicBezTo>
                      <a:pt x="92" y="45"/>
                      <a:pt x="91" y="46"/>
                      <a:pt x="91" y="46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9" y="46"/>
                      <a:pt x="89" y="47"/>
                      <a:pt x="88" y="48"/>
                    </a:cubicBezTo>
                    <a:cubicBezTo>
                      <a:pt x="88" y="48"/>
                      <a:pt x="87" y="48"/>
                      <a:pt x="87" y="48"/>
                    </a:cubicBezTo>
                    <a:cubicBezTo>
                      <a:pt x="87" y="49"/>
                      <a:pt x="87" y="50"/>
                      <a:pt x="86" y="50"/>
                    </a:cubicBezTo>
                    <a:cubicBezTo>
                      <a:pt x="85" y="50"/>
                      <a:pt x="85" y="49"/>
                      <a:pt x="85" y="50"/>
                    </a:cubicBezTo>
                    <a:cubicBezTo>
                      <a:pt x="85" y="51"/>
                      <a:pt x="85" y="52"/>
                      <a:pt x="85" y="53"/>
                    </a:cubicBezTo>
                    <a:cubicBezTo>
                      <a:pt x="84" y="53"/>
                      <a:pt x="83" y="54"/>
                      <a:pt x="82" y="55"/>
                    </a:cubicBezTo>
                    <a:cubicBezTo>
                      <a:pt x="81" y="55"/>
                      <a:pt x="81" y="55"/>
                      <a:pt x="80" y="55"/>
                    </a:cubicBezTo>
                    <a:cubicBezTo>
                      <a:pt x="79" y="56"/>
                      <a:pt x="79" y="56"/>
                      <a:pt x="78" y="57"/>
                    </a:cubicBezTo>
                    <a:cubicBezTo>
                      <a:pt x="78" y="57"/>
                      <a:pt x="77" y="57"/>
                      <a:pt x="77" y="57"/>
                    </a:cubicBezTo>
                    <a:cubicBezTo>
                      <a:pt x="77" y="89"/>
                      <a:pt x="77" y="89"/>
                      <a:pt x="77" y="89"/>
                    </a:cubicBezTo>
                    <a:cubicBezTo>
                      <a:pt x="77" y="89"/>
                      <a:pt x="78" y="89"/>
                      <a:pt x="78" y="88"/>
                    </a:cubicBezTo>
                    <a:cubicBezTo>
                      <a:pt x="78" y="87"/>
                      <a:pt x="78" y="87"/>
                      <a:pt x="79" y="86"/>
                    </a:cubicBezTo>
                    <a:cubicBezTo>
                      <a:pt x="80" y="86"/>
                      <a:pt x="81" y="86"/>
                      <a:pt x="82" y="86"/>
                    </a:cubicBezTo>
                    <a:cubicBezTo>
                      <a:pt x="82" y="86"/>
                      <a:pt x="82" y="85"/>
                      <a:pt x="83" y="85"/>
                    </a:cubicBezTo>
                    <a:cubicBezTo>
                      <a:pt x="83" y="85"/>
                      <a:pt x="84" y="84"/>
                      <a:pt x="84" y="85"/>
                    </a:cubicBezTo>
                    <a:cubicBezTo>
                      <a:pt x="85" y="85"/>
                      <a:pt x="83" y="86"/>
                      <a:pt x="84" y="86"/>
                    </a:cubicBezTo>
                    <a:cubicBezTo>
                      <a:pt x="85" y="87"/>
                      <a:pt x="85" y="85"/>
                      <a:pt x="86" y="85"/>
                    </a:cubicBezTo>
                    <a:cubicBezTo>
                      <a:pt x="86" y="85"/>
                      <a:pt x="87" y="86"/>
                      <a:pt x="88" y="86"/>
                    </a:cubicBezTo>
                    <a:cubicBezTo>
                      <a:pt x="88" y="86"/>
                      <a:pt x="88" y="87"/>
                      <a:pt x="89" y="87"/>
                    </a:cubicBezTo>
                    <a:cubicBezTo>
                      <a:pt x="89" y="87"/>
                      <a:pt x="90" y="87"/>
                      <a:pt x="91" y="87"/>
                    </a:cubicBezTo>
                    <a:cubicBezTo>
                      <a:pt x="91" y="87"/>
                      <a:pt x="92" y="88"/>
                      <a:pt x="92" y="88"/>
                    </a:cubicBezTo>
                    <a:cubicBezTo>
                      <a:pt x="93" y="88"/>
                      <a:pt x="93" y="87"/>
                      <a:pt x="94" y="87"/>
                    </a:cubicBezTo>
                    <a:cubicBezTo>
                      <a:pt x="95" y="87"/>
                      <a:pt x="96" y="87"/>
                      <a:pt x="96" y="88"/>
                    </a:cubicBezTo>
                    <a:cubicBezTo>
                      <a:pt x="97" y="88"/>
                      <a:pt x="97" y="87"/>
                      <a:pt x="98" y="87"/>
                    </a:cubicBezTo>
                    <a:cubicBezTo>
                      <a:pt x="97" y="88"/>
                      <a:pt x="98" y="88"/>
                      <a:pt x="98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9" y="90"/>
                      <a:pt x="99" y="90"/>
                      <a:pt x="100" y="90"/>
                    </a:cubicBezTo>
                    <a:cubicBezTo>
                      <a:pt x="100" y="90"/>
                      <a:pt x="101" y="91"/>
                      <a:pt x="101" y="92"/>
                    </a:cubicBezTo>
                    <a:cubicBezTo>
                      <a:pt x="102" y="93"/>
                      <a:pt x="103" y="93"/>
                      <a:pt x="104" y="93"/>
                    </a:cubicBezTo>
                    <a:cubicBezTo>
                      <a:pt x="105" y="93"/>
                      <a:pt x="105" y="93"/>
                      <a:pt x="106" y="93"/>
                    </a:cubicBezTo>
                    <a:cubicBezTo>
                      <a:pt x="108" y="93"/>
                      <a:pt x="108" y="94"/>
                      <a:pt x="110" y="95"/>
                    </a:cubicBezTo>
                    <a:cubicBezTo>
                      <a:pt x="110" y="95"/>
                      <a:pt x="111" y="96"/>
                      <a:pt x="111" y="96"/>
                    </a:cubicBezTo>
                    <a:cubicBezTo>
                      <a:pt x="111" y="97"/>
                      <a:pt x="111" y="97"/>
                      <a:pt x="111" y="98"/>
                    </a:cubicBezTo>
                    <a:cubicBezTo>
                      <a:pt x="111" y="99"/>
                      <a:pt x="113" y="99"/>
                      <a:pt x="112" y="101"/>
                    </a:cubicBezTo>
                    <a:cubicBezTo>
                      <a:pt x="112" y="101"/>
                      <a:pt x="113" y="101"/>
                      <a:pt x="113" y="102"/>
                    </a:cubicBezTo>
                    <a:cubicBezTo>
                      <a:pt x="114" y="102"/>
                      <a:pt x="114" y="102"/>
                      <a:pt x="115" y="102"/>
                    </a:cubicBezTo>
                    <a:cubicBezTo>
                      <a:pt x="115" y="102"/>
                      <a:pt x="115" y="102"/>
                      <a:pt x="116" y="102"/>
                    </a:cubicBezTo>
                    <a:cubicBezTo>
                      <a:pt x="116" y="102"/>
                      <a:pt x="117" y="103"/>
                      <a:pt x="118" y="103"/>
                    </a:cubicBezTo>
                    <a:cubicBezTo>
                      <a:pt x="118" y="103"/>
                      <a:pt x="119" y="103"/>
                      <a:pt x="119" y="103"/>
                    </a:cubicBezTo>
                    <a:cubicBezTo>
                      <a:pt x="119" y="104"/>
                      <a:pt x="120" y="105"/>
                      <a:pt x="120" y="105"/>
                    </a:cubicBezTo>
                    <a:cubicBezTo>
                      <a:pt x="120" y="105"/>
                      <a:pt x="121" y="105"/>
                      <a:pt x="121" y="105"/>
                    </a:cubicBezTo>
                    <a:cubicBezTo>
                      <a:pt x="122" y="105"/>
                      <a:pt x="123" y="105"/>
                      <a:pt x="124" y="105"/>
                    </a:cubicBezTo>
                    <a:cubicBezTo>
                      <a:pt x="124" y="105"/>
                      <a:pt x="125" y="105"/>
                      <a:pt x="125" y="105"/>
                    </a:cubicBezTo>
                    <a:cubicBezTo>
                      <a:pt x="126" y="105"/>
                      <a:pt x="127" y="106"/>
                      <a:pt x="127" y="106"/>
                    </a:cubicBezTo>
                    <a:cubicBezTo>
                      <a:pt x="119" y="121"/>
                      <a:pt x="104" y="131"/>
                      <a:pt x="88" y="135"/>
                    </a:cubicBezTo>
                    <a:cubicBezTo>
                      <a:pt x="87" y="135"/>
                      <a:pt x="87" y="134"/>
                      <a:pt x="87" y="134"/>
                    </a:cubicBezTo>
                    <a:cubicBezTo>
                      <a:pt x="87" y="132"/>
                      <a:pt x="87" y="131"/>
                      <a:pt x="87" y="130"/>
                    </a:cubicBezTo>
                    <a:cubicBezTo>
                      <a:pt x="87" y="129"/>
                      <a:pt x="87" y="127"/>
                      <a:pt x="86" y="127"/>
                    </a:cubicBezTo>
                    <a:cubicBezTo>
                      <a:pt x="86" y="126"/>
                      <a:pt x="85" y="125"/>
                      <a:pt x="84" y="124"/>
                    </a:cubicBezTo>
                    <a:cubicBezTo>
                      <a:pt x="83" y="124"/>
                      <a:pt x="83" y="124"/>
                      <a:pt x="82" y="124"/>
                    </a:cubicBezTo>
                    <a:cubicBezTo>
                      <a:pt x="81" y="123"/>
                      <a:pt x="79" y="122"/>
                      <a:pt x="78" y="121"/>
                    </a:cubicBezTo>
                    <a:cubicBezTo>
                      <a:pt x="78" y="120"/>
                      <a:pt x="78" y="120"/>
                      <a:pt x="78" y="120"/>
                    </a:cubicBezTo>
                    <a:cubicBezTo>
                      <a:pt x="78" y="119"/>
                      <a:pt x="77" y="119"/>
                      <a:pt x="77" y="119"/>
                    </a:cubicBezTo>
                    <a:lnTo>
                      <a:pt x="77" y="144"/>
                    </a:lnTo>
                    <a:close/>
                    <a:moveTo>
                      <a:pt x="1" y="58"/>
                    </a:moveTo>
                    <a:cubicBezTo>
                      <a:pt x="1" y="59"/>
                      <a:pt x="1" y="60"/>
                      <a:pt x="1" y="61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7"/>
                      <a:pt x="0" y="70"/>
                      <a:pt x="0" y="72"/>
                    </a:cubicBezTo>
                    <a:cubicBezTo>
                      <a:pt x="0" y="75"/>
                      <a:pt x="0" y="77"/>
                      <a:pt x="0" y="80"/>
                    </a:cubicBezTo>
                    <a:cubicBezTo>
                      <a:pt x="0" y="81"/>
                      <a:pt x="1" y="82"/>
                      <a:pt x="1" y="83"/>
                    </a:cubicBezTo>
                    <a:cubicBezTo>
                      <a:pt x="1" y="85"/>
                      <a:pt x="1" y="86"/>
                      <a:pt x="1" y="87"/>
                    </a:cubicBezTo>
                    <a:cubicBezTo>
                      <a:pt x="2" y="88"/>
                      <a:pt x="2" y="89"/>
                      <a:pt x="2" y="90"/>
                    </a:cubicBezTo>
                    <a:cubicBezTo>
                      <a:pt x="3" y="93"/>
                      <a:pt x="3" y="95"/>
                      <a:pt x="4" y="97"/>
                    </a:cubicBezTo>
                    <a:cubicBezTo>
                      <a:pt x="5" y="98"/>
                      <a:pt x="5" y="99"/>
                      <a:pt x="6" y="101"/>
                    </a:cubicBezTo>
                    <a:cubicBezTo>
                      <a:pt x="6" y="102"/>
                      <a:pt x="7" y="103"/>
                      <a:pt x="7" y="104"/>
                    </a:cubicBezTo>
                    <a:cubicBezTo>
                      <a:pt x="7" y="104"/>
                      <a:pt x="8" y="105"/>
                      <a:pt x="8" y="105"/>
                    </a:cubicBezTo>
                    <a:cubicBezTo>
                      <a:pt x="8" y="106"/>
                      <a:pt x="9" y="107"/>
                      <a:pt x="9" y="108"/>
                    </a:cubicBezTo>
                    <a:cubicBezTo>
                      <a:pt x="11" y="111"/>
                      <a:pt x="13" y="114"/>
                      <a:pt x="15" y="117"/>
                    </a:cubicBezTo>
                    <a:cubicBezTo>
                      <a:pt x="16" y="118"/>
                      <a:pt x="17" y="120"/>
                      <a:pt x="19" y="121"/>
                    </a:cubicBezTo>
                    <a:cubicBezTo>
                      <a:pt x="19" y="122"/>
                      <a:pt x="20" y="123"/>
                      <a:pt x="21" y="123"/>
                    </a:cubicBezTo>
                    <a:cubicBezTo>
                      <a:pt x="22" y="124"/>
                      <a:pt x="23" y="125"/>
                      <a:pt x="24" y="126"/>
                    </a:cubicBezTo>
                    <a:cubicBezTo>
                      <a:pt x="27" y="129"/>
                      <a:pt x="32" y="132"/>
                      <a:pt x="36" y="135"/>
                    </a:cubicBezTo>
                    <a:cubicBezTo>
                      <a:pt x="37" y="136"/>
                      <a:pt x="38" y="136"/>
                      <a:pt x="39" y="137"/>
                    </a:cubicBezTo>
                    <a:cubicBezTo>
                      <a:pt x="41" y="138"/>
                      <a:pt x="43" y="139"/>
                      <a:pt x="46" y="140"/>
                    </a:cubicBezTo>
                    <a:cubicBezTo>
                      <a:pt x="47" y="140"/>
                      <a:pt x="48" y="140"/>
                      <a:pt x="49" y="141"/>
                    </a:cubicBezTo>
                    <a:cubicBezTo>
                      <a:pt x="56" y="143"/>
                      <a:pt x="64" y="145"/>
                      <a:pt x="72" y="145"/>
                    </a:cubicBezTo>
                    <a:cubicBezTo>
                      <a:pt x="74" y="145"/>
                      <a:pt x="75" y="145"/>
                      <a:pt x="77" y="144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77" y="118"/>
                      <a:pt x="76" y="118"/>
                      <a:pt x="76" y="117"/>
                    </a:cubicBezTo>
                    <a:cubicBezTo>
                      <a:pt x="75" y="116"/>
                      <a:pt x="75" y="114"/>
                      <a:pt x="74" y="113"/>
                    </a:cubicBezTo>
                    <a:cubicBezTo>
                      <a:pt x="73" y="112"/>
                      <a:pt x="73" y="111"/>
                      <a:pt x="72" y="111"/>
                    </a:cubicBezTo>
                    <a:cubicBezTo>
                      <a:pt x="72" y="110"/>
                      <a:pt x="71" y="110"/>
                      <a:pt x="71" y="110"/>
                    </a:cubicBezTo>
                    <a:cubicBezTo>
                      <a:pt x="71" y="109"/>
                      <a:pt x="70" y="108"/>
                      <a:pt x="70" y="107"/>
                    </a:cubicBezTo>
                    <a:cubicBezTo>
                      <a:pt x="70" y="107"/>
                      <a:pt x="72" y="106"/>
                      <a:pt x="72" y="106"/>
                    </a:cubicBezTo>
                    <a:cubicBezTo>
                      <a:pt x="72" y="105"/>
                      <a:pt x="71" y="105"/>
                      <a:pt x="71" y="104"/>
                    </a:cubicBezTo>
                    <a:cubicBezTo>
                      <a:pt x="70" y="103"/>
                      <a:pt x="71" y="102"/>
                      <a:pt x="72" y="102"/>
                    </a:cubicBezTo>
                    <a:cubicBezTo>
                      <a:pt x="72" y="101"/>
                      <a:pt x="72" y="101"/>
                      <a:pt x="72" y="100"/>
                    </a:cubicBezTo>
                    <a:cubicBezTo>
                      <a:pt x="72" y="100"/>
                      <a:pt x="73" y="100"/>
                      <a:pt x="73" y="100"/>
                    </a:cubicBezTo>
                    <a:cubicBezTo>
                      <a:pt x="73" y="99"/>
                      <a:pt x="73" y="99"/>
                      <a:pt x="74" y="98"/>
                    </a:cubicBezTo>
                    <a:cubicBezTo>
                      <a:pt x="74" y="98"/>
                      <a:pt x="75" y="97"/>
                      <a:pt x="75" y="97"/>
                    </a:cubicBezTo>
                    <a:cubicBezTo>
                      <a:pt x="76" y="96"/>
                      <a:pt x="76" y="93"/>
                      <a:pt x="75" y="93"/>
                    </a:cubicBezTo>
                    <a:cubicBezTo>
                      <a:pt x="75" y="92"/>
                      <a:pt x="75" y="92"/>
                      <a:pt x="75" y="91"/>
                    </a:cubicBezTo>
                    <a:cubicBezTo>
                      <a:pt x="74" y="90"/>
                      <a:pt x="74" y="89"/>
                      <a:pt x="73" y="89"/>
                    </a:cubicBezTo>
                    <a:cubicBezTo>
                      <a:pt x="73" y="89"/>
                      <a:pt x="72" y="90"/>
                      <a:pt x="72" y="90"/>
                    </a:cubicBezTo>
                    <a:cubicBezTo>
                      <a:pt x="72" y="91"/>
                      <a:pt x="72" y="91"/>
                      <a:pt x="71" y="92"/>
                    </a:cubicBezTo>
                    <a:cubicBezTo>
                      <a:pt x="71" y="92"/>
                      <a:pt x="70" y="91"/>
                      <a:pt x="69" y="90"/>
                    </a:cubicBezTo>
                    <a:cubicBezTo>
                      <a:pt x="69" y="90"/>
                      <a:pt x="68" y="90"/>
                      <a:pt x="68" y="90"/>
                    </a:cubicBezTo>
                    <a:cubicBezTo>
                      <a:pt x="67" y="90"/>
                      <a:pt x="67" y="89"/>
                      <a:pt x="66" y="88"/>
                    </a:cubicBezTo>
                    <a:cubicBezTo>
                      <a:pt x="66" y="88"/>
                      <a:pt x="65" y="88"/>
                      <a:pt x="65" y="88"/>
                    </a:cubicBezTo>
                    <a:cubicBezTo>
                      <a:pt x="65" y="87"/>
                      <a:pt x="65" y="87"/>
                      <a:pt x="65" y="86"/>
                    </a:cubicBezTo>
                    <a:cubicBezTo>
                      <a:pt x="64" y="86"/>
                      <a:pt x="63" y="84"/>
                      <a:pt x="62" y="84"/>
                    </a:cubicBezTo>
                    <a:cubicBezTo>
                      <a:pt x="62" y="83"/>
                      <a:pt x="61" y="83"/>
                      <a:pt x="60" y="83"/>
                    </a:cubicBezTo>
                    <a:cubicBezTo>
                      <a:pt x="60" y="83"/>
                      <a:pt x="59" y="83"/>
                      <a:pt x="59" y="83"/>
                    </a:cubicBezTo>
                    <a:cubicBezTo>
                      <a:pt x="58" y="83"/>
                      <a:pt x="58" y="83"/>
                      <a:pt x="58" y="82"/>
                    </a:cubicBezTo>
                    <a:cubicBezTo>
                      <a:pt x="56" y="82"/>
                      <a:pt x="55" y="79"/>
                      <a:pt x="54" y="79"/>
                    </a:cubicBezTo>
                    <a:cubicBezTo>
                      <a:pt x="53" y="79"/>
                      <a:pt x="52" y="80"/>
                      <a:pt x="51" y="80"/>
                    </a:cubicBezTo>
                    <a:cubicBezTo>
                      <a:pt x="51" y="80"/>
                      <a:pt x="49" y="80"/>
                      <a:pt x="49" y="79"/>
                    </a:cubicBezTo>
                    <a:cubicBezTo>
                      <a:pt x="48" y="79"/>
                      <a:pt x="47" y="78"/>
                      <a:pt x="46" y="78"/>
                    </a:cubicBezTo>
                    <a:cubicBezTo>
                      <a:pt x="45" y="78"/>
                      <a:pt x="45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ubicBezTo>
                      <a:pt x="43" y="76"/>
                      <a:pt x="42" y="76"/>
                      <a:pt x="42" y="76"/>
                    </a:cubicBezTo>
                    <a:cubicBezTo>
                      <a:pt x="41" y="75"/>
                      <a:pt x="40" y="75"/>
                      <a:pt x="40" y="74"/>
                    </a:cubicBezTo>
                    <a:cubicBezTo>
                      <a:pt x="40" y="73"/>
                      <a:pt x="41" y="73"/>
                      <a:pt x="41" y="72"/>
                    </a:cubicBezTo>
                    <a:cubicBezTo>
                      <a:pt x="41" y="71"/>
                      <a:pt x="40" y="69"/>
                      <a:pt x="39" y="68"/>
                    </a:cubicBezTo>
                    <a:cubicBezTo>
                      <a:pt x="38" y="68"/>
                      <a:pt x="38" y="67"/>
                      <a:pt x="37" y="66"/>
                    </a:cubicBezTo>
                    <a:cubicBezTo>
                      <a:pt x="37" y="66"/>
                      <a:pt x="37" y="66"/>
                      <a:pt x="37" y="65"/>
                    </a:cubicBezTo>
                    <a:cubicBezTo>
                      <a:pt x="37" y="65"/>
                      <a:pt x="36" y="64"/>
                      <a:pt x="36" y="63"/>
                    </a:cubicBezTo>
                    <a:cubicBezTo>
                      <a:pt x="35" y="63"/>
                      <a:pt x="35" y="62"/>
                      <a:pt x="34" y="62"/>
                    </a:cubicBezTo>
                    <a:cubicBezTo>
                      <a:pt x="34" y="61"/>
                      <a:pt x="35" y="60"/>
                      <a:pt x="34" y="59"/>
                    </a:cubicBezTo>
                    <a:cubicBezTo>
                      <a:pt x="34" y="58"/>
                      <a:pt x="32" y="58"/>
                      <a:pt x="32" y="60"/>
                    </a:cubicBezTo>
                    <a:cubicBezTo>
                      <a:pt x="32" y="61"/>
                      <a:pt x="33" y="61"/>
                      <a:pt x="33" y="62"/>
                    </a:cubicBezTo>
                    <a:cubicBezTo>
                      <a:pt x="33" y="62"/>
                      <a:pt x="33" y="63"/>
                      <a:pt x="34" y="64"/>
                    </a:cubicBezTo>
                    <a:cubicBezTo>
                      <a:pt x="34" y="64"/>
                      <a:pt x="34" y="65"/>
                      <a:pt x="35" y="65"/>
                    </a:cubicBezTo>
                    <a:cubicBezTo>
                      <a:pt x="35" y="66"/>
                      <a:pt x="35" y="67"/>
                      <a:pt x="35" y="68"/>
                    </a:cubicBezTo>
                    <a:cubicBezTo>
                      <a:pt x="35" y="68"/>
                      <a:pt x="36" y="69"/>
                      <a:pt x="36" y="70"/>
                    </a:cubicBezTo>
                    <a:cubicBezTo>
                      <a:pt x="35" y="70"/>
                      <a:pt x="35" y="69"/>
                      <a:pt x="34" y="69"/>
                    </a:cubicBezTo>
                    <a:cubicBezTo>
                      <a:pt x="34" y="69"/>
                      <a:pt x="33" y="68"/>
                      <a:pt x="33" y="68"/>
                    </a:cubicBezTo>
                    <a:cubicBezTo>
                      <a:pt x="33" y="67"/>
                      <a:pt x="33" y="67"/>
                      <a:pt x="33" y="66"/>
                    </a:cubicBezTo>
                    <a:cubicBezTo>
                      <a:pt x="33" y="65"/>
                      <a:pt x="31" y="65"/>
                      <a:pt x="31" y="64"/>
                    </a:cubicBezTo>
                    <a:cubicBezTo>
                      <a:pt x="31" y="63"/>
                      <a:pt x="32" y="63"/>
                      <a:pt x="32" y="62"/>
                    </a:cubicBezTo>
                    <a:cubicBezTo>
                      <a:pt x="32" y="62"/>
                      <a:pt x="31" y="61"/>
                      <a:pt x="31" y="61"/>
                    </a:cubicBezTo>
                    <a:cubicBezTo>
                      <a:pt x="30" y="60"/>
                      <a:pt x="30" y="59"/>
                      <a:pt x="30" y="58"/>
                    </a:cubicBezTo>
                    <a:cubicBezTo>
                      <a:pt x="30" y="58"/>
                      <a:pt x="30" y="57"/>
                      <a:pt x="30" y="56"/>
                    </a:cubicBezTo>
                    <a:cubicBezTo>
                      <a:pt x="30" y="56"/>
                      <a:pt x="29" y="55"/>
                      <a:pt x="29" y="55"/>
                    </a:cubicBezTo>
                    <a:cubicBezTo>
                      <a:pt x="28" y="54"/>
                      <a:pt x="28" y="55"/>
                      <a:pt x="27" y="54"/>
                    </a:cubicBezTo>
                    <a:cubicBezTo>
                      <a:pt x="27" y="54"/>
                      <a:pt x="27" y="53"/>
                      <a:pt x="27" y="52"/>
                    </a:cubicBezTo>
                    <a:cubicBezTo>
                      <a:pt x="27" y="51"/>
                      <a:pt x="27" y="50"/>
                      <a:pt x="27" y="49"/>
                    </a:cubicBezTo>
                    <a:cubicBezTo>
                      <a:pt x="27" y="48"/>
                      <a:pt x="27" y="47"/>
                      <a:pt x="27" y="46"/>
                    </a:cubicBezTo>
                    <a:cubicBezTo>
                      <a:pt x="27" y="46"/>
                      <a:pt x="28" y="45"/>
                      <a:pt x="28" y="45"/>
                    </a:cubicBezTo>
                    <a:cubicBezTo>
                      <a:pt x="28" y="44"/>
                      <a:pt x="28" y="44"/>
                      <a:pt x="29" y="43"/>
                    </a:cubicBezTo>
                    <a:cubicBezTo>
                      <a:pt x="29" y="42"/>
                      <a:pt x="30" y="41"/>
                      <a:pt x="31" y="40"/>
                    </a:cubicBezTo>
                    <a:cubicBezTo>
                      <a:pt x="32" y="39"/>
                      <a:pt x="33" y="38"/>
                      <a:pt x="33" y="37"/>
                    </a:cubicBezTo>
                    <a:cubicBezTo>
                      <a:pt x="34" y="37"/>
                      <a:pt x="34" y="36"/>
                      <a:pt x="34" y="35"/>
                    </a:cubicBezTo>
                    <a:cubicBezTo>
                      <a:pt x="34" y="35"/>
                      <a:pt x="33" y="34"/>
                      <a:pt x="33" y="33"/>
                    </a:cubicBezTo>
                    <a:cubicBezTo>
                      <a:pt x="33" y="33"/>
                      <a:pt x="33" y="33"/>
                      <a:pt x="34" y="32"/>
                    </a:cubicBezTo>
                    <a:cubicBezTo>
                      <a:pt x="34" y="32"/>
                      <a:pt x="34" y="31"/>
                      <a:pt x="34" y="31"/>
                    </a:cubicBezTo>
                    <a:cubicBezTo>
                      <a:pt x="34" y="30"/>
                      <a:pt x="34" y="29"/>
                      <a:pt x="34" y="29"/>
                    </a:cubicBezTo>
                    <a:cubicBezTo>
                      <a:pt x="34" y="28"/>
                      <a:pt x="35" y="28"/>
                      <a:pt x="34" y="27"/>
                    </a:cubicBezTo>
                    <a:cubicBezTo>
                      <a:pt x="34" y="26"/>
                      <a:pt x="33" y="27"/>
                      <a:pt x="32" y="27"/>
                    </a:cubicBezTo>
                    <a:cubicBezTo>
                      <a:pt x="32" y="26"/>
                      <a:pt x="32" y="26"/>
                      <a:pt x="32" y="25"/>
                    </a:cubicBezTo>
                    <a:cubicBezTo>
                      <a:pt x="33" y="25"/>
                      <a:pt x="32" y="25"/>
                      <a:pt x="32" y="24"/>
                    </a:cubicBezTo>
                    <a:cubicBezTo>
                      <a:pt x="32" y="24"/>
                      <a:pt x="33" y="23"/>
                      <a:pt x="33" y="23"/>
                    </a:cubicBezTo>
                    <a:cubicBezTo>
                      <a:pt x="33" y="23"/>
                      <a:pt x="32" y="22"/>
                      <a:pt x="32" y="22"/>
                    </a:cubicBezTo>
                    <a:cubicBezTo>
                      <a:pt x="40" y="15"/>
                      <a:pt x="50" y="10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2" y="9"/>
                      <a:pt x="63" y="9"/>
                      <a:pt x="63" y="9"/>
                    </a:cubicBezTo>
                    <a:cubicBezTo>
                      <a:pt x="64" y="9"/>
                      <a:pt x="65" y="9"/>
                      <a:pt x="65" y="9"/>
                    </a:cubicBezTo>
                    <a:cubicBezTo>
                      <a:pt x="67" y="9"/>
                      <a:pt x="69" y="10"/>
                      <a:pt x="70" y="10"/>
                    </a:cubicBezTo>
                    <a:cubicBezTo>
                      <a:pt x="70" y="10"/>
                      <a:pt x="70" y="9"/>
                      <a:pt x="70" y="9"/>
                    </a:cubicBezTo>
                    <a:cubicBezTo>
                      <a:pt x="70" y="8"/>
                      <a:pt x="71" y="8"/>
                      <a:pt x="71" y="8"/>
                    </a:cubicBezTo>
                    <a:cubicBezTo>
                      <a:pt x="71" y="7"/>
                      <a:pt x="72" y="7"/>
                      <a:pt x="72" y="7"/>
                    </a:cubicBezTo>
                    <a:cubicBezTo>
                      <a:pt x="74" y="7"/>
                      <a:pt x="76" y="8"/>
                      <a:pt x="77" y="8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0"/>
                      <a:pt x="73" y="0"/>
                    </a:cubicBezTo>
                    <a:cubicBezTo>
                      <a:pt x="73" y="0"/>
                      <a:pt x="73" y="0"/>
                      <a:pt x="72" y="0"/>
                    </a:cubicBezTo>
                    <a:cubicBezTo>
                      <a:pt x="71" y="0"/>
                      <a:pt x="71" y="0"/>
                      <a:pt x="70" y="0"/>
                    </a:cubicBezTo>
                    <a:cubicBezTo>
                      <a:pt x="63" y="1"/>
                      <a:pt x="56" y="2"/>
                      <a:pt x="49" y="4"/>
                    </a:cubicBezTo>
                    <a:cubicBezTo>
                      <a:pt x="48" y="4"/>
                      <a:pt x="47" y="5"/>
                      <a:pt x="46" y="5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44" y="6"/>
                      <a:pt x="43" y="6"/>
                      <a:pt x="42" y="7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9"/>
                      <a:pt x="37" y="9"/>
                      <a:pt x="36" y="10"/>
                    </a:cubicBezTo>
                    <a:cubicBezTo>
                      <a:pt x="32" y="12"/>
                      <a:pt x="28" y="15"/>
                      <a:pt x="25" y="18"/>
                    </a:cubicBezTo>
                    <a:cubicBezTo>
                      <a:pt x="24" y="18"/>
                      <a:pt x="24" y="19"/>
                      <a:pt x="24" y="19"/>
                    </a:cubicBezTo>
                    <a:cubicBezTo>
                      <a:pt x="23" y="20"/>
                      <a:pt x="22" y="21"/>
                      <a:pt x="21" y="21"/>
                    </a:cubicBezTo>
                    <a:cubicBezTo>
                      <a:pt x="20" y="22"/>
                      <a:pt x="19" y="23"/>
                      <a:pt x="19" y="24"/>
                    </a:cubicBezTo>
                    <a:cubicBezTo>
                      <a:pt x="17" y="25"/>
                      <a:pt x="16" y="27"/>
                      <a:pt x="15" y="28"/>
                    </a:cubicBezTo>
                    <a:cubicBezTo>
                      <a:pt x="13" y="31"/>
                      <a:pt x="11" y="33"/>
                      <a:pt x="9" y="36"/>
                    </a:cubicBezTo>
                    <a:cubicBezTo>
                      <a:pt x="9" y="38"/>
                      <a:pt x="8" y="39"/>
                      <a:pt x="8" y="40"/>
                    </a:cubicBezTo>
                    <a:cubicBezTo>
                      <a:pt x="8" y="40"/>
                      <a:pt x="7" y="41"/>
                      <a:pt x="7" y="41"/>
                    </a:cubicBezTo>
                    <a:cubicBezTo>
                      <a:pt x="6" y="43"/>
                      <a:pt x="6" y="44"/>
                      <a:pt x="5" y="46"/>
                    </a:cubicBezTo>
                    <a:cubicBezTo>
                      <a:pt x="5" y="47"/>
                      <a:pt x="4" y="47"/>
                      <a:pt x="4" y="48"/>
                    </a:cubicBezTo>
                    <a:cubicBezTo>
                      <a:pt x="3" y="50"/>
                      <a:pt x="3" y="52"/>
                      <a:pt x="2" y="54"/>
                    </a:cubicBezTo>
                    <a:cubicBezTo>
                      <a:pt x="2" y="56"/>
                      <a:pt x="2" y="57"/>
                      <a:pt x="1" y="58"/>
                    </a:cubicBezTo>
                    <a:close/>
                    <a:moveTo>
                      <a:pt x="77" y="57"/>
                    </a:moveTo>
                    <a:cubicBezTo>
                      <a:pt x="77" y="89"/>
                      <a:pt x="77" y="89"/>
                      <a:pt x="77" y="89"/>
                    </a:cubicBezTo>
                    <a:cubicBezTo>
                      <a:pt x="77" y="90"/>
                      <a:pt x="77" y="90"/>
                      <a:pt x="76" y="90"/>
                    </a:cubicBezTo>
                    <a:cubicBezTo>
                      <a:pt x="76" y="90"/>
                      <a:pt x="75" y="89"/>
                      <a:pt x="75" y="89"/>
                    </a:cubicBezTo>
                    <a:cubicBezTo>
                      <a:pt x="73" y="88"/>
                      <a:pt x="72" y="89"/>
                      <a:pt x="71" y="89"/>
                    </a:cubicBezTo>
                    <a:cubicBezTo>
                      <a:pt x="69" y="89"/>
                      <a:pt x="68" y="87"/>
                      <a:pt x="68" y="86"/>
                    </a:cubicBezTo>
                    <a:cubicBezTo>
                      <a:pt x="68" y="85"/>
                      <a:pt x="68" y="84"/>
                      <a:pt x="68" y="83"/>
                    </a:cubicBezTo>
                    <a:cubicBezTo>
                      <a:pt x="68" y="82"/>
                      <a:pt x="69" y="82"/>
                      <a:pt x="69" y="81"/>
                    </a:cubicBezTo>
                    <a:cubicBezTo>
                      <a:pt x="69" y="80"/>
                      <a:pt x="68" y="80"/>
                      <a:pt x="67" y="80"/>
                    </a:cubicBezTo>
                    <a:cubicBezTo>
                      <a:pt x="66" y="79"/>
                      <a:pt x="64" y="80"/>
                      <a:pt x="62" y="80"/>
                    </a:cubicBezTo>
                    <a:cubicBezTo>
                      <a:pt x="62" y="79"/>
                      <a:pt x="62" y="79"/>
                      <a:pt x="63" y="78"/>
                    </a:cubicBezTo>
                    <a:cubicBezTo>
                      <a:pt x="63" y="78"/>
                      <a:pt x="63" y="78"/>
                      <a:pt x="63" y="77"/>
                    </a:cubicBezTo>
                    <a:cubicBezTo>
                      <a:pt x="63" y="77"/>
                      <a:pt x="63" y="77"/>
                      <a:pt x="64" y="76"/>
                    </a:cubicBezTo>
                    <a:cubicBezTo>
                      <a:pt x="64" y="76"/>
                      <a:pt x="64" y="75"/>
                      <a:pt x="64" y="75"/>
                    </a:cubicBezTo>
                    <a:cubicBezTo>
                      <a:pt x="64" y="74"/>
                      <a:pt x="65" y="74"/>
                      <a:pt x="65" y="73"/>
                    </a:cubicBezTo>
                    <a:cubicBezTo>
                      <a:pt x="65" y="73"/>
                      <a:pt x="64" y="72"/>
                      <a:pt x="64" y="72"/>
                    </a:cubicBezTo>
                    <a:cubicBezTo>
                      <a:pt x="63" y="72"/>
                      <a:pt x="62" y="72"/>
                      <a:pt x="61" y="72"/>
                    </a:cubicBezTo>
                    <a:cubicBezTo>
                      <a:pt x="60" y="73"/>
                      <a:pt x="60" y="75"/>
                      <a:pt x="58" y="76"/>
                    </a:cubicBezTo>
                    <a:cubicBezTo>
                      <a:pt x="58" y="76"/>
                      <a:pt x="57" y="76"/>
                      <a:pt x="57" y="76"/>
                    </a:cubicBezTo>
                    <a:cubicBezTo>
                      <a:pt x="56" y="76"/>
                      <a:pt x="55" y="76"/>
                      <a:pt x="55" y="76"/>
                    </a:cubicBezTo>
                    <a:cubicBezTo>
                      <a:pt x="54" y="76"/>
                      <a:pt x="53" y="76"/>
                      <a:pt x="53" y="75"/>
                    </a:cubicBezTo>
                    <a:cubicBezTo>
                      <a:pt x="52" y="75"/>
                      <a:pt x="52" y="73"/>
                      <a:pt x="51" y="73"/>
                    </a:cubicBezTo>
                    <a:cubicBezTo>
                      <a:pt x="51" y="71"/>
                      <a:pt x="52" y="69"/>
                      <a:pt x="52" y="67"/>
                    </a:cubicBezTo>
                    <a:cubicBezTo>
                      <a:pt x="53" y="67"/>
                      <a:pt x="53" y="67"/>
                      <a:pt x="53" y="66"/>
                    </a:cubicBezTo>
                    <a:cubicBezTo>
                      <a:pt x="53" y="66"/>
                      <a:pt x="53" y="65"/>
                      <a:pt x="53" y="64"/>
                    </a:cubicBezTo>
                    <a:cubicBezTo>
                      <a:pt x="53" y="63"/>
                      <a:pt x="55" y="63"/>
                      <a:pt x="56" y="62"/>
                    </a:cubicBezTo>
                    <a:cubicBezTo>
                      <a:pt x="57" y="62"/>
                      <a:pt x="58" y="61"/>
                      <a:pt x="59" y="61"/>
                    </a:cubicBezTo>
                    <a:cubicBezTo>
                      <a:pt x="60" y="61"/>
                      <a:pt x="61" y="61"/>
                      <a:pt x="61" y="61"/>
                    </a:cubicBezTo>
                    <a:cubicBezTo>
                      <a:pt x="62" y="61"/>
                      <a:pt x="62" y="62"/>
                      <a:pt x="63" y="62"/>
                    </a:cubicBezTo>
                    <a:cubicBezTo>
                      <a:pt x="64" y="62"/>
                      <a:pt x="64" y="61"/>
                      <a:pt x="65" y="60"/>
                    </a:cubicBezTo>
                    <a:cubicBezTo>
                      <a:pt x="67" y="60"/>
                      <a:pt x="67" y="60"/>
                      <a:pt x="68" y="60"/>
                    </a:cubicBezTo>
                    <a:cubicBezTo>
                      <a:pt x="69" y="60"/>
                      <a:pt x="70" y="61"/>
                      <a:pt x="70" y="61"/>
                    </a:cubicBezTo>
                    <a:cubicBezTo>
                      <a:pt x="71" y="61"/>
                      <a:pt x="71" y="60"/>
                      <a:pt x="71" y="61"/>
                    </a:cubicBezTo>
                    <a:cubicBezTo>
                      <a:pt x="72" y="61"/>
                      <a:pt x="73" y="62"/>
                      <a:pt x="73" y="62"/>
                    </a:cubicBezTo>
                    <a:cubicBezTo>
                      <a:pt x="73" y="63"/>
                      <a:pt x="72" y="63"/>
                      <a:pt x="72" y="64"/>
                    </a:cubicBezTo>
                    <a:cubicBezTo>
                      <a:pt x="73" y="65"/>
                      <a:pt x="74" y="65"/>
                      <a:pt x="75" y="65"/>
                    </a:cubicBezTo>
                    <a:cubicBezTo>
                      <a:pt x="76" y="65"/>
                      <a:pt x="75" y="64"/>
                      <a:pt x="75" y="63"/>
                    </a:cubicBezTo>
                    <a:cubicBezTo>
                      <a:pt x="75" y="63"/>
                      <a:pt x="75" y="62"/>
                      <a:pt x="75" y="62"/>
                    </a:cubicBezTo>
                    <a:cubicBezTo>
                      <a:pt x="75" y="62"/>
                      <a:pt x="75" y="61"/>
                      <a:pt x="75" y="61"/>
                    </a:cubicBezTo>
                    <a:cubicBezTo>
                      <a:pt x="75" y="59"/>
                      <a:pt x="76" y="58"/>
                      <a:pt x="77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72AF93EA-046E-4FFB-9363-54CEF21582F0}"/>
                  </a:ext>
                </a:extLst>
              </p:cNvPr>
              <p:cNvGrpSpPr/>
              <p:nvPr/>
            </p:nvGrpSpPr>
            <p:grpSpPr>
              <a:xfrm>
                <a:off x="1125820" y="890588"/>
                <a:ext cx="3933643" cy="934770"/>
                <a:chOff x="4076536" y="890588"/>
                <a:chExt cx="3933643" cy="798245"/>
              </a:xfrm>
            </p:grpSpPr>
            <p:sp>
              <p:nvSpPr>
                <p:cNvPr id="43" name="is1ide-Rectangle 42">
                  <a:extLst>
                    <a:ext uri="{FF2B5EF4-FFF2-40B4-BE49-F238E27FC236}">
                      <a16:creationId xmlns:a16="http://schemas.microsoft.com/office/drawing/2014/main" id="{3E8D047F-4C14-4C61-8A0F-3976273A1DFA}"/>
                    </a:ext>
                  </a:extLst>
                </p:cNvPr>
                <p:cNvSpPr/>
                <p:nvPr/>
              </p:nvSpPr>
              <p:spPr>
                <a:xfrm>
                  <a:off x="4076536" y="890588"/>
                  <a:ext cx="3933643" cy="27977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none" lIns="72000" tIns="0" rIns="72000" bIns="0" anchor="ctr" anchorCtr="0">
                  <a:normAutofit/>
                </a:bodyPr>
                <a:lstStyle/>
                <a:p>
                  <a:pPr lvl="0" algn="ctr">
                    <a:defRPr sz="1800"/>
                  </a:pPr>
                  <a:r>
                    <a:rPr lang="zh-CN" altLang="en-US" sz="11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44" name="is1ide-Rectangle 43">
                  <a:extLst>
                    <a:ext uri="{FF2B5EF4-FFF2-40B4-BE49-F238E27FC236}">
                      <a16:creationId xmlns:a16="http://schemas.microsoft.com/office/drawing/2014/main" id="{D67C0EF7-89A4-439C-8564-2F9DE21F7F1D}"/>
                    </a:ext>
                  </a:extLst>
                </p:cNvPr>
                <p:cNvSpPr/>
                <p:nvPr/>
              </p:nvSpPr>
              <p:spPr>
                <a:xfrm>
                  <a:off x="4076536" y="1170362"/>
                  <a:ext cx="3933643" cy="518471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square" lIns="72000" tIns="0" rIns="72000" bIns="0">
                  <a:normAutofit fontScale="92500" lnSpcReduction="10000"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906BAFB-1E17-4865-931F-7207DD69754B}"/>
                </a:ext>
              </a:extLst>
            </p:cNvPr>
            <p:cNvGrpSpPr/>
            <p:nvPr/>
          </p:nvGrpSpPr>
          <p:grpSpPr>
            <a:xfrm>
              <a:off x="236718" y="2338676"/>
              <a:ext cx="5316617" cy="938637"/>
              <a:chOff x="228960" y="2047121"/>
              <a:chExt cx="5724636" cy="938637"/>
            </a:xfrm>
          </p:grpSpPr>
          <p:sp>
            <p:nvSpPr>
              <p:cNvPr id="33" name="is1ide-Rectangle 32">
                <a:extLst>
                  <a:ext uri="{FF2B5EF4-FFF2-40B4-BE49-F238E27FC236}">
                    <a16:creationId xmlns:a16="http://schemas.microsoft.com/office/drawing/2014/main" id="{E1448E19-6E92-4C11-A4AD-E073D4348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60" y="2047122"/>
                <a:ext cx="5724636" cy="938636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45720" rIns="72000" bIns="45720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r>
                  <a:rPr lang="en-US" altLang="zh-CN" sz="36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34" name="is1ide-Freeform 33">
                <a:extLst>
                  <a:ext uri="{FF2B5EF4-FFF2-40B4-BE49-F238E27FC236}">
                    <a16:creationId xmlns:a16="http://schemas.microsoft.com/office/drawing/2014/main" id="{7EE49207-7A47-46CA-ACAF-64793B4D1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820" y="2047122"/>
                <a:ext cx="3933643" cy="938636"/>
              </a:xfrm>
              <a:custGeom>
                <a:avLst/>
                <a:gdLst>
                  <a:gd name="T0" fmla="*/ 1706 w 1711"/>
                  <a:gd name="T1" fmla="*/ 0 h 432"/>
                  <a:gd name="T2" fmla="*/ 1711 w 1711"/>
                  <a:gd name="T3" fmla="*/ 10 h 432"/>
                  <a:gd name="T4" fmla="*/ 1711 w 1711"/>
                  <a:gd name="T5" fmla="*/ 21 h 432"/>
                  <a:gd name="T6" fmla="*/ 1706 w 1711"/>
                  <a:gd name="T7" fmla="*/ 42 h 432"/>
                  <a:gd name="T8" fmla="*/ 1711 w 1711"/>
                  <a:gd name="T9" fmla="*/ 56 h 432"/>
                  <a:gd name="T10" fmla="*/ 1706 w 1711"/>
                  <a:gd name="T11" fmla="*/ 61 h 432"/>
                  <a:gd name="T12" fmla="*/ 1711 w 1711"/>
                  <a:gd name="T13" fmla="*/ 83 h 432"/>
                  <a:gd name="T14" fmla="*/ 1711 w 1711"/>
                  <a:gd name="T15" fmla="*/ 94 h 432"/>
                  <a:gd name="T16" fmla="*/ 1706 w 1711"/>
                  <a:gd name="T17" fmla="*/ 115 h 432"/>
                  <a:gd name="T18" fmla="*/ 1711 w 1711"/>
                  <a:gd name="T19" fmla="*/ 129 h 432"/>
                  <a:gd name="T20" fmla="*/ 1706 w 1711"/>
                  <a:gd name="T21" fmla="*/ 134 h 432"/>
                  <a:gd name="T22" fmla="*/ 1711 w 1711"/>
                  <a:gd name="T23" fmla="*/ 157 h 432"/>
                  <a:gd name="T24" fmla="*/ 1711 w 1711"/>
                  <a:gd name="T25" fmla="*/ 167 h 432"/>
                  <a:gd name="T26" fmla="*/ 1706 w 1711"/>
                  <a:gd name="T27" fmla="*/ 189 h 432"/>
                  <a:gd name="T28" fmla="*/ 1711 w 1711"/>
                  <a:gd name="T29" fmla="*/ 202 h 432"/>
                  <a:gd name="T30" fmla="*/ 1706 w 1711"/>
                  <a:gd name="T31" fmla="*/ 207 h 432"/>
                  <a:gd name="T32" fmla="*/ 1711 w 1711"/>
                  <a:gd name="T33" fmla="*/ 230 h 432"/>
                  <a:gd name="T34" fmla="*/ 1711 w 1711"/>
                  <a:gd name="T35" fmla="*/ 240 h 432"/>
                  <a:gd name="T36" fmla="*/ 1706 w 1711"/>
                  <a:gd name="T37" fmla="*/ 262 h 432"/>
                  <a:gd name="T38" fmla="*/ 1711 w 1711"/>
                  <a:gd name="T39" fmla="*/ 275 h 432"/>
                  <a:gd name="T40" fmla="*/ 1706 w 1711"/>
                  <a:gd name="T41" fmla="*/ 280 h 432"/>
                  <a:gd name="T42" fmla="*/ 1711 w 1711"/>
                  <a:gd name="T43" fmla="*/ 303 h 432"/>
                  <a:gd name="T44" fmla="*/ 1711 w 1711"/>
                  <a:gd name="T45" fmla="*/ 313 h 432"/>
                  <a:gd name="T46" fmla="*/ 1706 w 1711"/>
                  <a:gd name="T47" fmla="*/ 335 h 432"/>
                  <a:gd name="T48" fmla="*/ 1711 w 1711"/>
                  <a:gd name="T49" fmla="*/ 348 h 432"/>
                  <a:gd name="T50" fmla="*/ 1706 w 1711"/>
                  <a:gd name="T51" fmla="*/ 353 h 432"/>
                  <a:gd name="T52" fmla="*/ 1711 w 1711"/>
                  <a:gd name="T53" fmla="*/ 376 h 432"/>
                  <a:gd name="T54" fmla="*/ 1711 w 1711"/>
                  <a:gd name="T55" fmla="*/ 386 h 432"/>
                  <a:gd name="T56" fmla="*/ 1706 w 1711"/>
                  <a:gd name="T57" fmla="*/ 408 h 432"/>
                  <a:gd name="T58" fmla="*/ 1711 w 1711"/>
                  <a:gd name="T59" fmla="*/ 422 h 432"/>
                  <a:gd name="T60" fmla="*/ 1706 w 1711"/>
                  <a:gd name="T61" fmla="*/ 426 h 432"/>
                  <a:gd name="T62" fmla="*/ 5 w 1711"/>
                  <a:gd name="T63" fmla="*/ 432 h 432"/>
                  <a:gd name="T64" fmla="*/ 0 w 1711"/>
                  <a:gd name="T65" fmla="*/ 422 h 432"/>
                  <a:gd name="T66" fmla="*/ 0 w 1711"/>
                  <a:gd name="T67" fmla="*/ 411 h 432"/>
                  <a:gd name="T68" fmla="*/ 5 w 1711"/>
                  <a:gd name="T69" fmla="*/ 390 h 432"/>
                  <a:gd name="T70" fmla="*/ 0 w 1711"/>
                  <a:gd name="T71" fmla="*/ 376 h 432"/>
                  <a:gd name="T72" fmla="*/ 5 w 1711"/>
                  <a:gd name="T73" fmla="*/ 371 h 432"/>
                  <a:gd name="T74" fmla="*/ 0 w 1711"/>
                  <a:gd name="T75" fmla="*/ 348 h 432"/>
                  <a:gd name="T76" fmla="*/ 0 w 1711"/>
                  <a:gd name="T77" fmla="*/ 338 h 432"/>
                  <a:gd name="T78" fmla="*/ 5 w 1711"/>
                  <a:gd name="T79" fmla="*/ 316 h 432"/>
                  <a:gd name="T80" fmla="*/ 0 w 1711"/>
                  <a:gd name="T81" fmla="*/ 303 h 432"/>
                  <a:gd name="T82" fmla="*/ 5 w 1711"/>
                  <a:gd name="T83" fmla="*/ 298 h 432"/>
                  <a:gd name="T84" fmla="*/ 0 w 1711"/>
                  <a:gd name="T85" fmla="*/ 275 h 432"/>
                  <a:gd name="T86" fmla="*/ 0 w 1711"/>
                  <a:gd name="T87" fmla="*/ 265 h 432"/>
                  <a:gd name="T88" fmla="*/ 5 w 1711"/>
                  <a:gd name="T89" fmla="*/ 243 h 432"/>
                  <a:gd name="T90" fmla="*/ 0 w 1711"/>
                  <a:gd name="T91" fmla="*/ 230 h 432"/>
                  <a:gd name="T92" fmla="*/ 5 w 1711"/>
                  <a:gd name="T93" fmla="*/ 225 h 432"/>
                  <a:gd name="T94" fmla="*/ 0 w 1711"/>
                  <a:gd name="T95" fmla="*/ 202 h 432"/>
                  <a:gd name="T96" fmla="*/ 0 w 1711"/>
                  <a:gd name="T97" fmla="*/ 192 h 432"/>
                  <a:gd name="T98" fmla="*/ 5 w 1711"/>
                  <a:gd name="T99" fmla="*/ 170 h 432"/>
                  <a:gd name="T100" fmla="*/ 0 w 1711"/>
                  <a:gd name="T101" fmla="*/ 157 h 432"/>
                  <a:gd name="T102" fmla="*/ 5 w 1711"/>
                  <a:gd name="T103" fmla="*/ 152 h 432"/>
                  <a:gd name="T104" fmla="*/ 0 w 1711"/>
                  <a:gd name="T105" fmla="*/ 129 h 432"/>
                  <a:gd name="T106" fmla="*/ 0 w 1711"/>
                  <a:gd name="T107" fmla="*/ 119 h 432"/>
                  <a:gd name="T108" fmla="*/ 5 w 1711"/>
                  <a:gd name="T109" fmla="*/ 97 h 432"/>
                  <a:gd name="T110" fmla="*/ 0 w 1711"/>
                  <a:gd name="T111" fmla="*/ 83 h 432"/>
                  <a:gd name="T112" fmla="*/ 5 w 1711"/>
                  <a:gd name="T113" fmla="*/ 79 h 432"/>
                  <a:gd name="T114" fmla="*/ 0 w 1711"/>
                  <a:gd name="T115" fmla="*/ 56 h 432"/>
                  <a:gd name="T116" fmla="*/ 0 w 1711"/>
                  <a:gd name="T117" fmla="*/ 46 h 432"/>
                  <a:gd name="T118" fmla="*/ 5 w 1711"/>
                  <a:gd name="T119" fmla="*/ 24 h 432"/>
                  <a:gd name="T120" fmla="*/ 0 w 1711"/>
                  <a:gd name="T121" fmla="*/ 10 h 432"/>
                  <a:gd name="T122" fmla="*/ 5 w 1711"/>
                  <a:gd name="T123" fmla="*/ 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11" h="432">
                    <a:moveTo>
                      <a:pt x="5" y="0"/>
                    </a:moveTo>
                    <a:cubicBezTo>
                      <a:pt x="1706" y="0"/>
                      <a:pt x="1706" y="0"/>
                      <a:pt x="1706" y="0"/>
                    </a:cubicBezTo>
                    <a:cubicBezTo>
                      <a:pt x="1706" y="6"/>
                      <a:pt x="1706" y="6"/>
                      <a:pt x="1706" y="6"/>
                    </a:cubicBezTo>
                    <a:cubicBezTo>
                      <a:pt x="1708" y="6"/>
                      <a:pt x="1711" y="7"/>
                      <a:pt x="1711" y="10"/>
                    </a:cubicBezTo>
                    <a:cubicBezTo>
                      <a:pt x="1711" y="19"/>
                      <a:pt x="1711" y="19"/>
                      <a:pt x="1711" y="19"/>
                    </a:cubicBezTo>
                    <a:cubicBezTo>
                      <a:pt x="1711" y="20"/>
                      <a:pt x="1711" y="20"/>
                      <a:pt x="1711" y="21"/>
                    </a:cubicBezTo>
                    <a:cubicBezTo>
                      <a:pt x="1710" y="23"/>
                      <a:pt x="1708" y="24"/>
                      <a:pt x="1706" y="24"/>
                    </a:cubicBezTo>
                    <a:cubicBezTo>
                      <a:pt x="1706" y="42"/>
                      <a:pt x="1706" y="42"/>
                      <a:pt x="1706" y="42"/>
                    </a:cubicBezTo>
                    <a:cubicBezTo>
                      <a:pt x="1708" y="42"/>
                      <a:pt x="1711" y="44"/>
                      <a:pt x="1711" y="47"/>
                    </a:cubicBezTo>
                    <a:cubicBezTo>
                      <a:pt x="1711" y="56"/>
                      <a:pt x="1711" y="56"/>
                      <a:pt x="1711" y="56"/>
                    </a:cubicBezTo>
                    <a:cubicBezTo>
                      <a:pt x="1711" y="56"/>
                      <a:pt x="1711" y="57"/>
                      <a:pt x="1711" y="57"/>
                    </a:cubicBezTo>
                    <a:cubicBezTo>
                      <a:pt x="1710" y="60"/>
                      <a:pt x="1708" y="61"/>
                      <a:pt x="1706" y="61"/>
                    </a:cubicBezTo>
                    <a:cubicBezTo>
                      <a:pt x="1706" y="79"/>
                      <a:pt x="1706" y="79"/>
                      <a:pt x="1706" y="79"/>
                    </a:cubicBezTo>
                    <a:cubicBezTo>
                      <a:pt x="1708" y="79"/>
                      <a:pt x="1711" y="80"/>
                      <a:pt x="1711" y="83"/>
                    </a:cubicBezTo>
                    <a:cubicBezTo>
                      <a:pt x="1711" y="93"/>
                      <a:pt x="1711" y="93"/>
                      <a:pt x="1711" y="93"/>
                    </a:cubicBezTo>
                    <a:cubicBezTo>
                      <a:pt x="1711" y="93"/>
                      <a:pt x="1711" y="93"/>
                      <a:pt x="1711" y="94"/>
                    </a:cubicBezTo>
                    <a:cubicBezTo>
                      <a:pt x="1710" y="96"/>
                      <a:pt x="1708" y="97"/>
                      <a:pt x="1706" y="97"/>
                    </a:cubicBezTo>
                    <a:cubicBezTo>
                      <a:pt x="1706" y="115"/>
                      <a:pt x="1706" y="115"/>
                      <a:pt x="1706" y="115"/>
                    </a:cubicBezTo>
                    <a:cubicBezTo>
                      <a:pt x="1708" y="115"/>
                      <a:pt x="1711" y="117"/>
                      <a:pt x="1711" y="120"/>
                    </a:cubicBezTo>
                    <a:cubicBezTo>
                      <a:pt x="1711" y="129"/>
                      <a:pt x="1711" y="129"/>
                      <a:pt x="1711" y="129"/>
                    </a:cubicBezTo>
                    <a:cubicBezTo>
                      <a:pt x="1711" y="130"/>
                      <a:pt x="1711" y="130"/>
                      <a:pt x="1711" y="130"/>
                    </a:cubicBezTo>
                    <a:cubicBezTo>
                      <a:pt x="1710" y="133"/>
                      <a:pt x="1708" y="134"/>
                      <a:pt x="1706" y="134"/>
                    </a:cubicBezTo>
                    <a:cubicBezTo>
                      <a:pt x="1706" y="152"/>
                      <a:pt x="1706" y="152"/>
                      <a:pt x="1706" y="152"/>
                    </a:cubicBezTo>
                    <a:cubicBezTo>
                      <a:pt x="1708" y="152"/>
                      <a:pt x="1711" y="153"/>
                      <a:pt x="1711" y="157"/>
                    </a:cubicBezTo>
                    <a:cubicBezTo>
                      <a:pt x="1711" y="166"/>
                      <a:pt x="1711" y="166"/>
                      <a:pt x="1711" y="166"/>
                    </a:cubicBezTo>
                    <a:cubicBezTo>
                      <a:pt x="1711" y="166"/>
                      <a:pt x="1711" y="166"/>
                      <a:pt x="1711" y="167"/>
                    </a:cubicBezTo>
                    <a:cubicBezTo>
                      <a:pt x="1710" y="169"/>
                      <a:pt x="1708" y="170"/>
                      <a:pt x="1706" y="170"/>
                    </a:cubicBezTo>
                    <a:cubicBezTo>
                      <a:pt x="1706" y="189"/>
                      <a:pt x="1706" y="189"/>
                      <a:pt x="1706" y="189"/>
                    </a:cubicBezTo>
                    <a:cubicBezTo>
                      <a:pt x="1708" y="188"/>
                      <a:pt x="1711" y="190"/>
                      <a:pt x="1711" y="193"/>
                    </a:cubicBezTo>
                    <a:cubicBezTo>
                      <a:pt x="1711" y="202"/>
                      <a:pt x="1711" y="202"/>
                      <a:pt x="1711" y="202"/>
                    </a:cubicBezTo>
                    <a:cubicBezTo>
                      <a:pt x="1711" y="203"/>
                      <a:pt x="1711" y="203"/>
                      <a:pt x="1711" y="203"/>
                    </a:cubicBezTo>
                    <a:cubicBezTo>
                      <a:pt x="1710" y="206"/>
                      <a:pt x="1708" y="207"/>
                      <a:pt x="1706" y="207"/>
                    </a:cubicBezTo>
                    <a:cubicBezTo>
                      <a:pt x="1706" y="225"/>
                      <a:pt x="1706" y="225"/>
                      <a:pt x="1706" y="225"/>
                    </a:cubicBezTo>
                    <a:cubicBezTo>
                      <a:pt x="1708" y="225"/>
                      <a:pt x="1711" y="227"/>
                      <a:pt x="1711" y="230"/>
                    </a:cubicBezTo>
                    <a:cubicBezTo>
                      <a:pt x="1711" y="239"/>
                      <a:pt x="1711" y="239"/>
                      <a:pt x="1711" y="239"/>
                    </a:cubicBezTo>
                    <a:cubicBezTo>
                      <a:pt x="1711" y="239"/>
                      <a:pt x="1711" y="240"/>
                      <a:pt x="1711" y="240"/>
                    </a:cubicBezTo>
                    <a:cubicBezTo>
                      <a:pt x="1710" y="243"/>
                      <a:pt x="1708" y="244"/>
                      <a:pt x="1706" y="243"/>
                    </a:cubicBezTo>
                    <a:cubicBezTo>
                      <a:pt x="1706" y="262"/>
                      <a:pt x="1706" y="262"/>
                      <a:pt x="1706" y="262"/>
                    </a:cubicBezTo>
                    <a:cubicBezTo>
                      <a:pt x="1708" y="261"/>
                      <a:pt x="1711" y="263"/>
                      <a:pt x="1711" y="266"/>
                    </a:cubicBezTo>
                    <a:cubicBezTo>
                      <a:pt x="1711" y="275"/>
                      <a:pt x="1711" y="275"/>
                      <a:pt x="1711" y="275"/>
                    </a:cubicBezTo>
                    <a:cubicBezTo>
                      <a:pt x="1711" y="276"/>
                      <a:pt x="1711" y="276"/>
                      <a:pt x="1711" y="277"/>
                    </a:cubicBezTo>
                    <a:cubicBezTo>
                      <a:pt x="1710" y="279"/>
                      <a:pt x="1708" y="280"/>
                      <a:pt x="1706" y="280"/>
                    </a:cubicBezTo>
                    <a:cubicBezTo>
                      <a:pt x="1706" y="298"/>
                      <a:pt x="1706" y="298"/>
                      <a:pt x="1706" y="298"/>
                    </a:cubicBezTo>
                    <a:cubicBezTo>
                      <a:pt x="1708" y="298"/>
                      <a:pt x="1711" y="300"/>
                      <a:pt x="1711" y="303"/>
                    </a:cubicBezTo>
                    <a:cubicBezTo>
                      <a:pt x="1711" y="312"/>
                      <a:pt x="1711" y="312"/>
                      <a:pt x="1711" y="312"/>
                    </a:cubicBezTo>
                    <a:cubicBezTo>
                      <a:pt x="1711" y="312"/>
                      <a:pt x="1711" y="313"/>
                      <a:pt x="1711" y="313"/>
                    </a:cubicBezTo>
                    <a:cubicBezTo>
                      <a:pt x="1710" y="316"/>
                      <a:pt x="1708" y="317"/>
                      <a:pt x="1706" y="316"/>
                    </a:cubicBezTo>
                    <a:cubicBezTo>
                      <a:pt x="1706" y="335"/>
                      <a:pt x="1706" y="335"/>
                      <a:pt x="1706" y="335"/>
                    </a:cubicBezTo>
                    <a:cubicBezTo>
                      <a:pt x="1708" y="335"/>
                      <a:pt x="1711" y="336"/>
                      <a:pt x="1711" y="339"/>
                    </a:cubicBezTo>
                    <a:cubicBezTo>
                      <a:pt x="1711" y="348"/>
                      <a:pt x="1711" y="348"/>
                      <a:pt x="1711" y="348"/>
                    </a:cubicBezTo>
                    <a:cubicBezTo>
                      <a:pt x="1711" y="349"/>
                      <a:pt x="1711" y="349"/>
                      <a:pt x="1711" y="350"/>
                    </a:cubicBezTo>
                    <a:cubicBezTo>
                      <a:pt x="1710" y="352"/>
                      <a:pt x="1708" y="353"/>
                      <a:pt x="1706" y="353"/>
                    </a:cubicBezTo>
                    <a:cubicBezTo>
                      <a:pt x="1706" y="371"/>
                      <a:pt x="1706" y="371"/>
                      <a:pt x="1706" y="371"/>
                    </a:cubicBezTo>
                    <a:cubicBezTo>
                      <a:pt x="1708" y="371"/>
                      <a:pt x="1711" y="373"/>
                      <a:pt x="1711" y="376"/>
                    </a:cubicBezTo>
                    <a:cubicBezTo>
                      <a:pt x="1711" y="385"/>
                      <a:pt x="1711" y="385"/>
                      <a:pt x="1711" y="385"/>
                    </a:cubicBezTo>
                    <a:cubicBezTo>
                      <a:pt x="1711" y="385"/>
                      <a:pt x="1711" y="386"/>
                      <a:pt x="1711" y="386"/>
                    </a:cubicBezTo>
                    <a:cubicBezTo>
                      <a:pt x="1710" y="389"/>
                      <a:pt x="1708" y="390"/>
                      <a:pt x="1706" y="390"/>
                    </a:cubicBezTo>
                    <a:cubicBezTo>
                      <a:pt x="1706" y="408"/>
                      <a:pt x="1706" y="408"/>
                      <a:pt x="1706" y="408"/>
                    </a:cubicBezTo>
                    <a:cubicBezTo>
                      <a:pt x="1708" y="408"/>
                      <a:pt x="1711" y="409"/>
                      <a:pt x="1711" y="412"/>
                    </a:cubicBezTo>
                    <a:cubicBezTo>
                      <a:pt x="1711" y="422"/>
                      <a:pt x="1711" y="422"/>
                      <a:pt x="1711" y="422"/>
                    </a:cubicBezTo>
                    <a:cubicBezTo>
                      <a:pt x="1711" y="422"/>
                      <a:pt x="1711" y="422"/>
                      <a:pt x="1711" y="423"/>
                    </a:cubicBezTo>
                    <a:cubicBezTo>
                      <a:pt x="1710" y="425"/>
                      <a:pt x="1708" y="426"/>
                      <a:pt x="1706" y="426"/>
                    </a:cubicBezTo>
                    <a:cubicBezTo>
                      <a:pt x="1706" y="432"/>
                      <a:pt x="1706" y="432"/>
                      <a:pt x="1706" y="432"/>
                    </a:cubicBezTo>
                    <a:cubicBezTo>
                      <a:pt x="5" y="432"/>
                      <a:pt x="5" y="432"/>
                      <a:pt x="5" y="432"/>
                    </a:cubicBezTo>
                    <a:cubicBezTo>
                      <a:pt x="5" y="426"/>
                      <a:pt x="5" y="426"/>
                      <a:pt x="5" y="426"/>
                    </a:cubicBezTo>
                    <a:cubicBezTo>
                      <a:pt x="3" y="426"/>
                      <a:pt x="0" y="425"/>
                      <a:pt x="0" y="42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2"/>
                      <a:pt x="0" y="412"/>
                      <a:pt x="0" y="411"/>
                    </a:cubicBezTo>
                    <a:cubicBezTo>
                      <a:pt x="1" y="409"/>
                      <a:pt x="3" y="408"/>
                      <a:pt x="5" y="408"/>
                    </a:cubicBezTo>
                    <a:cubicBezTo>
                      <a:pt x="5" y="390"/>
                      <a:pt x="5" y="390"/>
                      <a:pt x="5" y="390"/>
                    </a:cubicBezTo>
                    <a:cubicBezTo>
                      <a:pt x="3" y="390"/>
                      <a:pt x="0" y="388"/>
                      <a:pt x="0" y="385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1" y="372"/>
                      <a:pt x="3" y="371"/>
                      <a:pt x="5" y="371"/>
                    </a:cubicBezTo>
                    <a:cubicBezTo>
                      <a:pt x="5" y="353"/>
                      <a:pt x="5" y="353"/>
                      <a:pt x="5" y="353"/>
                    </a:cubicBezTo>
                    <a:cubicBezTo>
                      <a:pt x="3" y="353"/>
                      <a:pt x="0" y="352"/>
                      <a:pt x="0" y="348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39"/>
                      <a:pt x="0" y="339"/>
                      <a:pt x="0" y="338"/>
                    </a:cubicBezTo>
                    <a:cubicBezTo>
                      <a:pt x="1" y="336"/>
                      <a:pt x="3" y="335"/>
                      <a:pt x="5" y="335"/>
                    </a:cubicBezTo>
                    <a:cubicBezTo>
                      <a:pt x="5" y="316"/>
                      <a:pt x="5" y="316"/>
                      <a:pt x="5" y="316"/>
                    </a:cubicBezTo>
                    <a:cubicBezTo>
                      <a:pt x="3" y="317"/>
                      <a:pt x="0" y="315"/>
                      <a:pt x="0" y="312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1" y="299"/>
                      <a:pt x="3" y="298"/>
                      <a:pt x="5" y="298"/>
                    </a:cubicBezTo>
                    <a:cubicBezTo>
                      <a:pt x="5" y="280"/>
                      <a:pt x="5" y="280"/>
                      <a:pt x="5" y="280"/>
                    </a:cubicBezTo>
                    <a:cubicBezTo>
                      <a:pt x="3" y="280"/>
                      <a:pt x="0" y="278"/>
                      <a:pt x="0" y="275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66"/>
                      <a:pt x="0" y="265"/>
                      <a:pt x="0" y="265"/>
                    </a:cubicBezTo>
                    <a:cubicBezTo>
                      <a:pt x="1" y="262"/>
                      <a:pt x="3" y="261"/>
                      <a:pt x="5" y="262"/>
                    </a:cubicBezTo>
                    <a:cubicBezTo>
                      <a:pt x="5" y="243"/>
                      <a:pt x="5" y="243"/>
                      <a:pt x="5" y="243"/>
                    </a:cubicBezTo>
                    <a:cubicBezTo>
                      <a:pt x="3" y="244"/>
                      <a:pt x="0" y="242"/>
                      <a:pt x="0" y="239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1" y="226"/>
                      <a:pt x="3" y="225"/>
                      <a:pt x="5" y="225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0" y="205"/>
                      <a:pt x="0" y="202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3"/>
                      <a:pt x="0" y="192"/>
                      <a:pt x="0" y="192"/>
                    </a:cubicBezTo>
                    <a:cubicBezTo>
                      <a:pt x="1" y="189"/>
                      <a:pt x="3" y="188"/>
                      <a:pt x="5" y="189"/>
                    </a:cubicBezTo>
                    <a:cubicBezTo>
                      <a:pt x="5" y="170"/>
                      <a:pt x="5" y="170"/>
                      <a:pt x="5" y="170"/>
                    </a:cubicBezTo>
                    <a:cubicBezTo>
                      <a:pt x="3" y="170"/>
                      <a:pt x="0" y="169"/>
                      <a:pt x="0" y="166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56"/>
                      <a:pt x="0" y="156"/>
                      <a:pt x="0" y="155"/>
                    </a:cubicBezTo>
                    <a:cubicBezTo>
                      <a:pt x="1" y="153"/>
                      <a:pt x="3" y="152"/>
                      <a:pt x="5" y="152"/>
                    </a:cubicBezTo>
                    <a:cubicBezTo>
                      <a:pt x="5" y="134"/>
                      <a:pt x="5" y="134"/>
                      <a:pt x="5" y="134"/>
                    </a:cubicBezTo>
                    <a:cubicBezTo>
                      <a:pt x="3" y="134"/>
                      <a:pt x="0" y="132"/>
                      <a:pt x="0" y="12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0" y="119"/>
                      <a:pt x="0" y="119"/>
                    </a:cubicBezTo>
                    <a:cubicBezTo>
                      <a:pt x="1" y="116"/>
                      <a:pt x="3" y="115"/>
                      <a:pt x="5" y="115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3" y="97"/>
                      <a:pt x="0" y="96"/>
                      <a:pt x="0" y="9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2"/>
                    </a:cubicBezTo>
                    <a:cubicBezTo>
                      <a:pt x="1" y="80"/>
                      <a:pt x="3" y="79"/>
                      <a:pt x="5" y="79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0" y="59"/>
                      <a:pt x="0" y="5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" y="43"/>
                      <a:pt x="3" y="42"/>
                      <a:pt x="5" y="4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3" y="24"/>
                      <a:pt x="0" y="23"/>
                      <a:pt x="0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1" y="7"/>
                      <a:pt x="3" y="6"/>
                      <a:pt x="5" y="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1ide-Freeform 34">
                <a:extLst>
                  <a:ext uri="{FF2B5EF4-FFF2-40B4-BE49-F238E27FC236}">
                    <a16:creationId xmlns:a16="http://schemas.microsoft.com/office/drawing/2014/main" id="{AB864C38-0938-4619-990D-FF216C012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6612" y="2359786"/>
                <a:ext cx="348930" cy="313309"/>
              </a:xfrm>
              <a:custGeom>
                <a:avLst/>
                <a:gdLst>
                  <a:gd name="T0" fmla="*/ 175 w 256"/>
                  <a:gd name="T1" fmla="*/ 108 h 243"/>
                  <a:gd name="T2" fmla="*/ 175 w 256"/>
                  <a:gd name="T3" fmla="*/ 88 h 243"/>
                  <a:gd name="T4" fmla="*/ 175 w 256"/>
                  <a:gd name="T5" fmla="*/ 68 h 243"/>
                  <a:gd name="T6" fmla="*/ 256 w 256"/>
                  <a:gd name="T7" fmla="*/ 93 h 243"/>
                  <a:gd name="T8" fmla="*/ 175 w 256"/>
                  <a:gd name="T9" fmla="*/ 118 h 243"/>
                  <a:gd name="T10" fmla="*/ 256 w 256"/>
                  <a:gd name="T11" fmla="*/ 243 h 243"/>
                  <a:gd name="T12" fmla="*/ 256 w 256"/>
                  <a:gd name="T13" fmla="*/ 239 h 243"/>
                  <a:gd name="T14" fmla="*/ 175 w 256"/>
                  <a:gd name="T15" fmla="*/ 181 h 243"/>
                  <a:gd name="T16" fmla="*/ 177 w 256"/>
                  <a:gd name="T17" fmla="*/ 149 h 243"/>
                  <a:gd name="T18" fmla="*/ 175 w 256"/>
                  <a:gd name="T19" fmla="*/ 128 h 243"/>
                  <a:gd name="T20" fmla="*/ 175 w 256"/>
                  <a:gd name="T21" fmla="*/ 108 h 243"/>
                  <a:gd name="T22" fmla="*/ 175 w 256"/>
                  <a:gd name="T23" fmla="*/ 108 h 243"/>
                  <a:gd name="T24" fmla="*/ 160 w 256"/>
                  <a:gd name="T25" fmla="*/ 68 h 243"/>
                  <a:gd name="T26" fmla="*/ 175 w 256"/>
                  <a:gd name="T27" fmla="*/ 79 h 243"/>
                  <a:gd name="T28" fmla="*/ 175 w 256"/>
                  <a:gd name="T29" fmla="*/ 79 h 243"/>
                  <a:gd name="T30" fmla="*/ 160 w 256"/>
                  <a:gd name="T31" fmla="*/ 149 h 243"/>
                  <a:gd name="T32" fmla="*/ 175 w 256"/>
                  <a:gd name="T33" fmla="*/ 155 h 243"/>
                  <a:gd name="T34" fmla="*/ 175 w 256"/>
                  <a:gd name="T35" fmla="*/ 155 h 243"/>
                  <a:gd name="T36" fmla="*/ 160 w 256"/>
                  <a:gd name="T37" fmla="*/ 243 h 243"/>
                  <a:gd name="T38" fmla="*/ 160 w 256"/>
                  <a:gd name="T39" fmla="*/ 160 h 243"/>
                  <a:gd name="T40" fmla="*/ 99 w 256"/>
                  <a:gd name="T41" fmla="*/ 118 h 243"/>
                  <a:gd name="T42" fmla="*/ 99 w 256"/>
                  <a:gd name="T43" fmla="*/ 118 h 243"/>
                  <a:gd name="T44" fmla="*/ 99 w 256"/>
                  <a:gd name="T45" fmla="*/ 98 h 243"/>
                  <a:gd name="T46" fmla="*/ 160 w 256"/>
                  <a:gd name="T47" fmla="*/ 15 h 243"/>
                  <a:gd name="T48" fmla="*/ 118 w 256"/>
                  <a:gd name="T49" fmla="*/ 58 h 243"/>
                  <a:gd name="T50" fmla="*/ 106 w 256"/>
                  <a:gd name="T51" fmla="*/ 15 h 243"/>
                  <a:gd name="T52" fmla="*/ 160 w 256"/>
                  <a:gd name="T53" fmla="*/ 15 h 243"/>
                  <a:gd name="T54" fmla="*/ 99 w 256"/>
                  <a:gd name="T55" fmla="*/ 79 h 243"/>
                  <a:gd name="T56" fmla="*/ 160 w 256"/>
                  <a:gd name="T57" fmla="*/ 149 h 243"/>
                  <a:gd name="T58" fmla="*/ 160 w 256"/>
                  <a:gd name="T59" fmla="*/ 138 h 243"/>
                  <a:gd name="T60" fmla="*/ 108 w 256"/>
                  <a:gd name="T61" fmla="*/ 165 h 243"/>
                  <a:gd name="T62" fmla="*/ 160 w 256"/>
                  <a:gd name="T63" fmla="*/ 159 h 243"/>
                  <a:gd name="T64" fmla="*/ 160 w 256"/>
                  <a:gd name="T65" fmla="*/ 165 h 243"/>
                  <a:gd name="T66" fmla="*/ 104 w 256"/>
                  <a:gd name="T67" fmla="*/ 169 h 243"/>
                  <a:gd name="T68" fmla="*/ 160 w 256"/>
                  <a:gd name="T69" fmla="*/ 243 h 243"/>
                  <a:gd name="T70" fmla="*/ 99 w 256"/>
                  <a:gd name="T71" fmla="*/ 165 h 243"/>
                  <a:gd name="T72" fmla="*/ 99 w 256"/>
                  <a:gd name="T73" fmla="*/ 118 h 243"/>
                  <a:gd name="T74" fmla="*/ 82 w 256"/>
                  <a:gd name="T75" fmla="*/ 118 h 243"/>
                  <a:gd name="T76" fmla="*/ 99 w 256"/>
                  <a:gd name="T77" fmla="*/ 98 h 243"/>
                  <a:gd name="T78" fmla="*/ 99 w 256"/>
                  <a:gd name="T79" fmla="*/ 47 h 243"/>
                  <a:gd name="T80" fmla="*/ 99 w 256"/>
                  <a:gd name="T81" fmla="*/ 15 h 243"/>
                  <a:gd name="T82" fmla="*/ 82 w 256"/>
                  <a:gd name="T83" fmla="*/ 58 h 243"/>
                  <a:gd name="T84" fmla="*/ 99 w 256"/>
                  <a:gd name="T85" fmla="*/ 88 h 243"/>
                  <a:gd name="T86" fmla="*/ 99 w 256"/>
                  <a:gd name="T87" fmla="*/ 79 h 243"/>
                  <a:gd name="T88" fmla="*/ 82 w 256"/>
                  <a:gd name="T89" fmla="*/ 147 h 243"/>
                  <a:gd name="T90" fmla="*/ 99 w 256"/>
                  <a:gd name="T91" fmla="*/ 159 h 243"/>
                  <a:gd name="T92" fmla="*/ 99 w 256"/>
                  <a:gd name="T93" fmla="*/ 159 h 243"/>
                  <a:gd name="T94" fmla="*/ 99 w 256"/>
                  <a:gd name="T95" fmla="*/ 167 h 243"/>
                  <a:gd name="T96" fmla="*/ 99 w 256"/>
                  <a:gd name="T97" fmla="*/ 243 h 243"/>
                  <a:gd name="T98" fmla="*/ 64 w 256"/>
                  <a:gd name="T99" fmla="*/ 118 h 243"/>
                  <a:gd name="T100" fmla="*/ 64 w 256"/>
                  <a:gd name="T101" fmla="*/ 133 h 243"/>
                  <a:gd name="T102" fmla="*/ 82 w 256"/>
                  <a:gd name="T103" fmla="*/ 15 h 243"/>
                  <a:gd name="T104" fmla="*/ 82 w 256"/>
                  <a:gd name="T105" fmla="*/ 58 h 243"/>
                  <a:gd name="T106" fmla="*/ 82 w 256"/>
                  <a:gd name="T107" fmla="*/ 79 h 243"/>
                  <a:gd name="T108" fmla="*/ 82 w 256"/>
                  <a:gd name="T109" fmla="*/ 98 h 243"/>
                  <a:gd name="T110" fmla="*/ 64 w 256"/>
                  <a:gd name="T111" fmla="*/ 118 h 243"/>
                  <a:gd name="T112" fmla="*/ 82 w 256"/>
                  <a:gd name="T113" fmla="*/ 138 h 243"/>
                  <a:gd name="T114" fmla="*/ 0 w 256"/>
                  <a:gd name="T115" fmla="*/ 239 h 243"/>
                  <a:gd name="T116" fmla="*/ 82 w 256"/>
                  <a:gd name="T117" fmla="*/ 184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6" h="243">
                    <a:moveTo>
                      <a:pt x="175" y="118"/>
                    </a:moveTo>
                    <a:lnTo>
                      <a:pt x="192" y="118"/>
                    </a:lnTo>
                    <a:lnTo>
                      <a:pt x="192" y="108"/>
                    </a:lnTo>
                    <a:lnTo>
                      <a:pt x="175" y="108"/>
                    </a:lnTo>
                    <a:lnTo>
                      <a:pt x="175" y="98"/>
                    </a:lnTo>
                    <a:lnTo>
                      <a:pt x="192" y="98"/>
                    </a:lnTo>
                    <a:lnTo>
                      <a:pt x="192" y="88"/>
                    </a:lnTo>
                    <a:lnTo>
                      <a:pt x="175" y="88"/>
                    </a:lnTo>
                    <a:lnTo>
                      <a:pt x="175" y="79"/>
                    </a:lnTo>
                    <a:lnTo>
                      <a:pt x="192" y="79"/>
                    </a:lnTo>
                    <a:lnTo>
                      <a:pt x="192" y="68"/>
                    </a:lnTo>
                    <a:lnTo>
                      <a:pt x="175" y="68"/>
                    </a:lnTo>
                    <a:lnTo>
                      <a:pt x="175" y="15"/>
                    </a:lnTo>
                    <a:lnTo>
                      <a:pt x="221" y="15"/>
                    </a:lnTo>
                    <a:lnTo>
                      <a:pt x="221" y="68"/>
                    </a:lnTo>
                    <a:lnTo>
                      <a:pt x="256" y="93"/>
                    </a:lnTo>
                    <a:lnTo>
                      <a:pt x="192" y="137"/>
                    </a:lnTo>
                    <a:lnTo>
                      <a:pt x="192" y="128"/>
                    </a:lnTo>
                    <a:lnTo>
                      <a:pt x="175" y="128"/>
                    </a:lnTo>
                    <a:lnTo>
                      <a:pt x="175" y="118"/>
                    </a:lnTo>
                    <a:lnTo>
                      <a:pt x="175" y="118"/>
                    </a:lnTo>
                    <a:close/>
                    <a:moveTo>
                      <a:pt x="175" y="243"/>
                    </a:moveTo>
                    <a:lnTo>
                      <a:pt x="175" y="186"/>
                    </a:lnTo>
                    <a:lnTo>
                      <a:pt x="256" y="243"/>
                    </a:lnTo>
                    <a:lnTo>
                      <a:pt x="175" y="243"/>
                    </a:lnTo>
                    <a:lnTo>
                      <a:pt x="175" y="243"/>
                    </a:lnTo>
                    <a:close/>
                    <a:moveTo>
                      <a:pt x="175" y="181"/>
                    </a:moveTo>
                    <a:lnTo>
                      <a:pt x="256" y="239"/>
                    </a:lnTo>
                    <a:lnTo>
                      <a:pt x="256" y="98"/>
                    </a:lnTo>
                    <a:lnTo>
                      <a:pt x="175" y="155"/>
                    </a:lnTo>
                    <a:lnTo>
                      <a:pt x="175" y="181"/>
                    </a:lnTo>
                    <a:lnTo>
                      <a:pt x="175" y="181"/>
                    </a:lnTo>
                    <a:close/>
                    <a:moveTo>
                      <a:pt x="175" y="149"/>
                    </a:moveTo>
                    <a:lnTo>
                      <a:pt x="175" y="138"/>
                    </a:lnTo>
                    <a:lnTo>
                      <a:pt x="190" y="138"/>
                    </a:lnTo>
                    <a:lnTo>
                      <a:pt x="177" y="149"/>
                    </a:lnTo>
                    <a:lnTo>
                      <a:pt x="175" y="149"/>
                    </a:lnTo>
                    <a:close/>
                    <a:moveTo>
                      <a:pt x="160" y="118"/>
                    </a:moveTo>
                    <a:lnTo>
                      <a:pt x="175" y="118"/>
                    </a:lnTo>
                    <a:lnTo>
                      <a:pt x="175" y="128"/>
                    </a:lnTo>
                    <a:lnTo>
                      <a:pt x="160" y="128"/>
                    </a:lnTo>
                    <a:lnTo>
                      <a:pt x="160" y="118"/>
                    </a:lnTo>
                    <a:lnTo>
                      <a:pt x="160" y="118"/>
                    </a:lnTo>
                    <a:close/>
                    <a:moveTo>
                      <a:pt x="175" y="108"/>
                    </a:moveTo>
                    <a:lnTo>
                      <a:pt x="160" y="108"/>
                    </a:lnTo>
                    <a:lnTo>
                      <a:pt x="160" y="98"/>
                    </a:lnTo>
                    <a:lnTo>
                      <a:pt x="175" y="98"/>
                    </a:lnTo>
                    <a:lnTo>
                      <a:pt x="175" y="108"/>
                    </a:lnTo>
                    <a:lnTo>
                      <a:pt x="175" y="108"/>
                    </a:lnTo>
                    <a:close/>
                    <a:moveTo>
                      <a:pt x="175" y="15"/>
                    </a:moveTo>
                    <a:lnTo>
                      <a:pt x="175" y="68"/>
                    </a:lnTo>
                    <a:lnTo>
                      <a:pt x="160" y="68"/>
                    </a:lnTo>
                    <a:lnTo>
                      <a:pt x="160" y="15"/>
                    </a:lnTo>
                    <a:lnTo>
                      <a:pt x="175" y="15"/>
                    </a:lnTo>
                    <a:lnTo>
                      <a:pt x="175" y="15"/>
                    </a:lnTo>
                    <a:close/>
                    <a:moveTo>
                      <a:pt x="175" y="79"/>
                    </a:moveTo>
                    <a:lnTo>
                      <a:pt x="175" y="88"/>
                    </a:lnTo>
                    <a:lnTo>
                      <a:pt x="160" y="88"/>
                    </a:lnTo>
                    <a:lnTo>
                      <a:pt x="160" y="79"/>
                    </a:lnTo>
                    <a:lnTo>
                      <a:pt x="175" y="79"/>
                    </a:lnTo>
                    <a:lnTo>
                      <a:pt x="175" y="79"/>
                    </a:lnTo>
                    <a:close/>
                    <a:moveTo>
                      <a:pt x="175" y="138"/>
                    </a:moveTo>
                    <a:lnTo>
                      <a:pt x="175" y="149"/>
                    </a:lnTo>
                    <a:lnTo>
                      <a:pt x="160" y="149"/>
                    </a:lnTo>
                    <a:lnTo>
                      <a:pt x="160" y="138"/>
                    </a:lnTo>
                    <a:lnTo>
                      <a:pt x="175" y="138"/>
                    </a:lnTo>
                    <a:lnTo>
                      <a:pt x="175" y="138"/>
                    </a:lnTo>
                    <a:close/>
                    <a:moveTo>
                      <a:pt x="175" y="155"/>
                    </a:moveTo>
                    <a:lnTo>
                      <a:pt x="175" y="181"/>
                    </a:lnTo>
                    <a:lnTo>
                      <a:pt x="160" y="169"/>
                    </a:lnTo>
                    <a:lnTo>
                      <a:pt x="160" y="165"/>
                    </a:lnTo>
                    <a:lnTo>
                      <a:pt x="175" y="155"/>
                    </a:lnTo>
                    <a:lnTo>
                      <a:pt x="175" y="155"/>
                    </a:lnTo>
                    <a:close/>
                    <a:moveTo>
                      <a:pt x="175" y="186"/>
                    </a:moveTo>
                    <a:lnTo>
                      <a:pt x="160" y="174"/>
                    </a:lnTo>
                    <a:lnTo>
                      <a:pt x="160" y="243"/>
                    </a:lnTo>
                    <a:lnTo>
                      <a:pt x="175" y="243"/>
                    </a:lnTo>
                    <a:lnTo>
                      <a:pt x="175" y="186"/>
                    </a:lnTo>
                    <a:lnTo>
                      <a:pt x="175" y="186"/>
                    </a:lnTo>
                    <a:close/>
                    <a:moveTo>
                      <a:pt x="160" y="160"/>
                    </a:moveTo>
                    <a:lnTo>
                      <a:pt x="162" y="159"/>
                    </a:lnTo>
                    <a:lnTo>
                      <a:pt x="160" y="159"/>
                    </a:lnTo>
                    <a:lnTo>
                      <a:pt x="160" y="160"/>
                    </a:lnTo>
                    <a:close/>
                    <a:moveTo>
                      <a:pt x="99" y="118"/>
                    </a:moveTo>
                    <a:lnTo>
                      <a:pt x="160" y="118"/>
                    </a:lnTo>
                    <a:lnTo>
                      <a:pt x="160" y="128"/>
                    </a:lnTo>
                    <a:lnTo>
                      <a:pt x="99" y="128"/>
                    </a:lnTo>
                    <a:lnTo>
                      <a:pt x="99" y="118"/>
                    </a:lnTo>
                    <a:lnTo>
                      <a:pt x="99" y="118"/>
                    </a:lnTo>
                    <a:close/>
                    <a:moveTo>
                      <a:pt x="160" y="108"/>
                    </a:moveTo>
                    <a:lnTo>
                      <a:pt x="99" y="108"/>
                    </a:lnTo>
                    <a:lnTo>
                      <a:pt x="99" y="98"/>
                    </a:lnTo>
                    <a:lnTo>
                      <a:pt x="160" y="98"/>
                    </a:lnTo>
                    <a:lnTo>
                      <a:pt x="160" y="108"/>
                    </a:lnTo>
                    <a:lnTo>
                      <a:pt x="160" y="108"/>
                    </a:lnTo>
                    <a:close/>
                    <a:moveTo>
                      <a:pt x="160" y="15"/>
                    </a:moveTo>
                    <a:lnTo>
                      <a:pt x="160" y="68"/>
                    </a:lnTo>
                    <a:lnTo>
                      <a:pt x="99" y="68"/>
                    </a:lnTo>
                    <a:lnTo>
                      <a:pt x="99" y="58"/>
                    </a:lnTo>
                    <a:lnTo>
                      <a:pt x="118" y="58"/>
                    </a:lnTo>
                    <a:lnTo>
                      <a:pt x="118" y="47"/>
                    </a:lnTo>
                    <a:lnTo>
                      <a:pt x="99" y="47"/>
                    </a:lnTo>
                    <a:lnTo>
                      <a:pt x="99" y="15"/>
                    </a:lnTo>
                    <a:lnTo>
                      <a:pt x="106" y="15"/>
                    </a:lnTo>
                    <a:lnTo>
                      <a:pt x="128" y="0"/>
                    </a:lnTo>
                    <a:lnTo>
                      <a:pt x="150" y="15"/>
                    </a:lnTo>
                    <a:lnTo>
                      <a:pt x="160" y="15"/>
                    </a:lnTo>
                    <a:lnTo>
                      <a:pt x="160" y="15"/>
                    </a:lnTo>
                    <a:close/>
                    <a:moveTo>
                      <a:pt x="160" y="79"/>
                    </a:moveTo>
                    <a:lnTo>
                      <a:pt x="160" y="88"/>
                    </a:lnTo>
                    <a:lnTo>
                      <a:pt x="99" y="88"/>
                    </a:lnTo>
                    <a:lnTo>
                      <a:pt x="99" y="79"/>
                    </a:lnTo>
                    <a:lnTo>
                      <a:pt x="160" y="79"/>
                    </a:lnTo>
                    <a:lnTo>
                      <a:pt x="160" y="79"/>
                    </a:lnTo>
                    <a:close/>
                    <a:moveTo>
                      <a:pt x="160" y="138"/>
                    </a:moveTo>
                    <a:lnTo>
                      <a:pt x="160" y="149"/>
                    </a:lnTo>
                    <a:lnTo>
                      <a:pt x="99" y="149"/>
                    </a:lnTo>
                    <a:lnTo>
                      <a:pt x="99" y="138"/>
                    </a:lnTo>
                    <a:lnTo>
                      <a:pt x="160" y="138"/>
                    </a:lnTo>
                    <a:lnTo>
                      <a:pt x="160" y="138"/>
                    </a:lnTo>
                    <a:close/>
                    <a:moveTo>
                      <a:pt x="160" y="159"/>
                    </a:moveTo>
                    <a:lnTo>
                      <a:pt x="160" y="160"/>
                    </a:lnTo>
                    <a:lnTo>
                      <a:pt x="153" y="165"/>
                    </a:lnTo>
                    <a:lnTo>
                      <a:pt x="108" y="165"/>
                    </a:lnTo>
                    <a:lnTo>
                      <a:pt x="99" y="160"/>
                    </a:lnTo>
                    <a:lnTo>
                      <a:pt x="99" y="159"/>
                    </a:lnTo>
                    <a:lnTo>
                      <a:pt x="160" y="159"/>
                    </a:lnTo>
                    <a:lnTo>
                      <a:pt x="160" y="159"/>
                    </a:lnTo>
                    <a:close/>
                    <a:moveTo>
                      <a:pt x="160" y="165"/>
                    </a:moveTo>
                    <a:lnTo>
                      <a:pt x="160" y="169"/>
                    </a:lnTo>
                    <a:lnTo>
                      <a:pt x="157" y="167"/>
                    </a:lnTo>
                    <a:lnTo>
                      <a:pt x="160" y="165"/>
                    </a:lnTo>
                    <a:lnTo>
                      <a:pt x="160" y="165"/>
                    </a:lnTo>
                    <a:close/>
                    <a:moveTo>
                      <a:pt x="160" y="174"/>
                    </a:moveTo>
                    <a:lnTo>
                      <a:pt x="152" y="169"/>
                    </a:lnTo>
                    <a:lnTo>
                      <a:pt x="104" y="169"/>
                    </a:lnTo>
                    <a:lnTo>
                      <a:pt x="104" y="169"/>
                    </a:lnTo>
                    <a:lnTo>
                      <a:pt x="99" y="172"/>
                    </a:lnTo>
                    <a:lnTo>
                      <a:pt x="99" y="243"/>
                    </a:lnTo>
                    <a:lnTo>
                      <a:pt x="160" y="243"/>
                    </a:lnTo>
                    <a:lnTo>
                      <a:pt x="160" y="174"/>
                    </a:lnTo>
                    <a:lnTo>
                      <a:pt x="160" y="174"/>
                    </a:lnTo>
                    <a:close/>
                    <a:moveTo>
                      <a:pt x="99" y="167"/>
                    </a:moveTo>
                    <a:lnTo>
                      <a:pt x="99" y="165"/>
                    </a:lnTo>
                    <a:lnTo>
                      <a:pt x="101" y="165"/>
                    </a:lnTo>
                    <a:lnTo>
                      <a:pt x="99" y="167"/>
                    </a:lnTo>
                    <a:close/>
                    <a:moveTo>
                      <a:pt x="82" y="118"/>
                    </a:moveTo>
                    <a:lnTo>
                      <a:pt x="99" y="118"/>
                    </a:lnTo>
                    <a:lnTo>
                      <a:pt x="99" y="128"/>
                    </a:lnTo>
                    <a:lnTo>
                      <a:pt x="82" y="128"/>
                    </a:lnTo>
                    <a:lnTo>
                      <a:pt x="82" y="118"/>
                    </a:lnTo>
                    <a:lnTo>
                      <a:pt x="82" y="118"/>
                    </a:lnTo>
                    <a:close/>
                    <a:moveTo>
                      <a:pt x="99" y="108"/>
                    </a:moveTo>
                    <a:lnTo>
                      <a:pt x="82" y="108"/>
                    </a:lnTo>
                    <a:lnTo>
                      <a:pt x="82" y="98"/>
                    </a:lnTo>
                    <a:lnTo>
                      <a:pt x="99" y="98"/>
                    </a:lnTo>
                    <a:lnTo>
                      <a:pt x="99" y="108"/>
                    </a:lnTo>
                    <a:lnTo>
                      <a:pt x="99" y="108"/>
                    </a:lnTo>
                    <a:close/>
                    <a:moveTo>
                      <a:pt x="99" y="15"/>
                    </a:moveTo>
                    <a:lnTo>
                      <a:pt x="99" y="47"/>
                    </a:lnTo>
                    <a:lnTo>
                      <a:pt x="82" y="47"/>
                    </a:lnTo>
                    <a:lnTo>
                      <a:pt x="82" y="15"/>
                    </a:lnTo>
                    <a:lnTo>
                      <a:pt x="99" y="15"/>
                    </a:lnTo>
                    <a:lnTo>
                      <a:pt x="99" y="15"/>
                    </a:lnTo>
                    <a:close/>
                    <a:moveTo>
                      <a:pt x="99" y="58"/>
                    </a:moveTo>
                    <a:lnTo>
                      <a:pt x="99" y="68"/>
                    </a:lnTo>
                    <a:lnTo>
                      <a:pt x="82" y="68"/>
                    </a:lnTo>
                    <a:lnTo>
                      <a:pt x="82" y="58"/>
                    </a:lnTo>
                    <a:lnTo>
                      <a:pt x="99" y="58"/>
                    </a:lnTo>
                    <a:lnTo>
                      <a:pt x="99" y="58"/>
                    </a:lnTo>
                    <a:close/>
                    <a:moveTo>
                      <a:pt x="99" y="79"/>
                    </a:moveTo>
                    <a:lnTo>
                      <a:pt x="99" y="88"/>
                    </a:lnTo>
                    <a:lnTo>
                      <a:pt x="82" y="88"/>
                    </a:lnTo>
                    <a:lnTo>
                      <a:pt x="82" y="79"/>
                    </a:lnTo>
                    <a:lnTo>
                      <a:pt x="99" y="79"/>
                    </a:lnTo>
                    <a:lnTo>
                      <a:pt x="99" y="79"/>
                    </a:lnTo>
                    <a:close/>
                    <a:moveTo>
                      <a:pt x="99" y="138"/>
                    </a:moveTo>
                    <a:lnTo>
                      <a:pt x="99" y="149"/>
                    </a:lnTo>
                    <a:lnTo>
                      <a:pt x="82" y="149"/>
                    </a:lnTo>
                    <a:lnTo>
                      <a:pt x="82" y="147"/>
                    </a:lnTo>
                    <a:lnTo>
                      <a:pt x="82" y="138"/>
                    </a:lnTo>
                    <a:lnTo>
                      <a:pt x="99" y="138"/>
                    </a:lnTo>
                    <a:lnTo>
                      <a:pt x="99" y="138"/>
                    </a:lnTo>
                    <a:close/>
                    <a:moveTo>
                      <a:pt x="99" y="159"/>
                    </a:moveTo>
                    <a:lnTo>
                      <a:pt x="99" y="160"/>
                    </a:lnTo>
                    <a:lnTo>
                      <a:pt x="98" y="159"/>
                    </a:lnTo>
                    <a:lnTo>
                      <a:pt x="99" y="159"/>
                    </a:lnTo>
                    <a:lnTo>
                      <a:pt x="99" y="159"/>
                    </a:lnTo>
                    <a:close/>
                    <a:moveTo>
                      <a:pt x="99" y="165"/>
                    </a:moveTo>
                    <a:lnTo>
                      <a:pt x="82" y="152"/>
                    </a:lnTo>
                    <a:lnTo>
                      <a:pt x="82" y="179"/>
                    </a:lnTo>
                    <a:lnTo>
                      <a:pt x="99" y="167"/>
                    </a:lnTo>
                    <a:lnTo>
                      <a:pt x="99" y="165"/>
                    </a:lnTo>
                    <a:lnTo>
                      <a:pt x="99" y="165"/>
                    </a:lnTo>
                    <a:close/>
                    <a:moveTo>
                      <a:pt x="99" y="172"/>
                    </a:moveTo>
                    <a:lnTo>
                      <a:pt x="99" y="243"/>
                    </a:lnTo>
                    <a:lnTo>
                      <a:pt x="82" y="243"/>
                    </a:lnTo>
                    <a:lnTo>
                      <a:pt x="82" y="184"/>
                    </a:lnTo>
                    <a:lnTo>
                      <a:pt x="99" y="172"/>
                    </a:lnTo>
                    <a:close/>
                    <a:moveTo>
                      <a:pt x="64" y="118"/>
                    </a:moveTo>
                    <a:lnTo>
                      <a:pt x="82" y="118"/>
                    </a:lnTo>
                    <a:lnTo>
                      <a:pt x="82" y="128"/>
                    </a:lnTo>
                    <a:lnTo>
                      <a:pt x="64" y="128"/>
                    </a:lnTo>
                    <a:lnTo>
                      <a:pt x="64" y="133"/>
                    </a:lnTo>
                    <a:lnTo>
                      <a:pt x="2" y="91"/>
                    </a:lnTo>
                    <a:lnTo>
                      <a:pt x="35" y="68"/>
                    </a:lnTo>
                    <a:lnTo>
                      <a:pt x="35" y="15"/>
                    </a:lnTo>
                    <a:lnTo>
                      <a:pt x="82" y="15"/>
                    </a:lnTo>
                    <a:lnTo>
                      <a:pt x="82" y="47"/>
                    </a:lnTo>
                    <a:lnTo>
                      <a:pt x="64" y="47"/>
                    </a:lnTo>
                    <a:lnTo>
                      <a:pt x="64" y="58"/>
                    </a:lnTo>
                    <a:lnTo>
                      <a:pt x="82" y="58"/>
                    </a:lnTo>
                    <a:lnTo>
                      <a:pt x="82" y="68"/>
                    </a:lnTo>
                    <a:lnTo>
                      <a:pt x="64" y="68"/>
                    </a:lnTo>
                    <a:lnTo>
                      <a:pt x="64" y="79"/>
                    </a:lnTo>
                    <a:lnTo>
                      <a:pt x="82" y="79"/>
                    </a:lnTo>
                    <a:lnTo>
                      <a:pt x="82" y="88"/>
                    </a:lnTo>
                    <a:lnTo>
                      <a:pt x="64" y="88"/>
                    </a:lnTo>
                    <a:lnTo>
                      <a:pt x="64" y="98"/>
                    </a:lnTo>
                    <a:lnTo>
                      <a:pt x="82" y="98"/>
                    </a:lnTo>
                    <a:lnTo>
                      <a:pt x="82" y="108"/>
                    </a:lnTo>
                    <a:lnTo>
                      <a:pt x="64" y="108"/>
                    </a:lnTo>
                    <a:lnTo>
                      <a:pt x="64" y="118"/>
                    </a:lnTo>
                    <a:lnTo>
                      <a:pt x="64" y="118"/>
                    </a:lnTo>
                    <a:close/>
                    <a:moveTo>
                      <a:pt x="82" y="138"/>
                    </a:moveTo>
                    <a:lnTo>
                      <a:pt x="82" y="147"/>
                    </a:lnTo>
                    <a:lnTo>
                      <a:pt x="71" y="138"/>
                    </a:lnTo>
                    <a:lnTo>
                      <a:pt x="82" y="138"/>
                    </a:lnTo>
                    <a:lnTo>
                      <a:pt x="82" y="138"/>
                    </a:lnTo>
                    <a:close/>
                    <a:moveTo>
                      <a:pt x="82" y="152"/>
                    </a:moveTo>
                    <a:lnTo>
                      <a:pt x="0" y="95"/>
                    </a:lnTo>
                    <a:lnTo>
                      <a:pt x="0" y="239"/>
                    </a:lnTo>
                    <a:lnTo>
                      <a:pt x="82" y="179"/>
                    </a:lnTo>
                    <a:lnTo>
                      <a:pt x="82" y="152"/>
                    </a:lnTo>
                    <a:lnTo>
                      <a:pt x="82" y="152"/>
                    </a:lnTo>
                    <a:close/>
                    <a:moveTo>
                      <a:pt x="82" y="184"/>
                    </a:moveTo>
                    <a:lnTo>
                      <a:pt x="82" y="243"/>
                    </a:lnTo>
                    <a:lnTo>
                      <a:pt x="0" y="243"/>
                    </a:lnTo>
                    <a:lnTo>
                      <a:pt x="82" y="1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3427C6C8-00C4-44A1-9EBE-4B79B79D0654}"/>
                  </a:ext>
                </a:extLst>
              </p:cNvPr>
              <p:cNvGrpSpPr/>
              <p:nvPr/>
            </p:nvGrpSpPr>
            <p:grpSpPr>
              <a:xfrm>
                <a:off x="1125820" y="2047121"/>
                <a:ext cx="3933643" cy="934770"/>
                <a:chOff x="4076536" y="890588"/>
                <a:chExt cx="3933643" cy="798245"/>
              </a:xfrm>
            </p:grpSpPr>
            <p:sp>
              <p:nvSpPr>
                <p:cNvPr id="37" name="is1ide-Rectangle 36">
                  <a:extLst>
                    <a:ext uri="{FF2B5EF4-FFF2-40B4-BE49-F238E27FC236}">
                      <a16:creationId xmlns:a16="http://schemas.microsoft.com/office/drawing/2014/main" id="{0A358753-AF4E-4291-B7B9-C8186B99B9C6}"/>
                    </a:ext>
                  </a:extLst>
                </p:cNvPr>
                <p:cNvSpPr/>
                <p:nvPr/>
              </p:nvSpPr>
              <p:spPr>
                <a:xfrm>
                  <a:off x="4076536" y="890588"/>
                  <a:ext cx="3933643" cy="27977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none" lIns="72000" tIns="0" rIns="72000" bIns="0" anchor="ctr" anchorCtr="0">
                  <a:normAutofit/>
                </a:bodyPr>
                <a:lstStyle/>
                <a:p>
                  <a:pPr lvl="0" algn="ctr">
                    <a:defRPr sz="1800"/>
                  </a:pPr>
                  <a:r>
                    <a:rPr lang="zh-CN" altLang="en-US" sz="11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8" name="is1ide-Rectangle 37">
                  <a:extLst>
                    <a:ext uri="{FF2B5EF4-FFF2-40B4-BE49-F238E27FC236}">
                      <a16:creationId xmlns:a16="http://schemas.microsoft.com/office/drawing/2014/main" id="{801B0220-783C-4CB3-99A6-4369EA176047}"/>
                    </a:ext>
                  </a:extLst>
                </p:cNvPr>
                <p:cNvSpPr/>
                <p:nvPr/>
              </p:nvSpPr>
              <p:spPr>
                <a:xfrm>
                  <a:off x="4076536" y="1170362"/>
                  <a:ext cx="3933643" cy="518471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square" lIns="72000" tIns="0" rIns="72000" bIns="0">
                  <a:normAutofit fontScale="92500" lnSpcReduction="10000"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9E2D25E-365D-4D3D-A3E1-AF5879596751}"/>
                </a:ext>
              </a:extLst>
            </p:cNvPr>
            <p:cNvGrpSpPr/>
            <p:nvPr/>
          </p:nvGrpSpPr>
          <p:grpSpPr>
            <a:xfrm>
              <a:off x="236718" y="3483850"/>
              <a:ext cx="5316617" cy="939927"/>
              <a:chOff x="228960" y="3203654"/>
              <a:chExt cx="5724636" cy="939927"/>
            </a:xfrm>
          </p:grpSpPr>
          <p:sp>
            <p:nvSpPr>
              <p:cNvPr id="27" name="is1ide-Rectangle 26">
                <a:extLst>
                  <a:ext uri="{FF2B5EF4-FFF2-40B4-BE49-F238E27FC236}">
                    <a16:creationId xmlns:a16="http://schemas.microsoft.com/office/drawing/2014/main" id="{3CB4AA1C-8C37-4125-B91D-459D70953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60" y="3204945"/>
                <a:ext cx="5724636" cy="938636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45720" rIns="72000" bIns="45720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r>
                  <a:rPr lang="en-US" altLang="zh-CN" sz="36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28" name="is1ide-Freeform 27">
                <a:extLst>
                  <a:ext uri="{FF2B5EF4-FFF2-40B4-BE49-F238E27FC236}">
                    <a16:creationId xmlns:a16="http://schemas.microsoft.com/office/drawing/2014/main" id="{54B7C9A2-76F0-4F4A-BECE-7F9383F45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820" y="3204945"/>
                <a:ext cx="3933643" cy="938636"/>
              </a:xfrm>
              <a:custGeom>
                <a:avLst/>
                <a:gdLst>
                  <a:gd name="T0" fmla="*/ 1706 w 1711"/>
                  <a:gd name="T1" fmla="*/ 0 h 432"/>
                  <a:gd name="T2" fmla="*/ 1711 w 1711"/>
                  <a:gd name="T3" fmla="*/ 11 h 432"/>
                  <a:gd name="T4" fmla="*/ 1711 w 1711"/>
                  <a:gd name="T5" fmla="*/ 21 h 432"/>
                  <a:gd name="T6" fmla="*/ 1706 w 1711"/>
                  <a:gd name="T7" fmla="*/ 43 h 432"/>
                  <a:gd name="T8" fmla="*/ 1711 w 1711"/>
                  <a:gd name="T9" fmla="*/ 56 h 432"/>
                  <a:gd name="T10" fmla="*/ 1706 w 1711"/>
                  <a:gd name="T11" fmla="*/ 61 h 432"/>
                  <a:gd name="T12" fmla="*/ 1711 w 1711"/>
                  <a:gd name="T13" fmla="*/ 84 h 432"/>
                  <a:gd name="T14" fmla="*/ 1711 w 1711"/>
                  <a:gd name="T15" fmla="*/ 94 h 432"/>
                  <a:gd name="T16" fmla="*/ 1706 w 1711"/>
                  <a:gd name="T17" fmla="*/ 116 h 432"/>
                  <a:gd name="T18" fmla="*/ 1711 w 1711"/>
                  <a:gd name="T19" fmla="*/ 129 h 432"/>
                  <a:gd name="T20" fmla="*/ 1706 w 1711"/>
                  <a:gd name="T21" fmla="*/ 134 h 432"/>
                  <a:gd name="T22" fmla="*/ 1711 w 1711"/>
                  <a:gd name="T23" fmla="*/ 157 h 432"/>
                  <a:gd name="T24" fmla="*/ 1711 w 1711"/>
                  <a:gd name="T25" fmla="*/ 167 h 432"/>
                  <a:gd name="T26" fmla="*/ 1706 w 1711"/>
                  <a:gd name="T27" fmla="*/ 189 h 432"/>
                  <a:gd name="T28" fmla="*/ 1711 w 1711"/>
                  <a:gd name="T29" fmla="*/ 202 h 432"/>
                  <a:gd name="T30" fmla="*/ 1706 w 1711"/>
                  <a:gd name="T31" fmla="*/ 207 h 432"/>
                  <a:gd name="T32" fmla="*/ 1711 w 1711"/>
                  <a:gd name="T33" fmla="*/ 230 h 432"/>
                  <a:gd name="T34" fmla="*/ 1711 w 1711"/>
                  <a:gd name="T35" fmla="*/ 240 h 432"/>
                  <a:gd name="T36" fmla="*/ 1706 w 1711"/>
                  <a:gd name="T37" fmla="*/ 262 h 432"/>
                  <a:gd name="T38" fmla="*/ 1711 w 1711"/>
                  <a:gd name="T39" fmla="*/ 276 h 432"/>
                  <a:gd name="T40" fmla="*/ 1706 w 1711"/>
                  <a:gd name="T41" fmla="*/ 280 h 432"/>
                  <a:gd name="T42" fmla="*/ 1711 w 1711"/>
                  <a:gd name="T43" fmla="*/ 303 h 432"/>
                  <a:gd name="T44" fmla="*/ 1711 w 1711"/>
                  <a:gd name="T45" fmla="*/ 313 h 432"/>
                  <a:gd name="T46" fmla="*/ 1706 w 1711"/>
                  <a:gd name="T47" fmla="*/ 335 h 432"/>
                  <a:gd name="T48" fmla="*/ 1711 w 1711"/>
                  <a:gd name="T49" fmla="*/ 349 h 432"/>
                  <a:gd name="T50" fmla="*/ 1706 w 1711"/>
                  <a:gd name="T51" fmla="*/ 353 h 432"/>
                  <a:gd name="T52" fmla="*/ 1711 w 1711"/>
                  <a:gd name="T53" fmla="*/ 376 h 432"/>
                  <a:gd name="T54" fmla="*/ 1711 w 1711"/>
                  <a:gd name="T55" fmla="*/ 386 h 432"/>
                  <a:gd name="T56" fmla="*/ 1706 w 1711"/>
                  <a:gd name="T57" fmla="*/ 408 h 432"/>
                  <a:gd name="T58" fmla="*/ 1711 w 1711"/>
                  <a:gd name="T59" fmla="*/ 422 h 432"/>
                  <a:gd name="T60" fmla="*/ 1706 w 1711"/>
                  <a:gd name="T61" fmla="*/ 426 h 432"/>
                  <a:gd name="T62" fmla="*/ 5 w 1711"/>
                  <a:gd name="T63" fmla="*/ 432 h 432"/>
                  <a:gd name="T64" fmla="*/ 0 w 1711"/>
                  <a:gd name="T65" fmla="*/ 422 h 432"/>
                  <a:gd name="T66" fmla="*/ 0 w 1711"/>
                  <a:gd name="T67" fmla="*/ 412 h 432"/>
                  <a:gd name="T68" fmla="*/ 5 w 1711"/>
                  <a:gd name="T69" fmla="*/ 390 h 432"/>
                  <a:gd name="T70" fmla="*/ 0 w 1711"/>
                  <a:gd name="T71" fmla="*/ 376 h 432"/>
                  <a:gd name="T72" fmla="*/ 5 w 1711"/>
                  <a:gd name="T73" fmla="*/ 372 h 432"/>
                  <a:gd name="T74" fmla="*/ 0 w 1711"/>
                  <a:gd name="T75" fmla="*/ 349 h 432"/>
                  <a:gd name="T76" fmla="*/ 0 w 1711"/>
                  <a:gd name="T77" fmla="*/ 338 h 432"/>
                  <a:gd name="T78" fmla="*/ 5 w 1711"/>
                  <a:gd name="T79" fmla="*/ 317 h 432"/>
                  <a:gd name="T80" fmla="*/ 0 w 1711"/>
                  <a:gd name="T81" fmla="*/ 303 h 432"/>
                  <a:gd name="T82" fmla="*/ 5 w 1711"/>
                  <a:gd name="T83" fmla="*/ 298 h 432"/>
                  <a:gd name="T84" fmla="*/ 0 w 1711"/>
                  <a:gd name="T85" fmla="*/ 276 h 432"/>
                  <a:gd name="T86" fmla="*/ 0 w 1711"/>
                  <a:gd name="T87" fmla="*/ 265 h 432"/>
                  <a:gd name="T88" fmla="*/ 5 w 1711"/>
                  <a:gd name="T89" fmla="*/ 244 h 432"/>
                  <a:gd name="T90" fmla="*/ 0 w 1711"/>
                  <a:gd name="T91" fmla="*/ 230 h 432"/>
                  <a:gd name="T92" fmla="*/ 5 w 1711"/>
                  <a:gd name="T93" fmla="*/ 225 h 432"/>
                  <a:gd name="T94" fmla="*/ 0 w 1711"/>
                  <a:gd name="T95" fmla="*/ 202 h 432"/>
                  <a:gd name="T96" fmla="*/ 0 w 1711"/>
                  <a:gd name="T97" fmla="*/ 192 h 432"/>
                  <a:gd name="T98" fmla="*/ 5 w 1711"/>
                  <a:gd name="T99" fmla="*/ 170 h 432"/>
                  <a:gd name="T100" fmla="*/ 0 w 1711"/>
                  <a:gd name="T101" fmla="*/ 157 h 432"/>
                  <a:gd name="T102" fmla="*/ 5 w 1711"/>
                  <a:gd name="T103" fmla="*/ 152 h 432"/>
                  <a:gd name="T104" fmla="*/ 0 w 1711"/>
                  <a:gd name="T105" fmla="*/ 129 h 432"/>
                  <a:gd name="T106" fmla="*/ 0 w 1711"/>
                  <a:gd name="T107" fmla="*/ 119 h 432"/>
                  <a:gd name="T108" fmla="*/ 5 w 1711"/>
                  <a:gd name="T109" fmla="*/ 97 h 432"/>
                  <a:gd name="T110" fmla="*/ 0 w 1711"/>
                  <a:gd name="T111" fmla="*/ 84 h 432"/>
                  <a:gd name="T112" fmla="*/ 5 w 1711"/>
                  <a:gd name="T113" fmla="*/ 79 h 432"/>
                  <a:gd name="T114" fmla="*/ 0 w 1711"/>
                  <a:gd name="T115" fmla="*/ 56 h 432"/>
                  <a:gd name="T116" fmla="*/ 0 w 1711"/>
                  <a:gd name="T117" fmla="*/ 46 h 432"/>
                  <a:gd name="T118" fmla="*/ 5 w 1711"/>
                  <a:gd name="T119" fmla="*/ 24 h 432"/>
                  <a:gd name="T120" fmla="*/ 0 w 1711"/>
                  <a:gd name="T121" fmla="*/ 11 h 432"/>
                  <a:gd name="T122" fmla="*/ 5 w 1711"/>
                  <a:gd name="T123" fmla="*/ 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11" h="432">
                    <a:moveTo>
                      <a:pt x="5" y="0"/>
                    </a:moveTo>
                    <a:cubicBezTo>
                      <a:pt x="1706" y="0"/>
                      <a:pt x="1706" y="0"/>
                      <a:pt x="1706" y="0"/>
                    </a:cubicBezTo>
                    <a:cubicBezTo>
                      <a:pt x="1706" y="6"/>
                      <a:pt x="1706" y="6"/>
                      <a:pt x="1706" y="6"/>
                    </a:cubicBezTo>
                    <a:cubicBezTo>
                      <a:pt x="1708" y="6"/>
                      <a:pt x="1711" y="7"/>
                      <a:pt x="1711" y="11"/>
                    </a:cubicBezTo>
                    <a:cubicBezTo>
                      <a:pt x="1711" y="20"/>
                      <a:pt x="1711" y="20"/>
                      <a:pt x="1711" y="20"/>
                    </a:cubicBezTo>
                    <a:cubicBezTo>
                      <a:pt x="1711" y="20"/>
                      <a:pt x="1711" y="20"/>
                      <a:pt x="1711" y="21"/>
                    </a:cubicBezTo>
                    <a:cubicBezTo>
                      <a:pt x="1710" y="23"/>
                      <a:pt x="1708" y="24"/>
                      <a:pt x="1706" y="24"/>
                    </a:cubicBezTo>
                    <a:cubicBezTo>
                      <a:pt x="1706" y="43"/>
                      <a:pt x="1706" y="43"/>
                      <a:pt x="1706" y="43"/>
                    </a:cubicBezTo>
                    <a:cubicBezTo>
                      <a:pt x="1708" y="42"/>
                      <a:pt x="1711" y="44"/>
                      <a:pt x="1711" y="47"/>
                    </a:cubicBezTo>
                    <a:cubicBezTo>
                      <a:pt x="1711" y="56"/>
                      <a:pt x="1711" y="56"/>
                      <a:pt x="1711" y="56"/>
                    </a:cubicBezTo>
                    <a:cubicBezTo>
                      <a:pt x="1711" y="57"/>
                      <a:pt x="1711" y="57"/>
                      <a:pt x="1711" y="57"/>
                    </a:cubicBezTo>
                    <a:cubicBezTo>
                      <a:pt x="1710" y="60"/>
                      <a:pt x="1708" y="61"/>
                      <a:pt x="1706" y="61"/>
                    </a:cubicBezTo>
                    <a:cubicBezTo>
                      <a:pt x="1706" y="79"/>
                      <a:pt x="1706" y="79"/>
                      <a:pt x="1706" y="79"/>
                    </a:cubicBezTo>
                    <a:cubicBezTo>
                      <a:pt x="1708" y="79"/>
                      <a:pt x="1711" y="81"/>
                      <a:pt x="1711" y="84"/>
                    </a:cubicBezTo>
                    <a:cubicBezTo>
                      <a:pt x="1711" y="93"/>
                      <a:pt x="1711" y="93"/>
                      <a:pt x="1711" y="93"/>
                    </a:cubicBezTo>
                    <a:cubicBezTo>
                      <a:pt x="1711" y="93"/>
                      <a:pt x="1711" y="94"/>
                      <a:pt x="1711" y="94"/>
                    </a:cubicBezTo>
                    <a:cubicBezTo>
                      <a:pt x="1710" y="96"/>
                      <a:pt x="1708" y="98"/>
                      <a:pt x="1706" y="97"/>
                    </a:cubicBezTo>
                    <a:cubicBezTo>
                      <a:pt x="1706" y="116"/>
                      <a:pt x="1706" y="116"/>
                      <a:pt x="1706" y="116"/>
                    </a:cubicBezTo>
                    <a:cubicBezTo>
                      <a:pt x="1708" y="115"/>
                      <a:pt x="1711" y="117"/>
                      <a:pt x="1711" y="120"/>
                    </a:cubicBezTo>
                    <a:cubicBezTo>
                      <a:pt x="1711" y="129"/>
                      <a:pt x="1711" y="129"/>
                      <a:pt x="1711" y="129"/>
                    </a:cubicBezTo>
                    <a:cubicBezTo>
                      <a:pt x="1711" y="130"/>
                      <a:pt x="1711" y="130"/>
                      <a:pt x="1711" y="130"/>
                    </a:cubicBezTo>
                    <a:cubicBezTo>
                      <a:pt x="1710" y="133"/>
                      <a:pt x="1708" y="134"/>
                      <a:pt x="1706" y="134"/>
                    </a:cubicBezTo>
                    <a:cubicBezTo>
                      <a:pt x="1706" y="152"/>
                      <a:pt x="1706" y="152"/>
                      <a:pt x="1706" y="152"/>
                    </a:cubicBezTo>
                    <a:cubicBezTo>
                      <a:pt x="1708" y="152"/>
                      <a:pt x="1711" y="154"/>
                      <a:pt x="1711" y="157"/>
                    </a:cubicBezTo>
                    <a:cubicBezTo>
                      <a:pt x="1711" y="166"/>
                      <a:pt x="1711" y="166"/>
                      <a:pt x="1711" y="166"/>
                    </a:cubicBezTo>
                    <a:cubicBezTo>
                      <a:pt x="1711" y="166"/>
                      <a:pt x="1711" y="167"/>
                      <a:pt x="1711" y="167"/>
                    </a:cubicBezTo>
                    <a:cubicBezTo>
                      <a:pt x="1710" y="170"/>
                      <a:pt x="1708" y="171"/>
                      <a:pt x="1706" y="170"/>
                    </a:cubicBezTo>
                    <a:cubicBezTo>
                      <a:pt x="1706" y="189"/>
                      <a:pt x="1706" y="189"/>
                      <a:pt x="1706" y="189"/>
                    </a:cubicBezTo>
                    <a:cubicBezTo>
                      <a:pt x="1708" y="189"/>
                      <a:pt x="1711" y="190"/>
                      <a:pt x="1711" y="193"/>
                    </a:cubicBezTo>
                    <a:cubicBezTo>
                      <a:pt x="1711" y="202"/>
                      <a:pt x="1711" y="202"/>
                      <a:pt x="1711" y="202"/>
                    </a:cubicBezTo>
                    <a:cubicBezTo>
                      <a:pt x="1711" y="203"/>
                      <a:pt x="1711" y="203"/>
                      <a:pt x="1711" y="204"/>
                    </a:cubicBezTo>
                    <a:cubicBezTo>
                      <a:pt x="1710" y="206"/>
                      <a:pt x="1708" y="207"/>
                      <a:pt x="1706" y="207"/>
                    </a:cubicBezTo>
                    <a:cubicBezTo>
                      <a:pt x="1706" y="225"/>
                      <a:pt x="1706" y="225"/>
                      <a:pt x="1706" y="225"/>
                    </a:cubicBezTo>
                    <a:cubicBezTo>
                      <a:pt x="1708" y="225"/>
                      <a:pt x="1711" y="227"/>
                      <a:pt x="1711" y="230"/>
                    </a:cubicBezTo>
                    <a:cubicBezTo>
                      <a:pt x="1711" y="239"/>
                      <a:pt x="1711" y="239"/>
                      <a:pt x="1711" y="239"/>
                    </a:cubicBezTo>
                    <a:cubicBezTo>
                      <a:pt x="1711" y="239"/>
                      <a:pt x="1711" y="240"/>
                      <a:pt x="1711" y="240"/>
                    </a:cubicBezTo>
                    <a:cubicBezTo>
                      <a:pt x="1710" y="243"/>
                      <a:pt x="1708" y="244"/>
                      <a:pt x="1706" y="244"/>
                    </a:cubicBezTo>
                    <a:cubicBezTo>
                      <a:pt x="1706" y="262"/>
                      <a:pt x="1706" y="262"/>
                      <a:pt x="1706" y="262"/>
                    </a:cubicBezTo>
                    <a:cubicBezTo>
                      <a:pt x="1708" y="262"/>
                      <a:pt x="1711" y="263"/>
                      <a:pt x="1711" y="266"/>
                    </a:cubicBezTo>
                    <a:cubicBezTo>
                      <a:pt x="1711" y="276"/>
                      <a:pt x="1711" y="276"/>
                      <a:pt x="1711" y="276"/>
                    </a:cubicBezTo>
                    <a:cubicBezTo>
                      <a:pt x="1711" y="276"/>
                      <a:pt x="1711" y="276"/>
                      <a:pt x="1711" y="277"/>
                    </a:cubicBezTo>
                    <a:cubicBezTo>
                      <a:pt x="1710" y="279"/>
                      <a:pt x="1708" y="280"/>
                      <a:pt x="1706" y="280"/>
                    </a:cubicBezTo>
                    <a:cubicBezTo>
                      <a:pt x="1706" y="298"/>
                      <a:pt x="1706" y="298"/>
                      <a:pt x="1706" y="298"/>
                    </a:cubicBezTo>
                    <a:cubicBezTo>
                      <a:pt x="1708" y="298"/>
                      <a:pt x="1711" y="300"/>
                      <a:pt x="1711" y="303"/>
                    </a:cubicBezTo>
                    <a:cubicBezTo>
                      <a:pt x="1711" y="312"/>
                      <a:pt x="1711" y="312"/>
                      <a:pt x="1711" y="312"/>
                    </a:cubicBezTo>
                    <a:cubicBezTo>
                      <a:pt x="1711" y="313"/>
                      <a:pt x="1711" y="313"/>
                      <a:pt x="1711" y="313"/>
                    </a:cubicBezTo>
                    <a:cubicBezTo>
                      <a:pt x="1710" y="316"/>
                      <a:pt x="1708" y="317"/>
                      <a:pt x="1706" y="317"/>
                    </a:cubicBezTo>
                    <a:cubicBezTo>
                      <a:pt x="1706" y="335"/>
                      <a:pt x="1706" y="335"/>
                      <a:pt x="1706" y="335"/>
                    </a:cubicBezTo>
                    <a:cubicBezTo>
                      <a:pt x="1708" y="335"/>
                      <a:pt x="1711" y="336"/>
                      <a:pt x="1711" y="340"/>
                    </a:cubicBezTo>
                    <a:cubicBezTo>
                      <a:pt x="1711" y="349"/>
                      <a:pt x="1711" y="349"/>
                      <a:pt x="1711" y="349"/>
                    </a:cubicBezTo>
                    <a:cubicBezTo>
                      <a:pt x="1711" y="349"/>
                      <a:pt x="1711" y="349"/>
                      <a:pt x="1711" y="350"/>
                    </a:cubicBezTo>
                    <a:cubicBezTo>
                      <a:pt x="1710" y="352"/>
                      <a:pt x="1708" y="353"/>
                      <a:pt x="1706" y="353"/>
                    </a:cubicBezTo>
                    <a:cubicBezTo>
                      <a:pt x="1706" y="372"/>
                      <a:pt x="1706" y="372"/>
                      <a:pt x="1706" y="372"/>
                    </a:cubicBezTo>
                    <a:cubicBezTo>
                      <a:pt x="1708" y="371"/>
                      <a:pt x="1711" y="373"/>
                      <a:pt x="1711" y="376"/>
                    </a:cubicBezTo>
                    <a:cubicBezTo>
                      <a:pt x="1711" y="385"/>
                      <a:pt x="1711" y="385"/>
                      <a:pt x="1711" y="385"/>
                    </a:cubicBezTo>
                    <a:cubicBezTo>
                      <a:pt x="1711" y="386"/>
                      <a:pt x="1711" y="386"/>
                      <a:pt x="1711" y="386"/>
                    </a:cubicBezTo>
                    <a:cubicBezTo>
                      <a:pt x="1710" y="389"/>
                      <a:pt x="1708" y="390"/>
                      <a:pt x="1706" y="390"/>
                    </a:cubicBezTo>
                    <a:cubicBezTo>
                      <a:pt x="1706" y="408"/>
                      <a:pt x="1706" y="408"/>
                      <a:pt x="1706" y="408"/>
                    </a:cubicBezTo>
                    <a:cubicBezTo>
                      <a:pt x="1708" y="408"/>
                      <a:pt x="1711" y="410"/>
                      <a:pt x="1711" y="413"/>
                    </a:cubicBezTo>
                    <a:cubicBezTo>
                      <a:pt x="1711" y="422"/>
                      <a:pt x="1711" y="422"/>
                      <a:pt x="1711" y="422"/>
                    </a:cubicBezTo>
                    <a:cubicBezTo>
                      <a:pt x="1711" y="422"/>
                      <a:pt x="1711" y="423"/>
                      <a:pt x="1711" y="423"/>
                    </a:cubicBezTo>
                    <a:cubicBezTo>
                      <a:pt x="1710" y="426"/>
                      <a:pt x="1708" y="427"/>
                      <a:pt x="1706" y="426"/>
                    </a:cubicBezTo>
                    <a:cubicBezTo>
                      <a:pt x="1706" y="432"/>
                      <a:pt x="1706" y="432"/>
                      <a:pt x="1706" y="432"/>
                    </a:cubicBezTo>
                    <a:cubicBezTo>
                      <a:pt x="5" y="432"/>
                      <a:pt x="5" y="432"/>
                      <a:pt x="5" y="432"/>
                    </a:cubicBezTo>
                    <a:cubicBezTo>
                      <a:pt x="5" y="426"/>
                      <a:pt x="5" y="426"/>
                      <a:pt x="5" y="426"/>
                    </a:cubicBezTo>
                    <a:cubicBezTo>
                      <a:pt x="3" y="427"/>
                      <a:pt x="0" y="425"/>
                      <a:pt x="0" y="422"/>
                    </a:cubicBezTo>
                    <a:cubicBezTo>
                      <a:pt x="0" y="413"/>
                      <a:pt x="0" y="413"/>
                      <a:pt x="0" y="413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1" y="409"/>
                      <a:pt x="3" y="408"/>
                      <a:pt x="5" y="408"/>
                    </a:cubicBezTo>
                    <a:cubicBezTo>
                      <a:pt x="5" y="390"/>
                      <a:pt x="5" y="390"/>
                      <a:pt x="5" y="390"/>
                    </a:cubicBezTo>
                    <a:cubicBezTo>
                      <a:pt x="3" y="390"/>
                      <a:pt x="0" y="388"/>
                      <a:pt x="0" y="385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6"/>
                      <a:pt x="0" y="375"/>
                      <a:pt x="0" y="375"/>
                    </a:cubicBezTo>
                    <a:cubicBezTo>
                      <a:pt x="1" y="372"/>
                      <a:pt x="3" y="371"/>
                      <a:pt x="5" y="372"/>
                    </a:cubicBezTo>
                    <a:cubicBezTo>
                      <a:pt x="5" y="353"/>
                      <a:pt x="5" y="353"/>
                      <a:pt x="5" y="353"/>
                    </a:cubicBezTo>
                    <a:cubicBezTo>
                      <a:pt x="3" y="353"/>
                      <a:pt x="0" y="352"/>
                      <a:pt x="0" y="349"/>
                    </a:cubicBezTo>
                    <a:cubicBezTo>
                      <a:pt x="0" y="340"/>
                      <a:pt x="0" y="340"/>
                      <a:pt x="0" y="340"/>
                    </a:cubicBezTo>
                    <a:cubicBezTo>
                      <a:pt x="0" y="339"/>
                      <a:pt x="0" y="339"/>
                      <a:pt x="0" y="338"/>
                    </a:cubicBezTo>
                    <a:cubicBezTo>
                      <a:pt x="1" y="336"/>
                      <a:pt x="3" y="335"/>
                      <a:pt x="5" y="335"/>
                    </a:cubicBezTo>
                    <a:cubicBezTo>
                      <a:pt x="5" y="317"/>
                      <a:pt x="5" y="317"/>
                      <a:pt x="5" y="317"/>
                    </a:cubicBezTo>
                    <a:cubicBezTo>
                      <a:pt x="3" y="317"/>
                      <a:pt x="0" y="315"/>
                      <a:pt x="0" y="312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03"/>
                      <a:pt x="0" y="302"/>
                      <a:pt x="0" y="302"/>
                    </a:cubicBezTo>
                    <a:cubicBezTo>
                      <a:pt x="1" y="299"/>
                      <a:pt x="3" y="298"/>
                      <a:pt x="5" y="298"/>
                    </a:cubicBezTo>
                    <a:cubicBezTo>
                      <a:pt x="5" y="280"/>
                      <a:pt x="5" y="280"/>
                      <a:pt x="5" y="280"/>
                    </a:cubicBezTo>
                    <a:cubicBezTo>
                      <a:pt x="3" y="280"/>
                      <a:pt x="0" y="279"/>
                      <a:pt x="0" y="276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66"/>
                      <a:pt x="0" y="266"/>
                      <a:pt x="0" y="265"/>
                    </a:cubicBezTo>
                    <a:cubicBezTo>
                      <a:pt x="1" y="263"/>
                      <a:pt x="3" y="262"/>
                      <a:pt x="5" y="262"/>
                    </a:cubicBezTo>
                    <a:cubicBezTo>
                      <a:pt x="5" y="244"/>
                      <a:pt x="5" y="244"/>
                      <a:pt x="5" y="244"/>
                    </a:cubicBezTo>
                    <a:cubicBezTo>
                      <a:pt x="3" y="244"/>
                      <a:pt x="0" y="242"/>
                      <a:pt x="0" y="239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1" y="226"/>
                      <a:pt x="3" y="225"/>
                      <a:pt x="5" y="225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0" y="206"/>
                      <a:pt x="0" y="202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3"/>
                      <a:pt x="0" y="193"/>
                      <a:pt x="0" y="192"/>
                    </a:cubicBezTo>
                    <a:cubicBezTo>
                      <a:pt x="1" y="190"/>
                      <a:pt x="3" y="189"/>
                      <a:pt x="5" y="189"/>
                    </a:cubicBezTo>
                    <a:cubicBezTo>
                      <a:pt x="5" y="170"/>
                      <a:pt x="5" y="170"/>
                      <a:pt x="5" y="170"/>
                    </a:cubicBezTo>
                    <a:cubicBezTo>
                      <a:pt x="3" y="171"/>
                      <a:pt x="0" y="169"/>
                      <a:pt x="0" y="166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1" y="153"/>
                      <a:pt x="3" y="152"/>
                      <a:pt x="5" y="152"/>
                    </a:cubicBezTo>
                    <a:cubicBezTo>
                      <a:pt x="5" y="134"/>
                      <a:pt x="5" y="134"/>
                      <a:pt x="5" y="134"/>
                    </a:cubicBezTo>
                    <a:cubicBezTo>
                      <a:pt x="3" y="134"/>
                      <a:pt x="0" y="132"/>
                      <a:pt x="0" y="12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0" y="119"/>
                      <a:pt x="0" y="119"/>
                    </a:cubicBezTo>
                    <a:cubicBezTo>
                      <a:pt x="1" y="116"/>
                      <a:pt x="3" y="115"/>
                      <a:pt x="5" y="116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3" y="98"/>
                      <a:pt x="0" y="96"/>
                      <a:pt x="0" y="93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" y="80"/>
                      <a:pt x="3" y="79"/>
                      <a:pt x="5" y="79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0" y="59"/>
                      <a:pt x="0" y="5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6"/>
                      <a:pt x="0" y="46"/>
                    </a:cubicBezTo>
                    <a:cubicBezTo>
                      <a:pt x="1" y="43"/>
                      <a:pt x="3" y="42"/>
                      <a:pt x="5" y="4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3" y="24"/>
                      <a:pt x="0" y="23"/>
                      <a:pt x="0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1" y="7"/>
                      <a:pt x="3" y="6"/>
                      <a:pt x="5" y="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1ide-Freeform 28">
                <a:extLst>
                  <a:ext uri="{FF2B5EF4-FFF2-40B4-BE49-F238E27FC236}">
                    <a16:creationId xmlns:a16="http://schemas.microsoft.com/office/drawing/2014/main" id="{B6421DF6-1F49-4E9B-BD30-2ADD03FA7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0256" y="3487310"/>
                <a:ext cx="381642" cy="373907"/>
              </a:xfrm>
              <a:custGeom>
                <a:avLst/>
                <a:gdLst>
                  <a:gd name="T0" fmla="*/ 140 w 280"/>
                  <a:gd name="T1" fmla="*/ 59 h 290"/>
                  <a:gd name="T2" fmla="*/ 179 w 280"/>
                  <a:gd name="T3" fmla="*/ 59 h 290"/>
                  <a:gd name="T4" fmla="*/ 179 w 280"/>
                  <a:gd name="T5" fmla="*/ 21 h 290"/>
                  <a:gd name="T6" fmla="*/ 140 w 280"/>
                  <a:gd name="T7" fmla="*/ 21 h 290"/>
                  <a:gd name="T8" fmla="*/ 140 w 280"/>
                  <a:gd name="T9" fmla="*/ 0 h 290"/>
                  <a:gd name="T10" fmla="*/ 179 w 280"/>
                  <a:gd name="T11" fmla="*/ 0 h 290"/>
                  <a:gd name="T12" fmla="*/ 199 w 280"/>
                  <a:gd name="T13" fmla="*/ 22 h 290"/>
                  <a:gd name="T14" fmla="*/ 199 w 280"/>
                  <a:gd name="T15" fmla="*/ 59 h 290"/>
                  <a:gd name="T16" fmla="*/ 280 w 280"/>
                  <a:gd name="T17" fmla="*/ 59 h 290"/>
                  <a:gd name="T18" fmla="*/ 280 w 280"/>
                  <a:gd name="T19" fmla="*/ 290 h 290"/>
                  <a:gd name="T20" fmla="*/ 140 w 280"/>
                  <a:gd name="T21" fmla="*/ 290 h 290"/>
                  <a:gd name="T22" fmla="*/ 140 w 280"/>
                  <a:gd name="T23" fmla="*/ 59 h 290"/>
                  <a:gd name="T24" fmla="*/ 101 w 280"/>
                  <a:gd name="T25" fmla="*/ 59 h 290"/>
                  <a:gd name="T26" fmla="*/ 140 w 280"/>
                  <a:gd name="T27" fmla="*/ 59 h 290"/>
                  <a:gd name="T28" fmla="*/ 140 w 280"/>
                  <a:gd name="T29" fmla="*/ 290 h 290"/>
                  <a:gd name="T30" fmla="*/ 0 w 280"/>
                  <a:gd name="T31" fmla="*/ 290 h 290"/>
                  <a:gd name="T32" fmla="*/ 0 w 280"/>
                  <a:gd name="T33" fmla="*/ 59 h 290"/>
                  <a:gd name="T34" fmla="*/ 81 w 280"/>
                  <a:gd name="T35" fmla="*/ 59 h 290"/>
                  <a:gd name="T36" fmla="*/ 81 w 280"/>
                  <a:gd name="T37" fmla="*/ 22 h 290"/>
                  <a:gd name="T38" fmla="*/ 101 w 280"/>
                  <a:gd name="T39" fmla="*/ 0 h 290"/>
                  <a:gd name="T40" fmla="*/ 140 w 280"/>
                  <a:gd name="T41" fmla="*/ 0 h 290"/>
                  <a:gd name="T42" fmla="*/ 140 w 280"/>
                  <a:gd name="T43" fmla="*/ 21 h 290"/>
                  <a:gd name="T44" fmla="*/ 101 w 280"/>
                  <a:gd name="T45" fmla="*/ 21 h 290"/>
                  <a:gd name="T46" fmla="*/ 101 w 280"/>
                  <a:gd name="T47" fmla="*/ 59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0" h="290">
                    <a:moveTo>
                      <a:pt x="140" y="59"/>
                    </a:moveTo>
                    <a:lnTo>
                      <a:pt x="179" y="59"/>
                    </a:lnTo>
                    <a:lnTo>
                      <a:pt x="179" y="21"/>
                    </a:lnTo>
                    <a:lnTo>
                      <a:pt x="140" y="21"/>
                    </a:lnTo>
                    <a:lnTo>
                      <a:pt x="140" y="0"/>
                    </a:lnTo>
                    <a:lnTo>
                      <a:pt x="179" y="0"/>
                    </a:lnTo>
                    <a:lnTo>
                      <a:pt x="199" y="22"/>
                    </a:lnTo>
                    <a:lnTo>
                      <a:pt x="199" y="59"/>
                    </a:lnTo>
                    <a:lnTo>
                      <a:pt x="280" y="59"/>
                    </a:lnTo>
                    <a:lnTo>
                      <a:pt x="280" y="290"/>
                    </a:lnTo>
                    <a:lnTo>
                      <a:pt x="140" y="290"/>
                    </a:lnTo>
                    <a:lnTo>
                      <a:pt x="140" y="59"/>
                    </a:lnTo>
                    <a:close/>
                    <a:moveTo>
                      <a:pt x="101" y="59"/>
                    </a:moveTo>
                    <a:lnTo>
                      <a:pt x="140" y="59"/>
                    </a:lnTo>
                    <a:lnTo>
                      <a:pt x="140" y="290"/>
                    </a:lnTo>
                    <a:lnTo>
                      <a:pt x="0" y="290"/>
                    </a:lnTo>
                    <a:lnTo>
                      <a:pt x="0" y="59"/>
                    </a:lnTo>
                    <a:lnTo>
                      <a:pt x="81" y="59"/>
                    </a:lnTo>
                    <a:lnTo>
                      <a:pt x="81" y="22"/>
                    </a:lnTo>
                    <a:lnTo>
                      <a:pt x="101" y="0"/>
                    </a:lnTo>
                    <a:lnTo>
                      <a:pt x="140" y="0"/>
                    </a:lnTo>
                    <a:lnTo>
                      <a:pt x="140" y="21"/>
                    </a:lnTo>
                    <a:lnTo>
                      <a:pt x="101" y="21"/>
                    </a:lnTo>
                    <a:lnTo>
                      <a:pt x="101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F908563C-390F-49E1-8008-BD38A81FA3C5}"/>
                  </a:ext>
                </a:extLst>
              </p:cNvPr>
              <p:cNvGrpSpPr/>
              <p:nvPr/>
            </p:nvGrpSpPr>
            <p:grpSpPr>
              <a:xfrm>
                <a:off x="1125820" y="3203654"/>
                <a:ext cx="3933643" cy="934770"/>
                <a:chOff x="4076536" y="890588"/>
                <a:chExt cx="3933643" cy="798245"/>
              </a:xfrm>
            </p:grpSpPr>
            <p:sp>
              <p:nvSpPr>
                <p:cNvPr id="31" name="is1ide-Rectangle 30">
                  <a:extLst>
                    <a:ext uri="{FF2B5EF4-FFF2-40B4-BE49-F238E27FC236}">
                      <a16:creationId xmlns:a16="http://schemas.microsoft.com/office/drawing/2014/main" id="{7186728F-1977-4073-9ABE-FE99D5BA454D}"/>
                    </a:ext>
                  </a:extLst>
                </p:cNvPr>
                <p:cNvSpPr/>
                <p:nvPr/>
              </p:nvSpPr>
              <p:spPr>
                <a:xfrm>
                  <a:off x="4076536" y="890588"/>
                  <a:ext cx="3933643" cy="27977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none" lIns="72000" tIns="0" rIns="72000" bIns="0" anchor="ctr" anchorCtr="0">
                  <a:normAutofit/>
                </a:bodyPr>
                <a:lstStyle/>
                <a:p>
                  <a:pPr lvl="0" algn="ctr">
                    <a:defRPr sz="1800"/>
                  </a:pPr>
                  <a:r>
                    <a:rPr lang="zh-CN" altLang="en-US" sz="1100" b="1">
                      <a:solidFill>
                        <a:schemeClr val="accent3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2" name="is1ide-Rectangle 31">
                  <a:extLst>
                    <a:ext uri="{FF2B5EF4-FFF2-40B4-BE49-F238E27FC236}">
                      <a16:creationId xmlns:a16="http://schemas.microsoft.com/office/drawing/2014/main" id="{78C88CB0-9171-479E-B2DA-1D4CCF70FEDE}"/>
                    </a:ext>
                  </a:extLst>
                </p:cNvPr>
                <p:cNvSpPr/>
                <p:nvPr/>
              </p:nvSpPr>
              <p:spPr>
                <a:xfrm>
                  <a:off x="4076536" y="1170362"/>
                  <a:ext cx="3933643" cy="518471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square" lIns="72000" tIns="0" rIns="72000" bIns="0">
                  <a:normAutofit fontScale="92500" lnSpcReduction="10000"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9671190-A2F6-4333-80B0-569BC44F1E08}"/>
                </a:ext>
              </a:extLst>
            </p:cNvPr>
            <p:cNvGrpSpPr/>
            <p:nvPr/>
          </p:nvGrpSpPr>
          <p:grpSpPr>
            <a:xfrm>
              <a:off x="6638666" y="1189250"/>
              <a:ext cx="5316617" cy="939927"/>
              <a:chOff x="6215987" y="885431"/>
              <a:chExt cx="5724636" cy="939927"/>
            </a:xfrm>
          </p:grpSpPr>
          <p:sp>
            <p:nvSpPr>
              <p:cNvPr id="21" name="is1ide-Rectangle 20">
                <a:extLst>
                  <a:ext uri="{FF2B5EF4-FFF2-40B4-BE49-F238E27FC236}">
                    <a16:creationId xmlns:a16="http://schemas.microsoft.com/office/drawing/2014/main" id="{6441AD23-AB3D-4ED7-A261-003B437DE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5987" y="888011"/>
                <a:ext cx="5724636" cy="937347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45720" rIns="72000" bIns="45720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r>
                  <a:rPr lang="en-US" altLang="zh-CN" sz="36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22" name="is1ide-Freeform 21">
                <a:extLst>
                  <a:ext uri="{FF2B5EF4-FFF2-40B4-BE49-F238E27FC236}">
                    <a16:creationId xmlns:a16="http://schemas.microsoft.com/office/drawing/2014/main" id="{A1AC726E-9707-4720-8606-7367C8CC7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2847" y="888011"/>
                <a:ext cx="3933643" cy="937347"/>
              </a:xfrm>
              <a:custGeom>
                <a:avLst/>
                <a:gdLst>
                  <a:gd name="T0" fmla="*/ 1706 w 1711"/>
                  <a:gd name="T1" fmla="*/ 0 h 432"/>
                  <a:gd name="T2" fmla="*/ 1711 w 1711"/>
                  <a:gd name="T3" fmla="*/ 11 h 432"/>
                  <a:gd name="T4" fmla="*/ 1711 w 1711"/>
                  <a:gd name="T5" fmla="*/ 21 h 432"/>
                  <a:gd name="T6" fmla="*/ 1706 w 1711"/>
                  <a:gd name="T7" fmla="*/ 43 h 432"/>
                  <a:gd name="T8" fmla="*/ 1711 w 1711"/>
                  <a:gd name="T9" fmla="*/ 56 h 432"/>
                  <a:gd name="T10" fmla="*/ 1706 w 1711"/>
                  <a:gd name="T11" fmla="*/ 61 h 432"/>
                  <a:gd name="T12" fmla="*/ 1711 w 1711"/>
                  <a:gd name="T13" fmla="*/ 84 h 432"/>
                  <a:gd name="T14" fmla="*/ 1711 w 1711"/>
                  <a:gd name="T15" fmla="*/ 94 h 432"/>
                  <a:gd name="T16" fmla="*/ 1706 w 1711"/>
                  <a:gd name="T17" fmla="*/ 116 h 432"/>
                  <a:gd name="T18" fmla="*/ 1711 w 1711"/>
                  <a:gd name="T19" fmla="*/ 130 h 432"/>
                  <a:gd name="T20" fmla="*/ 1706 w 1711"/>
                  <a:gd name="T21" fmla="*/ 134 h 432"/>
                  <a:gd name="T22" fmla="*/ 1711 w 1711"/>
                  <a:gd name="T23" fmla="*/ 157 h 432"/>
                  <a:gd name="T24" fmla="*/ 1711 w 1711"/>
                  <a:gd name="T25" fmla="*/ 167 h 432"/>
                  <a:gd name="T26" fmla="*/ 1706 w 1711"/>
                  <a:gd name="T27" fmla="*/ 189 h 432"/>
                  <a:gd name="T28" fmla="*/ 1711 w 1711"/>
                  <a:gd name="T29" fmla="*/ 203 h 432"/>
                  <a:gd name="T30" fmla="*/ 1706 w 1711"/>
                  <a:gd name="T31" fmla="*/ 207 h 432"/>
                  <a:gd name="T32" fmla="*/ 1711 w 1711"/>
                  <a:gd name="T33" fmla="*/ 230 h 432"/>
                  <a:gd name="T34" fmla="*/ 1711 w 1711"/>
                  <a:gd name="T35" fmla="*/ 240 h 432"/>
                  <a:gd name="T36" fmla="*/ 1706 w 1711"/>
                  <a:gd name="T37" fmla="*/ 262 h 432"/>
                  <a:gd name="T38" fmla="*/ 1711 w 1711"/>
                  <a:gd name="T39" fmla="*/ 276 h 432"/>
                  <a:gd name="T40" fmla="*/ 1706 w 1711"/>
                  <a:gd name="T41" fmla="*/ 280 h 432"/>
                  <a:gd name="T42" fmla="*/ 1711 w 1711"/>
                  <a:gd name="T43" fmla="*/ 303 h 432"/>
                  <a:gd name="T44" fmla="*/ 1711 w 1711"/>
                  <a:gd name="T45" fmla="*/ 313 h 432"/>
                  <a:gd name="T46" fmla="*/ 1706 w 1711"/>
                  <a:gd name="T47" fmla="*/ 335 h 432"/>
                  <a:gd name="T48" fmla="*/ 1711 w 1711"/>
                  <a:gd name="T49" fmla="*/ 349 h 432"/>
                  <a:gd name="T50" fmla="*/ 1706 w 1711"/>
                  <a:gd name="T51" fmla="*/ 353 h 432"/>
                  <a:gd name="T52" fmla="*/ 1711 w 1711"/>
                  <a:gd name="T53" fmla="*/ 376 h 432"/>
                  <a:gd name="T54" fmla="*/ 1711 w 1711"/>
                  <a:gd name="T55" fmla="*/ 387 h 432"/>
                  <a:gd name="T56" fmla="*/ 1706 w 1711"/>
                  <a:gd name="T57" fmla="*/ 408 h 432"/>
                  <a:gd name="T58" fmla="*/ 1711 w 1711"/>
                  <a:gd name="T59" fmla="*/ 422 h 432"/>
                  <a:gd name="T60" fmla="*/ 1706 w 1711"/>
                  <a:gd name="T61" fmla="*/ 427 h 432"/>
                  <a:gd name="T62" fmla="*/ 5 w 1711"/>
                  <a:gd name="T63" fmla="*/ 432 h 432"/>
                  <a:gd name="T64" fmla="*/ 0 w 1711"/>
                  <a:gd name="T65" fmla="*/ 422 h 432"/>
                  <a:gd name="T66" fmla="*/ 0 w 1711"/>
                  <a:gd name="T67" fmla="*/ 412 h 432"/>
                  <a:gd name="T68" fmla="*/ 5 w 1711"/>
                  <a:gd name="T69" fmla="*/ 390 h 432"/>
                  <a:gd name="T70" fmla="*/ 0 w 1711"/>
                  <a:gd name="T71" fmla="*/ 376 h 432"/>
                  <a:gd name="T72" fmla="*/ 5 w 1711"/>
                  <a:gd name="T73" fmla="*/ 372 h 432"/>
                  <a:gd name="T74" fmla="*/ 0 w 1711"/>
                  <a:gd name="T75" fmla="*/ 349 h 432"/>
                  <a:gd name="T76" fmla="*/ 0 w 1711"/>
                  <a:gd name="T77" fmla="*/ 339 h 432"/>
                  <a:gd name="T78" fmla="*/ 5 w 1711"/>
                  <a:gd name="T79" fmla="*/ 317 h 432"/>
                  <a:gd name="T80" fmla="*/ 0 w 1711"/>
                  <a:gd name="T81" fmla="*/ 303 h 432"/>
                  <a:gd name="T82" fmla="*/ 5 w 1711"/>
                  <a:gd name="T83" fmla="*/ 299 h 432"/>
                  <a:gd name="T84" fmla="*/ 0 w 1711"/>
                  <a:gd name="T85" fmla="*/ 276 h 432"/>
                  <a:gd name="T86" fmla="*/ 0 w 1711"/>
                  <a:gd name="T87" fmla="*/ 265 h 432"/>
                  <a:gd name="T88" fmla="*/ 5 w 1711"/>
                  <a:gd name="T89" fmla="*/ 244 h 432"/>
                  <a:gd name="T90" fmla="*/ 0 w 1711"/>
                  <a:gd name="T91" fmla="*/ 230 h 432"/>
                  <a:gd name="T92" fmla="*/ 5 w 1711"/>
                  <a:gd name="T93" fmla="*/ 226 h 432"/>
                  <a:gd name="T94" fmla="*/ 0 w 1711"/>
                  <a:gd name="T95" fmla="*/ 203 h 432"/>
                  <a:gd name="T96" fmla="*/ 0 w 1711"/>
                  <a:gd name="T97" fmla="*/ 192 h 432"/>
                  <a:gd name="T98" fmla="*/ 5 w 1711"/>
                  <a:gd name="T99" fmla="*/ 171 h 432"/>
                  <a:gd name="T100" fmla="*/ 0 w 1711"/>
                  <a:gd name="T101" fmla="*/ 157 h 432"/>
                  <a:gd name="T102" fmla="*/ 5 w 1711"/>
                  <a:gd name="T103" fmla="*/ 152 h 432"/>
                  <a:gd name="T104" fmla="*/ 0 w 1711"/>
                  <a:gd name="T105" fmla="*/ 130 h 432"/>
                  <a:gd name="T106" fmla="*/ 0 w 1711"/>
                  <a:gd name="T107" fmla="*/ 119 h 432"/>
                  <a:gd name="T108" fmla="*/ 5 w 1711"/>
                  <a:gd name="T109" fmla="*/ 98 h 432"/>
                  <a:gd name="T110" fmla="*/ 0 w 1711"/>
                  <a:gd name="T111" fmla="*/ 84 h 432"/>
                  <a:gd name="T112" fmla="*/ 5 w 1711"/>
                  <a:gd name="T113" fmla="*/ 79 h 432"/>
                  <a:gd name="T114" fmla="*/ 0 w 1711"/>
                  <a:gd name="T115" fmla="*/ 56 h 432"/>
                  <a:gd name="T116" fmla="*/ 0 w 1711"/>
                  <a:gd name="T117" fmla="*/ 46 h 432"/>
                  <a:gd name="T118" fmla="*/ 5 w 1711"/>
                  <a:gd name="T119" fmla="*/ 24 h 432"/>
                  <a:gd name="T120" fmla="*/ 0 w 1711"/>
                  <a:gd name="T121" fmla="*/ 11 h 432"/>
                  <a:gd name="T122" fmla="*/ 5 w 1711"/>
                  <a:gd name="T123" fmla="*/ 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11" h="432">
                    <a:moveTo>
                      <a:pt x="5" y="0"/>
                    </a:moveTo>
                    <a:cubicBezTo>
                      <a:pt x="1706" y="0"/>
                      <a:pt x="1706" y="0"/>
                      <a:pt x="1706" y="0"/>
                    </a:cubicBezTo>
                    <a:cubicBezTo>
                      <a:pt x="1706" y="6"/>
                      <a:pt x="1706" y="6"/>
                      <a:pt x="1706" y="6"/>
                    </a:cubicBezTo>
                    <a:cubicBezTo>
                      <a:pt x="1708" y="6"/>
                      <a:pt x="1711" y="8"/>
                      <a:pt x="1711" y="11"/>
                    </a:cubicBezTo>
                    <a:cubicBezTo>
                      <a:pt x="1711" y="20"/>
                      <a:pt x="1711" y="20"/>
                      <a:pt x="1711" y="20"/>
                    </a:cubicBezTo>
                    <a:cubicBezTo>
                      <a:pt x="1711" y="20"/>
                      <a:pt x="1711" y="21"/>
                      <a:pt x="1711" y="21"/>
                    </a:cubicBezTo>
                    <a:cubicBezTo>
                      <a:pt x="1710" y="24"/>
                      <a:pt x="1708" y="25"/>
                      <a:pt x="1706" y="24"/>
                    </a:cubicBezTo>
                    <a:cubicBezTo>
                      <a:pt x="1706" y="43"/>
                      <a:pt x="1706" y="43"/>
                      <a:pt x="1706" y="43"/>
                    </a:cubicBezTo>
                    <a:cubicBezTo>
                      <a:pt x="1708" y="43"/>
                      <a:pt x="1711" y="44"/>
                      <a:pt x="1711" y="47"/>
                    </a:cubicBezTo>
                    <a:cubicBezTo>
                      <a:pt x="1711" y="56"/>
                      <a:pt x="1711" y="56"/>
                      <a:pt x="1711" y="56"/>
                    </a:cubicBezTo>
                    <a:cubicBezTo>
                      <a:pt x="1711" y="57"/>
                      <a:pt x="1711" y="57"/>
                      <a:pt x="1711" y="58"/>
                    </a:cubicBezTo>
                    <a:cubicBezTo>
                      <a:pt x="1710" y="60"/>
                      <a:pt x="1708" y="61"/>
                      <a:pt x="1706" y="61"/>
                    </a:cubicBezTo>
                    <a:cubicBezTo>
                      <a:pt x="1706" y="79"/>
                      <a:pt x="1706" y="79"/>
                      <a:pt x="1706" y="79"/>
                    </a:cubicBezTo>
                    <a:cubicBezTo>
                      <a:pt x="1708" y="79"/>
                      <a:pt x="1711" y="81"/>
                      <a:pt x="1711" y="84"/>
                    </a:cubicBezTo>
                    <a:cubicBezTo>
                      <a:pt x="1711" y="93"/>
                      <a:pt x="1711" y="93"/>
                      <a:pt x="1711" y="93"/>
                    </a:cubicBezTo>
                    <a:cubicBezTo>
                      <a:pt x="1711" y="93"/>
                      <a:pt x="1711" y="94"/>
                      <a:pt x="1711" y="94"/>
                    </a:cubicBezTo>
                    <a:cubicBezTo>
                      <a:pt x="1710" y="97"/>
                      <a:pt x="1708" y="98"/>
                      <a:pt x="1706" y="98"/>
                    </a:cubicBezTo>
                    <a:cubicBezTo>
                      <a:pt x="1706" y="116"/>
                      <a:pt x="1706" y="116"/>
                      <a:pt x="1706" y="116"/>
                    </a:cubicBezTo>
                    <a:cubicBezTo>
                      <a:pt x="1708" y="116"/>
                      <a:pt x="1711" y="117"/>
                      <a:pt x="1711" y="120"/>
                    </a:cubicBezTo>
                    <a:cubicBezTo>
                      <a:pt x="1711" y="130"/>
                      <a:pt x="1711" y="130"/>
                      <a:pt x="1711" y="130"/>
                    </a:cubicBezTo>
                    <a:cubicBezTo>
                      <a:pt x="1711" y="130"/>
                      <a:pt x="1711" y="130"/>
                      <a:pt x="1711" y="131"/>
                    </a:cubicBezTo>
                    <a:cubicBezTo>
                      <a:pt x="1710" y="133"/>
                      <a:pt x="1708" y="134"/>
                      <a:pt x="1706" y="134"/>
                    </a:cubicBezTo>
                    <a:cubicBezTo>
                      <a:pt x="1706" y="152"/>
                      <a:pt x="1706" y="152"/>
                      <a:pt x="1706" y="152"/>
                    </a:cubicBezTo>
                    <a:cubicBezTo>
                      <a:pt x="1708" y="152"/>
                      <a:pt x="1711" y="154"/>
                      <a:pt x="1711" y="157"/>
                    </a:cubicBezTo>
                    <a:cubicBezTo>
                      <a:pt x="1711" y="166"/>
                      <a:pt x="1711" y="166"/>
                      <a:pt x="1711" y="166"/>
                    </a:cubicBezTo>
                    <a:cubicBezTo>
                      <a:pt x="1711" y="167"/>
                      <a:pt x="1711" y="167"/>
                      <a:pt x="1711" y="167"/>
                    </a:cubicBezTo>
                    <a:cubicBezTo>
                      <a:pt x="1710" y="170"/>
                      <a:pt x="1708" y="171"/>
                      <a:pt x="1706" y="171"/>
                    </a:cubicBezTo>
                    <a:cubicBezTo>
                      <a:pt x="1706" y="189"/>
                      <a:pt x="1706" y="189"/>
                      <a:pt x="1706" y="189"/>
                    </a:cubicBezTo>
                    <a:cubicBezTo>
                      <a:pt x="1708" y="189"/>
                      <a:pt x="1711" y="190"/>
                      <a:pt x="1711" y="194"/>
                    </a:cubicBezTo>
                    <a:cubicBezTo>
                      <a:pt x="1711" y="203"/>
                      <a:pt x="1711" y="203"/>
                      <a:pt x="1711" y="203"/>
                    </a:cubicBezTo>
                    <a:cubicBezTo>
                      <a:pt x="1711" y="203"/>
                      <a:pt x="1711" y="203"/>
                      <a:pt x="1711" y="204"/>
                    </a:cubicBezTo>
                    <a:cubicBezTo>
                      <a:pt x="1710" y="206"/>
                      <a:pt x="1708" y="207"/>
                      <a:pt x="1706" y="207"/>
                    </a:cubicBezTo>
                    <a:cubicBezTo>
                      <a:pt x="1706" y="226"/>
                      <a:pt x="1706" y="226"/>
                      <a:pt x="1706" y="226"/>
                    </a:cubicBezTo>
                    <a:cubicBezTo>
                      <a:pt x="1708" y="225"/>
                      <a:pt x="1711" y="227"/>
                      <a:pt x="1711" y="230"/>
                    </a:cubicBezTo>
                    <a:cubicBezTo>
                      <a:pt x="1711" y="239"/>
                      <a:pt x="1711" y="239"/>
                      <a:pt x="1711" y="239"/>
                    </a:cubicBezTo>
                    <a:cubicBezTo>
                      <a:pt x="1711" y="240"/>
                      <a:pt x="1711" y="240"/>
                      <a:pt x="1711" y="240"/>
                    </a:cubicBezTo>
                    <a:cubicBezTo>
                      <a:pt x="1710" y="243"/>
                      <a:pt x="1708" y="244"/>
                      <a:pt x="1706" y="244"/>
                    </a:cubicBezTo>
                    <a:cubicBezTo>
                      <a:pt x="1706" y="262"/>
                      <a:pt x="1706" y="262"/>
                      <a:pt x="1706" y="262"/>
                    </a:cubicBezTo>
                    <a:cubicBezTo>
                      <a:pt x="1708" y="262"/>
                      <a:pt x="1711" y="264"/>
                      <a:pt x="1711" y="267"/>
                    </a:cubicBezTo>
                    <a:cubicBezTo>
                      <a:pt x="1711" y="276"/>
                      <a:pt x="1711" y="276"/>
                      <a:pt x="1711" y="276"/>
                    </a:cubicBezTo>
                    <a:cubicBezTo>
                      <a:pt x="1711" y="276"/>
                      <a:pt x="1711" y="277"/>
                      <a:pt x="1711" y="277"/>
                    </a:cubicBezTo>
                    <a:cubicBezTo>
                      <a:pt x="1710" y="279"/>
                      <a:pt x="1708" y="281"/>
                      <a:pt x="1706" y="280"/>
                    </a:cubicBezTo>
                    <a:cubicBezTo>
                      <a:pt x="1706" y="299"/>
                      <a:pt x="1706" y="299"/>
                      <a:pt x="1706" y="299"/>
                    </a:cubicBezTo>
                    <a:cubicBezTo>
                      <a:pt x="1708" y="298"/>
                      <a:pt x="1711" y="300"/>
                      <a:pt x="1711" y="303"/>
                    </a:cubicBezTo>
                    <a:cubicBezTo>
                      <a:pt x="1711" y="312"/>
                      <a:pt x="1711" y="312"/>
                      <a:pt x="1711" y="312"/>
                    </a:cubicBezTo>
                    <a:cubicBezTo>
                      <a:pt x="1711" y="313"/>
                      <a:pt x="1711" y="313"/>
                      <a:pt x="1711" y="313"/>
                    </a:cubicBezTo>
                    <a:cubicBezTo>
                      <a:pt x="1710" y="316"/>
                      <a:pt x="1708" y="317"/>
                      <a:pt x="1706" y="317"/>
                    </a:cubicBezTo>
                    <a:cubicBezTo>
                      <a:pt x="1706" y="335"/>
                      <a:pt x="1706" y="335"/>
                      <a:pt x="1706" y="335"/>
                    </a:cubicBezTo>
                    <a:cubicBezTo>
                      <a:pt x="1708" y="335"/>
                      <a:pt x="1711" y="337"/>
                      <a:pt x="1711" y="340"/>
                    </a:cubicBezTo>
                    <a:cubicBezTo>
                      <a:pt x="1711" y="349"/>
                      <a:pt x="1711" y="349"/>
                      <a:pt x="1711" y="349"/>
                    </a:cubicBezTo>
                    <a:cubicBezTo>
                      <a:pt x="1711" y="349"/>
                      <a:pt x="1711" y="350"/>
                      <a:pt x="1711" y="350"/>
                    </a:cubicBezTo>
                    <a:cubicBezTo>
                      <a:pt x="1710" y="353"/>
                      <a:pt x="1708" y="354"/>
                      <a:pt x="1706" y="353"/>
                    </a:cubicBezTo>
                    <a:cubicBezTo>
                      <a:pt x="1706" y="372"/>
                      <a:pt x="1706" y="372"/>
                      <a:pt x="1706" y="372"/>
                    </a:cubicBezTo>
                    <a:cubicBezTo>
                      <a:pt x="1708" y="372"/>
                      <a:pt x="1711" y="373"/>
                      <a:pt x="1711" y="376"/>
                    </a:cubicBezTo>
                    <a:cubicBezTo>
                      <a:pt x="1711" y="385"/>
                      <a:pt x="1711" y="385"/>
                      <a:pt x="1711" y="385"/>
                    </a:cubicBezTo>
                    <a:cubicBezTo>
                      <a:pt x="1711" y="386"/>
                      <a:pt x="1711" y="386"/>
                      <a:pt x="1711" y="387"/>
                    </a:cubicBezTo>
                    <a:cubicBezTo>
                      <a:pt x="1710" y="389"/>
                      <a:pt x="1708" y="390"/>
                      <a:pt x="1706" y="390"/>
                    </a:cubicBezTo>
                    <a:cubicBezTo>
                      <a:pt x="1706" y="408"/>
                      <a:pt x="1706" y="408"/>
                      <a:pt x="1706" y="408"/>
                    </a:cubicBezTo>
                    <a:cubicBezTo>
                      <a:pt x="1708" y="408"/>
                      <a:pt x="1711" y="410"/>
                      <a:pt x="1711" y="413"/>
                    </a:cubicBezTo>
                    <a:cubicBezTo>
                      <a:pt x="1711" y="422"/>
                      <a:pt x="1711" y="422"/>
                      <a:pt x="1711" y="422"/>
                    </a:cubicBezTo>
                    <a:cubicBezTo>
                      <a:pt x="1711" y="422"/>
                      <a:pt x="1711" y="423"/>
                      <a:pt x="1711" y="423"/>
                    </a:cubicBezTo>
                    <a:cubicBezTo>
                      <a:pt x="1710" y="426"/>
                      <a:pt x="1708" y="427"/>
                      <a:pt x="1706" y="427"/>
                    </a:cubicBezTo>
                    <a:cubicBezTo>
                      <a:pt x="1706" y="432"/>
                      <a:pt x="1706" y="432"/>
                      <a:pt x="1706" y="432"/>
                    </a:cubicBezTo>
                    <a:cubicBezTo>
                      <a:pt x="5" y="432"/>
                      <a:pt x="5" y="432"/>
                      <a:pt x="5" y="432"/>
                    </a:cubicBezTo>
                    <a:cubicBezTo>
                      <a:pt x="5" y="427"/>
                      <a:pt x="5" y="427"/>
                      <a:pt x="5" y="427"/>
                    </a:cubicBezTo>
                    <a:cubicBezTo>
                      <a:pt x="3" y="427"/>
                      <a:pt x="0" y="425"/>
                      <a:pt x="0" y="422"/>
                    </a:cubicBezTo>
                    <a:cubicBezTo>
                      <a:pt x="0" y="413"/>
                      <a:pt x="0" y="413"/>
                      <a:pt x="0" y="413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1" y="409"/>
                      <a:pt x="3" y="408"/>
                      <a:pt x="5" y="408"/>
                    </a:cubicBezTo>
                    <a:cubicBezTo>
                      <a:pt x="5" y="390"/>
                      <a:pt x="5" y="390"/>
                      <a:pt x="5" y="390"/>
                    </a:cubicBezTo>
                    <a:cubicBezTo>
                      <a:pt x="3" y="390"/>
                      <a:pt x="0" y="389"/>
                      <a:pt x="0" y="385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6"/>
                      <a:pt x="0" y="376"/>
                      <a:pt x="0" y="375"/>
                    </a:cubicBezTo>
                    <a:cubicBezTo>
                      <a:pt x="1" y="373"/>
                      <a:pt x="3" y="372"/>
                      <a:pt x="5" y="372"/>
                    </a:cubicBezTo>
                    <a:cubicBezTo>
                      <a:pt x="5" y="353"/>
                      <a:pt x="5" y="353"/>
                      <a:pt x="5" y="353"/>
                    </a:cubicBezTo>
                    <a:cubicBezTo>
                      <a:pt x="3" y="354"/>
                      <a:pt x="0" y="352"/>
                      <a:pt x="0" y="349"/>
                    </a:cubicBezTo>
                    <a:cubicBezTo>
                      <a:pt x="0" y="340"/>
                      <a:pt x="0" y="340"/>
                      <a:pt x="0" y="340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1" y="336"/>
                      <a:pt x="3" y="335"/>
                      <a:pt x="5" y="335"/>
                    </a:cubicBezTo>
                    <a:cubicBezTo>
                      <a:pt x="5" y="317"/>
                      <a:pt x="5" y="317"/>
                      <a:pt x="5" y="317"/>
                    </a:cubicBezTo>
                    <a:cubicBezTo>
                      <a:pt x="3" y="317"/>
                      <a:pt x="0" y="315"/>
                      <a:pt x="0" y="312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03"/>
                      <a:pt x="0" y="302"/>
                      <a:pt x="0" y="302"/>
                    </a:cubicBezTo>
                    <a:cubicBezTo>
                      <a:pt x="1" y="299"/>
                      <a:pt x="3" y="298"/>
                      <a:pt x="5" y="299"/>
                    </a:cubicBezTo>
                    <a:cubicBezTo>
                      <a:pt x="5" y="280"/>
                      <a:pt x="5" y="280"/>
                      <a:pt x="5" y="280"/>
                    </a:cubicBezTo>
                    <a:cubicBezTo>
                      <a:pt x="3" y="281"/>
                      <a:pt x="0" y="279"/>
                      <a:pt x="0" y="276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66"/>
                      <a:pt x="0" y="266"/>
                      <a:pt x="0" y="265"/>
                    </a:cubicBezTo>
                    <a:cubicBezTo>
                      <a:pt x="1" y="263"/>
                      <a:pt x="3" y="262"/>
                      <a:pt x="5" y="262"/>
                    </a:cubicBezTo>
                    <a:cubicBezTo>
                      <a:pt x="5" y="244"/>
                      <a:pt x="5" y="244"/>
                      <a:pt x="5" y="244"/>
                    </a:cubicBezTo>
                    <a:cubicBezTo>
                      <a:pt x="3" y="244"/>
                      <a:pt x="0" y="242"/>
                      <a:pt x="0" y="239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230"/>
                      <a:pt x="0" y="229"/>
                      <a:pt x="0" y="229"/>
                    </a:cubicBezTo>
                    <a:cubicBezTo>
                      <a:pt x="1" y="226"/>
                      <a:pt x="3" y="225"/>
                      <a:pt x="5" y="226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0" y="206"/>
                      <a:pt x="0" y="203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193"/>
                      <a:pt x="0" y="193"/>
                      <a:pt x="0" y="192"/>
                    </a:cubicBezTo>
                    <a:cubicBezTo>
                      <a:pt x="1" y="190"/>
                      <a:pt x="3" y="189"/>
                      <a:pt x="5" y="189"/>
                    </a:cubicBezTo>
                    <a:cubicBezTo>
                      <a:pt x="5" y="171"/>
                      <a:pt x="5" y="171"/>
                      <a:pt x="5" y="171"/>
                    </a:cubicBezTo>
                    <a:cubicBezTo>
                      <a:pt x="3" y="171"/>
                      <a:pt x="0" y="169"/>
                      <a:pt x="0" y="166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57"/>
                      <a:pt x="0" y="156"/>
                      <a:pt x="0" y="156"/>
                    </a:cubicBezTo>
                    <a:cubicBezTo>
                      <a:pt x="1" y="153"/>
                      <a:pt x="3" y="152"/>
                      <a:pt x="5" y="152"/>
                    </a:cubicBezTo>
                    <a:cubicBezTo>
                      <a:pt x="5" y="134"/>
                      <a:pt x="5" y="134"/>
                      <a:pt x="5" y="134"/>
                    </a:cubicBezTo>
                    <a:cubicBezTo>
                      <a:pt x="3" y="134"/>
                      <a:pt x="0" y="133"/>
                      <a:pt x="0" y="13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0" y="120"/>
                      <a:pt x="0" y="119"/>
                    </a:cubicBezTo>
                    <a:cubicBezTo>
                      <a:pt x="1" y="117"/>
                      <a:pt x="3" y="116"/>
                      <a:pt x="5" y="11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3" y="98"/>
                      <a:pt x="0" y="96"/>
                      <a:pt x="0" y="93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" y="80"/>
                      <a:pt x="3" y="79"/>
                      <a:pt x="5" y="79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0" y="60"/>
                      <a:pt x="0" y="5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6"/>
                    </a:cubicBezTo>
                    <a:cubicBezTo>
                      <a:pt x="1" y="44"/>
                      <a:pt x="3" y="43"/>
                      <a:pt x="5" y="4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3" y="25"/>
                      <a:pt x="0" y="23"/>
                      <a:pt x="0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7"/>
                      <a:pt x="3" y="6"/>
                      <a:pt x="5" y="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1ide-Freeform 22">
                <a:extLst>
                  <a:ext uri="{FF2B5EF4-FFF2-40B4-BE49-F238E27FC236}">
                    <a16:creationId xmlns:a16="http://schemas.microsoft.com/office/drawing/2014/main" id="{2AF6D2A9-0D9B-4261-A7D5-BB95963DC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8187" y="1178756"/>
                <a:ext cx="359834" cy="355856"/>
              </a:xfrm>
              <a:custGeom>
                <a:avLst/>
                <a:gdLst>
                  <a:gd name="T0" fmla="*/ 130 w 156"/>
                  <a:gd name="T1" fmla="*/ 72 h 164"/>
                  <a:gd name="T2" fmla="*/ 128 w 156"/>
                  <a:gd name="T3" fmla="*/ 85 h 164"/>
                  <a:gd name="T4" fmla="*/ 131 w 156"/>
                  <a:gd name="T5" fmla="*/ 112 h 164"/>
                  <a:gd name="T6" fmla="*/ 131 w 156"/>
                  <a:gd name="T7" fmla="*/ 132 h 164"/>
                  <a:gd name="T8" fmla="*/ 128 w 156"/>
                  <a:gd name="T9" fmla="*/ 164 h 164"/>
                  <a:gd name="T10" fmla="*/ 156 w 156"/>
                  <a:gd name="T11" fmla="*/ 137 h 164"/>
                  <a:gd name="T12" fmla="*/ 132 w 156"/>
                  <a:gd name="T13" fmla="*/ 8 h 164"/>
                  <a:gd name="T14" fmla="*/ 128 w 156"/>
                  <a:gd name="T15" fmla="*/ 0 h 164"/>
                  <a:gd name="T16" fmla="*/ 132 w 156"/>
                  <a:gd name="T17" fmla="*/ 32 h 164"/>
                  <a:gd name="T18" fmla="*/ 138 w 156"/>
                  <a:gd name="T19" fmla="*/ 36 h 164"/>
                  <a:gd name="T20" fmla="*/ 128 w 156"/>
                  <a:gd name="T21" fmla="*/ 72 h 164"/>
                  <a:gd name="T22" fmla="*/ 116 w 156"/>
                  <a:gd name="T23" fmla="*/ 130 h 164"/>
                  <a:gd name="T24" fmla="*/ 115 w 156"/>
                  <a:gd name="T25" fmla="*/ 112 h 164"/>
                  <a:gd name="T26" fmla="*/ 111 w 156"/>
                  <a:gd name="T27" fmla="*/ 133 h 164"/>
                  <a:gd name="T28" fmla="*/ 128 w 156"/>
                  <a:gd name="T29" fmla="*/ 72 h 164"/>
                  <a:gd name="T30" fmla="*/ 117 w 156"/>
                  <a:gd name="T31" fmla="*/ 36 h 164"/>
                  <a:gd name="T32" fmla="*/ 124 w 156"/>
                  <a:gd name="T33" fmla="*/ 32 h 164"/>
                  <a:gd name="T34" fmla="*/ 128 w 156"/>
                  <a:gd name="T35" fmla="*/ 0 h 164"/>
                  <a:gd name="T36" fmla="*/ 124 w 156"/>
                  <a:gd name="T37" fmla="*/ 8 h 164"/>
                  <a:gd name="T38" fmla="*/ 111 w 156"/>
                  <a:gd name="T39" fmla="*/ 72 h 164"/>
                  <a:gd name="T40" fmla="*/ 111 w 156"/>
                  <a:gd name="T41" fmla="*/ 85 h 164"/>
                  <a:gd name="T42" fmla="*/ 120 w 156"/>
                  <a:gd name="T43" fmla="*/ 100 h 164"/>
                  <a:gd name="T44" fmla="*/ 128 w 156"/>
                  <a:gd name="T45" fmla="*/ 106 h 164"/>
                  <a:gd name="T46" fmla="*/ 128 w 156"/>
                  <a:gd name="T47" fmla="*/ 136 h 164"/>
                  <a:gd name="T48" fmla="*/ 116 w 156"/>
                  <a:gd name="T49" fmla="*/ 144 h 164"/>
                  <a:gd name="T50" fmla="*/ 111 w 156"/>
                  <a:gd name="T51" fmla="*/ 164 h 164"/>
                  <a:gd name="T52" fmla="*/ 128 w 156"/>
                  <a:gd name="T53" fmla="*/ 136 h 164"/>
                  <a:gd name="T54" fmla="*/ 111 w 156"/>
                  <a:gd name="T55" fmla="*/ 133 h 164"/>
                  <a:gd name="T56" fmla="*/ 103 w 156"/>
                  <a:gd name="T57" fmla="*/ 109 h 164"/>
                  <a:gd name="T58" fmla="*/ 95 w 156"/>
                  <a:gd name="T59" fmla="*/ 72 h 164"/>
                  <a:gd name="T60" fmla="*/ 111 w 156"/>
                  <a:gd name="T61" fmla="*/ 8 h 164"/>
                  <a:gd name="T62" fmla="*/ 53 w 156"/>
                  <a:gd name="T63" fmla="*/ 72 h 164"/>
                  <a:gd name="T64" fmla="*/ 62 w 156"/>
                  <a:gd name="T65" fmla="*/ 71 h 164"/>
                  <a:gd name="T66" fmla="*/ 76 w 156"/>
                  <a:gd name="T67" fmla="*/ 133 h 164"/>
                  <a:gd name="T68" fmla="*/ 53 w 156"/>
                  <a:gd name="T69" fmla="*/ 144 h 164"/>
                  <a:gd name="T70" fmla="*/ 111 w 156"/>
                  <a:gd name="T71" fmla="*/ 164 h 164"/>
                  <a:gd name="T72" fmla="*/ 106 w 156"/>
                  <a:gd name="T73" fmla="*/ 145 h 164"/>
                  <a:gd name="T74" fmla="*/ 90 w 156"/>
                  <a:gd name="T75" fmla="*/ 143 h 164"/>
                  <a:gd name="T76" fmla="*/ 98 w 156"/>
                  <a:gd name="T77" fmla="*/ 133 h 164"/>
                  <a:gd name="T78" fmla="*/ 111 w 156"/>
                  <a:gd name="T79" fmla="*/ 85 h 164"/>
                  <a:gd name="T80" fmla="*/ 111 w 156"/>
                  <a:gd name="T81" fmla="*/ 98 h 164"/>
                  <a:gd name="T82" fmla="*/ 106 w 156"/>
                  <a:gd name="T83" fmla="*/ 85 h 164"/>
                  <a:gd name="T84" fmla="*/ 53 w 156"/>
                  <a:gd name="T85" fmla="*/ 8 h 164"/>
                  <a:gd name="T86" fmla="*/ 31 w 156"/>
                  <a:gd name="T87" fmla="*/ 90 h 164"/>
                  <a:gd name="T88" fmla="*/ 46 w 156"/>
                  <a:gd name="T89" fmla="*/ 91 h 164"/>
                  <a:gd name="T90" fmla="*/ 49 w 156"/>
                  <a:gd name="T91" fmla="*/ 92 h 164"/>
                  <a:gd name="T92" fmla="*/ 35 w 156"/>
                  <a:gd name="T93" fmla="*/ 133 h 164"/>
                  <a:gd name="T94" fmla="*/ 53 w 156"/>
                  <a:gd name="T95" fmla="*/ 144 h 164"/>
                  <a:gd name="T96" fmla="*/ 28 w 156"/>
                  <a:gd name="T97" fmla="*/ 164 h 164"/>
                  <a:gd name="T98" fmla="*/ 39 w 156"/>
                  <a:gd name="T99" fmla="*/ 36 h 164"/>
                  <a:gd name="T100" fmla="*/ 32 w 156"/>
                  <a:gd name="T101" fmla="*/ 32 h 164"/>
                  <a:gd name="T102" fmla="*/ 28 w 156"/>
                  <a:gd name="T103" fmla="*/ 0 h 164"/>
                  <a:gd name="T104" fmla="*/ 32 w 156"/>
                  <a:gd name="T105" fmla="*/ 8 h 164"/>
                  <a:gd name="T106" fmla="*/ 28 w 156"/>
                  <a:gd name="T107" fmla="*/ 0 h 164"/>
                  <a:gd name="T108" fmla="*/ 28 w 156"/>
                  <a:gd name="T109" fmla="*/ 36 h 164"/>
                  <a:gd name="T110" fmla="*/ 24 w 156"/>
                  <a:gd name="T111" fmla="*/ 32 h 164"/>
                  <a:gd name="T112" fmla="*/ 18 w 156"/>
                  <a:gd name="T113" fmla="*/ 36 h 164"/>
                  <a:gd name="T114" fmla="*/ 28 w 156"/>
                  <a:gd name="T115" fmla="*/ 46 h 164"/>
                  <a:gd name="T116" fmla="*/ 27 w 156"/>
                  <a:gd name="T117" fmla="*/ 164 h 164"/>
                  <a:gd name="T118" fmla="*/ 0 w 156"/>
                  <a:gd name="T119" fmla="*/ 35 h 164"/>
                  <a:gd name="T120" fmla="*/ 24 w 156"/>
                  <a:gd name="T121" fmla="*/ 4 h 164"/>
                  <a:gd name="T122" fmla="*/ 28 w 156"/>
                  <a:gd name="T1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" h="164">
                    <a:moveTo>
                      <a:pt x="128" y="72"/>
                    </a:move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28" y="85"/>
                      <a:pt x="128" y="85"/>
                      <a:pt x="128" y="85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9" y="107"/>
                      <a:pt x="130" y="109"/>
                      <a:pt x="131" y="112"/>
                    </a:cubicBezTo>
                    <a:cubicBezTo>
                      <a:pt x="132" y="114"/>
                      <a:pt x="133" y="117"/>
                      <a:pt x="133" y="121"/>
                    </a:cubicBezTo>
                    <a:cubicBezTo>
                      <a:pt x="133" y="125"/>
                      <a:pt x="132" y="128"/>
                      <a:pt x="131" y="132"/>
                    </a:cubicBezTo>
                    <a:cubicBezTo>
                      <a:pt x="130" y="133"/>
                      <a:pt x="129" y="135"/>
                      <a:pt x="128" y="136"/>
                    </a:cubicBez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44" y="164"/>
                      <a:pt x="156" y="152"/>
                      <a:pt x="156" y="137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1"/>
                      <a:pt x="145" y="9"/>
                      <a:pt x="132" y="8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32" y="2"/>
                      <a:pt x="130" y="0"/>
                      <a:pt x="128" y="0"/>
                    </a:cubicBezTo>
                    <a:cubicBezTo>
                      <a:pt x="128" y="36"/>
                      <a:pt x="128" y="36"/>
                      <a:pt x="128" y="36"/>
                    </a:cubicBezTo>
                    <a:cubicBezTo>
                      <a:pt x="130" y="36"/>
                      <a:pt x="132" y="34"/>
                      <a:pt x="132" y="32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5" y="28"/>
                      <a:pt x="138" y="32"/>
                      <a:pt x="138" y="36"/>
                    </a:cubicBezTo>
                    <a:cubicBezTo>
                      <a:pt x="138" y="42"/>
                      <a:pt x="133" y="46"/>
                      <a:pt x="128" y="46"/>
                    </a:cubicBezTo>
                    <a:lnTo>
                      <a:pt x="128" y="72"/>
                    </a:lnTo>
                    <a:close/>
                    <a:moveTo>
                      <a:pt x="111" y="133"/>
                    </a:moveTo>
                    <a:cubicBezTo>
                      <a:pt x="113" y="132"/>
                      <a:pt x="114" y="131"/>
                      <a:pt x="116" y="130"/>
                    </a:cubicBezTo>
                    <a:cubicBezTo>
                      <a:pt x="118" y="128"/>
                      <a:pt x="119" y="125"/>
                      <a:pt x="119" y="121"/>
                    </a:cubicBezTo>
                    <a:cubicBezTo>
                      <a:pt x="119" y="117"/>
                      <a:pt x="118" y="114"/>
                      <a:pt x="115" y="112"/>
                    </a:cubicBezTo>
                    <a:cubicBezTo>
                      <a:pt x="114" y="112"/>
                      <a:pt x="113" y="111"/>
                      <a:pt x="111" y="110"/>
                    </a:cubicBezTo>
                    <a:cubicBezTo>
                      <a:pt x="111" y="133"/>
                      <a:pt x="111" y="133"/>
                      <a:pt x="111" y="133"/>
                    </a:cubicBezTo>
                    <a:close/>
                    <a:moveTo>
                      <a:pt x="111" y="72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22" y="46"/>
                      <a:pt x="117" y="42"/>
                      <a:pt x="117" y="36"/>
                    </a:cubicBezTo>
                    <a:cubicBezTo>
                      <a:pt x="117" y="32"/>
                      <a:pt x="120" y="28"/>
                      <a:pt x="124" y="27"/>
                    </a:cubicBezTo>
                    <a:cubicBezTo>
                      <a:pt x="124" y="32"/>
                      <a:pt x="124" y="32"/>
                      <a:pt x="124" y="32"/>
                    </a:cubicBezTo>
                    <a:cubicBezTo>
                      <a:pt x="124" y="34"/>
                      <a:pt x="126" y="36"/>
                      <a:pt x="128" y="36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6" y="0"/>
                      <a:pt x="124" y="2"/>
                      <a:pt x="124" y="4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72"/>
                      <a:pt x="111" y="72"/>
                      <a:pt x="111" y="72"/>
                    </a:cubicBezTo>
                    <a:close/>
                    <a:moveTo>
                      <a:pt x="128" y="85"/>
                    </a:moveTo>
                    <a:cubicBezTo>
                      <a:pt x="111" y="85"/>
                      <a:pt x="111" y="85"/>
                      <a:pt x="111" y="85"/>
                    </a:cubicBezTo>
                    <a:cubicBezTo>
                      <a:pt x="111" y="98"/>
                      <a:pt x="111" y="98"/>
                      <a:pt x="111" y="98"/>
                    </a:cubicBezTo>
                    <a:cubicBezTo>
                      <a:pt x="114" y="98"/>
                      <a:pt x="117" y="99"/>
                      <a:pt x="120" y="100"/>
                    </a:cubicBezTo>
                    <a:cubicBezTo>
                      <a:pt x="122" y="101"/>
                      <a:pt x="125" y="103"/>
                      <a:pt x="127" y="105"/>
                    </a:cubicBezTo>
                    <a:cubicBezTo>
                      <a:pt x="127" y="105"/>
                      <a:pt x="127" y="105"/>
                      <a:pt x="128" y="106"/>
                    </a:cubicBezTo>
                    <a:cubicBezTo>
                      <a:pt x="128" y="85"/>
                      <a:pt x="128" y="85"/>
                      <a:pt x="128" y="85"/>
                    </a:cubicBezTo>
                    <a:close/>
                    <a:moveTo>
                      <a:pt x="128" y="136"/>
                    </a:moveTo>
                    <a:cubicBezTo>
                      <a:pt x="127" y="137"/>
                      <a:pt x="126" y="138"/>
                      <a:pt x="125" y="139"/>
                    </a:cubicBezTo>
                    <a:cubicBezTo>
                      <a:pt x="122" y="141"/>
                      <a:pt x="120" y="143"/>
                      <a:pt x="116" y="144"/>
                    </a:cubicBezTo>
                    <a:cubicBezTo>
                      <a:pt x="115" y="144"/>
                      <a:pt x="113" y="145"/>
                      <a:pt x="111" y="145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28" y="164"/>
                      <a:pt x="128" y="164"/>
                      <a:pt x="128" y="164"/>
                    </a:cubicBezTo>
                    <a:lnTo>
                      <a:pt x="128" y="136"/>
                    </a:lnTo>
                    <a:close/>
                    <a:moveTo>
                      <a:pt x="105" y="134"/>
                    </a:moveTo>
                    <a:cubicBezTo>
                      <a:pt x="108" y="134"/>
                      <a:pt x="109" y="133"/>
                      <a:pt x="111" y="133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09" y="110"/>
                      <a:pt x="106" y="109"/>
                      <a:pt x="103" y="109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6" y="133"/>
                      <a:pt x="76" y="133"/>
                      <a:pt x="76" y="133"/>
                    </a:cubicBezTo>
                    <a:cubicBezTo>
                      <a:pt x="76" y="144"/>
                      <a:pt x="76" y="144"/>
                      <a:pt x="76" y="144"/>
                    </a:cubicBezTo>
                    <a:cubicBezTo>
                      <a:pt x="53" y="144"/>
                      <a:pt x="53" y="144"/>
                      <a:pt x="53" y="144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09" y="145"/>
                      <a:pt x="107" y="145"/>
                      <a:pt x="106" y="145"/>
                    </a:cubicBezTo>
                    <a:cubicBezTo>
                      <a:pt x="102" y="145"/>
                      <a:pt x="100" y="145"/>
                      <a:pt x="97" y="145"/>
                    </a:cubicBezTo>
                    <a:cubicBezTo>
                      <a:pt x="94" y="144"/>
                      <a:pt x="92" y="143"/>
                      <a:pt x="90" y="143"/>
                    </a:cubicBezTo>
                    <a:cubicBezTo>
                      <a:pt x="93" y="131"/>
                      <a:pt x="93" y="131"/>
                      <a:pt x="93" y="131"/>
                    </a:cubicBezTo>
                    <a:cubicBezTo>
                      <a:pt x="95" y="132"/>
                      <a:pt x="97" y="133"/>
                      <a:pt x="98" y="133"/>
                    </a:cubicBezTo>
                    <a:cubicBezTo>
                      <a:pt x="100" y="133"/>
                      <a:pt x="103" y="134"/>
                      <a:pt x="105" y="134"/>
                    </a:cubicBezTo>
                    <a:close/>
                    <a:moveTo>
                      <a:pt x="111" y="85"/>
                    </a:moveTo>
                    <a:cubicBezTo>
                      <a:pt x="111" y="98"/>
                      <a:pt x="111" y="98"/>
                      <a:pt x="111" y="98"/>
                    </a:cubicBezTo>
                    <a:cubicBezTo>
                      <a:pt x="111" y="98"/>
                      <a:pt x="111" y="98"/>
                      <a:pt x="111" y="98"/>
                    </a:cubicBezTo>
                    <a:cubicBezTo>
                      <a:pt x="106" y="99"/>
                      <a:pt x="106" y="99"/>
                      <a:pt x="106" y="99"/>
                    </a:cubicBezTo>
                    <a:cubicBezTo>
                      <a:pt x="106" y="85"/>
                      <a:pt x="106" y="85"/>
                      <a:pt x="106" y="85"/>
                    </a:cubicBezTo>
                    <a:lnTo>
                      <a:pt x="111" y="85"/>
                    </a:lnTo>
                    <a:close/>
                    <a:moveTo>
                      <a:pt x="53" y="8"/>
                    </a:moveTo>
                    <a:cubicBezTo>
                      <a:pt x="53" y="72"/>
                      <a:pt x="53" y="72"/>
                      <a:pt x="53" y="72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7" y="98"/>
                      <a:pt x="37" y="98"/>
                      <a:pt x="37" y="98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49" y="92"/>
                      <a:pt x="49" y="92"/>
                      <a:pt x="49" y="92"/>
                    </a:cubicBezTo>
                    <a:cubicBezTo>
                      <a:pt x="49" y="133"/>
                      <a:pt x="49" y="133"/>
                      <a:pt x="49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44"/>
                      <a:pt x="35" y="144"/>
                      <a:pt x="35" y="144"/>
                    </a:cubicBezTo>
                    <a:cubicBezTo>
                      <a:pt x="53" y="144"/>
                      <a:pt x="53" y="144"/>
                      <a:pt x="53" y="144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34" y="46"/>
                      <a:pt x="39" y="42"/>
                      <a:pt x="39" y="36"/>
                    </a:cubicBezTo>
                    <a:cubicBezTo>
                      <a:pt x="39" y="32"/>
                      <a:pt x="36" y="28"/>
                      <a:pt x="32" y="2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4"/>
                      <a:pt x="31" y="36"/>
                      <a:pt x="28" y="3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2" y="2"/>
                      <a:pt x="32" y="4"/>
                    </a:cubicBezTo>
                    <a:cubicBezTo>
                      <a:pt x="32" y="8"/>
                      <a:pt x="32" y="8"/>
                      <a:pt x="32" y="8"/>
                    </a:cubicBezTo>
                    <a:lnTo>
                      <a:pt x="53" y="8"/>
                    </a:lnTo>
                    <a:close/>
                    <a:moveTo>
                      <a:pt x="28" y="0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6" y="36"/>
                      <a:pt x="24" y="34"/>
                      <a:pt x="24" y="32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1" y="28"/>
                      <a:pt x="18" y="32"/>
                      <a:pt x="18" y="36"/>
                    </a:cubicBezTo>
                    <a:cubicBezTo>
                      <a:pt x="18" y="42"/>
                      <a:pt x="23" y="46"/>
                      <a:pt x="28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27" y="164"/>
                      <a:pt x="27" y="164"/>
                      <a:pt x="27" y="164"/>
                    </a:cubicBezTo>
                    <a:cubicBezTo>
                      <a:pt x="12" y="164"/>
                      <a:pt x="0" y="152"/>
                      <a:pt x="0" y="1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1"/>
                      <a:pt x="11" y="9"/>
                      <a:pt x="24" y="8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6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AAECEF95-CFBD-4421-A31E-DA2C7B9E8B03}"/>
                  </a:ext>
                </a:extLst>
              </p:cNvPr>
              <p:cNvGrpSpPr/>
              <p:nvPr/>
            </p:nvGrpSpPr>
            <p:grpSpPr>
              <a:xfrm>
                <a:off x="7112847" y="885431"/>
                <a:ext cx="3933643" cy="934770"/>
                <a:chOff x="4076536" y="890588"/>
                <a:chExt cx="3933643" cy="798245"/>
              </a:xfrm>
            </p:grpSpPr>
            <p:sp>
              <p:nvSpPr>
                <p:cNvPr id="25" name="is1ide-Rectangle 24">
                  <a:extLst>
                    <a:ext uri="{FF2B5EF4-FFF2-40B4-BE49-F238E27FC236}">
                      <a16:creationId xmlns:a16="http://schemas.microsoft.com/office/drawing/2014/main" id="{C0515F72-449D-41AD-96F5-251CD3FD576A}"/>
                    </a:ext>
                  </a:extLst>
                </p:cNvPr>
                <p:cNvSpPr/>
                <p:nvPr/>
              </p:nvSpPr>
              <p:spPr>
                <a:xfrm>
                  <a:off x="4076536" y="890588"/>
                  <a:ext cx="3933643" cy="27977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none" lIns="72000" tIns="0" rIns="72000" bIns="0" anchor="ctr" anchorCtr="0">
                  <a:normAutofit/>
                </a:bodyPr>
                <a:lstStyle/>
                <a:p>
                  <a:pPr lvl="0" algn="ctr">
                    <a:defRPr sz="1800"/>
                  </a:pPr>
                  <a:r>
                    <a:rPr lang="zh-CN" altLang="en-US" sz="1100" b="1">
                      <a:solidFill>
                        <a:schemeClr val="accent4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6" name="is1ide-Rectangle 25">
                  <a:extLst>
                    <a:ext uri="{FF2B5EF4-FFF2-40B4-BE49-F238E27FC236}">
                      <a16:creationId xmlns:a16="http://schemas.microsoft.com/office/drawing/2014/main" id="{1AC5B6CA-6667-4F57-98FC-DB0FFC6E28E1}"/>
                    </a:ext>
                  </a:extLst>
                </p:cNvPr>
                <p:cNvSpPr/>
                <p:nvPr/>
              </p:nvSpPr>
              <p:spPr>
                <a:xfrm>
                  <a:off x="4076536" y="1170362"/>
                  <a:ext cx="3933643" cy="518471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square" lIns="72000" tIns="0" rIns="72000" bIns="0">
                  <a:normAutofit fontScale="92500" lnSpcReduction="10000"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631C2DE-F0AB-4BB8-B408-AF09E27D0F61}"/>
                </a:ext>
              </a:extLst>
            </p:cNvPr>
            <p:cNvGrpSpPr/>
            <p:nvPr/>
          </p:nvGrpSpPr>
          <p:grpSpPr>
            <a:xfrm>
              <a:off x="6638666" y="2330296"/>
              <a:ext cx="5316617" cy="943795"/>
              <a:chOff x="6215987" y="2041964"/>
              <a:chExt cx="5724636" cy="943795"/>
            </a:xfrm>
          </p:grpSpPr>
          <p:sp>
            <p:nvSpPr>
              <p:cNvPr id="15" name="is1ide-Rectangle 14">
                <a:extLst>
                  <a:ext uri="{FF2B5EF4-FFF2-40B4-BE49-F238E27FC236}">
                    <a16:creationId xmlns:a16="http://schemas.microsoft.com/office/drawing/2014/main" id="{52875714-3F82-4777-B9FA-D1B4282CC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5987" y="2047123"/>
                <a:ext cx="5724636" cy="938636"/>
              </a:xfrm>
              <a:prstGeom prst="rect">
                <a:avLst/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45720" rIns="72000" bIns="45720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r>
                  <a:rPr lang="en-US" altLang="zh-CN" sz="36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sp>
            <p:nvSpPr>
              <p:cNvPr id="16" name="is1ide-Freeform 15">
                <a:extLst>
                  <a:ext uri="{FF2B5EF4-FFF2-40B4-BE49-F238E27FC236}">
                    <a16:creationId xmlns:a16="http://schemas.microsoft.com/office/drawing/2014/main" id="{D93F8397-120F-4F58-B408-715BCAA63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2847" y="2047123"/>
                <a:ext cx="3933643" cy="938636"/>
              </a:xfrm>
              <a:custGeom>
                <a:avLst/>
                <a:gdLst>
                  <a:gd name="T0" fmla="*/ 1706 w 1711"/>
                  <a:gd name="T1" fmla="*/ 0 h 432"/>
                  <a:gd name="T2" fmla="*/ 1711 w 1711"/>
                  <a:gd name="T3" fmla="*/ 10 h 432"/>
                  <a:gd name="T4" fmla="*/ 1711 w 1711"/>
                  <a:gd name="T5" fmla="*/ 20 h 432"/>
                  <a:gd name="T6" fmla="*/ 1706 w 1711"/>
                  <a:gd name="T7" fmla="*/ 42 h 432"/>
                  <a:gd name="T8" fmla="*/ 1711 w 1711"/>
                  <a:gd name="T9" fmla="*/ 56 h 432"/>
                  <a:gd name="T10" fmla="*/ 1706 w 1711"/>
                  <a:gd name="T11" fmla="*/ 60 h 432"/>
                  <a:gd name="T12" fmla="*/ 1711 w 1711"/>
                  <a:gd name="T13" fmla="*/ 83 h 432"/>
                  <a:gd name="T14" fmla="*/ 1711 w 1711"/>
                  <a:gd name="T15" fmla="*/ 93 h 432"/>
                  <a:gd name="T16" fmla="*/ 1706 w 1711"/>
                  <a:gd name="T17" fmla="*/ 115 h 432"/>
                  <a:gd name="T18" fmla="*/ 1711 w 1711"/>
                  <a:gd name="T19" fmla="*/ 129 h 432"/>
                  <a:gd name="T20" fmla="*/ 1706 w 1711"/>
                  <a:gd name="T21" fmla="*/ 133 h 432"/>
                  <a:gd name="T22" fmla="*/ 1711 w 1711"/>
                  <a:gd name="T23" fmla="*/ 156 h 432"/>
                  <a:gd name="T24" fmla="*/ 1711 w 1711"/>
                  <a:gd name="T25" fmla="*/ 166 h 432"/>
                  <a:gd name="T26" fmla="*/ 1706 w 1711"/>
                  <a:gd name="T27" fmla="*/ 188 h 432"/>
                  <a:gd name="T28" fmla="*/ 1711 w 1711"/>
                  <a:gd name="T29" fmla="*/ 202 h 432"/>
                  <a:gd name="T30" fmla="*/ 1706 w 1711"/>
                  <a:gd name="T31" fmla="*/ 206 h 432"/>
                  <a:gd name="T32" fmla="*/ 1711 w 1711"/>
                  <a:gd name="T33" fmla="*/ 229 h 432"/>
                  <a:gd name="T34" fmla="*/ 1711 w 1711"/>
                  <a:gd name="T35" fmla="*/ 240 h 432"/>
                  <a:gd name="T36" fmla="*/ 1706 w 1711"/>
                  <a:gd name="T37" fmla="*/ 261 h 432"/>
                  <a:gd name="T38" fmla="*/ 1711 w 1711"/>
                  <a:gd name="T39" fmla="*/ 275 h 432"/>
                  <a:gd name="T40" fmla="*/ 1706 w 1711"/>
                  <a:gd name="T41" fmla="*/ 279 h 432"/>
                  <a:gd name="T42" fmla="*/ 1711 w 1711"/>
                  <a:gd name="T43" fmla="*/ 302 h 432"/>
                  <a:gd name="T44" fmla="*/ 1711 w 1711"/>
                  <a:gd name="T45" fmla="*/ 313 h 432"/>
                  <a:gd name="T46" fmla="*/ 1706 w 1711"/>
                  <a:gd name="T47" fmla="*/ 334 h 432"/>
                  <a:gd name="T48" fmla="*/ 1711 w 1711"/>
                  <a:gd name="T49" fmla="*/ 348 h 432"/>
                  <a:gd name="T50" fmla="*/ 1706 w 1711"/>
                  <a:gd name="T51" fmla="*/ 353 h 432"/>
                  <a:gd name="T52" fmla="*/ 1711 w 1711"/>
                  <a:gd name="T53" fmla="*/ 376 h 432"/>
                  <a:gd name="T54" fmla="*/ 1711 w 1711"/>
                  <a:gd name="T55" fmla="*/ 386 h 432"/>
                  <a:gd name="T56" fmla="*/ 1706 w 1711"/>
                  <a:gd name="T57" fmla="*/ 408 h 432"/>
                  <a:gd name="T58" fmla="*/ 1711 w 1711"/>
                  <a:gd name="T59" fmla="*/ 421 h 432"/>
                  <a:gd name="T60" fmla="*/ 1706 w 1711"/>
                  <a:gd name="T61" fmla="*/ 426 h 432"/>
                  <a:gd name="T62" fmla="*/ 5 w 1711"/>
                  <a:gd name="T63" fmla="*/ 432 h 432"/>
                  <a:gd name="T64" fmla="*/ 0 w 1711"/>
                  <a:gd name="T65" fmla="*/ 421 h 432"/>
                  <a:gd name="T66" fmla="*/ 0 w 1711"/>
                  <a:gd name="T67" fmla="*/ 411 h 432"/>
                  <a:gd name="T68" fmla="*/ 5 w 1711"/>
                  <a:gd name="T69" fmla="*/ 389 h 432"/>
                  <a:gd name="T70" fmla="*/ 0 w 1711"/>
                  <a:gd name="T71" fmla="*/ 376 h 432"/>
                  <a:gd name="T72" fmla="*/ 5 w 1711"/>
                  <a:gd name="T73" fmla="*/ 371 h 432"/>
                  <a:gd name="T74" fmla="*/ 0 w 1711"/>
                  <a:gd name="T75" fmla="*/ 348 h 432"/>
                  <a:gd name="T76" fmla="*/ 0 w 1711"/>
                  <a:gd name="T77" fmla="*/ 338 h 432"/>
                  <a:gd name="T78" fmla="*/ 5 w 1711"/>
                  <a:gd name="T79" fmla="*/ 316 h 432"/>
                  <a:gd name="T80" fmla="*/ 0 w 1711"/>
                  <a:gd name="T81" fmla="*/ 302 h 432"/>
                  <a:gd name="T82" fmla="*/ 5 w 1711"/>
                  <a:gd name="T83" fmla="*/ 298 h 432"/>
                  <a:gd name="T84" fmla="*/ 0 w 1711"/>
                  <a:gd name="T85" fmla="*/ 275 h 432"/>
                  <a:gd name="T86" fmla="*/ 0 w 1711"/>
                  <a:gd name="T87" fmla="*/ 265 h 432"/>
                  <a:gd name="T88" fmla="*/ 5 w 1711"/>
                  <a:gd name="T89" fmla="*/ 243 h 432"/>
                  <a:gd name="T90" fmla="*/ 0 w 1711"/>
                  <a:gd name="T91" fmla="*/ 229 h 432"/>
                  <a:gd name="T92" fmla="*/ 5 w 1711"/>
                  <a:gd name="T93" fmla="*/ 225 h 432"/>
                  <a:gd name="T94" fmla="*/ 0 w 1711"/>
                  <a:gd name="T95" fmla="*/ 202 h 432"/>
                  <a:gd name="T96" fmla="*/ 0 w 1711"/>
                  <a:gd name="T97" fmla="*/ 192 h 432"/>
                  <a:gd name="T98" fmla="*/ 5 w 1711"/>
                  <a:gd name="T99" fmla="*/ 170 h 432"/>
                  <a:gd name="T100" fmla="*/ 0 w 1711"/>
                  <a:gd name="T101" fmla="*/ 156 h 432"/>
                  <a:gd name="T102" fmla="*/ 5 w 1711"/>
                  <a:gd name="T103" fmla="*/ 152 h 432"/>
                  <a:gd name="T104" fmla="*/ 0 w 1711"/>
                  <a:gd name="T105" fmla="*/ 129 h 432"/>
                  <a:gd name="T106" fmla="*/ 0 w 1711"/>
                  <a:gd name="T107" fmla="*/ 118 h 432"/>
                  <a:gd name="T108" fmla="*/ 5 w 1711"/>
                  <a:gd name="T109" fmla="*/ 97 h 432"/>
                  <a:gd name="T110" fmla="*/ 0 w 1711"/>
                  <a:gd name="T111" fmla="*/ 83 h 432"/>
                  <a:gd name="T112" fmla="*/ 5 w 1711"/>
                  <a:gd name="T113" fmla="*/ 79 h 432"/>
                  <a:gd name="T114" fmla="*/ 0 w 1711"/>
                  <a:gd name="T115" fmla="*/ 56 h 432"/>
                  <a:gd name="T116" fmla="*/ 0 w 1711"/>
                  <a:gd name="T117" fmla="*/ 45 h 432"/>
                  <a:gd name="T118" fmla="*/ 5 w 1711"/>
                  <a:gd name="T119" fmla="*/ 24 h 432"/>
                  <a:gd name="T120" fmla="*/ 0 w 1711"/>
                  <a:gd name="T121" fmla="*/ 10 h 432"/>
                  <a:gd name="T122" fmla="*/ 5 w 1711"/>
                  <a:gd name="T123" fmla="*/ 5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11" h="432">
                    <a:moveTo>
                      <a:pt x="5" y="0"/>
                    </a:moveTo>
                    <a:cubicBezTo>
                      <a:pt x="1706" y="0"/>
                      <a:pt x="1706" y="0"/>
                      <a:pt x="1706" y="0"/>
                    </a:cubicBezTo>
                    <a:cubicBezTo>
                      <a:pt x="1706" y="5"/>
                      <a:pt x="1706" y="5"/>
                      <a:pt x="1706" y="5"/>
                    </a:cubicBezTo>
                    <a:cubicBezTo>
                      <a:pt x="1708" y="5"/>
                      <a:pt x="1711" y="7"/>
                      <a:pt x="1711" y="10"/>
                    </a:cubicBezTo>
                    <a:cubicBezTo>
                      <a:pt x="1711" y="19"/>
                      <a:pt x="1711" y="19"/>
                      <a:pt x="1711" y="19"/>
                    </a:cubicBezTo>
                    <a:cubicBezTo>
                      <a:pt x="1711" y="19"/>
                      <a:pt x="1711" y="20"/>
                      <a:pt x="1711" y="20"/>
                    </a:cubicBezTo>
                    <a:cubicBezTo>
                      <a:pt x="1710" y="23"/>
                      <a:pt x="1708" y="24"/>
                      <a:pt x="1706" y="24"/>
                    </a:cubicBezTo>
                    <a:cubicBezTo>
                      <a:pt x="1706" y="42"/>
                      <a:pt x="1706" y="42"/>
                      <a:pt x="1706" y="42"/>
                    </a:cubicBezTo>
                    <a:cubicBezTo>
                      <a:pt x="1708" y="42"/>
                      <a:pt x="1711" y="43"/>
                      <a:pt x="1711" y="47"/>
                    </a:cubicBezTo>
                    <a:cubicBezTo>
                      <a:pt x="1711" y="56"/>
                      <a:pt x="1711" y="56"/>
                      <a:pt x="1711" y="56"/>
                    </a:cubicBezTo>
                    <a:cubicBezTo>
                      <a:pt x="1711" y="56"/>
                      <a:pt x="1711" y="56"/>
                      <a:pt x="1711" y="57"/>
                    </a:cubicBezTo>
                    <a:cubicBezTo>
                      <a:pt x="1710" y="59"/>
                      <a:pt x="1708" y="60"/>
                      <a:pt x="1706" y="60"/>
                    </a:cubicBezTo>
                    <a:cubicBezTo>
                      <a:pt x="1706" y="79"/>
                      <a:pt x="1706" y="79"/>
                      <a:pt x="1706" y="79"/>
                    </a:cubicBezTo>
                    <a:cubicBezTo>
                      <a:pt x="1708" y="78"/>
                      <a:pt x="1711" y="80"/>
                      <a:pt x="1711" y="83"/>
                    </a:cubicBezTo>
                    <a:cubicBezTo>
                      <a:pt x="1711" y="92"/>
                      <a:pt x="1711" y="92"/>
                      <a:pt x="1711" y="92"/>
                    </a:cubicBezTo>
                    <a:cubicBezTo>
                      <a:pt x="1711" y="93"/>
                      <a:pt x="1711" y="93"/>
                      <a:pt x="1711" y="93"/>
                    </a:cubicBezTo>
                    <a:cubicBezTo>
                      <a:pt x="1710" y="96"/>
                      <a:pt x="1708" y="97"/>
                      <a:pt x="1706" y="97"/>
                    </a:cubicBezTo>
                    <a:cubicBezTo>
                      <a:pt x="1706" y="115"/>
                      <a:pt x="1706" y="115"/>
                      <a:pt x="1706" y="115"/>
                    </a:cubicBezTo>
                    <a:cubicBezTo>
                      <a:pt x="1708" y="115"/>
                      <a:pt x="1711" y="117"/>
                      <a:pt x="1711" y="120"/>
                    </a:cubicBezTo>
                    <a:cubicBezTo>
                      <a:pt x="1711" y="129"/>
                      <a:pt x="1711" y="129"/>
                      <a:pt x="1711" y="129"/>
                    </a:cubicBezTo>
                    <a:cubicBezTo>
                      <a:pt x="1711" y="129"/>
                      <a:pt x="1711" y="130"/>
                      <a:pt x="1711" y="130"/>
                    </a:cubicBezTo>
                    <a:cubicBezTo>
                      <a:pt x="1710" y="132"/>
                      <a:pt x="1708" y="133"/>
                      <a:pt x="1706" y="133"/>
                    </a:cubicBezTo>
                    <a:cubicBezTo>
                      <a:pt x="1706" y="152"/>
                      <a:pt x="1706" y="152"/>
                      <a:pt x="1706" y="152"/>
                    </a:cubicBezTo>
                    <a:cubicBezTo>
                      <a:pt x="1708" y="151"/>
                      <a:pt x="1711" y="153"/>
                      <a:pt x="1711" y="156"/>
                    </a:cubicBezTo>
                    <a:cubicBezTo>
                      <a:pt x="1711" y="165"/>
                      <a:pt x="1711" y="165"/>
                      <a:pt x="1711" y="165"/>
                    </a:cubicBezTo>
                    <a:cubicBezTo>
                      <a:pt x="1711" y="166"/>
                      <a:pt x="1711" y="166"/>
                      <a:pt x="1711" y="166"/>
                    </a:cubicBezTo>
                    <a:cubicBezTo>
                      <a:pt x="1710" y="169"/>
                      <a:pt x="1708" y="170"/>
                      <a:pt x="1706" y="170"/>
                    </a:cubicBezTo>
                    <a:cubicBezTo>
                      <a:pt x="1706" y="188"/>
                      <a:pt x="1706" y="188"/>
                      <a:pt x="1706" y="188"/>
                    </a:cubicBezTo>
                    <a:cubicBezTo>
                      <a:pt x="1708" y="188"/>
                      <a:pt x="1711" y="190"/>
                      <a:pt x="1711" y="193"/>
                    </a:cubicBezTo>
                    <a:cubicBezTo>
                      <a:pt x="1711" y="202"/>
                      <a:pt x="1711" y="202"/>
                      <a:pt x="1711" y="202"/>
                    </a:cubicBezTo>
                    <a:cubicBezTo>
                      <a:pt x="1711" y="202"/>
                      <a:pt x="1711" y="203"/>
                      <a:pt x="1711" y="203"/>
                    </a:cubicBezTo>
                    <a:cubicBezTo>
                      <a:pt x="1710" y="206"/>
                      <a:pt x="1708" y="207"/>
                      <a:pt x="1706" y="206"/>
                    </a:cubicBezTo>
                    <a:cubicBezTo>
                      <a:pt x="1706" y="225"/>
                      <a:pt x="1706" y="225"/>
                      <a:pt x="1706" y="225"/>
                    </a:cubicBezTo>
                    <a:cubicBezTo>
                      <a:pt x="1708" y="225"/>
                      <a:pt x="1711" y="226"/>
                      <a:pt x="1711" y="229"/>
                    </a:cubicBezTo>
                    <a:cubicBezTo>
                      <a:pt x="1711" y="238"/>
                      <a:pt x="1711" y="238"/>
                      <a:pt x="1711" y="238"/>
                    </a:cubicBezTo>
                    <a:cubicBezTo>
                      <a:pt x="1711" y="239"/>
                      <a:pt x="1711" y="239"/>
                      <a:pt x="1711" y="240"/>
                    </a:cubicBezTo>
                    <a:cubicBezTo>
                      <a:pt x="1710" y="242"/>
                      <a:pt x="1708" y="243"/>
                      <a:pt x="1706" y="243"/>
                    </a:cubicBezTo>
                    <a:cubicBezTo>
                      <a:pt x="1706" y="261"/>
                      <a:pt x="1706" y="261"/>
                      <a:pt x="1706" y="261"/>
                    </a:cubicBezTo>
                    <a:cubicBezTo>
                      <a:pt x="1708" y="261"/>
                      <a:pt x="1711" y="263"/>
                      <a:pt x="1711" y="266"/>
                    </a:cubicBezTo>
                    <a:cubicBezTo>
                      <a:pt x="1711" y="275"/>
                      <a:pt x="1711" y="275"/>
                      <a:pt x="1711" y="275"/>
                    </a:cubicBezTo>
                    <a:cubicBezTo>
                      <a:pt x="1711" y="275"/>
                      <a:pt x="1711" y="276"/>
                      <a:pt x="1711" y="276"/>
                    </a:cubicBezTo>
                    <a:cubicBezTo>
                      <a:pt x="1710" y="279"/>
                      <a:pt x="1708" y="280"/>
                      <a:pt x="1706" y="279"/>
                    </a:cubicBezTo>
                    <a:cubicBezTo>
                      <a:pt x="1706" y="298"/>
                      <a:pt x="1706" y="298"/>
                      <a:pt x="1706" y="298"/>
                    </a:cubicBezTo>
                    <a:cubicBezTo>
                      <a:pt x="1708" y="298"/>
                      <a:pt x="1711" y="299"/>
                      <a:pt x="1711" y="302"/>
                    </a:cubicBezTo>
                    <a:cubicBezTo>
                      <a:pt x="1711" y="312"/>
                      <a:pt x="1711" y="312"/>
                      <a:pt x="1711" y="312"/>
                    </a:cubicBezTo>
                    <a:cubicBezTo>
                      <a:pt x="1711" y="312"/>
                      <a:pt x="1711" y="312"/>
                      <a:pt x="1711" y="313"/>
                    </a:cubicBezTo>
                    <a:cubicBezTo>
                      <a:pt x="1710" y="315"/>
                      <a:pt x="1708" y="316"/>
                      <a:pt x="1706" y="316"/>
                    </a:cubicBezTo>
                    <a:cubicBezTo>
                      <a:pt x="1706" y="334"/>
                      <a:pt x="1706" y="334"/>
                      <a:pt x="1706" y="334"/>
                    </a:cubicBezTo>
                    <a:cubicBezTo>
                      <a:pt x="1708" y="334"/>
                      <a:pt x="1711" y="336"/>
                      <a:pt x="1711" y="339"/>
                    </a:cubicBezTo>
                    <a:cubicBezTo>
                      <a:pt x="1711" y="348"/>
                      <a:pt x="1711" y="348"/>
                      <a:pt x="1711" y="348"/>
                    </a:cubicBezTo>
                    <a:cubicBezTo>
                      <a:pt x="1711" y="348"/>
                      <a:pt x="1711" y="349"/>
                      <a:pt x="1711" y="349"/>
                    </a:cubicBezTo>
                    <a:cubicBezTo>
                      <a:pt x="1710" y="352"/>
                      <a:pt x="1708" y="353"/>
                      <a:pt x="1706" y="353"/>
                    </a:cubicBezTo>
                    <a:cubicBezTo>
                      <a:pt x="1706" y="371"/>
                      <a:pt x="1706" y="371"/>
                      <a:pt x="1706" y="371"/>
                    </a:cubicBezTo>
                    <a:cubicBezTo>
                      <a:pt x="1708" y="371"/>
                      <a:pt x="1711" y="372"/>
                      <a:pt x="1711" y="376"/>
                    </a:cubicBezTo>
                    <a:cubicBezTo>
                      <a:pt x="1711" y="385"/>
                      <a:pt x="1711" y="385"/>
                      <a:pt x="1711" y="385"/>
                    </a:cubicBezTo>
                    <a:cubicBezTo>
                      <a:pt x="1711" y="385"/>
                      <a:pt x="1711" y="385"/>
                      <a:pt x="1711" y="386"/>
                    </a:cubicBezTo>
                    <a:cubicBezTo>
                      <a:pt x="1710" y="388"/>
                      <a:pt x="1708" y="389"/>
                      <a:pt x="1706" y="389"/>
                    </a:cubicBezTo>
                    <a:cubicBezTo>
                      <a:pt x="1706" y="408"/>
                      <a:pt x="1706" y="408"/>
                      <a:pt x="1706" y="408"/>
                    </a:cubicBezTo>
                    <a:cubicBezTo>
                      <a:pt x="1708" y="407"/>
                      <a:pt x="1711" y="409"/>
                      <a:pt x="1711" y="412"/>
                    </a:cubicBezTo>
                    <a:cubicBezTo>
                      <a:pt x="1711" y="421"/>
                      <a:pt x="1711" y="421"/>
                      <a:pt x="1711" y="421"/>
                    </a:cubicBezTo>
                    <a:cubicBezTo>
                      <a:pt x="1711" y="422"/>
                      <a:pt x="1711" y="422"/>
                      <a:pt x="1711" y="422"/>
                    </a:cubicBezTo>
                    <a:cubicBezTo>
                      <a:pt x="1710" y="425"/>
                      <a:pt x="1708" y="426"/>
                      <a:pt x="1706" y="426"/>
                    </a:cubicBezTo>
                    <a:cubicBezTo>
                      <a:pt x="1706" y="432"/>
                      <a:pt x="1706" y="432"/>
                      <a:pt x="1706" y="432"/>
                    </a:cubicBezTo>
                    <a:cubicBezTo>
                      <a:pt x="5" y="432"/>
                      <a:pt x="5" y="432"/>
                      <a:pt x="5" y="432"/>
                    </a:cubicBezTo>
                    <a:cubicBezTo>
                      <a:pt x="5" y="426"/>
                      <a:pt x="5" y="426"/>
                      <a:pt x="5" y="426"/>
                    </a:cubicBezTo>
                    <a:cubicBezTo>
                      <a:pt x="3" y="426"/>
                      <a:pt x="0" y="424"/>
                      <a:pt x="0" y="421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2"/>
                      <a:pt x="0" y="411"/>
                      <a:pt x="0" y="411"/>
                    </a:cubicBezTo>
                    <a:cubicBezTo>
                      <a:pt x="1" y="408"/>
                      <a:pt x="3" y="407"/>
                      <a:pt x="5" y="408"/>
                    </a:cubicBezTo>
                    <a:cubicBezTo>
                      <a:pt x="5" y="389"/>
                      <a:pt x="5" y="389"/>
                      <a:pt x="5" y="389"/>
                    </a:cubicBezTo>
                    <a:cubicBezTo>
                      <a:pt x="3" y="389"/>
                      <a:pt x="0" y="388"/>
                      <a:pt x="0" y="385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5"/>
                      <a:pt x="0" y="375"/>
                      <a:pt x="0" y="374"/>
                    </a:cubicBezTo>
                    <a:cubicBezTo>
                      <a:pt x="1" y="372"/>
                      <a:pt x="3" y="371"/>
                      <a:pt x="5" y="371"/>
                    </a:cubicBezTo>
                    <a:cubicBezTo>
                      <a:pt x="5" y="353"/>
                      <a:pt x="5" y="353"/>
                      <a:pt x="5" y="353"/>
                    </a:cubicBezTo>
                    <a:cubicBezTo>
                      <a:pt x="3" y="353"/>
                      <a:pt x="0" y="351"/>
                      <a:pt x="0" y="348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39"/>
                      <a:pt x="0" y="338"/>
                      <a:pt x="0" y="338"/>
                    </a:cubicBezTo>
                    <a:cubicBezTo>
                      <a:pt x="1" y="335"/>
                      <a:pt x="3" y="334"/>
                      <a:pt x="5" y="334"/>
                    </a:cubicBezTo>
                    <a:cubicBezTo>
                      <a:pt x="5" y="316"/>
                      <a:pt x="5" y="316"/>
                      <a:pt x="5" y="316"/>
                    </a:cubicBezTo>
                    <a:cubicBezTo>
                      <a:pt x="3" y="316"/>
                      <a:pt x="0" y="315"/>
                      <a:pt x="0" y="31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2"/>
                      <a:pt x="0" y="302"/>
                      <a:pt x="0" y="301"/>
                    </a:cubicBezTo>
                    <a:cubicBezTo>
                      <a:pt x="1" y="299"/>
                      <a:pt x="3" y="298"/>
                      <a:pt x="5" y="298"/>
                    </a:cubicBezTo>
                    <a:cubicBezTo>
                      <a:pt x="5" y="279"/>
                      <a:pt x="5" y="279"/>
                      <a:pt x="5" y="279"/>
                    </a:cubicBezTo>
                    <a:cubicBezTo>
                      <a:pt x="3" y="280"/>
                      <a:pt x="0" y="278"/>
                      <a:pt x="0" y="275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65"/>
                      <a:pt x="0" y="265"/>
                      <a:pt x="0" y="265"/>
                    </a:cubicBezTo>
                    <a:cubicBezTo>
                      <a:pt x="1" y="262"/>
                      <a:pt x="3" y="261"/>
                      <a:pt x="5" y="261"/>
                    </a:cubicBezTo>
                    <a:cubicBezTo>
                      <a:pt x="5" y="243"/>
                      <a:pt x="5" y="243"/>
                      <a:pt x="5" y="243"/>
                    </a:cubicBezTo>
                    <a:cubicBezTo>
                      <a:pt x="3" y="243"/>
                      <a:pt x="0" y="242"/>
                      <a:pt x="0" y="238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0" y="229"/>
                      <a:pt x="0" y="229"/>
                      <a:pt x="0" y="228"/>
                    </a:cubicBezTo>
                    <a:cubicBezTo>
                      <a:pt x="1" y="226"/>
                      <a:pt x="3" y="225"/>
                      <a:pt x="5" y="225"/>
                    </a:cubicBezTo>
                    <a:cubicBezTo>
                      <a:pt x="5" y="206"/>
                      <a:pt x="5" y="206"/>
                      <a:pt x="5" y="206"/>
                    </a:cubicBezTo>
                    <a:cubicBezTo>
                      <a:pt x="3" y="207"/>
                      <a:pt x="0" y="205"/>
                      <a:pt x="0" y="202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" y="189"/>
                      <a:pt x="3" y="188"/>
                      <a:pt x="5" y="188"/>
                    </a:cubicBezTo>
                    <a:cubicBezTo>
                      <a:pt x="5" y="170"/>
                      <a:pt x="5" y="170"/>
                      <a:pt x="5" y="170"/>
                    </a:cubicBezTo>
                    <a:cubicBezTo>
                      <a:pt x="3" y="170"/>
                      <a:pt x="0" y="168"/>
                      <a:pt x="0" y="165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55"/>
                      <a:pt x="0" y="155"/>
                    </a:cubicBezTo>
                    <a:cubicBezTo>
                      <a:pt x="1" y="152"/>
                      <a:pt x="3" y="151"/>
                      <a:pt x="5" y="152"/>
                    </a:cubicBezTo>
                    <a:cubicBezTo>
                      <a:pt x="5" y="133"/>
                      <a:pt x="5" y="133"/>
                      <a:pt x="5" y="133"/>
                    </a:cubicBezTo>
                    <a:cubicBezTo>
                      <a:pt x="3" y="134"/>
                      <a:pt x="0" y="132"/>
                      <a:pt x="0" y="12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19"/>
                      <a:pt x="0" y="119"/>
                      <a:pt x="0" y="118"/>
                    </a:cubicBezTo>
                    <a:cubicBezTo>
                      <a:pt x="1" y="116"/>
                      <a:pt x="3" y="115"/>
                      <a:pt x="5" y="115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3" y="97"/>
                      <a:pt x="0" y="95"/>
                      <a:pt x="0" y="9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2"/>
                      <a:pt x="0" y="82"/>
                    </a:cubicBezTo>
                    <a:cubicBezTo>
                      <a:pt x="1" y="79"/>
                      <a:pt x="3" y="78"/>
                      <a:pt x="5" y="79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3" y="60"/>
                      <a:pt x="0" y="59"/>
                      <a:pt x="0" y="5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6"/>
                      <a:pt x="0" y="46"/>
                      <a:pt x="0" y="45"/>
                    </a:cubicBezTo>
                    <a:cubicBezTo>
                      <a:pt x="1" y="43"/>
                      <a:pt x="3" y="42"/>
                      <a:pt x="5" y="4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3" y="24"/>
                      <a:pt x="0" y="22"/>
                      <a:pt x="0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1" y="6"/>
                      <a:pt x="3" y="5"/>
                      <a:pt x="5" y="5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s1ide-Freeform 16">
                <a:extLst>
                  <a:ext uri="{FF2B5EF4-FFF2-40B4-BE49-F238E27FC236}">
                    <a16:creationId xmlns:a16="http://schemas.microsoft.com/office/drawing/2014/main" id="{11AA2901-9079-40AF-89AC-303C61647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6852" y="2381706"/>
                <a:ext cx="485231" cy="269471"/>
              </a:xfrm>
              <a:custGeom>
                <a:avLst/>
                <a:gdLst>
                  <a:gd name="T0" fmla="*/ 105 w 211"/>
                  <a:gd name="T1" fmla="*/ 0 h 124"/>
                  <a:gd name="T2" fmla="*/ 107 w 211"/>
                  <a:gd name="T3" fmla="*/ 5 h 124"/>
                  <a:gd name="T4" fmla="*/ 105 w 211"/>
                  <a:gd name="T5" fmla="*/ 11 h 124"/>
                  <a:gd name="T6" fmla="*/ 175 w 211"/>
                  <a:gd name="T7" fmla="*/ 86 h 124"/>
                  <a:gd name="T8" fmla="*/ 105 w 211"/>
                  <a:gd name="T9" fmla="*/ 91 h 124"/>
                  <a:gd name="T10" fmla="*/ 108 w 211"/>
                  <a:gd name="T11" fmla="*/ 97 h 124"/>
                  <a:gd name="T12" fmla="*/ 105 w 211"/>
                  <a:gd name="T13" fmla="*/ 103 h 124"/>
                  <a:gd name="T14" fmla="*/ 183 w 211"/>
                  <a:gd name="T15" fmla="*/ 97 h 124"/>
                  <a:gd name="T16" fmla="*/ 178 w 211"/>
                  <a:gd name="T17" fmla="*/ 0 h 124"/>
                  <a:gd name="T18" fmla="*/ 105 w 211"/>
                  <a:gd name="T19" fmla="*/ 120 h 124"/>
                  <a:gd name="T20" fmla="*/ 126 w 211"/>
                  <a:gd name="T21" fmla="*/ 118 h 124"/>
                  <a:gd name="T22" fmla="*/ 105 w 211"/>
                  <a:gd name="T23" fmla="*/ 114 h 124"/>
                  <a:gd name="T24" fmla="*/ 183 w 211"/>
                  <a:gd name="T25" fmla="*/ 103 h 124"/>
                  <a:gd name="T26" fmla="*/ 105 w 211"/>
                  <a:gd name="T27" fmla="*/ 111 h 124"/>
                  <a:gd name="T28" fmla="*/ 211 w 211"/>
                  <a:gd name="T29" fmla="*/ 114 h 124"/>
                  <a:gd name="T30" fmla="*/ 211 w 211"/>
                  <a:gd name="T31" fmla="*/ 114 h 124"/>
                  <a:gd name="T32" fmla="*/ 207 w 211"/>
                  <a:gd name="T33" fmla="*/ 124 h 124"/>
                  <a:gd name="T34" fmla="*/ 105 w 211"/>
                  <a:gd name="T35" fmla="*/ 0 h 124"/>
                  <a:gd name="T36" fmla="*/ 27 w 211"/>
                  <a:gd name="T37" fmla="*/ 5 h 124"/>
                  <a:gd name="T38" fmla="*/ 32 w 211"/>
                  <a:gd name="T39" fmla="*/ 103 h 124"/>
                  <a:gd name="T40" fmla="*/ 105 w 211"/>
                  <a:gd name="T41" fmla="*/ 111 h 124"/>
                  <a:gd name="T42" fmla="*/ 0 w 211"/>
                  <a:gd name="T43" fmla="*/ 114 h 124"/>
                  <a:gd name="T44" fmla="*/ 105 w 211"/>
                  <a:gd name="T45" fmla="*/ 118 h 124"/>
                  <a:gd name="T46" fmla="*/ 84 w 211"/>
                  <a:gd name="T47" fmla="*/ 120 h 124"/>
                  <a:gd name="T48" fmla="*/ 105 w 211"/>
                  <a:gd name="T49" fmla="*/ 124 h 124"/>
                  <a:gd name="T50" fmla="*/ 0 w 211"/>
                  <a:gd name="T51" fmla="*/ 120 h 124"/>
                  <a:gd name="T52" fmla="*/ 105 w 211"/>
                  <a:gd name="T53" fmla="*/ 114 h 124"/>
                  <a:gd name="T54" fmla="*/ 27 w 211"/>
                  <a:gd name="T55" fmla="*/ 103 h 124"/>
                  <a:gd name="T56" fmla="*/ 105 w 211"/>
                  <a:gd name="T57" fmla="*/ 97 h 124"/>
                  <a:gd name="T58" fmla="*/ 102 w 211"/>
                  <a:gd name="T59" fmla="*/ 91 h 124"/>
                  <a:gd name="T60" fmla="*/ 105 w 211"/>
                  <a:gd name="T61" fmla="*/ 86 h 124"/>
                  <a:gd name="T62" fmla="*/ 35 w 211"/>
                  <a:gd name="T63" fmla="*/ 11 h 124"/>
                  <a:gd name="T64" fmla="*/ 105 w 211"/>
                  <a:gd name="T65" fmla="*/ 7 h 124"/>
                  <a:gd name="T66" fmla="*/ 105 w 211"/>
                  <a:gd name="T67" fmla="*/ 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124">
                    <a:moveTo>
                      <a:pt x="178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6" y="4"/>
                      <a:pt x="107" y="4"/>
                      <a:pt x="107" y="5"/>
                    </a:cubicBezTo>
                    <a:cubicBezTo>
                      <a:pt x="107" y="7"/>
                      <a:pt x="106" y="7"/>
                      <a:pt x="105" y="7"/>
                    </a:cubicBezTo>
                    <a:cubicBezTo>
                      <a:pt x="105" y="11"/>
                      <a:pt x="105" y="11"/>
                      <a:pt x="105" y="11"/>
                    </a:cubicBezTo>
                    <a:cubicBezTo>
                      <a:pt x="175" y="11"/>
                      <a:pt x="175" y="11"/>
                      <a:pt x="175" y="11"/>
                    </a:cubicBezTo>
                    <a:cubicBezTo>
                      <a:pt x="175" y="86"/>
                      <a:pt x="175" y="86"/>
                      <a:pt x="17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1" y="103"/>
                      <a:pt x="183" y="100"/>
                      <a:pt x="183" y="97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83" y="2"/>
                      <a:pt x="181" y="0"/>
                      <a:pt x="178" y="0"/>
                    </a:cubicBezTo>
                    <a:close/>
                    <a:moveTo>
                      <a:pt x="105" y="124"/>
                    </a:move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118"/>
                      <a:pt x="126" y="118"/>
                      <a:pt x="126" y="118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211" y="111"/>
                      <a:pt x="211" y="111"/>
                      <a:pt x="211" y="111"/>
                    </a:cubicBezTo>
                    <a:cubicBezTo>
                      <a:pt x="183" y="103"/>
                      <a:pt x="183" y="103"/>
                      <a:pt x="183" y="103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211" y="111"/>
                      <a:pt x="211" y="111"/>
                      <a:pt x="211" y="111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1" y="120"/>
                      <a:pt x="211" y="120"/>
                      <a:pt x="211" y="120"/>
                    </a:cubicBezTo>
                    <a:cubicBezTo>
                      <a:pt x="211" y="122"/>
                      <a:pt x="209" y="124"/>
                      <a:pt x="207" y="124"/>
                    </a:cubicBezTo>
                    <a:lnTo>
                      <a:pt x="105" y="124"/>
                    </a:lnTo>
                    <a:close/>
                    <a:moveTo>
                      <a:pt x="105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7" y="2"/>
                      <a:pt x="27" y="5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100"/>
                      <a:pt x="29" y="103"/>
                      <a:pt x="32" y="103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4" y="120"/>
                      <a:pt x="84" y="120"/>
                      <a:pt x="84" y="120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24"/>
                      <a:pt x="105" y="124"/>
                      <a:pt x="105" y="124"/>
                    </a:cubicBezTo>
                    <a:cubicBezTo>
                      <a:pt x="4" y="124"/>
                      <a:pt x="4" y="124"/>
                      <a:pt x="4" y="124"/>
                    </a:cubicBezTo>
                    <a:cubicBezTo>
                      <a:pt x="1" y="124"/>
                      <a:pt x="0" y="122"/>
                      <a:pt x="0" y="1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105" y="11"/>
                      <a:pt x="105" y="11"/>
                      <a:pt x="105" y="11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7"/>
                      <a:pt x="103" y="7"/>
                      <a:pt x="103" y="5"/>
                    </a:cubicBezTo>
                    <a:cubicBezTo>
                      <a:pt x="103" y="4"/>
                      <a:pt x="104" y="4"/>
                      <a:pt x="105" y="4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E8703381-3E63-45ED-B503-8325D1F8660B}"/>
                  </a:ext>
                </a:extLst>
              </p:cNvPr>
              <p:cNvGrpSpPr/>
              <p:nvPr/>
            </p:nvGrpSpPr>
            <p:grpSpPr>
              <a:xfrm>
                <a:off x="7112847" y="2041964"/>
                <a:ext cx="3933643" cy="934770"/>
                <a:chOff x="4076536" y="890588"/>
                <a:chExt cx="3933643" cy="798245"/>
              </a:xfrm>
            </p:grpSpPr>
            <p:sp>
              <p:nvSpPr>
                <p:cNvPr id="19" name="is1ide-Rectangle 18">
                  <a:extLst>
                    <a:ext uri="{FF2B5EF4-FFF2-40B4-BE49-F238E27FC236}">
                      <a16:creationId xmlns:a16="http://schemas.microsoft.com/office/drawing/2014/main" id="{343D9370-AF37-41E3-B897-9DEEA8EC4820}"/>
                    </a:ext>
                  </a:extLst>
                </p:cNvPr>
                <p:cNvSpPr/>
                <p:nvPr/>
              </p:nvSpPr>
              <p:spPr>
                <a:xfrm>
                  <a:off x="4076536" y="890588"/>
                  <a:ext cx="3933643" cy="27977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none" lIns="72000" tIns="0" rIns="72000" bIns="0" anchor="ctr" anchorCtr="0">
                  <a:normAutofit/>
                </a:bodyPr>
                <a:lstStyle/>
                <a:p>
                  <a:pPr lvl="0" algn="ctr">
                    <a:defRPr sz="1800"/>
                  </a:pPr>
                  <a:r>
                    <a:rPr lang="zh-CN" altLang="en-US" sz="11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0" name="is1ide-Rectangle 19">
                  <a:extLst>
                    <a:ext uri="{FF2B5EF4-FFF2-40B4-BE49-F238E27FC236}">
                      <a16:creationId xmlns:a16="http://schemas.microsoft.com/office/drawing/2014/main" id="{656AF4A6-73F9-403D-A1CC-E4A9ED6B92DC}"/>
                    </a:ext>
                  </a:extLst>
                </p:cNvPr>
                <p:cNvSpPr/>
                <p:nvPr/>
              </p:nvSpPr>
              <p:spPr>
                <a:xfrm>
                  <a:off x="4076536" y="1170362"/>
                  <a:ext cx="3933643" cy="518471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square" lIns="72000" tIns="0" rIns="72000" bIns="0">
                  <a:normAutofit fontScale="92500" lnSpcReduction="10000"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406AECC-A770-49A8-8866-FEE1E328D972}"/>
                </a:ext>
              </a:extLst>
            </p:cNvPr>
            <p:cNvGrpSpPr/>
            <p:nvPr/>
          </p:nvGrpSpPr>
          <p:grpSpPr>
            <a:xfrm>
              <a:off x="6638666" y="3474825"/>
              <a:ext cx="5316617" cy="943795"/>
              <a:chOff x="6215987" y="3194629"/>
              <a:chExt cx="5724636" cy="943795"/>
            </a:xfrm>
          </p:grpSpPr>
          <p:sp>
            <p:nvSpPr>
              <p:cNvPr id="9" name="is1ide-Rectangle 8">
                <a:extLst>
                  <a:ext uri="{FF2B5EF4-FFF2-40B4-BE49-F238E27FC236}">
                    <a16:creationId xmlns:a16="http://schemas.microsoft.com/office/drawing/2014/main" id="{73C96B9A-BA32-4ACF-B5F0-6A2B93E2F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5987" y="3199788"/>
                <a:ext cx="5724636" cy="938636"/>
              </a:xfrm>
              <a:prstGeom prst="rect">
                <a:avLst/>
              </a:prstGeom>
              <a:solidFill>
                <a:schemeClr val="accent6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45720" rIns="72000" bIns="45720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r>
                  <a:rPr lang="en-US" altLang="zh-CN" sz="36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06</a:t>
                </a:r>
              </a:p>
            </p:txBody>
          </p:sp>
          <p:sp>
            <p:nvSpPr>
              <p:cNvPr id="10" name="is1ide-Freeform 9">
                <a:extLst>
                  <a:ext uri="{FF2B5EF4-FFF2-40B4-BE49-F238E27FC236}">
                    <a16:creationId xmlns:a16="http://schemas.microsoft.com/office/drawing/2014/main" id="{24F6AEBF-DD5B-4D01-AD31-5C7872BFF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2847" y="3199788"/>
                <a:ext cx="3933643" cy="938636"/>
              </a:xfrm>
              <a:custGeom>
                <a:avLst/>
                <a:gdLst>
                  <a:gd name="T0" fmla="*/ 1706 w 1711"/>
                  <a:gd name="T1" fmla="*/ 0 h 432"/>
                  <a:gd name="T2" fmla="*/ 1711 w 1711"/>
                  <a:gd name="T3" fmla="*/ 10 h 432"/>
                  <a:gd name="T4" fmla="*/ 1711 w 1711"/>
                  <a:gd name="T5" fmla="*/ 20 h 432"/>
                  <a:gd name="T6" fmla="*/ 1706 w 1711"/>
                  <a:gd name="T7" fmla="*/ 42 h 432"/>
                  <a:gd name="T8" fmla="*/ 1711 w 1711"/>
                  <a:gd name="T9" fmla="*/ 56 h 432"/>
                  <a:gd name="T10" fmla="*/ 1706 w 1711"/>
                  <a:gd name="T11" fmla="*/ 60 h 432"/>
                  <a:gd name="T12" fmla="*/ 1711 w 1711"/>
                  <a:gd name="T13" fmla="*/ 83 h 432"/>
                  <a:gd name="T14" fmla="*/ 1711 w 1711"/>
                  <a:gd name="T15" fmla="*/ 93 h 432"/>
                  <a:gd name="T16" fmla="*/ 1706 w 1711"/>
                  <a:gd name="T17" fmla="*/ 115 h 432"/>
                  <a:gd name="T18" fmla="*/ 1711 w 1711"/>
                  <a:gd name="T19" fmla="*/ 129 h 432"/>
                  <a:gd name="T20" fmla="*/ 1706 w 1711"/>
                  <a:gd name="T21" fmla="*/ 133 h 432"/>
                  <a:gd name="T22" fmla="*/ 1711 w 1711"/>
                  <a:gd name="T23" fmla="*/ 156 h 432"/>
                  <a:gd name="T24" fmla="*/ 1711 w 1711"/>
                  <a:gd name="T25" fmla="*/ 166 h 432"/>
                  <a:gd name="T26" fmla="*/ 1706 w 1711"/>
                  <a:gd name="T27" fmla="*/ 188 h 432"/>
                  <a:gd name="T28" fmla="*/ 1711 w 1711"/>
                  <a:gd name="T29" fmla="*/ 202 h 432"/>
                  <a:gd name="T30" fmla="*/ 1706 w 1711"/>
                  <a:gd name="T31" fmla="*/ 206 h 432"/>
                  <a:gd name="T32" fmla="*/ 1711 w 1711"/>
                  <a:gd name="T33" fmla="*/ 229 h 432"/>
                  <a:gd name="T34" fmla="*/ 1711 w 1711"/>
                  <a:gd name="T35" fmla="*/ 240 h 432"/>
                  <a:gd name="T36" fmla="*/ 1706 w 1711"/>
                  <a:gd name="T37" fmla="*/ 261 h 432"/>
                  <a:gd name="T38" fmla="*/ 1711 w 1711"/>
                  <a:gd name="T39" fmla="*/ 275 h 432"/>
                  <a:gd name="T40" fmla="*/ 1706 w 1711"/>
                  <a:gd name="T41" fmla="*/ 279 h 432"/>
                  <a:gd name="T42" fmla="*/ 1711 w 1711"/>
                  <a:gd name="T43" fmla="*/ 302 h 432"/>
                  <a:gd name="T44" fmla="*/ 1711 w 1711"/>
                  <a:gd name="T45" fmla="*/ 313 h 432"/>
                  <a:gd name="T46" fmla="*/ 1706 w 1711"/>
                  <a:gd name="T47" fmla="*/ 334 h 432"/>
                  <a:gd name="T48" fmla="*/ 1711 w 1711"/>
                  <a:gd name="T49" fmla="*/ 348 h 432"/>
                  <a:gd name="T50" fmla="*/ 1706 w 1711"/>
                  <a:gd name="T51" fmla="*/ 353 h 432"/>
                  <a:gd name="T52" fmla="*/ 1711 w 1711"/>
                  <a:gd name="T53" fmla="*/ 376 h 432"/>
                  <a:gd name="T54" fmla="*/ 1711 w 1711"/>
                  <a:gd name="T55" fmla="*/ 386 h 432"/>
                  <a:gd name="T56" fmla="*/ 1706 w 1711"/>
                  <a:gd name="T57" fmla="*/ 408 h 432"/>
                  <a:gd name="T58" fmla="*/ 1711 w 1711"/>
                  <a:gd name="T59" fmla="*/ 421 h 432"/>
                  <a:gd name="T60" fmla="*/ 1706 w 1711"/>
                  <a:gd name="T61" fmla="*/ 426 h 432"/>
                  <a:gd name="T62" fmla="*/ 5 w 1711"/>
                  <a:gd name="T63" fmla="*/ 432 h 432"/>
                  <a:gd name="T64" fmla="*/ 0 w 1711"/>
                  <a:gd name="T65" fmla="*/ 421 h 432"/>
                  <a:gd name="T66" fmla="*/ 0 w 1711"/>
                  <a:gd name="T67" fmla="*/ 411 h 432"/>
                  <a:gd name="T68" fmla="*/ 5 w 1711"/>
                  <a:gd name="T69" fmla="*/ 389 h 432"/>
                  <a:gd name="T70" fmla="*/ 0 w 1711"/>
                  <a:gd name="T71" fmla="*/ 376 h 432"/>
                  <a:gd name="T72" fmla="*/ 5 w 1711"/>
                  <a:gd name="T73" fmla="*/ 371 h 432"/>
                  <a:gd name="T74" fmla="*/ 0 w 1711"/>
                  <a:gd name="T75" fmla="*/ 348 h 432"/>
                  <a:gd name="T76" fmla="*/ 0 w 1711"/>
                  <a:gd name="T77" fmla="*/ 338 h 432"/>
                  <a:gd name="T78" fmla="*/ 5 w 1711"/>
                  <a:gd name="T79" fmla="*/ 316 h 432"/>
                  <a:gd name="T80" fmla="*/ 0 w 1711"/>
                  <a:gd name="T81" fmla="*/ 302 h 432"/>
                  <a:gd name="T82" fmla="*/ 5 w 1711"/>
                  <a:gd name="T83" fmla="*/ 298 h 432"/>
                  <a:gd name="T84" fmla="*/ 0 w 1711"/>
                  <a:gd name="T85" fmla="*/ 275 h 432"/>
                  <a:gd name="T86" fmla="*/ 0 w 1711"/>
                  <a:gd name="T87" fmla="*/ 265 h 432"/>
                  <a:gd name="T88" fmla="*/ 5 w 1711"/>
                  <a:gd name="T89" fmla="*/ 243 h 432"/>
                  <a:gd name="T90" fmla="*/ 0 w 1711"/>
                  <a:gd name="T91" fmla="*/ 229 h 432"/>
                  <a:gd name="T92" fmla="*/ 5 w 1711"/>
                  <a:gd name="T93" fmla="*/ 225 h 432"/>
                  <a:gd name="T94" fmla="*/ 0 w 1711"/>
                  <a:gd name="T95" fmla="*/ 202 h 432"/>
                  <a:gd name="T96" fmla="*/ 0 w 1711"/>
                  <a:gd name="T97" fmla="*/ 192 h 432"/>
                  <a:gd name="T98" fmla="*/ 5 w 1711"/>
                  <a:gd name="T99" fmla="*/ 170 h 432"/>
                  <a:gd name="T100" fmla="*/ 0 w 1711"/>
                  <a:gd name="T101" fmla="*/ 156 h 432"/>
                  <a:gd name="T102" fmla="*/ 5 w 1711"/>
                  <a:gd name="T103" fmla="*/ 152 h 432"/>
                  <a:gd name="T104" fmla="*/ 0 w 1711"/>
                  <a:gd name="T105" fmla="*/ 129 h 432"/>
                  <a:gd name="T106" fmla="*/ 0 w 1711"/>
                  <a:gd name="T107" fmla="*/ 118 h 432"/>
                  <a:gd name="T108" fmla="*/ 5 w 1711"/>
                  <a:gd name="T109" fmla="*/ 97 h 432"/>
                  <a:gd name="T110" fmla="*/ 0 w 1711"/>
                  <a:gd name="T111" fmla="*/ 83 h 432"/>
                  <a:gd name="T112" fmla="*/ 5 w 1711"/>
                  <a:gd name="T113" fmla="*/ 79 h 432"/>
                  <a:gd name="T114" fmla="*/ 0 w 1711"/>
                  <a:gd name="T115" fmla="*/ 56 h 432"/>
                  <a:gd name="T116" fmla="*/ 0 w 1711"/>
                  <a:gd name="T117" fmla="*/ 45 h 432"/>
                  <a:gd name="T118" fmla="*/ 5 w 1711"/>
                  <a:gd name="T119" fmla="*/ 24 h 432"/>
                  <a:gd name="T120" fmla="*/ 0 w 1711"/>
                  <a:gd name="T121" fmla="*/ 10 h 432"/>
                  <a:gd name="T122" fmla="*/ 5 w 1711"/>
                  <a:gd name="T123" fmla="*/ 5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11" h="432">
                    <a:moveTo>
                      <a:pt x="5" y="0"/>
                    </a:moveTo>
                    <a:cubicBezTo>
                      <a:pt x="1706" y="0"/>
                      <a:pt x="1706" y="0"/>
                      <a:pt x="1706" y="0"/>
                    </a:cubicBezTo>
                    <a:cubicBezTo>
                      <a:pt x="1706" y="5"/>
                      <a:pt x="1706" y="5"/>
                      <a:pt x="1706" y="5"/>
                    </a:cubicBezTo>
                    <a:cubicBezTo>
                      <a:pt x="1708" y="5"/>
                      <a:pt x="1711" y="7"/>
                      <a:pt x="1711" y="10"/>
                    </a:cubicBezTo>
                    <a:cubicBezTo>
                      <a:pt x="1711" y="19"/>
                      <a:pt x="1711" y="19"/>
                      <a:pt x="1711" y="19"/>
                    </a:cubicBezTo>
                    <a:cubicBezTo>
                      <a:pt x="1711" y="19"/>
                      <a:pt x="1711" y="20"/>
                      <a:pt x="1711" y="20"/>
                    </a:cubicBezTo>
                    <a:cubicBezTo>
                      <a:pt x="1710" y="23"/>
                      <a:pt x="1708" y="24"/>
                      <a:pt x="1706" y="24"/>
                    </a:cubicBezTo>
                    <a:cubicBezTo>
                      <a:pt x="1706" y="42"/>
                      <a:pt x="1706" y="42"/>
                      <a:pt x="1706" y="42"/>
                    </a:cubicBezTo>
                    <a:cubicBezTo>
                      <a:pt x="1708" y="42"/>
                      <a:pt x="1711" y="43"/>
                      <a:pt x="1711" y="47"/>
                    </a:cubicBezTo>
                    <a:cubicBezTo>
                      <a:pt x="1711" y="56"/>
                      <a:pt x="1711" y="56"/>
                      <a:pt x="1711" y="56"/>
                    </a:cubicBezTo>
                    <a:cubicBezTo>
                      <a:pt x="1711" y="56"/>
                      <a:pt x="1711" y="56"/>
                      <a:pt x="1711" y="57"/>
                    </a:cubicBezTo>
                    <a:cubicBezTo>
                      <a:pt x="1710" y="59"/>
                      <a:pt x="1708" y="60"/>
                      <a:pt x="1706" y="60"/>
                    </a:cubicBezTo>
                    <a:cubicBezTo>
                      <a:pt x="1706" y="79"/>
                      <a:pt x="1706" y="79"/>
                      <a:pt x="1706" y="79"/>
                    </a:cubicBezTo>
                    <a:cubicBezTo>
                      <a:pt x="1708" y="78"/>
                      <a:pt x="1711" y="80"/>
                      <a:pt x="1711" y="83"/>
                    </a:cubicBezTo>
                    <a:cubicBezTo>
                      <a:pt x="1711" y="92"/>
                      <a:pt x="1711" y="92"/>
                      <a:pt x="1711" y="92"/>
                    </a:cubicBezTo>
                    <a:cubicBezTo>
                      <a:pt x="1711" y="93"/>
                      <a:pt x="1711" y="93"/>
                      <a:pt x="1711" y="93"/>
                    </a:cubicBezTo>
                    <a:cubicBezTo>
                      <a:pt x="1710" y="96"/>
                      <a:pt x="1708" y="97"/>
                      <a:pt x="1706" y="97"/>
                    </a:cubicBezTo>
                    <a:cubicBezTo>
                      <a:pt x="1706" y="115"/>
                      <a:pt x="1706" y="115"/>
                      <a:pt x="1706" y="115"/>
                    </a:cubicBezTo>
                    <a:cubicBezTo>
                      <a:pt x="1708" y="115"/>
                      <a:pt x="1711" y="117"/>
                      <a:pt x="1711" y="120"/>
                    </a:cubicBezTo>
                    <a:cubicBezTo>
                      <a:pt x="1711" y="129"/>
                      <a:pt x="1711" y="129"/>
                      <a:pt x="1711" y="129"/>
                    </a:cubicBezTo>
                    <a:cubicBezTo>
                      <a:pt x="1711" y="129"/>
                      <a:pt x="1711" y="130"/>
                      <a:pt x="1711" y="130"/>
                    </a:cubicBezTo>
                    <a:cubicBezTo>
                      <a:pt x="1710" y="132"/>
                      <a:pt x="1708" y="133"/>
                      <a:pt x="1706" y="133"/>
                    </a:cubicBezTo>
                    <a:cubicBezTo>
                      <a:pt x="1706" y="152"/>
                      <a:pt x="1706" y="152"/>
                      <a:pt x="1706" y="152"/>
                    </a:cubicBezTo>
                    <a:cubicBezTo>
                      <a:pt x="1708" y="151"/>
                      <a:pt x="1711" y="153"/>
                      <a:pt x="1711" y="156"/>
                    </a:cubicBezTo>
                    <a:cubicBezTo>
                      <a:pt x="1711" y="165"/>
                      <a:pt x="1711" y="165"/>
                      <a:pt x="1711" y="165"/>
                    </a:cubicBezTo>
                    <a:cubicBezTo>
                      <a:pt x="1711" y="166"/>
                      <a:pt x="1711" y="166"/>
                      <a:pt x="1711" y="166"/>
                    </a:cubicBezTo>
                    <a:cubicBezTo>
                      <a:pt x="1710" y="169"/>
                      <a:pt x="1708" y="170"/>
                      <a:pt x="1706" y="170"/>
                    </a:cubicBezTo>
                    <a:cubicBezTo>
                      <a:pt x="1706" y="188"/>
                      <a:pt x="1706" y="188"/>
                      <a:pt x="1706" y="188"/>
                    </a:cubicBezTo>
                    <a:cubicBezTo>
                      <a:pt x="1708" y="188"/>
                      <a:pt x="1711" y="190"/>
                      <a:pt x="1711" y="193"/>
                    </a:cubicBezTo>
                    <a:cubicBezTo>
                      <a:pt x="1711" y="202"/>
                      <a:pt x="1711" y="202"/>
                      <a:pt x="1711" y="202"/>
                    </a:cubicBezTo>
                    <a:cubicBezTo>
                      <a:pt x="1711" y="202"/>
                      <a:pt x="1711" y="203"/>
                      <a:pt x="1711" y="203"/>
                    </a:cubicBezTo>
                    <a:cubicBezTo>
                      <a:pt x="1710" y="206"/>
                      <a:pt x="1708" y="207"/>
                      <a:pt x="1706" y="206"/>
                    </a:cubicBezTo>
                    <a:cubicBezTo>
                      <a:pt x="1706" y="225"/>
                      <a:pt x="1706" y="225"/>
                      <a:pt x="1706" y="225"/>
                    </a:cubicBezTo>
                    <a:cubicBezTo>
                      <a:pt x="1708" y="225"/>
                      <a:pt x="1711" y="226"/>
                      <a:pt x="1711" y="229"/>
                    </a:cubicBezTo>
                    <a:cubicBezTo>
                      <a:pt x="1711" y="238"/>
                      <a:pt x="1711" y="238"/>
                      <a:pt x="1711" y="238"/>
                    </a:cubicBezTo>
                    <a:cubicBezTo>
                      <a:pt x="1711" y="239"/>
                      <a:pt x="1711" y="239"/>
                      <a:pt x="1711" y="240"/>
                    </a:cubicBezTo>
                    <a:cubicBezTo>
                      <a:pt x="1710" y="242"/>
                      <a:pt x="1708" y="243"/>
                      <a:pt x="1706" y="243"/>
                    </a:cubicBezTo>
                    <a:cubicBezTo>
                      <a:pt x="1706" y="261"/>
                      <a:pt x="1706" y="261"/>
                      <a:pt x="1706" y="261"/>
                    </a:cubicBezTo>
                    <a:cubicBezTo>
                      <a:pt x="1708" y="261"/>
                      <a:pt x="1711" y="263"/>
                      <a:pt x="1711" y="266"/>
                    </a:cubicBezTo>
                    <a:cubicBezTo>
                      <a:pt x="1711" y="275"/>
                      <a:pt x="1711" y="275"/>
                      <a:pt x="1711" y="275"/>
                    </a:cubicBezTo>
                    <a:cubicBezTo>
                      <a:pt x="1711" y="275"/>
                      <a:pt x="1711" y="276"/>
                      <a:pt x="1711" y="276"/>
                    </a:cubicBezTo>
                    <a:cubicBezTo>
                      <a:pt x="1710" y="279"/>
                      <a:pt x="1708" y="280"/>
                      <a:pt x="1706" y="279"/>
                    </a:cubicBezTo>
                    <a:cubicBezTo>
                      <a:pt x="1706" y="298"/>
                      <a:pt x="1706" y="298"/>
                      <a:pt x="1706" y="298"/>
                    </a:cubicBezTo>
                    <a:cubicBezTo>
                      <a:pt x="1708" y="298"/>
                      <a:pt x="1711" y="299"/>
                      <a:pt x="1711" y="302"/>
                    </a:cubicBezTo>
                    <a:cubicBezTo>
                      <a:pt x="1711" y="312"/>
                      <a:pt x="1711" y="312"/>
                      <a:pt x="1711" y="312"/>
                    </a:cubicBezTo>
                    <a:cubicBezTo>
                      <a:pt x="1711" y="312"/>
                      <a:pt x="1711" y="312"/>
                      <a:pt x="1711" y="313"/>
                    </a:cubicBezTo>
                    <a:cubicBezTo>
                      <a:pt x="1710" y="315"/>
                      <a:pt x="1708" y="316"/>
                      <a:pt x="1706" y="316"/>
                    </a:cubicBezTo>
                    <a:cubicBezTo>
                      <a:pt x="1706" y="334"/>
                      <a:pt x="1706" y="334"/>
                      <a:pt x="1706" y="334"/>
                    </a:cubicBezTo>
                    <a:cubicBezTo>
                      <a:pt x="1708" y="334"/>
                      <a:pt x="1711" y="336"/>
                      <a:pt x="1711" y="339"/>
                    </a:cubicBezTo>
                    <a:cubicBezTo>
                      <a:pt x="1711" y="348"/>
                      <a:pt x="1711" y="348"/>
                      <a:pt x="1711" y="348"/>
                    </a:cubicBezTo>
                    <a:cubicBezTo>
                      <a:pt x="1711" y="348"/>
                      <a:pt x="1711" y="349"/>
                      <a:pt x="1711" y="349"/>
                    </a:cubicBezTo>
                    <a:cubicBezTo>
                      <a:pt x="1710" y="352"/>
                      <a:pt x="1708" y="353"/>
                      <a:pt x="1706" y="353"/>
                    </a:cubicBezTo>
                    <a:cubicBezTo>
                      <a:pt x="1706" y="371"/>
                      <a:pt x="1706" y="371"/>
                      <a:pt x="1706" y="371"/>
                    </a:cubicBezTo>
                    <a:cubicBezTo>
                      <a:pt x="1708" y="371"/>
                      <a:pt x="1711" y="372"/>
                      <a:pt x="1711" y="376"/>
                    </a:cubicBezTo>
                    <a:cubicBezTo>
                      <a:pt x="1711" y="385"/>
                      <a:pt x="1711" y="385"/>
                      <a:pt x="1711" y="385"/>
                    </a:cubicBezTo>
                    <a:cubicBezTo>
                      <a:pt x="1711" y="385"/>
                      <a:pt x="1711" y="385"/>
                      <a:pt x="1711" y="386"/>
                    </a:cubicBezTo>
                    <a:cubicBezTo>
                      <a:pt x="1710" y="388"/>
                      <a:pt x="1708" y="389"/>
                      <a:pt x="1706" y="389"/>
                    </a:cubicBezTo>
                    <a:cubicBezTo>
                      <a:pt x="1706" y="408"/>
                      <a:pt x="1706" y="408"/>
                      <a:pt x="1706" y="408"/>
                    </a:cubicBezTo>
                    <a:cubicBezTo>
                      <a:pt x="1708" y="407"/>
                      <a:pt x="1711" y="409"/>
                      <a:pt x="1711" y="412"/>
                    </a:cubicBezTo>
                    <a:cubicBezTo>
                      <a:pt x="1711" y="421"/>
                      <a:pt x="1711" y="421"/>
                      <a:pt x="1711" y="421"/>
                    </a:cubicBezTo>
                    <a:cubicBezTo>
                      <a:pt x="1711" y="422"/>
                      <a:pt x="1711" y="422"/>
                      <a:pt x="1711" y="422"/>
                    </a:cubicBezTo>
                    <a:cubicBezTo>
                      <a:pt x="1710" y="425"/>
                      <a:pt x="1708" y="426"/>
                      <a:pt x="1706" y="426"/>
                    </a:cubicBezTo>
                    <a:cubicBezTo>
                      <a:pt x="1706" y="432"/>
                      <a:pt x="1706" y="432"/>
                      <a:pt x="1706" y="432"/>
                    </a:cubicBezTo>
                    <a:cubicBezTo>
                      <a:pt x="5" y="432"/>
                      <a:pt x="5" y="432"/>
                      <a:pt x="5" y="432"/>
                    </a:cubicBezTo>
                    <a:cubicBezTo>
                      <a:pt x="5" y="426"/>
                      <a:pt x="5" y="426"/>
                      <a:pt x="5" y="426"/>
                    </a:cubicBezTo>
                    <a:cubicBezTo>
                      <a:pt x="3" y="426"/>
                      <a:pt x="0" y="424"/>
                      <a:pt x="0" y="421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2"/>
                      <a:pt x="0" y="411"/>
                      <a:pt x="0" y="411"/>
                    </a:cubicBezTo>
                    <a:cubicBezTo>
                      <a:pt x="1" y="408"/>
                      <a:pt x="3" y="407"/>
                      <a:pt x="5" y="408"/>
                    </a:cubicBezTo>
                    <a:cubicBezTo>
                      <a:pt x="5" y="389"/>
                      <a:pt x="5" y="389"/>
                      <a:pt x="5" y="389"/>
                    </a:cubicBezTo>
                    <a:cubicBezTo>
                      <a:pt x="3" y="389"/>
                      <a:pt x="0" y="388"/>
                      <a:pt x="0" y="385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0" y="375"/>
                      <a:pt x="0" y="375"/>
                      <a:pt x="0" y="374"/>
                    </a:cubicBezTo>
                    <a:cubicBezTo>
                      <a:pt x="1" y="372"/>
                      <a:pt x="3" y="371"/>
                      <a:pt x="5" y="371"/>
                    </a:cubicBezTo>
                    <a:cubicBezTo>
                      <a:pt x="5" y="353"/>
                      <a:pt x="5" y="353"/>
                      <a:pt x="5" y="353"/>
                    </a:cubicBezTo>
                    <a:cubicBezTo>
                      <a:pt x="3" y="353"/>
                      <a:pt x="0" y="351"/>
                      <a:pt x="0" y="348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39"/>
                      <a:pt x="0" y="338"/>
                      <a:pt x="0" y="338"/>
                    </a:cubicBezTo>
                    <a:cubicBezTo>
                      <a:pt x="1" y="335"/>
                      <a:pt x="3" y="334"/>
                      <a:pt x="5" y="334"/>
                    </a:cubicBezTo>
                    <a:cubicBezTo>
                      <a:pt x="5" y="316"/>
                      <a:pt x="5" y="316"/>
                      <a:pt x="5" y="316"/>
                    </a:cubicBezTo>
                    <a:cubicBezTo>
                      <a:pt x="3" y="316"/>
                      <a:pt x="0" y="315"/>
                      <a:pt x="0" y="312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2"/>
                      <a:pt x="0" y="302"/>
                      <a:pt x="0" y="301"/>
                    </a:cubicBezTo>
                    <a:cubicBezTo>
                      <a:pt x="1" y="299"/>
                      <a:pt x="3" y="298"/>
                      <a:pt x="5" y="298"/>
                    </a:cubicBezTo>
                    <a:cubicBezTo>
                      <a:pt x="5" y="279"/>
                      <a:pt x="5" y="279"/>
                      <a:pt x="5" y="279"/>
                    </a:cubicBezTo>
                    <a:cubicBezTo>
                      <a:pt x="3" y="280"/>
                      <a:pt x="0" y="278"/>
                      <a:pt x="0" y="275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65"/>
                      <a:pt x="0" y="265"/>
                      <a:pt x="0" y="265"/>
                    </a:cubicBezTo>
                    <a:cubicBezTo>
                      <a:pt x="1" y="262"/>
                      <a:pt x="3" y="261"/>
                      <a:pt x="5" y="261"/>
                    </a:cubicBezTo>
                    <a:cubicBezTo>
                      <a:pt x="5" y="243"/>
                      <a:pt x="5" y="243"/>
                      <a:pt x="5" y="243"/>
                    </a:cubicBezTo>
                    <a:cubicBezTo>
                      <a:pt x="3" y="243"/>
                      <a:pt x="0" y="242"/>
                      <a:pt x="0" y="238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0" y="229"/>
                      <a:pt x="0" y="229"/>
                      <a:pt x="0" y="228"/>
                    </a:cubicBezTo>
                    <a:cubicBezTo>
                      <a:pt x="1" y="226"/>
                      <a:pt x="3" y="225"/>
                      <a:pt x="5" y="225"/>
                    </a:cubicBezTo>
                    <a:cubicBezTo>
                      <a:pt x="5" y="206"/>
                      <a:pt x="5" y="206"/>
                      <a:pt x="5" y="206"/>
                    </a:cubicBezTo>
                    <a:cubicBezTo>
                      <a:pt x="3" y="207"/>
                      <a:pt x="0" y="205"/>
                      <a:pt x="0" y="202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" y="189"/>
                      <a:pt x="3" y="188"/>
                      <a:pt x="5" y="188"/>
                    </a:cubicBezTo>
                    <a:cubicBezTo>
                      <a:pt x="5" y="170"/>
                      <a:pt x="5" y="170"/>
                      <a:pt x="5" y="170"/>
                    </a:cubicBezTo>
                    <a:cubicBezTo>
                      <a:pt x="3" y="170"/>
                      <a:pt x="0" y="168"/>
                      <a:pt x="0" y="165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55"/>
                      <a:pt x="0" y="155"/>
                    </a:cubicBezTo>
                    <a:cubicBezTo>
                      <a:pt x="1" y="152"/>
                      <a:pt x="3" y="151"/>
                      <a:pt x="5" y="152"/>
                    </a:cubicBezTo>
                    <a:cubicBezTo>
                      <a:pt x="5" y="133"/>
                      <a:pt x="5" y="133"/>
                      <a:pt x="5" y="133"/>
                    </a:cubicBezTo>
                    <a:cubicBezTo>
                      <a:pt x="3" y="134"/>
                      <a:pt x="0" y="132"/>
                      <a:pt x="0" y="12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19"/>
                      <a:pt x="0" y="119"/>
                      <a:pt x="0" y="118"/>
                    </a:cubicBezTo>
                    <a:cubicBezTo>
                      <a:pt x="1" y="116"/>
                      <a:pt x="3" y="115"/>
                      <a:pt x="5" y="115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3" y="97"/>
                      <a:pt x="0" y="95"/>
                      <a:pt x="0" y="9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2"/>
                      <a:pt x="0" y="82"/>
                    </a:cubicBezTo>
                    <a:cubicBezTo>
                      <a:pt x="1" y="79"/>
                      <a:pt x="3" y="78"/>
                      <a:pt x="5" y="79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3" y="60"/>
                      <a:pt x="0" y="59"/>
                      <a:pt x="0" y="5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6"/>
                      <a:pt x="0" y="46"/>
                      <a:pt x="0" y="45"/>
                    </a:cubicBezTo>
                    <a:cubicBezTo>
                      <a:pt x="1" y="43"/>
                      <a:pt x="3" y="42"/>
                      <a:pt x="5" y="4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3" y="24"/>
                      <a:pt x="0" y="22"/>
                      <a:pt x="0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1" y="6"/>
                      <a:pt x="3" y="5"/>
                      <a:pt x="5" y="5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1ide-Freeform 10">
                <a:extLst>
                  <a:ext uri="{FF2B5EF4-FFF2-40B4-BE49-F238E27FC236}">
                    <a16:creationId xmlns:a16="http://schemas.microsoft.com/office/drawing/2014/main" id="{4905280B-1672-420E-ACAF-89B9CEC0A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6852" y="3534371"/>
                <a:ext cx="485231" cy="269471"/>
              </a:xfrm>
              <a:custGeom>
                <a:avLst/>
                <a:gdLst>
                  <a:gd name="T0" fmla="*/ 105 w 211"/>
                  <a:gd name="T1" fmla="*/ 0 h 124"/>
                  <a:gd name="T2" fmla="*/ 107 w 211"/>
                  <a:gd name="T3" fmla="*/ 5 h 124"/>
                  <a:gd name="T4" fmla="*/ 105 w 211"/>
                  <a:gd name="T5" fmla="*/ 11 h 124"/>
                  <a:gd name="T6" fmla="*/ 175 w 211"/>
                  <a:gd name="T7" fmla="*/ 86 h 124"/>
                  <a:gd name="T8" fmla="*/ 105 w 211"/>
                  <a:gd name="T9" fmla="*/ 91 h 124"/>
                  <a:gd name="T10" fmla="*/ 108 w 211"/>
                  <a:gd name="T11" fmla="*/ 97 h 124"/>
                  <a:gd name="T12" fmla="*/ 105 w 211"/>
                  <a:gd name="T13" fmla="*/ 103 h 124"/>
                  <a:gd name="T14" fmla="*/ 183 w 211"/>
                  <a:gd name="T15" fmla="*/ 97 h 124"/>
                  <a:gd name="T16" fmla="*/ 178 w 211"/>
                  <a:gd name="T17" fmla="*/ 0 h 124"/>
                  <a:gd name="T18" fmla="*/ 105 w 211"/>
                  <a:gd name="T19" fmla="*/ 120 h 124"/>
                  <a:gd name="T20" fmla="*/ 126 w 211"/>
                  <a:gd name="T21" fmla="*/ 118 h 124"/>
                  <a:gd name="T22" fmla="*/ 105 w 211"/>
                  <a:gd name="T23" fmla="*/ 114 h 124"/>
                  <a:gd name="T24" fmla="*/ 183 w 211"/>
                  <a:gd name="T25" fmla="*/ 103 h 124"/>
                  <a:gd name="T26" fmla="*/ 105 w 211"/>
                  <a:gd name="T27" fmla="*/ 111 h 124"/>
                  <a:gd name="T28" fmla="*/ 211 w 211"/>
                  <a:gd name="T29" fmla="*/ 114 h 124"/>
                  <a:gd name="T30" fmla="*/ 211 w 211"/>
                  <a:gd name="T31" fmla="*/ 114 h 124"/>
                  <a:gd name="T32" fmla="*/ 207 w 211"/>
                  <a:gd name="T33" fmla="*/ 124 h 124"/>
                  <a:gd name="T34" fmla="*/ 105 w 211"/>
                  <a:gd name="T35" fmla="*/ 0 h 124"/>
                  <a:gd name="T36" fmla="*/ 27 w 211"/>
                  <a:gd name="T37" fmla="*/ 5 h 124"/>
                  <a:gd name="T38" fmla="*/ 32 w 211"/>
                  <a:gd name="T39" fmla="*/ 103 h 124"/>
                  <a:gd name="T40" fmla="*/ 105 w 211"/>
                  <a:gd name="T41" fmla="*/ 111 h 124"/>
                  <a:gd name="T42" fmla="*/ 0 w 211"/>
                  <a:gd name="T43" fmla="*/ 114 h 124"/>
                  <a:gd name="T44" fmla="*/ 105 w 211"/>
                  <a:gd name="T45" fmla="*/ 118 h 124"/>
                  <a:gd name="T46" fmla="*/ 84 w 211"/>
                  <a:gd name="T47" fmla="*/ 120 h 124"/>
                  <a:gd name="T48" fmla="*/ 105 w 211"/>
                  <a:gd name="T49" fmla="*/ 124 h 124"/>
                  <a:gd name="T50" fmla="*/ 0 w 211"/>
                  <a:gd name="T51" fmla="*/ 120 h 124"/>
                  <a:gd name="T52" fmla="*/ 105 w 211"/>
                  <a:gd name="T53" fmla="*/ 114 h 124"/>
                  <a:gd name="T54" fmla="*/ 27 w 211"/>
                  <a:gd name="T55" fmla="*/ 103 h 124"/>
                  <a:gd name="T56" fmla="*/ 105 w 211"/>
                  <a:gd name="T57" fmla="*/ 97 h 124"/>
                  <a:gd name="T58" fmla="*/ 102 w 211"/>
                  <a:gd name="T59" fmla="*/ 91 h 124"/>
                  <a:gd name="T60" fmla="*/ 105 w 211"/>
                  <a:gd name="T61" fmla="*/ 86 h 124"/>
                  <a:gd name="T62" fmla="*/ 35 w 211"/>
                  <a:gd name="T63" fmla="*/ 11 h 124"/>
                  <a:gd name="T64" fmla="*/ 105 w 211"/>
                  <a:gd name="T65" fmla="*/ 7 h 124"/>
                  <a:gd name="T66" fmla="*/ 105 w 211"/>
                  <a:gd name="T67" fmla="*/ 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1" h="124">
                    <a:moveTo>
                      <a:pt x="178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6" y="4"/>
                      <a:pt x="107" y="4"/>
                      <a:pt x="107" y="5"/>
                    </a:cubicBezTo>
                    <a:cubicBezTo>
                      <a:pt x="107" y="7"/>
                      <a:pt x="106" y="7"/>
                      <a:pt x="105" y="7"/>
                    </a:cubicBezTo>
                    <a:cubicBezTo>
                      <a:pt x="105" y="11"/>
                      <a:pt x="105" y="11"/>
                      <a:pt x="105" y="11"/>
                    </a:cubicBezTo>
                    <a:cubicBezTo>
                      <a:pt x="175" y="11"/>
                      <a:pt x="175" y="11"/>
                      <a:pt x="175" y="11"/>
                    </a:cubicBezTo>
                    <a:cubicBezTo>
                      <a:pt x="175" y="86"/>
                      <a:pt x="175" y="86"/>
                      <a:pt x="17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1" y="103"/>
                      <a:pt x="183" y="100"/>
                      <a:pt x="183" y="97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83" y="2"/>
                      <a:pt x="181" y="0"/>
                      <a:pt x="178" y="0"/>
                    </a:cubicBezTo>
                    <a:close/>
                    <a:moveTo>
                      <a:pt x="105" y="124"/>
                    </a:move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118"/>
                      <a:pt x="126" y="118"/>
                      <a:pt x="126" y="118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211" y="111"/>
                      <a:pt x="211" y="111"/>
                      <a:pt x="211" y="111"/>
                    </a:cubicBezTo>
                    <a:cubicBezTo>
                      <a:pt x="183" y="103"/>
                      <a:pt x="183" y="103"/>
                      <a:pt x="183" y="103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211" y="111"/>
                      <a:pt x="211" y="111"/>
                      <a:pt x="211" y="111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1" y="120"/>
                      <a:pt x="211" y="120"/>
                      <a:pt x="211" y="120"/>
                    </a:cubicBezTo>
                    <a:cubicBezTo>
                      <a:pt x="211" y="122"/>
                      <a:pt x="209" y="124"/>
                      <a:pt x="207" y="124"/>
                    </a:cubicBezTo>
                    <a:lnTo>
                      <a:pt x="105" y="124"/>
                    </a:lnTo>
                    <a:close/>
                    <a:moveTo>
                      <a:pt x="105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7" y="2"/>
                      <a:pt x="27" y="5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100"/>
                      <a:pt x="29" y="103"/>
                      <a:pt x="32" y="103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4" y="120"/>
                      <a:pt x="84" y="120"/>
                      <a:pt x="84" y="120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24"/>
                      <a:pt x="105" y="124"/>
                      <a:pt x="105" y="124"/>
                    </a:cubicBezTo>
                    <a:cubicBezTo>
                      <a:pt x="4" y="124"/>
                      <a:pt x="4" y="124"/>
                      <a:pt x="4" y="124"/>
                    </a:cubicBezTo>
                    <a:cubicBezTo>
                      <a:pt x="1" y="124"/>
                      <a:pt x="0" y="122"/>
                      <a:pt x="0" y="1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105" y="11"/>
                      <a:pt x="105" y="11"/>
                      <a:pt x="105" y="11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7"/>
                      <a:pt x="103" y="7"/>
                      <a:pt x="103" y="5"/>
                    </a:cubicBezTo>
                    <a:cubicBezTo>
                      <a:pt x="103" y="4"/>
                      <a:pt x="104" y="4"/>
                      <a:pt x="105" y="4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AE416F31-0A5B-4BB0-ACB6-E95460C52CB5}"/>
                  </a:ext>
                </a:extLst>
              </p:cNvPr>
              <p:cNvGrpSpPr/>
              <p:nvPr/>
            </p:nvGrpSpPr>
            <p:grpSpPr>
              <a:xfrm>
                <a:off x="7112847" y="3194629"/>
                <a:ext cx="3933643" cy="934770"/>
                <a:chOff x="4076536" y="890588"/>
                <a:chExt cx="3933643" cy="798245"/>
              </a:xfrm>
            </p:grpSpPr>
            <p:sp>
              <p:nvSpPr>
                <p:cNvPr id="13" name="is1ide-Rectangle 12">
                  <a:extLst>
                    <a:ext uri="{FF2B5EF4-FFF2-40B4-BE49-F238E27FC236}">
                      <a16:creationId xmlns:a16="http://schemas.microsoft.com/office/drawing/2014/main" id="{53B335E8-CBB5-4B19-8708-98934908BA7A}"/>
                    </a:ext>
                  </a:extLst>
                </p:cNvPr>
                <p:cNvSpPr/>
                <p:nvPr/>
              </p:nvSpPr>
              <p:spPr>
                <a:xfrm>
                  <a:off x="4076536" y="890588"/>
                  <a:ext cx="3933643" cy="27977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none" lIns="72000" tIns="0" rIns="72000" bIns="0" anchor="ctr" anchorCtr="0">
                  <a:normAutofit/>
                </a:bodyPr>
                <a:lstStyle/>
                <a:p>
                  <a:pPr lvl="0" algn="ctr">
                    <a:defRPr sz="1800"/>
                  </a:pPr>
                  <a:r>
                    <a:rPr lang="zh-CN" altLang="en-US" sz="1100" b="1">
                      <a:solidFill>
                        <a:schemeClr val="accent6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4" name="is1ide-Rectangle 13">
                  <a:extLst>
                    <a:ext uri="{FF2B5EF4-FFF2-40B4-BE49-F238E27FC236}">
                      <a16:creationId xmlns:a16="http://schemas.microsoft.com/office/drawing/2014/main" id="{C5E38248-3067-4B1D-8534-4B72D60AFCB0}"/>
                    </a:ext>
                  </a:extLst>
                </p:cNvPr>
                <p:cNvSpPr/>
                <p:nvPr/>
              </p:nvSpPr>
              <p:spPr>
                <a:xfrm>
                  <a:off x="4076536" y="1170362"/>
                  <a:ext cx="3933643" cy="518471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  </a:ext>
                </a:extLst>
              </p:spPr>
              <p:txBody>
                <a:bodyPr wrap="square" lIns="72000" tIns="0" rIns="72000" bIns="0">
                  <a:normAutofit fontScale="92500" lnSpcReduction="10000"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45" name="矩形 44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成功项目展示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1372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id="{18DA9BEE-D380-4618-A557-AF1107DCB72E}"/>
              </a:ext>
            </a:extLst>
          </p:cNvPr>
          <p:cNvGrpSpPr/>
          <p:nvPr/>
        </p:nvGrpSpPr>
        <p:grpSpPr>
          <a:xfrm>
            <a:off x="4613164" y="1927619"/>
            <a:ext cx="1090671" cy="760616"/>
            <a:chOff x="6134449" y="3006978"/>
            <a:chExt cx="1099670" cy="766892"/>
          </a:xfrm>
        </p:grpSpPr>
        <p:sp>
          <p:nvSpPr>
            <p:cNvPr id="37" name="îṣļîḑé-Freeform: Shape 5">
              <a:extLst>
                <a:ext uri="{FF2B5EF4-FFF2-40B4-BE49-F238E27FC236}">
                  <a16:creationId xmlns:a16="http://schemas.microsoft.com/office/drawing/2014/main" id="{54B48F45-0F71-4610-8159-FABF6597F7E6}"/>
                </a:ext>
              </a:extLst>
            </p:cNvPr>
            <p:cNvSpPr/>
            <p:nvPr/>
          </p:nvSpPr>
          <p:spPr>
            <a:xfrm>
              <a:off x="6134449" y="3006978"/>
              <a:ext cx="1035846" cy="766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1600" extrusionOk="0">
                  <a:moveTo>
                    <a:pt x="15235" y="780"/>
                  </a:moveTo>
                  <a:cubicBezTo>
                    <a:pt x="15038" y="513"/>
                    <a:pt x="14837" y="255"/>
                    <a:pt x="14634" y="0"/>
                  </a:cubicBezTo>
                  <a:cubicBezTo>
                    <a:pt x="12610" y="9930"/>
                    <a:pt x="6828" y="17111"/>
                    <a:pt x="0" y="17168"/>
                  </a:cubicBezTo>
                  <a:lnTo>
                    <a:pt x="0" y="21600"/>
                  </a:lnTo>
                  <a:lnTo>
                    <a:pt x="21579" y="21600"/>
                  </a:lnTo>
                  <a:cubicBezTo>
                    <a:pt x="21600" y="14068"/>
                    <a:pt x="19486" y="6527"/>
                    <a:pt x="15235" y="780"/>
                  </a:cubicBez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Group 6">
              <a:extLst>
                <a:ext uri="{FF2B5EF4-FFF2-40B4-BE49-F238E27FC236}">
                  <a16:creationId xmlns:a16="http://schemas.microsoft.com/office/drawing/2014/main" id="{7C7B950D-898A-43FD-BE33-A814357F6BCC}"/>
                </a:ext>
              </a:extLst>
            </p:cNvPr>
            <p:cNvGrpSpPr/>
            <p:nvPr/>
          </p:nvGrpSpPr>
          <p:grpSpPr>
            <a:xfrm>
              <a:off x="6922795" y="3234764"/>
              <a:ext cx="311324" cy="311325"/>
              <a:chOff x="6922795" y="3234764"/>
              <a:chExt cx="311324" cy="311325"/>
            </a:xfrm>
          </p:grpSpPr>
          <p:sp>
            <p:nvSpPr>
              <p:cNvPr id="39" name="îṣļîḑé-Freeform: Shape 7">
                <a:extLst>
                  <a:ext uri="{FF2B5EF4-FFF2-40B4-BE49-F238E27FC236}">
                    <a16:creationId xmlns:a16="http://schemas.microsoft.com/office/drawing/2014/main" id="{37D187FD-EB0E-4B04-8789-D8625F26452E}"/>
                  </a:ext>
                </a:extLst>
              </p:cNvPr>
              <p:cNvSpPr/>
              <p:nvPr/>
            </p:nvSpPr>
            <p:spPr>
              <a:xfrm>
                <a:off x="6922795" y="3234764"/>
                <a:ext cx="311324" cy="311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ṣļîḑé-Freeform: Shape 8">
                <a:extLst>
                  <a:ext uri="{FF2B5EF4-FFF2-40B4-BE49-F238E27FC236}">
                    <a16:creationId xmlns:a16="http://schemas.microsoft.com/office/drawing/2014/main" id="{CB1CACA8-8008-4BF6-B706-77B9661C00B6}"/>
                  </a:ext>
                </a:extLst>
              </p:cNvPr>
              <p:cNvSpPr/>
              <p:nvPr/>
            </p:nvSpPr>
            <p:spPr>
              <a:xfrm>
                <a:off x="7016910" y="3321184"/>
                <a:ext cx="123093" cy="1384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60" extrusionOk="0">
                    <a:moveTo>
                      <a:pt x="4050" y="7519"/>
                    </a:moveTo>
                    <a:cubicBezTo>
                      <a:pt x="3162" y="7519"/>
                      <a:pt x="0" y="7985"/>
                      <a:pt x="0" y="11155"/>
                    </a:cubicBezTo>
                    <a:lnTo>
                      <a:pt x="0" y="16801"/>
                    </a:lnTo>
                    <a:cubicBezTo>
                      <a:pt x="0" y="19969"/>
                      <a:pt x="3162" y="20318"/>
                      <a:pt x="4050" y="20318"/>
                    </a:cubicBezTo>
                    <a:cubicBezTo>
                      <a:pt x="4937" y="20318"/>
                      <a:pt x="2700" y="19652"/>
                      <a:pt x="2700" y="17687"/>
                    </a:cubicBezTo>
                    <a:lnTo>
                      <a:pt x="2700" y="10266"/>
                    </a:lnTo>
                    <a:cubicBezTo>
                      <a:pt x="2700" y="8207"/>
                      <a:pt x="4937" y="7519"/>
                      <a:pt x="4050" y="7519"/>
                    </a:cubicBezTo>
                    <a:close/>
                    <a:moveTo>
                      <a:pt x="15725" y="7408"/>
                    </a:moveTo>
                    <a:cubicBezTo>
                      <a:pt x="15545" y="6995"/>
                      <a:pt x="20503" y="3177"/>
                      <a:pt x="17612" y="83"/>
                    </a:cubicBezTo>
                    <a:cubicBezTo>
                      <a:pt x="16936" y="-640"/>
                      <a:pt x="14641" y="3547"/>
                      <a:pt x="11382" y="5443"/>
                    </a:cubicBezTo>
                    <a:cubicBezTo>
                      <a:pt x="9584" y="6488"/>
                      <a:pt x="5400" y="8715"/>
                      <a:pt x="5400" y="9946"/>
                    </a:cubicBezTo>
                    <a:lnTo>
                      <a:pt x="5400" y="17913"/>
                    </a:lnTo>
                    <a:cubicBezTo>
                      <a:pt x="5400" y="19393"/>
                      <a:pt x="12034" y="20960"/>
                      <a:pt x="17075" y="20960"/>
                    </a:cubicBezTo>
                    <a:cubicBezTo>
                      <a:pt x="18923" y="20960"/>
                      <a:pt x="21600" y="10974"/>
                      <a:pt x="21600" y="9388"/>
                    </a:cubicBezTo>
                    <a:cubicBezTo>
                      <a:pt x="21600" y="7795"/>
                      <a:pt x="15902" y="7823"/>
                      <a:pt x="15725" y="74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" name="Group 9">
            <a:extLst>
              <a:ext uri="{FF2B5EF4-FFF2-40B4-BE49-F238E27FC236}">
                <a16:creationId xmlns:a16="http://schemas.microsoft.com/office/drawing/2014/main" id="{0C3E2CE3-FA61-42C2-B5E3-6B3A207EAE86}"/>
              </a:ext>
            </a:extLst>
          </p:cNvPr>
          <p:cNvGrpSpPr/>
          <p:nvPr/>
        </p:nvGrpSpPr>
        <p:grpSpPr>
          <a:xfrm>
            <a:off x="4613164" y="2771140"/>
            <a:ext cx="1090671" cy="752809"/>
            <a:chOff x="6134449" y="3857458"/>
            <a:chExt cx="1099670" cy="759020"/>
          </a:xfrm>
        </p:grpSpPr>
        <p:sp>
          <p:nvSpPr>
            <p:cNvPr id="33" name="îṣļîḑé-Freeform: Shape 10">
              <a:extLst>
                <a:ext uri="{FF2B5EF4-FFF2-40B4-BE49-F238E27FC236}">
                  <a16:creationId xmlns:a16="http://schemas.microsoft.com/office/drawing/2014/main" id="{F67CE8B8-604D-419F-BF7A-12CFF31BBD6D}"/>
                </a:ext>
              </a:extLst>
            </p:cNvPr>
            <p:cNvSpPr/>
            <p:nvPr/>
          </p:nvSpPr>
          <p:spPr>
            <a:xfrm>
              <a:off x="6134449" y="3857458"/>
              <a:ext cx="1035839" cy="759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254"/>
                  </a:moveTo>
                  <a:cubicBezTo>
                    <a:pt x="6835" y="4311"/>
                    <a:pt x="12622" y="11567"/>
                    <a:pt x="14648" y="21600"/>
                  </a:cubicBezTo>
                  <a:cubicBezTo>
                    <a:pt x="14851" y="21343"/>
                    <a:pt x="15053" y="21082"/>
                    <a:pt x="15250" y="20812"/>
                  </a:cubicBezTo>
                  <a:cubicBezTo>
                    <a:pt x="19463" y="15063"/>
                    <a:pt x="21579" y="7535"/>
                    <a:pt x="21600" y="0"/>
                  </a:cubicBezTo>
                  <a:lnTo>
                    <a:pt x="0" y="0"/>
                  </a:lnTo>
                  <a:cubicBezTo>
                    <a:pt x="0" y="0"/>
                    <a:pt x="0" y="4254"/>
                    <a:pt x="0" y="4254"/>
                  </a:cubicBez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Group 11">
              <a:extLst>
                <a:ext uri="{FF2B5EF4-FFF2-40B4-BE49-F238E27FC236}">
                  <a16:creationId xmlns:a16="http://schemas.microsoft.com/office/drawing/2014/main" id="{6D5B6EAE-537A-4BFF-91D9-60D2FF7F45D3}"/>
                </a:ext>
              </a:extLst>
            </p:cNvPr>
            <p:cNvGrpSpPr/>
            <p:nvPr/>
          </p:nvGrpSpPr>
          <p:grpSpPr>
            <a:xfrm>
              <a:off x="6922795" y="4089747"/>
              <a:ext cx="311324" cy="311324"/>
              <a:chOff x="6922795" y="4089747"/>
              <a:chExt cx="311324" cy="311324"/>
            </a:xfrm>
          </p:grpSpPr>
          <p:sp>
            <p:nvSpPr>
              <p:cNvPr id="35" name="îṣļîḑé-Freeform: Shape 12">
                <a:extLst>
                  <a:ext uri="{FF2B5EF4-FFF2-40B4-BE49-F238E27FC236}">
                    <a16:creationId xmlns:a16="http://schemas.microsoft.com/office/drawing/2014/main" id="{83ABFE1C-79E5-46E3-83A0-A64DF5A8583B}"/>
                  </a:ext>
                </a:extLst>
              </p:cNvPr>
              <p:cNvSpPr/>
              <p:nvPr/>
            </p:nvSpPr>
            <p:spPr>
              <a:xfrm>
                <a:off x="6922795" y="4089747"/>
                <a:ext cx="311324" cy="3113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ṣļîḑé-Freeform: Shape 13">
                <a:extLst>
                  <a:ext uri="{FF2B5EF4-FFF2-40B4-BE49-F238E27FC236}">
                    <a16:creationId xmlns:a16="http://schemas.microsoft.com/office/drawing/2014/main" id="{DFC7DA5D-15A4-49C9-808D-9A3C6D2FFA65}"/>
                  </a:ext>
                </a:extLst>
              </p:cNvPr>
              <p:cNvSpPr/>
              <p:nvPr/>
            </p:nvSpPr>
            <p:spPr>
              <a:xfrm>
                <a:off x="7016910" y="4176167"/>
                <a:ext cx="123093" cy="1384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60" extrusionOk="0">
                    <a:moveTo>
                      <a:pt x="4050" y="7519"/>
                    </a:moveTo>
                    <a:cubicBezTo>
                      <a:pt x="3162" y="7519"/>
                      <a:pt x="0" y="7985"/>
                      <a:pt x="0" y="11155"/>
                    </a:cubicBezTo>
                    <a:lnTo>
                      <a:pt x="0" y="16801"/>
                    </a:lnTo>
                    <a:cubicBezTo>
                      <a:pt x="0" y="19969"/>
                      <a:pt x="3162" y="20318"/>
                      <a:pt x="4050" y="20318"/>
                    </a:cubicBezTo>
                    <a:cubicBezTo>
                      <a:pt x="4937" y="20318"/>
                      <a:pt x="2700" y="19652"/>
                      <a:pt x="2700" y="17687"/>
                    </a:cubicBezTo>
                    <a:lnTo>
                      <a:pt x="2700" y="10266"/>
                    </a:lnTo>
                    <a:cubicBezTo>
                      <a:pt x="2700" y="8207"/>
                      <a:pt x="4937" y="7519"/>
                      <a:pt x="4050" y="7519"/>
                    </a:cubicBezTo>
                    <a:close/>
                    <a:moveTo>
                      <a:pt x="15725" y="7408"/>
                    </a:moveTo>
                    <a:cubicBezTo>
                      <a:pt x="15545" y="6995"/>
                      <a:pt x="20503" y="3177"/>
                      <a:pt x="17612" y="83"/>
                    </a:cubicBezTo>
                    <a:cubicBezTo>
                      <a:pt x="16936" y="-640"/>
                      <a:pt x="14641" y="3547"/>
                      <a:pt x="11382" y="5443"/>
                    </a:cubicBezTo>
                    <a:cubicBezTo>
                      <a:pt x="9584" y="6488"/>
                      <a:pt x="5400" y="8715"/>
                      <a:pt x="5400" y="9946"/>
                    </a:cubicBezTo>
                    <a:lnTo>
                      <a:pt x="5400" y="17913"/>
                    </a:lnTo>
                    <a:cubicBezTo>
                      <a:pt x="5400" y="19393"/>
                      <a:pt x="12034" y="20960"/>
                      <a:pt x="17075" y="20960"/>
                    </a:cubicBezTo>
                    <a:cubicBezTo>
                      <a:pt x="18923" y="20960"/>
                      <a:pt x="21600" y="10974"/>
                      <a:pt x="21600" y="9388"/>
                    </a:cubicBezTo>
                    <a:cubicBezTo>
                      <a:pt x="21600" y="7795"/>
                      <a:pt x="15902" y="7823"/>
                      <a:pt x="15725" y="74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14">
            <a:extLst>
              <a:ext uri="{FF2B5EF4-FFF2-40B4-BE49-F238E27FC236}">
                <a16:creationId xmlns:a16="http://schemas.microsoft.com/office/drawing/2014/main" id="{16B9EC5C-F934-4C78-966D-72DC4503F2D4}"/>
              </a:ext>
            </a:extLst>
          </p:cNvPr>
          <p:cNvGrpSpPr/>
          <p:nvPr/>
        </p:nvGrpSpPr>
        <p:grpSpPr>
          <a:xfrm>
            <a:off x="3440165" y="1927619"/>
            <a:ext cx="1095861" cy="760620"/>
            <a:chOff x="4951772" y="3006978"/>
            <a:chExt cx="1104903" cy="766896"/>
          </a:xfrm>
        </p:grpSpPr>
        <p:sp>
          <p:nvSpPr>
            <p:cNvPr id="29" name="îṣļîḑé-Freeform: Shape 15">
              <a:extLst>
                <a:ext uri="{FF2B5EF4-FFF2-40B4-BE49-F238E27FC236}">
                  <a16:creationId xmlns:a16="http://schemas.microsoft.com/office/drawing/2014/main" id="{15BA624F-1401-45D7-8131-784F0A482E1E}"/>
                </a:ext>
              </a:extLst>
            </p:cNvPr>
            <p:cNvSpPr/>
            <p:nvPr/>
          </p:nvSpPr>
          <p:spPr>
            <a:xfrm>
              <a:off x="5012965" y="3006978"/>
              <a:ext cx="1043710" cy="766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1600" extrusionOk="0">
                  <a:moveTo>
                    <a:pt x="21579" y="17168"/>
                  </a:moveTo>
                  <a:cubicBezTo>
                    <a:pt x="21552" y="17169"/>
                    <a:pt x="21525" y="17170"/>
                    <a:pt x="21498" y="17170"/>
                  </a:cubicBezTo>
                  <a:cubicBezTo>
                    <a:pt x="14685" y="17170"/>
                    <a:pt x="8909" y="9970"/>
                    <a:pt x="6893" y="0"/>
                  </a:cubicBezTo>
                  <a:cubicBezTo>
                    <a:pt x="6692" y="255"/>
                    <a:pt x="6492" y="513"/>
                    <a:pt x="6296" y="780"/>
                  </a:cubicBezTo>
                  <a:cubicBezTo>
                    <a:pt x="2077" y="6527"/>
                    <a:pt x="-21" y="14068"/>
                    <a:pt x="0" y="21600"/>
                  </a:cubicBezTo>
                  <a:lnTo>
                    <a:pt x="21579" y="21600"/>
                  </a:lnTo>
                  <a:cubicBezTo>
                    <a:pt x="21579" y="21600"/>
                    <a:pt x="21579" y="17168"/>
                    <a:pt x="21579" y="17168"/>
                  </a:cubicBez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Group 16">
              <a:extLst>
                <a:ext uri="{FF2B5EF4-FFF2-40B4-BE49-F238E27FC236}">
                  <a16:creationId xmlns:a16="http://schemas.microsoft.com/office/drawing/2014/main" id="{302DE5C7-5A5B-442C-AFD0-AFAE556D0241}"/>
                </a:ext>
              </a:extLst>
            </p:cNvPr>
            <p:cNvGrpSpPr/>
            <p:nvPr/>
          </p:nvGrpSpPr>
          <p:grpSpPr>
            <a:xfrm>
              <a:off x="4951772" y="3234764"/>
              <a:ext cx="311324" cy="311325"/>
              <a:chOff x="4951772" y="3234764"/>
              <a:chExt cx="311324" cy="311325"/>
            </a:xfrm>
          </p:grpSpPr>
          <p:sp>
            <p:nvSpPr>
              <p:cNvPr id="31" name="îṣļîḑé-Freeform: Shape 17">
                <a:extLst>
                  <a:ext uri="{FF2B5EF4-FFF2-40B4-BE49-F238E27FC236}">
                    <a16:creationId xmlns:a16="http://schemas.microsoft.com/office/drawing/2014/main" id="{A3CCF567-5595-4CEC-AF21-EC675EE11A57}"/>
                  </a:ext>
                </a:extLst>
              </p:cNvPr>
              <p:cNvSpPr/>
              <p:nvPr/>
            </p:nvSpPr>
            <p:spPr>
              <a:xfrm>
                <a:off x="4951772" y="3234764"/>
                <a:ext cx="311324" cy="311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ṣļîḑé-Freeform: Shape 18">
                <a:extLst>
                  <a:ext uri="{FF2B5EF4-FFF2-40B4-BE49-F238E27FC236}">
                    <a16:creationId xmlns:a16="http://schemas.microsoft.com/office/drawing/2014/main" id="{1CABA294-C75B-4B19-832D-5E25C3E102F7}"/>
                  </a:ext>
                </a:extLst>
              </p:cNvPr>
              <p:cNvSpPr/>
              <p:nvPr/>
            </p:nvSpPr>
            <p:spPr>
              <a:xfrm>
                <a:off x="5045887" y="3321184"/>
                <a:ext cx="123094" cy="1384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60" extrusionOk="0">
                    <a:moveTo>
                      <a:pt x="17550" y="13441"/>
                    </a:moveTo>
                    <a:cubicBezTo>
                      <a:pt x="18438" y="13441"/>
                      <a:pt x="21600" y="12975"/>
                      <a:pt x="21600" y="9804"/>
                    </a:cubicBezTo>
                    <a:lnTo>
                      <a:pt x="21600" y="4159"/>
                    </a:lnTo>
                    <a:cubicBezTo>
                      <a:pt x="21600" y="991"/>
                      <a:pt x="18438" y="642"/>
                      <a:pt x="17550" y="642"/>
                    </a:cubicBezTo>
                    <a:cubicBezTo>
                      <a:pt x="16663" y="642"/>
                      <a:pt x="18900" y="1308"/>
                      <a:pt x="18900" y="3273"/>
                    </a:cubicBezTo>
                    <a:lnTo>
                      <a:pt x="18900" y="10694"/>
                    </a:lnTo>
                    <a:cubicBezTo>
                      <a:pt x="18900" y="12753"/>
                      <a:pt x="16663" y="13441"/>
                      <a:pt x="17550" y="13441"/>
                    </a:cubicBezTo>
                    <a:close/>
                    <a:moveTo>
                      <a:pt x="5875" y="13552"/>
                    </a:moveTo>
                    <a:cubicBezTo>
                      <a:pt x="6055" y="13966"/>
                      <a:pt x="1098" y="17783"/>
                      <a:pt x="3989" y="20877"/>
                    </a:cubicBezTo>
                    <a:cubicBezTo>
                      <a:pt x="4666" y="21600"/>
                      <a:pt x="6961" y="17413"/>
                      <a:pt x="10219" y="15518"/>
                    </a:cubicBezTo>
                    <a:cubicBezTo>
                      <a:pt x="12016" y="14471"/>
                      <a:pt x="16200" y="12245"/>
                      <a:pt x="16200" y="11014"/>
                    </a:cubicBezTo>
                    <a:lnTo>
                      <a:pt x="16200" y="3047"/>
                    </a:lnTo>
                    <a:cubicBezTo>
                      <a:pt x="16200" y="1567"/>
                      <a:pt x="9566" y="0"/>
                      <a:pt x="4525" y="0"/>
                    </a:cubicBezTo>
                    <a:cubicBezTo>
                      <a:pt x="2677" y="0"/>
                      <a:pt x="0" y="9986"/>
                      <a:pt x="0" y="11573"/>
                    </a:cubicBezTo>
                    <a:cubicBezTo>
                      <a:pt x="0" y="13165"/>
                      <a:pt x="5698" y="13137"/>
                      <a:pt x="5875" y="135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" name="Group 19">
            <a:extLst>
              <a:ext uri="{FF2B5EF4-FFF2-40B4-BE49-F238E27FC236}">
                <a16:creationId xmlns:a16="http://schemas.microsoft.com/office/drawing/2014/main" id="{5E3564F8-5DAD-4E09-99F2-658B2B7D69AF}"/>
              </a:ext>
            </a:extLst>
          </p:cNvPr>
          <p:cNvGrpSpPr/>
          <p:nvPr/>
        </p:nvGrpSpPr>
        <p:grpSpPr>
          <a:xfrm>
            <a:off x="3440165" y="2771140"/>
            <a:ext cx="1095861" cy="752809"/>
            <a:chOff x="4951772" y="3857458"/>
            <a:chExt cx="1104903" cy="759020"/>
          </a:xfrm>
        </p:grpSpPr>
        <p:sp>
          <p:nvSpPr>
            <p:cNvPr id="25" name="îṣļîḑé-Freeform: Shape 20">
              <a:extLst>
                <a:ext uri="{FF2B5EF4-FFF2-40B4-BE49-F238E27FC236}">
                  <a16:creationId xmlns:a16="http://schemas.microsoft.com/office/drawing/2014/main" id="{F279FE45-6749-4AEF-9AA1-63CB39567103}"/>
                </a:ext>
              </a:extLst>
            </p:cNvPr>
            <p:cNvSpPr/>
            <p:nvPr/>
          </p:nvSpPr>
          <p:spPr>
            <a:xfrm>
              <a:off x="5012965" y="3857458"/>
              <a:ext cx="1043710" cy="759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1" y="7536"/>
                    <a:pt x="2121" y="15063"/>
                    <a:pt x="6302" y="20812"/>
                  </a:cubicBezTo>
                  <a:cubicBezTo>
                    <a:pt x="6498" y="21082"/>
                    <a:pt x="6698" y="21343"/>
                    <a:pt x="6900" y="21600"/>
                  </a:cubicBezTo>
                  <a:cubicBezTo>
                    <a:pt x="8918" y="11526"/>
                    <a:pt x="14700" y="4252"/>
                    <a:pt x="21518" y="4252"/>
                  </a:cubicBezTo>
                  <a:cubicBezTo>
                    <a:pt x="21546" y="4252"/>
                    <a:pt x="21573" y="4254"/>
                    <a:pt x="21600" y="4254"/>
                  </a:cubicBez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21">
              <a:extLst>
                <a:ext uri="{FF2B5EF4-FFF2-40B4-BE49-F238E27FC236}">
                  <a16:creationId xmlns:a16="http://schemas.microsoft.com/office/drawing/2014/main" id="{1F79FDCA-225B-41CD-BAB2-A23807D0E482}"/>
                </a:ext>
              </a:extLst>
            </p:cNvPr>
            <p:cNvGrpSpPr/>
            <p:nvPr/>
          </p:nvGrpSpPr>
          <p:grpSpPr>
            <a:xfrm>
              <a:off x="4951772" y="4089747"/>
              <a:ext cx="311324" cy="311324"/>
              <a:chOff x="4951772" y="4089747"/>
              <a:chExt cx="311324" cy="311324"/>
            </a:xfrm>
          </p:grpSpPr>
          <p:sp>
            <p:nvSpPr>
              <p:cNvPr id="27" name="îṣļîḑé-Freeform: Shape 22">
                <a:extLst>
                  <a:ext uri="{FF2B5EF4-FFF2-40B4-BE49-F238E27FC236}">
                    <a16:creationId xmlns:a16="http://schemas.microsoft.com/office/drawing/2014/main" id="{54241D52-5857-4C62-97B4-FAD1BBDD473F}"/>
                  </a:ext>
                </a:extLst>
              </p:cNvPr>
              <p:cNvSpPr/>
              <p:nvPr/>
            </p:nvSpPr>
            <p:spPr>
              <a:xfrm>
                <a:off x="4951772" y="4089747"/>
                <a:ext cx="311324" cy="3113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ṣļîḑé-Freeform: Shape 23">
                <a:extLst>
                  <a:ext uri="{FF2B5EF4-FFF2-40B4-BE49-F238E27FC236}">
                    <a16:creationId xmlns:a16="http://schemas.microsoft.com/office/drawing/2014/main" id="{D65F75F5-FFEB-48BB-8F4F-E1C52EBF20F9}"/>
                  </a:ext>
                </a:extLst>
              </p:cNvPr>
              <p:cNvSpPr/>
              <p:nvPr/>
            </p:nvSpPr>
            <p:spPr>
              <a:xfrm>
                <a:off x="5045887" y="4176167"/>
                <a:ext cx="123094" cy="1384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60" extrusionOk="0">
                    <a:moveTo>
                      <a:pt x="17550" y="13441"/>
                    </a:moveTo>
                    <a:cubicBezTo>
                      <a:pt x="18438" y="13441"/>
                      <a:pt x="21600" y="12975"/>
                      <a:pt x="21600" y="9804"/>
                    </a:cubicBezTo>
                    <a:lnTo>
                      <a:pt x="21600" y="4159"/>
                    </a:lnTo>
                    <a:cubicBezTo>
                      <a:pt x="21600" y="991"/>
                      <a:pt x="18438" y="642"/>
                      <a:pt x="17550" y="642"/>
                    </a:cubicBezTo>
                    <a:cubicBezTo>
                      <a:pt x="16663" y="642"/>
                      <a:pt x="18900" y="1308"/>
                      <a:pt x="18900" y="3273"/>
                    </a:cubicBezTo>
                    <a:lnTo>
                      <a:pt x="18900" y="10694"/>
                    </a:lnTo>
                    <a:cubicBezTo>
                      <a:pt x="18900" y="12753"/>
                      <a:pt x="16663" y="13441"/>
                      <a:pt x="17550" y="13441"/>
                    </a:cubicBezTo>
                    <a:close/>
                    <a:moveTo>
                      <a:pt x="5875" y="13552"/>
                    </a:moveTo>
                    <a:cubicBezTo>
                      <a:pt x="6055" y="13966"/>
                      <a:pt x="1098" y="17783"/>
                      <a:pt x="3989" y="20877"/>
                    </a:cubicBezTo>
                    <a:cubicBezTo>
                      <a:pt x="4666" y="21600"/>
                      <a:pt x="6961" y="17413"/>
                      <a:pt x="10219" y="15518"/>
                    </a:cubicBezTo>
                    <a:cubicBezTo>
                      <a:pt x="12016" y="14471"/>
                      <a:pt x="16200" y="12245"/>
                      <a:pt x="16200" y="11014"/>
                    </a:cubicBezTo>
                    <a:lnTo>
                      <a:pt x="16200" y="3047"/>
                    </a:lnTo>
                    <a:cubicBezTo>
                      <a:pt x="16200" y="1567"/>
                      <a:pt x="9566" y="0"/>
                      <a:pt x="4525" y="0"/>
                    </a:cubicBezTo>
                    <a:cubicBezTo>
                      <a:pt x="2677" y="0"/>
                      <a:pt x="0" y="9986"/>
                      <a:pt x="0" y="11573"/>
                    </a:cubicBezTo>
                    <a:cubicBezTo>
                      <a:pt x="0" y="13165"/>
                      <a:pt x="5698" y="13137"/>
                      <a:pt x="5875" y="135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" name="Group 24">
            <a:extLst>
              <a:ext uri="{FF2B5EF4-FFF2-40B4-BE49-F238E27FC236}">
                <a16:creationId xmlns:a16="http://schemas.microsoft.com/office/drawing/2014/main" id="{43DE235E-9847-4057-A7D6-6D6D4E892703}"/>
              </a:ext>
            </a:extLst>
          </p:cNvPr>
          <p:cNvGrpSpPr/>
          <p:nvPr/>
        </p:nvGrpSpPr>
        <p:grpSpPr>
          <a:xfrm>
            <a:off x="3948482" y="1184810"/>
            <a:ext cx="1259798" cy="1259798"/>
            <a:chOff x="5464283" y="2258040"/>
            <a:chExt cx="1270192" cy="1270192"/>
          </a:xfrm>
        </p:grpSpPr>
        <p:sp>
          <p:nvSpPr>
            <p:cNvPr id="23" name="îṣļîḑé-Freeform: Shape 25">
              <a:extLst>
                <a:ext uri="{FF2B5EF4-FFF2-40B4-BE49-F238E27FC236}">
                  <a16:creationId xmlns:a16="http://schemas.microsoft.com/office/drawing/2014/main" id="{0EE24D74-9B97-4925-B7D5-983C4561F5DF}"/>
                </a:ext>
              </a:extLst>
            </p:cNvPr>
            <p:cNvSpPr/>
            <p:nvPr/>
          </p:nvSpPr>
          <p:spPr>
            <a:xfrm>
              <a:off x="5464283" y="2258040"/>
              <a:ext cx="1270192" cy="1270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ṣļîḑé-Freeform: Shape 26">
              <a:extLst>
                <a:ext uri="{FF2B5EF4-FFF2-40B4-BE49-F238E27FC236}">
                  <a16:creationId xmlns:a16="http://schemas.microsoft.com/office/drawing/2014/main" id="{C2BF55E7-6A24-4A19-A33D-1B4D9F57457B}"/>
                </a:ext>
              </a:extLst>
            </p:cNvPr>
            <p:cNvSpPr/>
            <p:nvPr/>
          </p:nvSpPr>
          <p:spPr>
            <a:xfrm>
              <a:off x="5837397" y="2665568"/>
              <a:ext cx="511097" cy="408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3500"/>
                  </a:moveTo>
                  <a:lnTo>
                    <a:pt x="4320" y="13500"/>
                  </a:lnTo>
                  <a:lnTo>
                    <a:pt x="4320" y="2700"/>
                  </a:lnTo>
                  <a:lnTo>
                    <a:pt x="17280" y="2700"/>
                  </a:lnTo>
                  <a:cubicBezTo>
                    <a:pt x="17280" y="2700"/>
                    <a:pt x="17280" y="13500"/>
                    <a:pt x="17280" y="13500"/>
                  </a:cubicBezTo>
                  <a:close/>
                  <a:moveTo>
                    <a:pt x="7560" y="18900"/>
                  </a:moveTo>
                  <a:lnTo>
                    <a:pt x="8208" y="17550"/>
                  </a:lnTo>
                  <a:lnTo>
                    <a:pt x="13392" y="17550"/>
                  </a:lnTo>
                  <a:lnTo>
                    <a:pt x="14040" y="18900"/>
                  </a:lnTo>
                  <a:cubicBezTo>
                    <a:pt x="14040" y="18900"/>
                    <a:pt x="7560" y="18900"/>
                    <a:pt x="7560" y="18900"/>
                  </a:cubicBezTo>
                  <a:close/>
                  <a:moveTo>
                    <a:pt x="21334" y="18402"/>
                  </a:moveTo>
                  <a:cubicBezTo>
                    <a:pt x="21068" y="17901"/>
                    <a:pt x="19440" y="14850"/>
                    <a:pt x="19440" y="14850"/>
                  </a:cubicBezTo>
                  <a:lnTo>
                    <a:pt x="19440" y="2700"/>
                  </a:lnTo>
                  <a:cubicBezTo>
                    <a:pt x="19440" y="1212"/>
                    <a:pt x="18468" y="0"/>
                    <a:pt x="17280" y="0"/>
                  </a:cubicBezTo>
                  <a:lnTo>
                    <a:pt x="4320" y="0"/>
                  </a:lnTo>
                  <a:cubicBezTo>
                    <a:pt x="3131" y="0"/>
                    <a:pt x="2160" y="1212"/>
                    <a:pt x="2160" y="2700"/>
                  </a:cubicBezTo>
                  <a:lnTo>
                    <a:pt x="2160" y="14850"/>
                  </a:lnTo>
                  <a:cubicBezTo>
                    <a:pt x="2160" y="14850"/>
                    <a:pt x="532" y="17901"/>
                    <a:pt x="266" y="18402"/>
                  </a:cubicBezTo>
                  <a:cubicBezTo>
                    <a:pt x="0" y="18900"/>
                    <a:pt x="0" y="19188"/>
                    <a:pt x="0" y="19575"/>
                  </a:cubicBezTo>
                  <a:lnTo>
                    <a:pt x="0" y="20250"/>
                  </a:lnTo>
                  <a:cubicBezTo>
                    <a:pt x="0" y="20925"/>
                    <a:pt x="540" y="21600"/>
                    <a:pt x="1079" y="21600"/>
                  </a:cubicBezTo>
                  <a:lnTo>
                    <a:pt x="20521" y="21600"/>
                  </a:lnTo>
                  <a:cubicBezTo>
                    <a:pt x="21060" y="21600"/>
                    <a:pt x="21600" y="20925"/>
                    <a:pt x="21600" y="20250"/>
                  </a:cubicBezTo>
                  <a:lnTo>
                    <a:pt x="21600" y="19575"/>
                  </a:lnTo>
                  <a:cubicBezTo>
                    <a:pt x="21600" y="19188"/>
                    <a:pt x="21600" y="18900"/>
                    <a:pt x="21334" y="184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27">
            <a:extLst>
              <a:ext uri="{FF2B5EF4-FFF2-40B4-BE49-F238E27FC236}">
                <a16:creationId xmlns:a16="http://schemas.microsoft.com/office/drawing/2014/main" id="{0E91C8F4-E1D3-4635-AF30-FF2C321FCCD2}"/>
              </a:ext>
            </a:extLst>
          </p:cNvPr>
          <p:cNvGrpSpPr/>
          <p:nvPr/>
        </p:nvGrpSpPr>
        <p:grpSpPr>
          <a:xfrm>
            <a:off x="3948482" y="3001528"/>
            <a:ext cx="1259798" cy="1259798"/>
            <a:chOff x="5464283" y="4089747"/>
            <a:chExt cx="1270192" cy="1270192"/>
          </a:xfrm>
        </p:grpSpPr>
        <p:sp>
          <p:nvSpPr>
            <p:cNvPr id="21" name="îṣļîḑé-Freeform: Shape 28">
              <a:extLst>
                <a:ext uri="{FF2B5EF4-FFF2-40B4-BE49-F238E27FC236}">
                  <a16:creationId xmlns:a16="http://schemas.microsoft.com/office/drawing/2014/main" id="{C17E01E1-2E52-4C21-A047-DF4D398F9C65}"/>
                </a:ext>
              </a:extLst>
            </p:cNvPr>
            <p:cNvSpPr/>
            <p:nvPr/>
          </p:nvSpPr>
          <p:spPr>
            <a:xfrm>
              <a:off x="5464283" y="4089747"/>
              <a:ext cx="1270192" cy="1270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ṣļîḑé-Freeform: Shape 29">
              <a:extLst>
                <a:ext uri="{FF2B5EF4-FFF2-40B4-BE49-F238E27FC236}">
                  <a16:creationId xmlns:a16="http://schemas.microsoft.com/office/drawing/2014/main" id="{2C471A26-3FB0-49B0-B551-2E3571FEC901}"/>
                </a:ext>
              </a:extLst>
            </p:cNvPr>
            <p:cNvSpPr/>
            <p:nvPr/>
          </p:nvSpPr>
          <p:spPr>
            <a:xfrm>
              <a:off x="5865859" y="4524900"/>
              <a:ext cx="454173" cy="408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71" y="19200"/>
                  </a:moveTo>
                  <a:lnTo>
                    <a:pt x="6265" y="10796"/>
                  </a:lnTo>
                  <a:lnTo>
                    <a:pt x="15336" y="10796"/>
                  </a:lnTo>
                  <a:lnTo>
                    <a:pt x="16631" y="19200"/>
                  </a:lnTo>
                  <a:cubicBezTo>
                    <a:pt x="16631" y="19200"/>
                    <a:pt x="4971" y="19200"/>
                    <a:pt x="4971" y="19200"/>
                  </a:cubicBezTo>
                  <a:close/>
                  <a:moveTo>
                    <a:pt x="20520" y="7200"/>
                  </a:moveTo>
                  <a:lnTo>
                    <a:pt x="1080" y="7200"/>
                  </a:lnTo>
                  <a:cubicBezTo>
                    <a:pt x="486" y="7200"/>
                    <a:pt x="0" y="7740"/>
                    <a:pt x="0" y="8400"/>
                  </a:cubicBezTo>
                  <a:lnTo>
                    <a:pt x="0" y="14400"/>
                  </a:lnTo>
                  <a:cubicBezTo>
                    <a:pt x="0" y="15061"/>
                    <a:pt x="486" y="15600"/>
                    <a:pt x="1080" y="15600"/>
                  </a:cubicBezTo>
                  <a:lnTo>
                    <a:pt x="3546" y="15600"/>
                  </a:lnTo>
                  <a:lnTo>
                    <a:pt x="2593" y="21600"/>
                  </a:lnTo>
                  <a:lnTo>
                    <a:pt x="19008" y="21600"/>
                  </a:lnTo>
                  <a:lnTo>
                    <a:pt x="18054" y="15600"/>
                  </a:lnTo>
                  <a:lnTo>
                    <a:pt x="20520" y="15600"/>
                  </a:lnTo>
                  <a:cubicBezTo>
                    <a:pt x="21115" y="15600"/>
                    <a:pt x="21600" y="15061"/>
                    <a:pt x="21600" y="14400"/>
                  </a:cubicBezTo>
                  <a:lnTo>
                    <a:pt x="21600" y="8400"/>
                  </a:lnTo>
                  <a:cubicBezTo>
                    <a:pt x="21600" y="7740"/>
                    <a:pt x="21115" y="7200"/>
                    <a:pt x="20520" y="7200"/>
                  </a:cubicBezTo>
                  <a:close/>
                  <a:moveTo>
                    <a:pt x="1621" y="6000"/>
                  </a:moveTo>
                  <a:lnTo>
                    <a:pt x="19981" y="6000"/>
                  </a:lnTo>
                  <a:cubicBezTo>
                    <a:pt x="20597" y="6000"/>
                    <a:pt x="20496" y="5270"/>
                    <a:pt x="20189" y="5152"/>
                  </a:cubicBezTo>
                  <a:cubicBezTo>
                    <a:pt x="19882" y="5033"/>
                    <a:pt x="16471" y="3600"/>
                    <a:pt x="15876" y="3600"/>
                  </a:cubicBezTo>
                  <a:lnTo>
                    <a:pt x="15120" y="3600"/>
                  </a:lnTo>
                  <a:lnTo>
                    <a:pt x="15120" y="0"/>
                  </a:lnTo>
                  <a:lnTo>
                    <a:pt x="6480" y="0"/>
                  </a:lnTo>
                  <a:lnTo>
                    <a:pt x="6480" y="3600"/>
                  </a:lnTo>
                  <a:lnTo>
                    <a:pt x="5725" y="3600"/>
                  </a:lnTo>
                  <a:cubicBezTo>
                    <a:pt x="5131" y="3600"/>
                    <a:pt x="1719" y="5033"/>
                    <a:pt x="1413" y="5152"/>
                  </a:cubicBezTo>
                  <a:cubicBezTo>
                    <a:pt x="1106" y="5270"/>
                    <a:pt x="1006" y="6000"/>
                    <a:pt x="1621" y="60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37">
            <a:extLst>
              <a:ext uri="{FF2B5EF4-FFF2-40B4-BE49-F238E27FC236}">
                <a16:creationId xmlns:a16="http://schemas.microsoft.com/office/drawing/2014/main" id="{BBFC08A9-75C9-4F32-9AEB-D009667817D4}"/>
              </a:ext>
            </a:extLst>
          </p:cNvPr>
          <p:cNvGrpSpPr/>
          <p:nvPr/>
        </p:nvGrpSpPr>
        <p:grpSpPr>
          <a:xfrm>
            <a:off x="5703835" y="1772515"/>
            <a:ext cx="2466473" cy="713543"/>
            <a:chOff x="719138" y="4748567"/>
            <a:chExt cx="2186768" cy="951390"/>
          </a:xfrm>
        </p:grpSpPr>
        <p:sp>
          <p:nvSpPr>
            <p:cNvPr id="19" name="îṣļîḑé-TextBox 38">
              <a:extLst>
                <a:ext uri="{FF2B5EF4-FFF2-40B4-BE49-F238E27FC236}">
                  <a16:creationId xmlns:a16="http://schemas.microsoft.com/office/drawing/2014/main" id="{764D6610-1BFF-4BB9-B211-6E9F3C68B60A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540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0" name="îṣļîḑé-TextBox 39">
              <a:extLst>
                <a:ext uri="{FF2B5EF4-FFF2-40B4-BE49-F238E27FC236}">
                  <a16:creationId xmlns:a16="http://schemas.microsoft.com/office/drawing/2014/main" id="{2820F2F6-B031-48CE-ABC6-CA5BE6E99BC0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540000" tIns="0" rIns="0" bIns="0" anchor="ctr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0" name="Group 44">
            <a:extLst>
              <a:ext uri="{FF2B5EF4-FFF2-40B4-BE49-F238E27FC236}">
                <a16:creationId xmlns:a16="http://schemas.microsoft.com/office/drawing/2014/main" id="{95BA4FA0-467E-4814-BDF4-4E3DFCC162BE}"/>
              </a:ext>
            </a:extLst>
          </p:cNvPr>
          <p:cNvGrpSpPr/>
          <p:nvPr/>
        </p:nvGrpSpPr>
        <p:grpSpPr>
          <a:xfrm>
            <a:off x="1034607" y="1772515"/>
            <a:ext cx="2673297" cy="713543"/>
            <a:chOff x="719138" y="4748567"/>
            <a:chExt cx="2430155" cy="951390"/>
          </a:xfrm>
        </p:grpSpPr>
        <p:sp>
          <p:nvSpPr>
            <p:cNvPr id="17" name="îṣļîḑé-TextBox 45">
              <a:extLst>
                <a:ext uri="{FF2B5EF4-FFF2-40B4-BE49-F238E27FC236}">
                  <a16:creationId xmlns:a16="http://schemas.microsoft.com/office/drawing/2014/main" id="{084862FB-E6D2-415A-91A3-7A54C86CF613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540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8" name="îṣļîḑé-TextBox 46">
              <a:extLst>
                <a:ext uri="{FF2B5EF4-FFF2-40B4-BE49-F238E27FC236}">
                  <a16:creationId xmlns:a16="http://schemas.microsoft.com/office/drawing/2014/main" id="{8EB9BD06-A130-43DA-817A-2AD580882F14}"/>
                </a:ext>
              </a:extLst>
            </p:cNvPr>
            <p:cNvSpPr txBox="1">
              <a:spLocks/>
            </p:cNvSpPr>
            <p:nvPr/>
          </p:nvSpPr>
          <p:spPr>
            <a:xfrm>
              <a:off x="962525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540000" bIns="0" anchor="ctr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1" name="Group 47">
            <a:extLst>
              <a:ext uri="{FF2B5EF4-FFF2-40B4-BE49-F238E27FC236}">
                <a16:creationId xmlns:a16="http://schemas.microsoft.com/office/drawing/2014/main" id="{3FF2AB90-94E0-4834-BBE0-8D364991AF20}"/>
              </a:ext>
            </a:extLst>
          </p:cNvPr>
          <p:cNvGrpSpPr/>
          <p:nvPr/>
        </p:nvGrpSpPr>
        <p:grpSpPr>
          <a:xfrm>
            <a:off x="5703835" y="2953533"/>
            <a:ext cx="2466473" cy="713543"/>
            <a:chOff x="719138" y="4748567"/>
            <a:chExt cx="2186768" cy="951390"/>
          </a:xfrm>
        </p:grpSpPr>
        <p:sp>
          <p:nvSpPr>
            <p:cNvPr id="15" name="îṣļîḑé-TextBox 48">
              <a:extLst>
                <a:ext uri="{FF2B5EF4-FFF2-40B4-BE49-F238E27FC236}">
                  <a16:creationId xmlns:a16="http://schemas.microsoft.com/office/drawing/2014/main" id="{0779D735-0674-4C3C-9B98-B3EB51432F11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540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6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6" name="îṣļîḑé-TextBox 49">
              <a:extLst>
                <a:ext uri="{FF2B5EF4-FFF2-40B4-BE49-F238E27FC236}">
                  <a16:creationId xmlns:a16="http://schemas.microsoft.com/office/drawing/2014/main" id="{92571EAC-089A-463B-946F-FEFB8AB69AB8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540000" tIns="0" rIns="0" bIns="0" anchor="ctr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2" name="Group 50">
            <a:extLst>
              <a:ext uri="{FF2B5EF4-FFF2-40B4-BE49-F238E27FC236}">
                <a16:creationId xmlns:a16="http://schemas.microsoft.com/office/drawing/2014/main" id="{BF045E0E-670E-4128-9EF9-0364853A689C}"/>
              </a:ext>
            </a:extLst>
          </p:cNvPr>
          <p:cNvGrpSpPr/>
          <p:nvPr/>
        </p:nvGrpSpPr>
        <p:grpSpPr>
          <a:xfrm>
            <a:off x="1034607" y="2953533"/>
            <a:ext cx="2673297" cy="713543"/>
            <a:chOff x="719138" y="4748567"/>
            <a:chExt cx="2430155" cy="951390"/>
          </a:xfrm>
        </p:grpSpPr>
        <p:sp>
          <p:nvSpPr>
            <p:cNvPr id="13" name="îṣļîḑé-TextBox 51">
              <a:extLst>
                <a:ext uri="{FF2B5EF4-FFF2-40B4-BE49-F238E27FC236}">
                  <a16:creationId xmlns:a16="http://schemas.microsoft.com/office/drawing/2014/main" id="{2EAA0DD9-7902-46BA-8C04-C3E2831B9B27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540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4" name="îṣļîḑé-TextBox 52">
              <a:extLst>
                <a:ext uri="{FF2B5EF4-FFF2-40B4-BE49-F238E27FC236}">
                  <a16:creationId xmlns:a16="http://schemas.microsoft.com/office/drawing/2014/main" id="{ED05836C-792D-4907-AD70-CE4A0709FFB9}"/>
                </a:ext>
              </a:extLst>
            </p:cNvPr>
            <p:cNvSpPr txBox="1">
              <a:spLocks/>
            </p:cNvSpPr>
            <p:nvPr/>
          </p:nvSpPr>
          <p:spPr>
            <a:xfrm>
              <a:off x="962525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540000" bIns="0" anchor="ctr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成功项目展示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81264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ṥļîḑé-Octagon 5">
            <a:extLst>
              <a:ext uri="{FF2B5EF4-FFF2-40B4-BE49-F238E27FC236}">
                <a16:creationId xmlns:a16="http://schemas.microsoft.com/office/drawing/2014/main" id="{263F2CE9-89D6-4334-804C-94BFBD0E9568}"/>
              </a:ext>
            </a:extLst>
          </p:cNvPr>
          <p:cNvSpPr/>
          <p:nvPr/>
        </p:nvSpPr>
        <p:spPr>
          <a:xfrm>
            <a:off x="556875" y="1498663"/>
            <a:ext cx="1701189" cy="1699820"/>
          </a:xfrm>
          <a:prstGeom prst="oct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0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îṥļîḑé-Oval 11">
            <a:extLst>
              <a:ext uri="{FF2B5EF4-FFF2-40B4-BE49-F238E27FC236}">
                <a16:creationId xmlns:a16="http://schemas.microsoft.com/office/drawing/2014/main" id="{FCE271EC-A84A-4FEE-99CB-5E528FDEE83C}"/>
              </a:ext>
            </a:extLst>
          </p:cNvPr>
          <p:cNvSpPr/>
          <p:nvPr/>
        </p:nvSpPr>
        <p:spPr>
          <a:xfrm>
            <a:off x="1272455" y="4035164"/>
            <a:ext cx="270030" cy="2700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ṥļîḑé-TextBox 16">
            <a:extLst>
              <a:ext uri="{FF2B5EF4-FFF2-40B4-BE49-F238E27FC236}">
                <a16:creationId xmlns:a16="http://schemas.microsoft.com/office/drawing/2014/main" id="{FE9B8F72-3748-4773-A449-666CCFDB6EED}"/>
              </a:ext>
            </a:extLst>
          </p:cNvPr>
          <p:cNvSpPr txBox="1"/>
          <p:nvPr/>
        </p:nvSpPr>
        <p:spPr>
          <a:xfrm>
            <a:off x="462365" y="3371735"/>
            <a:ext cx="1890210" cy="184666"/>
          </a:xfrm>
          <a:prstGeom prst="rect">
            <a:avLst/>
          </a:prstGeom>
        </p:spPr>
        <p:txBody>
          <a:bodyPr vert="horz" wrap="none" lIns="0" tIns="0" rIns="0" bIns="0" anchor="b" anchorCtr="1">
            <a:normAutofit fontScale="92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6" name="îṥļîḑé-TextBox 17">
            <a:extLst>
              <a:ext uri="{FF2B5EF4-FFF2-40B4-BE49-F238E27FC236}">
                <a16:creationId xmlns:a16="http://schemas.microsoft.com/office/drawing/2014/main" id="{A8CC8B91-6B69-48B9-8063-9741875BAF5D}"/>
              </a:ext>
            </a:extLst>
          </p:cNvPr>
          <p:cNvSpPr txBox="1"/>
          <p:nvPr/>
        </p:nvSpPr>
        <p:spPr>
          <a:xfrm>
            <a:off x="462365" y="3556401"/>
            <a:ext cx="1890210" cy="291571"/>
          </a:xfrm>
          <a:prstGeom prst="rect">
            <a:avLst/>
          </a:prstGeom>
        </p:spPr>
        <p:txBody>
          <a:bodyPr vert="horz" wrap="square" lIns="0" tIns="0" rIns="0" bIns="0" anchor="t" anchorCtr="1"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7" name="îṥļîḑé-Octagon 6">
            <a:extLst>
              <a:ext uri="{FF2B5EF4-FFF2-40B4-BE49-F238E27FC236}">
                <a16:creationId xmlns:a16="http://schemas.microsoft.com/office/drawing/2014/main" id="{9317F1FC-FAEC-44B2-A47F-40FE75A43543}"/>
              </a:ext>
            </a:extLst>
          </p:cNvPr>
          <p:cNvSpPr/>
          <p:nvPr/>
        </p:nvSpPr>
        <p:spPr>
          <a:xfrm>
            <a:off x="2673449" y="1498663"/>
            <a:ext cx="1701189" cy="1699820"/>
          </a:xfrm>
          <a:prstGeom prst="oct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ṥļîḑé-Oval 12">
            <a:extLst>
              <a:ext uri="{FF2B5EF4-FFF2-40B4-BE49-F238E27FC236}">
                <a16:creationId xmlns:a16="http://schemas.microsoft.com/office/drawing/2014/main" id="{5DC27253-7D79-4AC4-A67F-D0DC7612C1F6}"/>
              </a:ext>
            </a:extLst>
          </p:cNvPr>
          <p:cNvSpPr/>
          <p:nvPr/>
        </p:nvSpPr>
        <p:spPr>
          <a:xfrm>
            <a:off x="3389028" y="4035164"/>
            <a:ext cx="270030" cy="2700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ṥļîḑé-TextBox 19">
            <a:extLst>
              <a:ext uri="{FF2B5EF4-FFF2-40B4-BE49-F238E27FC236}">
                <a16:creationId xmlns:a16="http://schemas.microsoft.com/office/drawing/2014/main" id="{042E384A-35BA-42AF-BA56-F16E7A0C69C5}"/>
              </a:ext>
            </a:extLst>
          </p:cNvPr>
          <p:cNvSpPr txBox="1"/>
          <p:nvPr/>
        </p:nvSpPr>
        <p:spPr>
          <a:xfrm>
            <a:off x="2578938" y="3371735"/>
            <a:ext cx="1890210" cy="184666"/>
          </a:xfrm>
          <a:prstGeom prst="rect">
            <a:avLst/>
          </a:prstGeom>
        </p:spPr>
        <p:txBody>
          <a:bodyPr vert="horz" wrap="none" lIns="0" tIns="0" rIns="0" bIns="0" anchor="b" anchorCtr="1">
            <a:normAutofit fontScale="92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0" name="îṥļîḑé-TextBox 20">
            <a:extLst>
              <a:ext uri="{FF2B5EF4-FFF2-40B4-BE49-F238E27FC236}">
                <a16:creationId xmlns:a16="http://schemas.microsoft.com/office/drawing/2014/main" id="{E1987AE9-AB52-41CB-B178-12C1BE8E978B}"/>
              </a:ext>
            </a:extLst>
          </p:cNvPr>
          <p:cNvSpPr txBox="1"/>
          <p:nvPr/>
        </p:nvSpPr>
        <p:spPr>
          <a:xfrm>
            <a:off x="2578938" y="3556401"/>
            <a:ext cx="1890210" cy="291571"/>
          </a:xfrm>
          <a:prstGeom prst="rect">
            <a:avLst/>
          </a:prstGeom>
        </p:spPr>
        <p:txBody>
          <a:bodyPr vert="horz" wrap="square" lIns="0" tIns="0" rIns="0" bIns="0" anchor="t" anchorCtr="1"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1" name="îṥļîḑé-Octagon 7">
            <a:extLst>
              <a:ext uri="{FF2B5EF4-FFF2-40B4-BE49-F238E27FC236}">
                <a16:creationId xmlns:a16="http://schemas.microsoft.com/office/drawing/2014/main" id="{AF63915A-7C80-4A7F-ABE5-56941A498BE3}"/>
              </a:ext>
            </a:extLst>
          </p:cNvPr>
          <p:cNvSpPr/>
          <p:nvPr/>
        </p:nvSpPr>
        <p:spPr>
          <a:xfrm>
            <a:off x="4790022" y="1498663"/>
            <a:ext cx="1701189" cy="1699820"/>
          </a:xfrm>
          <a:prstGeom prst="oct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000" t="-7000" r="-15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îṥļîḑé-Oval 13">
            <a:extLst>
              <a:ext uri="{FF2B5EF4-FFF2-40B4-BE49-F238E27FC236}">
                <a16:creationId xmlns:a16="http://schemas.microsoft.com/office/drawing/2014/main" id="{5FFCCE8F-C59A-4D21-A190-509EBB471A1F}"/>
              </a:ext>
            </a:extLst>
          </p:cNvPr>
          <p:cNvSpPr/>
          <p:nvPr/>
        </p:nvSpPr>
        <p:spPr>
          <a:xfrm>
            <a:off x="5505602" y="4035164"/>
            <a:ext cx="270030" cy="2700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ṥļîḑé-TextBox 22">
            <a:extLst>
              <a:ext uri="{FF2B5EF4-FFF2-40B4-BE49-F238E27FC236}">
                <a16:creationId xmlns:a16="http://schemas.microsoft.com/office/drawing/2014/main" id="{E3BAD5C8-57B3-4BB0-8C5C-DD03F88DDC72}"/>
              </a:ext>
            </a:extLst>
          </p:cNvPr>
          <p:cNvSpPr txBox="1"/>
          <p:nvPr/>
        </p:nvSpPr>
        <p:spPr>
          <a:xfrm>
            <a:off x="4695512" y="3371735"/>
            <a:ext cx="1890210" cy="184666"/>
          </a:xfrm>
          <a:prstGeom prst="rect">
            <a:avLst/>
          </a:prstGeom>
        </p:spPr>
        <p:txBody>
          <a:bodyPr vert="horz" wrap="none" lIns="0" tIns="0" rIns="0" bIns="0" anchor="b" anchorCtr="1">
            <a:normAutofit fontScale="92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4" name="îṥļîḑé-TextBox 23">
            <a:extLst>
              <a:ext uri="{FF2B5EF4-FFF2-40B4-BE49-F238E27FC236}">
                <a16:creationId xmlns:a16="http://schemas.microsoft.com/office/drawing/2014/main" id="{FDC4CD92-451A-4B81-AD1D-CB5B1E3D09CA}"/>
              </a:ext>
            </a:extLst>
          </p:cNvPr>
          <p:cNvSpPr txBox="1"/>
          <p:nvPr/>
        </p:nvSpPr>
        <p:spPr>
          <a:xfrm>
            <a:off x="4695512" y="3556401"/>
            <a:ext cx="1890210" cy="291571"/>
          </a:xfrm>
          <a:prstGeom prst="rect">
            <a:avLst/>
          </a:prstGeom>
        </p:spPr>
        <p:txBody>
          <a:bodyPr vert="horz" wrap="square" lIns="0" tIns="0" rIns="0" bIns="0" anchor="t" anchorCtr="1"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5" name="îṥļîḑé-Octagon 8">
            <a:extLst>
              <a:ext uri="{FF2B5EF4-FFF2-40B4-BE49-F238E27FC236}">
                <a16:creationId xmlns:a16="http://schemas.microsoft.com/office/drawing/2014/main" id="{117FCA88-EC86-4AAC-9F9F-73D53F935C10}"/>
              </a:ext>
            </a:extLst>
          </p:cNvPr>
          <p:cNvSpPr/>
          <p:nvPr/>
        </p:nvSpPr>
        <p:spPr>
          <a:xfrm>
            <a:off x="6906597" y="1498663"/>
            <a:ext cx="1701189" cy="1699820"/>
          </a:xfrm>
          <a:prstGeom prst="octagon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4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îṥļîḑé-Oval 14">
            <a:extLst>
              <a:ext uri="{FF2B5EF4-FFF2-40B4-BE49-F238E27FC236}">
                <a16:creationId xmlns:a16="http://schemas.microsoft.com/office/drawing/2014/main" id="{EA2ED046-8D52-4447-B7B3-22AC06D03BAB}"/>
              </a:ext>
            </a:extLst>
          </p:cNvPr>
          <p:cNvSpPr/>
          <p:nvPr/>
        </p:nvSpPr>
        <p:spPr>
          <a:xfrm>
            <a:off x="7622176" y="4035164"/>
            <a:ext cx="270030" cy="2700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îṥļîḑé-TextBox 25">
            <a:extLst>
              <a:ext uri="{FF2B5EF4-FFF2-40B4-BE49-F238E27FC236}">
                <a16:creationId xmlns:a16="http://schemas.microsoft.com/office/drawing/2014/main" id="{D554DEB3-B9EF-40E2-86F5-F2BC56CC4973}"/>
              </a:ext>
            </a:extLst>
          </p:cNvPr>
          <p:cNvSpPr txBox="1"/>
          <p:nvPr/>
        </p:nvSpPr>
        <p:spPr>
          <a:xfrm>
            <a:off x="6812086" y="3371735"/>
            <a:ext cx="1890210" cy="184666"/>
          </a:xfrm>
          <a:prstGeom prst="rect">
            <a:avLst/>
          </a:prstGeom>
        </p:spPr>
        <p:txBody>
          <a:bodyPr vert="horz" wrap="none" lIns="0" tIns="0" rIns="0" bIns="0" anchor="b" anchorCtr="1">
            <a:normAutofit fontScale="92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8" name="îṥļîḑé-TextBox 26">
            <a:extLst>
              <a:ext uri="{FF2B5EF4-FFF2-40B4-BE49-F238E27FC236}">
                <a16:creationId xmlns:a16="http://schemas.microsoft.com/office/drawing/2014/main" id="{8E3F5A65-3339-4DE0-8BAD-18C96CA68F34}"/>
              </a:ext>
            </a:extLst>
          </p:cNvPr>
          <p:cNvSpPr txBox="1"/>
          <p:nvPr/>
        </p:nvSpPr>
        <p:spPr>
          <a:xfrm>
            <a:off x="6812086" y="3556401"/>
            <a:ext cx="1890210" cy="291571"/>
          </a:xfrm>
          <a:prstGeom prst="rect">
            <a:avLst/>
          </a:prstGeom>
        </p:spPr>
        <p:txBody>
          <a:bodyPr vert="horz" wrap="square" lIns="0" tIns="0" rIns="0" bIns="0" anchor="t" anchorCtr="1"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成功项目展示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13122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FAD33EFD-8BB7-4FBB-9309-7C4C894A03AD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60" r="-4336" b="-144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B7A8BA0-0C13-4E4A-B760-E09EFBBDF128}"/>
              </a:ext>
            </a:extLst>
          </p:cNvPr>
          <p:cNvSpPr/>
          <p:nvPr/>
        </p:nvSpPr>
        <p:spPr>
          <a:xfrm>
            <a:off x="3995936" y="771550"/>
            <a:ext cx="1152128" cy="11521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1B93833-9F24-4206-B4E2-CFD51BCF11E2}"/>
              </a:ext>
            </a:extLst>
          </p:cNvPr>
          <p:cNvSpPr/>
          <p:nvPr/>
        </p:nvSpPr>
        <p:spPr>
          <a:xfrm>
            <a:off x="4126370" y="962893"/>
            <a:ext cx="18487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4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TextBox 7">
            <a:extLst>
              <a:ext uri="{FF2B5EF4-FFF2-40B4-BE49-F238E27FC236}">
                <a16:creationId xmlns:a16="http://schemas.microsoft.com/office/drawing/2014/main" id="{8B67AC32-5C30-4A65-B8DA-32CB22EFE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8404" y="2140863"/>
            <a:ext cx="289164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79" grpId="0"/>
      <p:bldP spid="7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58d5618-dca3-4598-88df-f28134c3e224">
            <a:extLst>
              <a:ext uri="{FF2B5EF4-FFF2-40B4-BE49-F238E27FC236}">
                <a16:creationId xmlns:a16="http://schemas.microsoft.com/office/drawing/2014/main" id="{12A40449-5624-4F5D-9BF3-1B5BF4E9A56A}"/>
              </a:ext>
            </a:extLst>
          </p:cNvPr>
          <p:cNvGrpSpPr>
            <a:grpSpLocks noChangeAspect="1"/>
          </p:cNvGrpSpPr>
          <p:nvPr/>
        </p:nvGrpSpPr>
        <p:grpSpPr>
          <a:xfrm>
            <a:off x="532714" y="1194597"/>
            <a:ext cx="8078573" cy="3024424"/>
            <a:chOff x="710285" y="1592796"/>
            <a:chExt cx="10771430" cy="403256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B98B450-BD15-45FF-A523-938D8DC9034A}"/>
                </a:ext>
              </a:extLst>
            </p:cNvPr>
            <p:cNvGrpSpPr/>
            <p:nvPr/>
          </p:nvGrpSpPr>
          <p:grpSpPr>
            <a:xfrm>
              <a:off x="3994054" y="1592796"/>
              <a:ext cx="4032566" cy="4032565"/>
              <a:chOff x="3994054" y="1936169"/>
              <a:chExt cx="4032566" cy="4032565"/>
            </a:xfrm>
          </p:grpSpPr>
          <p:sp>
            <p:nvSpPr>
              <p:cNvPr id="15" name="iS1ide-Freeform 14">
                <a:extLst>
                  <a:ext uri="{FF2B5EF4-FFF2-40B4-BE49-F238E27FC236}">
                    <a16:creationId xmlns:a16="http://schemas.microsoft.com/office/drawing/2014/main" id="{4926994F-9E21-4A14-A6F7-F274429A4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8619" y="2782381"/>
                <a:ext cx="888001" cy="2246118"/>
              </a:xfrm>
              <a:custGeom>
                <a:avLst/>
                <a:gdLst>
                  <a:gd name="T0" fmla="*/ 29 w 236"/>
                  <a:gd name="T1" fmla="*/ 149 h 597"/>
                  <a:gd name="T2" fmla="*/ 10 w 236"/>
                  <a:gd name="T3" fmla="*/ 508 h 597"/>
                  <a:gd name="T4" fmla="*/ 152 w 236"/>
                  <a:gd name="T5" fmla="*/ 597 h 597"/>
                  <a:gd name="T6" fmla="*/ 235 w 236"/>
                  <a:gd name="T7" fmla="*/ 319 h 597"/>
                  <a:gd name="T8" fmla="*/ 166 w 236"/>
                  <a:gd name="T9" fmla="*/ 48 h 597"/>
                  <a:gd name="T10" fmla="*/ 197 w 236"/>
                  <a:gd name="T11" fmla="*/ 26 h 597"/>
                  <a:gd name="T12" fmla="*/ 26 w 236"/>
                  <a:gd name="T13" fmla="*/ 0 h 597"/>
                  <a:gd name="T14" fmla="*/ 0 w 236"/>
                  <a:gd name="T15" fmla="*/ 170 h 597"/>
                  <a:gd name="T16" fmla="*/ 29 w 236"/>
                  <a:gd name="T17" fmla="*/ 149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" h="597">
                    <a:moveTo>
                      <a:pt x="29" y="149"/>
                    </a:moveTo>
                    <a:cubicBezTo>
                      <a:pt x="86" y="263"/>
                      <a:pt x="79" y="399"/>
                      <a:pt x="10" y="508"/>
                    </a:cubicBezTo>
                    <a:cubicBezTo>
                      <a:pt x="152" y="597"/>
                      <a:pt x="152" y="597"/>
                      <a:pt x="152" y="597"/>
                    </a:cubicBezTo>
                    <a:cubicBezTo>
                      <a:pt x="205" y="514"/>
                      <a:pt x="233" y="418"/>
                      <a:pt x="235" y="319"/>
                    </a:cubicBezTo>
                    <a:cubicBezTo>
                      <a:pt x="236" y="224"/>
                      <a:pt x="212" y="131"/>
                      <a:pt x="166" y="48"/>
                    </a:cubicBezTo>
                    <a:cubicBezTo>
                      <a:pt x="197" y="26"/>
                      <a:pt x="197" y="26"/>
                      <a:pt x="197" y="2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170"/>
                      <a:pt x="0" y="170"/>
                      <a:pt x="0" y="170"/>
                    </a:cubicBezTo>
                    <a:lnTo>
                      <a:pt x="29" y="1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ṡľíḍè-Freeform 15">
                <a:extLst>
                  <a:ext uri="{FF2B5EF4-FFF2-40B4-BE49-F238E27FC236}">
                    <a16:creationId xmlns:a16="http://schemas.microsoft.com/office/drawing/2014/main" id="{DC40B567-4658-4B45-9A51-5EC589B8A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6087" y="1936169"/>
                <a:ext cx="2250297" cy="888000"/>
              </a:xfrm>
              <a:custGeom>
                <a:avLst/>
                <a:gdLst>
                  <a:gd name="T0" fmla="*/ 320 w 598"/>
                  <a:gd name="T1" fmla="*/ 1 h 236"/>
                  <a:gd name="T2" fmla="*/ 49 w 598"/>
                  <a:gd name="T3" fmla="*/ 70 h 236"/>
                  <a:gd name="T4" fmla="*/ 26 w 598"/>
                  <a:gd name="T5" fmla="*/ 39 h 236"/>
                  <a:gd name="T6" fmla="*/ 0 w 598"/>
                  <a:gd name="T7" fmla="*/ 210 h 236"/>
                  <a:gd name="T8" fmla="*/ 171 w 598"/>
                  <a:gd name="T9" fmla="*/ 236 h 236"/>
                  <a:gd name="T10" fmla="*/ 149 w 598"/>
                  <a:gd name="T11" fmla="*/ 207 h 236"/>
                  <a:gd name="T12" fmla="*/ 508 w 598"/>
                  <a:gd name="T13" fmla="*/ 226 h 236"/>
                  <a:gd name="T14" fmla="*/ 598 w 598"/>
                  <a:gd name="T15" fmla="*/ 84 h 236"/>
                  <a:gd name="T16" fmla="*/ 320 w 598"/>
                  <a:gd name="T17" fmla="*/ 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8" h="236">
                    <a:moveTo>
                      <a:pt x="320" y="1"/>
                    </a:moveTo>
                    <a:cubicBezTo>
                      <a:pt x="225" y="0"/>
                      <a:pt x="131" y="24"/>
                      <a:pt x="49" y="7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171" y="236"/>
                      <a:pt x="171" y="236"/>
                      <a:pt x="171" y="236"/>
                    </a:cubicBezTo>
                    <a:cubicBezTo>
                      <a:pt x="149" y="207"/>
                      <a:pt x="149" y="207"/>
                      <a:pt x="149" y="207"/>
                    </a:cubicBezTo>
                    <a:cubicBezTo>
                      <a:pt x="264" y="150"/>
                      <a:pt x="399" y="157"/>
                      <a:pt x="508" y="226"/>
                    </a:cubicBezTo>
                    <a:cubicBezTo>
                      <a:pt x="598" y="84"/>
                      <a:pt x="598" y="84"/>
                      <a:pt x="598" y="84"/>
                    </a:cubicBezTo>
                    <a:cubicBezTo>
                      <a:pt x="515" y="31"/>
                      <a:pt x="418" y="3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ṡľíḍè-Freeform 16">
                <a:extLst>
                  <a:ext uri="{FF2B5EF4-FFF2-40B4-BE49-F238E27FC236}">
                    <a16:creationId xmlns:a16="http://schemas.microsoft.com/office/drawing/2014/main" id="{26343651-F428-4CB1-A178-47E42830B7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4289" y="5080734"/>
                <a:ext cx="2248207" cy="888000"/>
              </a:xfrm>
              <a:custGeom>
                <a:avLst/>
                <a:gdLst>
                  <a:gd name="T0" fmla="*/ 572 w 598"/>
                  <a:gd name="T1" fmla="*/ 197 h 236"/>
                  <a:gd name="T2" fmla="*/ 598 w 598"/>
                  <a:gd name="T3" fmla="*/ 26 h 236"/>
                  <a:gd name="T4" fmla="*/ 427 w 598"/>
                  <a:gd name="T5" fmla="*/ 0 h 236"/>
                  <a:gd name="T6" fmla="*/ 448 w 598"/>
                  <a:gd name="T7" fmla="*/ 30 h 236"/>
                  <a:gd name="T8" fmla="*/ 90 w 598"/>
                  <a:gd name="T9" fmla="*/ 11 h 236"/>
                  <a:gd name="T10" fmla="*/ 0 w 598"/>
                  <a:gd name="T11" fmla="*/ 152 h 236"/>
                  <a:gd name="T12" fmla="*/ 278 w 598"/>
                  <a:gd name="T13" fmla="*/ 235 h 236"/>
                  <a:gd name="T14" fmla="*/ 549 w 598"/>
                  <a:gd name="T15" fmla="*/ 166 h 236"/>
                  <a:gd name="T16" fmla="*/ 572 w 598"/>
                  <a:gd name="T17" fmla="*/ 19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8" h="236">
                    <a:moveTo>
                      <a:pt x="572" y="197"/>
                    </a:moveTo>
                    <a:cubicBezTo>
                      <a:pt x="598" y="26"/>
                      <a:pt x="598" y="26"/>
                      <a:pt x="598" y="26"/>
                    </a:cubicBezTo>
                    <a:cubicBezTo>
                      <a:pt x="427" y="0"/>
                      <a:pt x="427" y="0"/>
                      <a:pt x="427" y="0"/>
                    </a:cubicBezTo>
                    <a:cubicBezTo>
                      <a:pt x="448" y="30"/>
                      <a:pt x="448" y="30"/>
                      <a:pt x="448" y="30"/>
                    </a:cubicBezTo>
                    <a:cubicBezTo>
                      <a:pt x="334" y="86"/>
                      <a:pt x="198" y="80"/>
                      <a:pt x="90" y="11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83" y="205"/>
                      <a:pt x="179" y="234"/>
                      <a:pt x="278" y="235"/>
                    </a:cubicBezTo>
                    <a:cubicBezTo>
                      <a:pt x="373" y="236"/>
                      <a:pt x="466" y="213"/>
                      <a:pt x="549" y="166"/>
                    </a:cubicBezTo>
                    <a:lnTo>
                      <a:pt x="572" y="19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ṡľíḍè-Freeform 17">
                <a:extLst>
                  <a:ext uri="{FF2B5EF4-FFF2-40B4-BE49-F238E27FC236}">
                    <a16:creationId xmlns:a16="http://schemas.microsoft.com/office/drawing/2014/main" id="{AB6C4B10-896E-451F-92CF-B6FAC5D06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4054" y="2876404"/>
                <a:ext cx="888001" cy="2248207"/>
              </a:xfrm>
              <a:custGeom>
                <a:avLst/>
                <a:gdLst>
                  <a:gd name="T0" fmla="*/ 206 w 236"/>
                  <a:gd name="T1" fmla="*/ 449 h 598"/>
                  <a:gd name="T2" fmla="*/ 225 w 236"/>
                  <a:gd name="T3" fmla="*/ 90 h 598"/>
                  <a:gd name="T4" fmla="*/ 84 w 236"/>
                  <a:gd name="T5" fmla="*/ 0 h 598"/>
                  <a:gd name="T6" fmla="*/ 1 w 236"/>
                  <a:gd name="T7" fmla="*/ 279 h 598"/>
                  <a:gd name="T8" fmla="*/ 70 w 236"/>
                  <a:gd name="T9" fmla="*/ 549 h 598"/>
                  <a:gd name="T10" fmla="*/ 39 w 236"/>
                  <a:gd name="T11" fmla="*/ 572 h 598"/>
                  <a:gd name="T12" fmla="*/ 210 w 236"/>
                  <a:gd name="T13" fmla="*/ 598 h 598"/>
                  <a:gd name="T14" fmla="*/ 236 w 236"/>
                  <a:gd name="T15" fmla="*/ 427 h 598"/>
                  <a:gd name="T16" fmla="*/ 206 w 236"/>
                  <a:gd name="T17" fmla="*/ 449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" h="598">
                    <a:moveTo>
                      <a:pt x="206" y="449"/>
                    </a:moveTo>
                    <a:cubicBezTo>
                      <a:pt x="150" y="334"/>
                      <a:pt x="156" y="199"/>
                      <a:pt x="225" y="9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1" y="83"/>
                      <a:pt x="2" y="180"/>
                      <a:pt x="1" y="279"/>
                    </a:cubicBezTo>
                    <a:cubicBezTo>
                      <a:pt x="0" y="373"/>
                      <a:pt x="24" y="467"/>
                      <a:pt x="70" y="549"/>
                    </a:cubicBezTo>
                    <a:cubicBezTo>
                      <a:pt x="39" y="572"/>
                      <a:pt x="39" y="572"/>
                      <a:pt x="39" y="572"/>
                    </a:cubicBezTo>
                    <a:cubicBezTo>
                      <a:pt x="210" y="598"/>
                      <a:pt x="210" y="598"/>
                      <a:pt x="210" y="598"/>
                    </a:cubicBezTo>
                    <a:cubicBezTo>
                      <a:pt x="236" y="427"/>
                      <a:pt x="236" y="427"/>
                      <a:pt x="236" y="427"/>
                    </a:cubicBezTo>
                    <a:lnTo>
                      <a:pt x="206" y="4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ṡľíḍè-Freeform 18">
                <a:extLst>
                  <a:ext uri="{FF2B5EF4-FFF2-40B4-BE49-F238E27FC236}">
                    <a16:creationId xmlns:a16="http://schemas.microsoft.com/office/drawing/2014/main" id="{47A819F8-01FA-45E9-9818-DB6046A54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1733" y="3257706"/>
                <a:ext cx="639549" cy="760546"/>
              </a:xfrm>
              <a:custGeom>
                <a:avLst/>
                <a:gdLst>
                  <a:gd name="T0" fmla="*/ 160 w 216"/>
                  <a:gd name="T1" fmla="*/ 119 h 258"/>
                  <a:gd name="T2" fmla="*/ 179 w 216"/>
                  <a:gd name="T3" fmla="*/ 71 h 258"/>
                  <a:gd name="T4" fmla="*/ 108 w 216"/>
                  <a:gd name="T5" fmla="*/ 0 h 258"/>
                  <a:gd name="T6" fmla="*/ 36 w 216"/>
                  <a:gd name="T7" fmla="*/ 71 h 258"/>
                  <a:gd name="T8" fmla="*/ 56 w 216"/>
                  <a:gd name="T9" fmla="*/ 119 h 258"/>
                  <a:gd name="T10" fmla="*/ 0 w 216"/>
                  <a:gd name="T11" fmla="*/ 250 h 258"/>
                  <a:gd name="T12" fmla="*/ 2 w 216"/>
                  <a:gd name="T13" fmla="*/ 256 h 258"/>
                  <a:gd name="T14" fmla="*/ 8 w 216"/>
                  <a:gd name="T15" fmla="*/ 258 h 258"/>
                  <a:gd name="T16" fmla="*/ 208 w 216"/>
                  <a:gd name="T17" fmla="*/ 258 h 258"/>
                  <a:gd name="T18" fmla="*/ 214 w 216"/>
                  <a:gd name="T19" fmla="*/ 256 h 258"/>
                  <a:gd name="T20" fmla="*/ 216 w 216"/>
                  <a:gd name="T21" fmla="*/ 250 h 258"/>
                  <a:gd name="T22" fmla="*/ 160 w 216"/>
                  <a:gd name="T23" fmla="*/ 119 h 258"/>
                  <a:gd name="T24" fmla="*/ 108 w 216"/>
                  <a:gd name="T25" fmla="*/ 16 h 258"/>
                  <a:gd name="T26" fmla="*/ 163 w 216"/>
                  <a:gd name="T27" fmla="*/ 71 h 258"/>
                  <a:gd name="T28" fmla="*/ 108 w 216"/>
                  <a:gd name="T29" fmla="*/ 126 h 258"/>
                  <a:gd name="T30" fmla="*/ 52 w 216"/>
                  <a:gd name="T31" fmla="*/ 71 h 258"/>
                  <a:gd name="T32" fmla="*/ 108 w 216"/>
                  <a:gd name="T33" fmla="*/ 16 h 258"/>
                  <a:gd name="T34" fmla="*/ 17 w 216"/>
                  <a:gd name="T35" fmla="*/ 242 h 258"/>
                  <a:gd name="T36" fmla="*/ 68 w 216"/>
                  <a:gd name="T37" fmla="*/ 130 h 258"/>
                  <a:gd name="T38" fmla="*/ 108 w 216"/>
                  <a:gd name="T39" fmla="*/ 142 h 258"/>
                  <a:gd name="T40" fmla="*/ 148 w 216"/>
                  <a:gd name="T41" fmla="*/ 130 h 258"/>
                  <a:gd name="T42" fmla="*/ 199 w 216"/>
                  <a:gd name="T43" fmla="*/ 242 h 258"/>
                  <a:gd name="T44" fmla="*/ 17 w 216"/>
                  <a:gd name="T45" fmla="*/ 242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6" h="258">
                    <a:moveTo>
                      <a:pt x="160" y="119"/>
                    </a:moveTo>
                    <a:cubicBezTo>
                      <a:pt x="172" y="107"/>
                      <a:pt x="179" y="90"/>
                      <a:pt x="179" y="71"/>
                    </a:cubicBezTo>
                    <a:cubicBezTo>
                      <a:pt x="179" y="32"/>
                      <a:pt x="147" y="0"/>
                      <a:pt x="108" y="0"/>
                    </a:cubicBezTo>
                    <a:cubicBezTo>
                      <a:pt x="68" y="0"/>
                      <a:pt x="36" y="32"/>
                      <a:pt x="36" y="71"/>
                    </a:cubicBezTo>
                    <a:cubicBezTo>
                      <a:pt x="36" y="90"/>
                      <a:pt x="44" y="107"/>
                      <a:pt x="56" y="119"/>
                    </a:cubicBezTo>
                    <a:cubicBezTo>
                      <a:pt x="26" y="145"/>
                      <a:pt x="4" y="193"/>
                      <a:pt x="0" y="250"/>
                    </a:cubicBezTo>
                    <a:cubicBezTo>
                      <a:pt x="0" y="252"/>
                      <a:pt x="0" y="254"/>
                      <a:pt x="2" y="256"/>
                    </a:cubicBezTo>
                    <a:cubicBezTo>
                      <a:pt x="4" y="257"/>
                      <a:pt x="6" y="258"/>
                      <a:pt x="8" y="258"/>
                    </a:cubicBezTo>
                    <a:cubicBezTo>
                      <a:pt x="208" y="258"/>
                      <a:pt x="208" y="258"/>
                      <a:pt x="208" y="258"/>
                    </a:cubicBezTo>
                    <a:cubicBezTo>
                      <a:pt x="210" y="258"/>
                      <a:pt x="212" y="257"/>
                      <a:pt x="214" y="256"/>
                    </a:cubicBezTo>
                    <a:cubicBezTo>
                      <a:pt x="215" y="254"/>
                      <a:pt x="216" y="252"/>
                      <a:pt x="216" y="250"/>
                    </a:cubicBezTo>
                    <a:cubicBezTo>
                      <a:pt x="212" y="193"/>
                      <a:pt x="190" y="145"/>
                      <a:pt x="160" y="119"/>
                    </a:cubicBezTo>
                    <a:moveTo>
                      <a:pt x="108" y="16"/>
                    </a:moveTo>
                    <a:cubicBezTo>
                      <a:pt x="138" y="16"/>
                      <a:pt x="163" y="41"/>
                      <a:pt x="163" y="71"/>
                    </a:cubicBezTo>
                    <a:cubicBezTo>
                      <a:pt x="163" y="102"/>
                      <a:pt x="138" y="126"/>
                      <a:pt x="108" y="126"/>
                    </a:cubicBezTo>
                    <a:cubicBezTo>
                      <a:pt x="77" y="126"/>
                      <a:pt x="52" y="102"/>
                      <a:pt x="52" y="71"/>
                    </a:cubicBezTo>
                    <a:cubicBezTo>
                      <a:pt x="52" y="41"/>
                      <a:pt x="77" y="16"/>
                      <a:pt x="108" y="16"/>
                    </a:cubicBezTo>
                    <a:moveTo>
                      <a:pt x="17" y="242"/>
                    </a:moveTo>
                    <a:cubicBezTo>
                      <a:pt x="22" y="192"/>
                      <a:pt x="41" y="151"/>
                      <a:pt x="68" y="130"/>
                    </a:cubicBezTo>
                    <a:cubicBezTo>
                      <a:pt x="79" y="138"/>
                      <a:pt x="93" y="142"/>
                      <a:pt x="108" y="142"/>
                    </a:cubicBezTo>
                    <a:cubicBezTo>
                      <a:pt x="123" y="142"/>
                      <a:pt x="137" y="138"/>
                      <a:pt x="148" y="130"/>
                    </a:cubicBezTo>
                    <a:cubicBezTo>
                      <a:pt x="174" y="151"/>
                      <a:pt x="194" y="192"/>
                      <a:pt x="199" y="242"/>
                    </a:cubicBezTo>
                    <a:lnTo>
                      <a:pt x="17" y="24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ṡľíḍè-文本框 26">
                <a:extLst>
                  <a:ext uri="{FF2B5EF4-FFF2-40B4-BE49-F238E27FC236}">
                    <a16:creationId xmlns:a16="http://schemas.microsoft.com/office/drawing/2014/main" id="{C947B9D4-DFD4-42D3-B35C-C3688953ABB0}"/>
                  </a:ext>
                </a:extLst>
              </p:cNvPr>
              <p:cNvSpPr txBox="1"/>
              <p:nvPr/>
            </p:nvSpPr>
            <p:spPr>
              <a:xfrm>
                <a:off x="4539390" y="4134006"/>
                <a:ext cx="294423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/>
                  <a:t>标题文本预设</a:t>
                </a:r>
              </a:p>
            </p:txBody>
          </p:sp>
          <p:sp>
            <p:nvSpPr>
              <p:cNvPr id="21" name="íṡľíḍè-文本框 27">
                <a:extLst>
                  <a:ext uri="{FF2B5EF4-FFF2-40B4-BE49-F238E27FC236}">
                    <a16:creationId xmlns:a16="http://schemas.microsoft.com/office/drawing/2014/main" id="{219256BC-812F-499B-BA7E-24299BF15A91}"/>
                  </a:ext>
                </a:extLst>
              </p:cNvPr>
              <p:cNvSpPr txBox="1"/>
              <p:nvPr/>
            </p:nvSpPr>
            <p:spPr>
              <a:xfrm>
                <a:off x="5412956" y="2314079"/>
                <a:ext cx="1142136" cy="445593"/>
              </a:xfrm>
              <a:prstGeom prst="rect">
                <a:avLst/>
              </a:prstGeom>
              <a:noFill/>
            </p:spPr>
            <p:txBody>
              <a:bodyPr wrap="none" anchor="ctr">
                <a:prstTxWarp prst="textArchUp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id-ID" sz="1600" b="1">
                    <a:solidFill>
                      <a:schemeClr val="bg1"/>
                    </a:solidFill>
                  </a:rPr>
                  <a:t>Plan</a:t>
                </a:r>
              </a:p>
            </p:txBody>
          </p:sp>
          <p:sp>
            <p:nvSpPr>
              <p:cNvPr id="22" name="íṡľíḍè-文本框 28">
                <a:extLst>
                  <a:ext uri="{FF2B5EF4-FFF2-40B4-BE49-F238E27FC236}">
                    <a16:creationId xmlns:a16="http://schemas.microsoft.com/office/drawing/2014/main" id="{0C3C6578-DEEC-4C92-A5E3-386BDD30DA45}"/>
                  </a:ext>
                </a:extLst>
              </p:cNvPr>
              <p:cNvSpPr txBox="1"/>
              <p:nvPr/>
            </p:nvSpPr>
            <p:spPr>
              <a:xfrm rot="16200000">
                <a:off x="4021408" y="3730700"/>
                <a:ext cx="1142136" cy="445593"/>
              </a:xfrm>
              <a:prstGeom prst="rect">
                <a:avLst/>
              </a:prstGeom>
              <a:noFill/>
            </p:spPr>
            <p:txBody>
              <a:bodyPr wrap="none" anchor="ctr">
                <a:prstTxWarp prst="textArchUp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id-ID" sz="1600" b="1">
                    <a:solidFill>
                      <a:schemeClr val="bg1"/>
                    </a:solidFill>
                  </a:rPr>
                  <a:t>Do</a:t>
                </a:r>
              </a:p>
            </p:txBody>
          </p:sp>
          <p:sp>
            <p:nvSpPr>
              <p:cNvPr id="23" name="íṡľíḍè-文本框 29">
                <a:extLst>
                  <a:ext uri="{FF2B5EF4-FFF2-40B4-BE49-F238E27FC236}">
                    <a16:creationId xmlns:a16="http://schemas.microsoft.com/office/drawing/2014/main" id="{79E0BD1C-541B-4160-9F80-E6516F224DD4}"/>
                  </a:ext>
                </a:extLst>
              </p:cNvPr>
              <p:cNvSpPr txBox="1"/>
              <p:nvPr/>
            </p:nvSpPr>
            <p:spPr>
              <a:xfrm>
                <a:off x="5438029" y="5235076"/>
                <a:ext cx="1142136" cy="445593"/>
              </a:xfrm>
              <a:prstGeom prst="rect">
                <a:avLst/>
              </a:prstGeom>
              <a:noFill/>
            </p:spPr>
            <p:txBody>
              <a:bodyPr wrap="none" anchor="ctr">
                <a:prstTxWarp prst="textArchDown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id-ID" sz="1600" b="1">
                    <a:solidFill>
                      <a:schemeClr val="bg1"/>
                    </a:solidFill>
                  </a:rPr>
                  <a:t>Check</a:t>
                </a:r>
              </a:p>
            </p:txBody>
          </p:sp>
          <p:sp>
            <p:nvSpPr>
              <p:cNvPr id="24" name="íṡľíḍè-文本框 30">
                <a:extLst>
                  <a:ext uri="{FF2B5EF4-FFF2-40B4-BE49-F238E27FC236}">
                    <a16:creationId xmlns:a16="http://schemas.microsoft.com/office/drawing/2014/main" id="{AD95CF78-E9A5-4995-A5B9-E2FBBBEC8BB8}"/>
                  </a:ext>
                </a:extLst>
              </p:cNvPr>
              <p:cNvSpPr txBox="1"/>
              <p:nvPr/>
            </p:nvSpPr>
            <p:spPr>
              <a:xfrm rot="16200000">
                <a:off x="6929868" y="3680554"/>
                <a:ext cx="1142136" cy="445593"/>
              </a:xfrm>
              <a:prstGeom prst="rect">
                <a:avLst/>
              </a:prstGeom>
              <a:noFill/>
            </p:spPr>
            <p:txBody>
              <a:bodyPr wrap="none" anchor="ctr">
                <a:prstTxWarp prst="textArchDown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id-ID" sz="1600" b="1">
                    <a:solidFill>
                      <a:schemeClr val="bg1"/>
                    </a:solidFill>
                  </a:rPr>
                  <a:t>Act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EAC0927-2B16-417B-AF96-142C025435DC}"/>
                </a:ext>
              </a:extLst>
            </p:cNvPr>
            <p:cNvGrpSpPr/>
            <p:nvPr/>
          </p:nvGrpSpPr>
          <p:grpSpPr>
            <a:xfrm>
              <a:off x="710285" y="2193502"/>
              <a:ext cx="10771430" cy="3050088"/>
              <a:chOff x="735248" y="2643961"/>
              <a:chExt cx="10771430" cy="3050088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BA31FDB3-3251-4F29-8A49-8350F9298081}"/>
                  </a:ext>
                </a:extLst>
              </p:cNvPr>
              <p:cNvGrpSpPr/>
              <p:nvPr/>
            </p:nvGrpSpPr>
            <p:grpSpPr>
              <a:xfrm>
                <a:off x="8575271" y="2643961"/>
                <a:ext cx="2931407" cy="3046673"/>
                <a:chOff x="8575271" y="2643961"/>
                <a:chExt cx="2931407" cy="3046673"/>
              </a:xfrm>
            </p:grpSpPr>
            <p:sp>
              <p:nvSpPr>
                <p:cNvPr id="11" name="íṡľíḍè-文本框 38">
                  <a:extLst>
                    <a:ext uri="{FF2B5EF4-FFF2-40B4-BE49-F238E27FC236}">
                      <a16:creationId xmlns:a16="http://schemas.microsoft.com/office/drawing/2014/main" id="{2F98F79E-3013-4DA7-A438-D3C7B5B71D99}"/>
                    </a:ext>
                  </a:extLst>
                </p:cNvPr>
                <p:cNvSpPr txBox="1"/>
                <p:nvPr/>
              </p:nvSpPr>
              <p:spPr>
                <a:xfrm>
                  <a:off x="8575271" y="2643961"/>
                  <a:ext cx="289759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 fontScale="92500" lnSpcReduction="20000"/>
                </a:bodyPr>
                <a:lstStyle/>
                <a:p>
                  <a:r>
                    <a:rPr lang="zh-CN" altLang="en-US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2" name="íṡľíḍè-Rectangle 11">
                  <a:extLst>
                    <a:ext uri="{FF2B5EF4-FFF2-40B4-BE49-F238E27FC236}">
                      <a16:creationId xmlns:a16="http://schemas.microsoft.com/office/drawing/2014/main" id="{F2A1933B-1B74-4A67-AD6B-54E74997AC09}"/>
                    </a:ext>
                  </a:extLst>
                </p:cNvPr>
                <p:cNvSpPr/>
                <p:nvPr/>
              </p:nvSpPr>
              <p:spPr>
                <a:xfrm>
                  <a:off x="8575271" y="2920959"/>
                  <a:ext cx="289759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5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13" name="íṡľíḍè-文本框 40">
                  <a:extLst>
                    <a:ext uri="{FF2B5EF4-FFF2-40B4-BE49-F238E27FC236}">
                      <a16:creationId xmlns:a16="http://schemas.microsoft.com/office/drawing/2014/main" id="{9912860C-851F-4FCD-9E6A-C11F8133A807}"/>
                    </a:ext>
                  </a:extLst>
                </p:cNvPr>
                <p:cNvSpPr txBox="1"/>
                <p:nvPr/>
              </p:nvSpPr>
              <p:spPr>
                <a:xfrm>
                  <a:off x="8591128" y="4808963"/>
                  <a:ext cx="291555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 fontScale="92500" lnSpcReduction="20000"/>
                </a:bodyPr>
                <a:lstStyle/>
                <a:p>
                  <a:r>
                    <a:rPr lang="zh-CN" altLang="en-US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4" name="íṡľíḍè-Rectangle 13">
                  <a:extLst>
                    <a:ext uri="{FF2B5EF4-FFF2-40B4-BE49-F238E27FC236}">
                      <a16:creationId xmlns:a16="http://schemas.microsoft.com/office/drawing/2014/main" id="{2D2DC989-C25E-4F51-B32F-F2894DD6B965}"/>
                    </a:ext>
                  </a:extLst>
                </p:cNvPr>
                <p:cNvSpPr/>
                <p:nvPr/>
              </p:nvSpPr>
              <p:spPr>
                <a:xfrm>
                  <a:off x="8591128" y="5085961"/>
                  <a:ext cx="2915550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5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0320D749-C7BC-40CC-8C0B-78CFB778E9A1}"/>
                  </a:ext>
                </a:extLst>
              </p:cNvPr>
              <p:cNvGrpSpPr/>
              <p:nvPr/>
            </p:nvGrpSpPr>
            <p:grpSpPr>
              <a:xfrm>
                <a:off x="735248" y="2719547"/>
                <a:ext cx="3561511" cy="2974502"/>
                <a:chOff x="735248" y="2719547"/>
                <a:chExt cx="3561511" cy="2974502"/>
              </a:xfrm>
            </p:grpSpPr>
            <p:sp>
              <p:nvSpPr>
                <p:cNvPr id="7" name="íṡľíḍè-文本框 34">
                  <a:extLst>
                    <a:ext uri="{FF2B5EF4-FFF2-40B4-BE49-F238E27FC236}">
                      <a16:creationId xmlns:a16="http://schemas.microsoft.com/office/drawing/2014/main" id="{1E630896-98FE-4CEF-8056-AD949AC045E4}"/>
                    </a:ext>
                  </a:extLst>
                </p:cNvPr>
                <p:cNvSpPr txBox="1"/>
                <p:nvPr/>
              </p:nvSpPr>
              <p:spPr>
                <a:xfrm>
                  <a:off x="735248" y="2719547"/>
                  <a:ext cx="290201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 fontScale="92500" lnSpcReduction="20000"/>
                </a:bodyPr>
                <a:lstStyle/>
                <a:p>
                  <a:pPr algn="r"/>
                  <a:r>
                    <a:rPr lang="zh-CN" altLang="en-US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8" name="íṡľíḍè-Rectangle 7">
                  <a:extLst>
                    <a:ext uri="{FF2B5EF4-FFF2-40B4-BE49-F238E27FC236}">
                      <a16:creationId xmlns:a16="http://schemas.microsoft.com/office/drawing/2014/main" id="{ED3CD14E-0570-4FF7-A7F7-FCDC424C986F}"/>
                    </a:ext>
                  </a:extLst>
                </p:cNvPr>
                <p:cNvSpPr/>
                <p:nvPr/>
              </p:nvSpPr>
              <p:spPr>
                <a:xfrm>
                  <a:off x="1394745" y="2996546"/>
                  <a:ext cx="2902014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5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9" name="íṡľíḍè-文本框 36">
                  <a:extLst>
                    <a:ext uri="{FF2B5EF4-FFF2-40B4-BE49-F238E27FC236}">
                      <a16:creationId xmlns:a16="http://schemas.microsoft.com/office/drawing/2014/main" id="{F95C26AF-C23A-4C37-8B14-217F373E285F}"/>
                    </a:ext>
                  </a:extLst>
                </p:cNvPr>
                <p:cNvSpPr txBox="1"/>
                <p:nvPr/>
              </p:nvSpPr>
              <p:spPr>
                <a:xfrm>
                  <a:off x="735248" y="4812378"/>
                  <a:ext cx="285556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 fontScale="92500" lnSpcReduction="20000"/>
                </a:bodyPr>
                <a:lstStyle/>
                <a:p>
                  <a:pPr algn="r"/>
                  <a:r>
                    <a:rPr lang="zh-CN" altLang="en-US" b="1">
                      <a:solidFill>
                        <a:schemeClr val="accent4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0" name="íṡľíḍè-Rectangle 9">
                  <a:extLst>
                    <a:ext uri="{FF2B5EF4-FFF2-40B4-BE49-F238E27FC236}">
                      <a16:creationId xmlns:a16="http://schemas.microsoft.com/office/drawing/2014/main" id="{B32090E2-ACA3-4350-8F72-499C9B8E66FF}"/>
                    </a:ext>
                  </a:extLst>
                </p:cNvPr>
                <p:cNvSpPr/>
                <p:nvPr/>
              </p:nvSpPr>
              <p:spPr>
                <a:xfrm>
                  <a:off x="1345188" y="5089376"/>
                  <a:ext cx="285556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5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25" name="矩形 24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明年工作计划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6335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CBE8AEC-2663-4FE4-9D9F-A14F1A5FE434}"/>
              </a:ext>
            </a:extLst>
          </p:cNvPr>
          <p:cNvSpPr/>
          <p:nvPr/>
        </p:nvSpPr>
        <p:spPr>
          <a:xfrm>
            <a:off x="0" y="0"/>
            <a:ext cx="3563888" cy="51435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537" t="-23" r="-64947" b="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rrow: Pentagon 2"/>
          <p:cNvSpPr/>
          <p:nvPr/>
        </p:nvSpPr>
        <p:spPr bwMode="auto">
          <a:xfrm>
            <a:off x="2637687" y="1966366"/>
            <a:ext cx="1862305" cy="1211028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b="1" dirty="0"/>
              <a:t>CONTENT</a:t>
            </a:r>
            <a:endParaRPr lang="en-US" altLang="zh-CN" sz="2400" b="1" dirty="0"/>
          </a:p>
        </p:txBody>
      </p:sp>
      <p:grpSp>
        <p:nvGrpSpPr>
          <p:cNvPr id="33" name="组合 32"/>
          <p:cNvGrpSpPr/>
          <p:nvPr/>
        </p:nvGrpSpPr>
        <p:grpSpPr>
          <a:xfrm>
            <a:off x="5332342" y="3229485"/>
            <a:ext cx="3322574" cy="731456"/>
            <a:chOff x="3683842" y="3352462"/>
            <a:chExt cx="3322574" cy="731456"/>
          </a:xfrm>
        </p:grpSpPr>
        <p:sp>
          <p:nvSpPr>
            <p:cNvPr id="9" name="Diamond 27"/>
            <p:cNvSpPr/>
            <p:nvPr/>
          </p:nvSpPr>
          <p:spPr>
            <a:xfrm>
              <a:off x="3683842" y="3615656"/>
              <a:ext cx="468262" cy="468262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0" name="Group 28"/>
            <p:cNvGrpSpPr/>
            <p:nvPr/>
          </p:nvGrpSpPr>
          <p:grpSpPr>
            <a:xfrm>
              <a:off x="4034486" y="3352462"/>
              <a:ext cx="2971930" cy="708537"/>
              <a:chOff x="6444107" y="1087908"/>
              <a:chExt cx="4232109" cy="944716"/>
            </a:xfrm>
          </p:grpSpPr>
          <p:sp>
            <p:nvSpPr>
              <p:cNvPr id="23" name="TextBox 41"/>
              <p:cNvSpPr txBox="1"/>
              <p:nvPr/>
            </p:nvSpPr>
            <p:spPr>
              <a:xfrm>
                <a:off x="6444107" y="1087908"/>
                <a:ext cx="4232109" cy="624348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明年工作计划</a:t>
                </a:r>
              </a:p>
            </p:txBody>
          </p:sp>
          <p:sp>
            <p:nvSpPr>
              <p:cNvPr id="24" name="TextBox 42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332342" y="2570553"/>
            <a:ext cx="3322574" cy="731456"/>
            <a:chOff x="3683842" y="2693530"/>
            <a:chExt cx="3322574" cy="731456"/>
          </a:xfrm>
        </p:grpSpPr>
        <p:sp>
          <p:nvSpPr>
            <p:cNvPr id="11" name="Diamond 29"/>
            <p:cNvSpPr/>
            <p:nvPr/>
          </p:nvSpPr>
          <p:spPr>
            <a:xfrm>
              <a:off x="3683842" y="2956724"/>
              <a:ext cx="468262" cy="46826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2" name="Group 30"/>
            <p:cNvGrpSpPr/>
            <p:nvPr/>
          </p:nvGrpSpPr>
          <p:grpSpPr>
            <a:xfrm>
              <a:off x="4034486" y="2693530"/>
              <a:ext cx="2971930" cy="708538"/>
              <a:chOff x="6444107" y="1087907"/>
              <a:chExt cx="4232109" cy="944717"/>
            </a:xfrm>
          </p:grpSpPr>
          <p:sp>
            <p:nvSpPr>
              <p:cNvPr id="21" name="TextBox 39"/>
              <p:cNvSpPr txBox="1"/>
              <p:nvPr/>
            </p:nvSpPr>
            <p:spPr>
              <a:xfrm>
                <a:off x="6444107" y="1087907"/>
                <a:ext cx="4232109" cy="624349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成功项目展示</a:t>
                </a:r>
              </a:p>
            </p:txBody>
          </p:sp>
          <p:sp>
            <p:nvSpPr>
              <p:cNvPr id="22" name="TextBox 4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332342" y="1934538"/>
            <a:ext cx="3322574" cy="708539"/>
            <a:chOff x="3683842" y="2057515"/>
            <a:chExt cx="3322574" cy="708539"/>
          </a:xfrm>
        </p:grpSpPr>
        <p:sp>
          <p:nvSpPr>
            <p:cNvPr id="13" name="Diamond 31"/>
            <p:cNvSpPr/>
            <p:nvPr/>
          </p:nvSpPr>
          <p:spPr>
            <a:xfrm>
              <a:off x="3683842" y="2297792"/>
              <a:ext cx="468262" cy="46826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4" name="Group 32"/>
            <p:cNvGrpSpPr/>
            <p:nvPr/>
          </p:nvGrpSpPr>
          <p:grpSpPr>
            <a:xfrm>
              <a:off x="4034486" y="2057515"/>
              <a:ext cx="2971930" cy="685620"/>
              <a:chOff x="6444107" y="1118464"/>
              <a:chExt cx="4232109" cy="914160"/>
            </a:xfrm>
          </p:grpSpPr>
          <p:sp>
            <p:nvSpPr>
              <p:cNvPr id="19" name="TextBox 37"/>
              <p:cNvSpPr txBox="1"/>
              <p:nvPr/>
            </p:nvSpPr>
            <p:spPr>
              <a:xfrm>
                <a:off x="6444107" y="1118464"/>
                <a:ext cx="4232109" cy="593792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工作完成情况</a:t>
                </a:r>
              </a:p>
            </p:txBody>
          </p:sp>
          <p:sp>
            <p:nvSpPr>
              <p:cNvPr id="20" name="TextBox 38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332344" y="1275606"/>
            <a:ext cx="3322572" cy="708539"/>
            <a:chOff x="3683844" y="1398583"/>
            <a:chExt cx="3322572" cy="708539"/>
          </a:xfrm>
        </p:grpSpPr>
        <p:sp>
          <p:nvSpPr>
            <p:cNvPr id="15" name="Diamond 33"/>
            <p:cNvSpPr/>
            <p:nvPr/>
          </p:nvSpPr>
          <p:spPr>
            <a:xfrm>
              <a:off x="3683844" y="1638860"/>
              <a:ext cx="468262" cy="46826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6" name="Group 34"/>
            <p:cNvGrpSpPr/>
            <p:nvPr/>
          </p:nvGrpSpPr>
          <p:grpSpPr>
            <a:xfrm>
              <a:off x="4034486" y="1398583"/>
              <a:ext cx="2971930" cy="685619"/>
              <a:chOff x="6444107" y="1118465"/>
              <a:chExt cx="4232109" cy="914159"/>
            </a:xfrm>
          </p:grpSpPr>
          <p:sp>
            <p:nvSpPr>
              <p:cNvPr id="17" name="TextBox 35"/>
              <p:cNvSpPr txBox="1"/>
              <p:nvPr/>
            </p:nvSpPr>
            <p:spPr>
              <a:xfrm>
                <a:off x="6444107" y="1118465"/>
                <a:ext cx="4232109" cy="593791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年度工作概述</a:t>
                </a:r>
              </a:p>
            </p:txBody>
          </p:sp>
          <p:sp>
            <p:nvSpPr>
              <p:cNvPr id="18" name="TextBox 36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4C0ED30D-1FD7-4146-AC2D-C2800ECB146F}"/>
              </a:ext>
            </a:extLst>
          </p:cNvPr>
          <p:cNvSpPr/>
          <p:nvPr/>
        </p:nvSpPr>
        <p:spPr>
          <a:xfrm>
            <a:off x="2992775" y="1995686"/>
            <a:ext cx="1152128" cy="11521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8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ṥļîḑé-Oval 4">
            <a:extLst>
              <a:ext uri="{FF2B5EF4-FFF2-40B4-BE49-F238E27FC236}">
                <a16:creationId xmlns:a16="http://schemas.microsoft.com/office/drawing/2014/main" id="{C0660F69-23EC-4098-8CD1-342BD875DA96}"/>
              </a:ext>
            </a:extLst>
          </p:cNvPr>
          <p:cNvSpPr/>
          <p:nvPr/>
        </p:nvSpPr>
        <p:spPr>
          <a:xfrm>
            <a:off x="1655819" y="2920755"/>
            <a:ext cx="1528628" cy="1528628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îṥļîḑé-Oval 5">
            <a:extLst>
              <a:ext uri="{FF2B5EF4-FFF2-40B4-BE49-F238E27FC236}">
                <a16:creationId xmlns:a16="http://schemas.microsoft.com/office/drawing/2014/main" id="{9C2A1CF0-1CD8-4653-BF27-5843622A080B}"/>
              </a:ext>
            </a:extLst>
          </p:cNvPr>
          <p:cNvSpPr/>
          <p:nvPr/>
        </p:nvSpPr>
        <p:spPr>
          <a:xfrm>
            <a:off x="1273367" y="2155850"/>
            <a:ext cx="2293533" cy="2293533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ṥļîḑé-Oval 6">
            <a:extLst>
              <a:ext uri="{FF2B5EF4-FFF2-40B4-BE49-F238E27FC236}">
                <a16:creationId xmlns:a16="http://schemas.microsoft.com/office/drawing/2014/main" id="{7DD20BCB-0F22-4350-A808-041ACF1A360C}"/>
              </a:ext>
            </a:extLst>
          </p:cNvPr>
          <p:cNvSpPr/>
          <p:nvPr/>
        </p:nvSpPr>
        <p:spPr>
          <a:xfrm>
            <a:off x="747960" y="1105041"/>
            <a:ext cx="3344342" cy="3344342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îṥļîḑé-Oval 7">
            <a:extLst>
              <a:ext uri="{FF2B5EF4-FFF2-40B4-BE49-F238E27FC236}">
                <a16:creationId xmlns:a16="http://schemas.microsoft.com/office/drawing/2014/main" id="{C7514EFE-2E0D-41AA-82C3-3772BC3AA2A4}"/>
              </a:ext>
            </a:extLst>
          </p:cNvPr>
          <p:cNvSpPr/>
          <p:nvPr/>
        </p:nvSpPr>
        <p:spPr>
          <a:xfrm>
            <a:off x="1919764" y="1130078"/>
            <a:ext cx="1000737" cy="100073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>
            <a:normAutofit fontScale="70000" lnSpcReduction="20000"/>
          </a:bodyPr>
          <a:lstStyle/>
          <a:p>
            <a:pPr lvl="0" algn="ctr"/>
            <a:r>
              <a:rPr lang="en-US" altLang="zh-CN" sz="720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7" name="îṥļîḑé-Oval 8">
            <a:extLst>
              <a:ext uri="{FF2B5EF4-FFF2-40B4-BE49-F238E27FC236}">
                <a16:creationId xmlns:a16="http://schemas.microsoft.com/office/drawing/2014/main" id="{A9CF64F2-CE1C-4346-B965-1865FA0299FD}"/>
              </a:ext>
            </a:extLst>
          </p:cNvPr>
          <p:cNvSpPr/>
          <p:nvPr/>
        </p:nvSpPr>
        <p:spPr>
          <a:xfrm>
            <a:off x="2049202" y="2155850"/>
            <a:ext cx="764906" cy="7649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55000" lnSpcReduction="20000"/>
          </a:bodyPr>
          <a:lstStyle/>
          <a:p>
            <a:pPr lvl="0" algn="ctr"/>
            <a:r>
              <a:rPr lang="en-US" altLang="zh-CN" sz="66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8" name="îṥļîḑé-Oval 9">
            <a:extLst>
              <a:ext uri="{FF2B5EF4-FFF2-40B4-BE49-F238E27FC236}">
                <a16:creationId xmlns:a16="http://schemas.microsoft.com/office/drawing/2014/main" id="{AC120684-0682-4930-985F-B4708D9A554B}"/>
              </a:ext>
            </a:extLst>
          </p:cNvPr>
          <p:cNvSpPr/>
          <p:nvPr/>
        </p:nvSpPr>
        <p:spPr>
          <a:xfrm>
            <a:off x="2132518" y="2920755"/>
            <a:ext cx="573383" cy="57338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ṥļîḑé-Oval 10">
            <a:extLst>
              <a:ext uri="{FF2B5EF4-FFF2-40B4-BE49-F238E27FC236}">
                <a16:creationId xmlns:a16="http://schemas.microsoft.com/office/drawing/2014/main" id="{7CE1AA91-D3EF-49EA-99DA-08CCEADA95A4}"/>
              </a:ext>
            </a:extLst>
          </p:cNvPr>
          <p:cNvSpPr/>
          <p:nvPr/>
        </p:nvSpPr>
        <p:spPr>
          <a:xfrm>
            <a:off x="1959704" y="3513740"/>
            <a:ext cx="918689" cy="9186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>
            <a:normAutofit fontScale="62500" lnSpcReduction="20000"/>
          </a:bodyPr>
          <a:lstStyle/>
          <a:p>
            <a:pPr lvl="0" algn="ctr"/>
            <a:r>
              <a:rPr lang="en-US" altLang="zh-CN" sz="6600">
                <a:solidFill>
                  <a:srgbClr val="FFFFFF"/>
                </a:solidFill>
              </a:rPr>
              <a:t>1</a:t>
            </a:r>
          </a:p>
        </p:txBody>
      </p:sp>
      <p:grpSp>
        <p:nvGrpSpPr>
          <p:cNvPr id="10" name="Group 13">
            <a:extLst>
              <a:ext uri="{FF2B5EF4-FFF2-40B4-BE49-F238E27FC236}">
                <a16:creationId xmlns:a16="http://schemas.microsoft.com/office/drawing/2014/main" id="{E31AD662-C160-46B0-A428-A9135DA53E43}"/>
              </a:ext>
            </a:extLst>
          </p:cNvPr>
          <p:cNvGrpSpPr/>
          <p:nvPr/>
        </p:nvGrpSpPr>
        <p:grpSpPr>
          <a:xfrm>
            <a:off x="4509197" y="1679493"/>
            <a:ext cx="4098374" cy="744434"/>
            <a:chOff x="6008365" y="1721599"/>
            <a:chExt cx="5464498" cy="992579"/>
          </a:xfrm>
        </p:grpSpPr>
        <p:sp>
          <p:nvSpPr>
            <p:cNvPr id="18" name="îṥļîḑé-TextBox 15">
              <a:extLst>
                <a:ext uri="{FF2B5EF4-FFF2-40B4-BE49-F238E27FC236}">
                  <a16:creationId xmlns:a16="http://schemas.microsoft.com/office/drawing/2014/main" id="{6FFDF7C8-D316-4CA5-B647-E570EA138A8F}"/>
                </a:ext>
              </a:extLst>
            </p:cNvPr>
            <p:cNvSpPr txBox="1"/>
            <p:nvPr/>
          </p:nvSpPr>
          <p:spPr>
            <a:xfrm>
              <a:off x="6008365" y="1721599"/>
              <a:ext cx="5464498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9" name="îṥļîḑé-Rectangle 12">
              <a:extLst>
                <a:ext uri="{FF2B5EF4-FFF2-40B4-BE49-F238E27FC236}">
                  <a16:creationId xmlns:a16="http://schemas.microsoft.com/office/drawing/2014/main" id="{BE385280-DA2D-4256-9B2B-5631F13949FF}"/>
                </a:ext>
              </a:extLst>
            </p:cNvPr>
            <p:cNvSpPr/>
            <p:nvPr/>
          </p:nvSpPr>
          <p:spPr>
            <a:xfrm>
              <a:off x="6015897" y="1967820"/>
              <a:ext cx="5456965" cy="74635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1" name="Group 18">
            <a:extLst>
              <a:ext uri="{FF2B5EF4-FFF2-40B4-BE49-F238E27FC236}">
                <a16:creationId xmlns:a16="http://schemas.microsoft.com/office/drawing/2014/main" id="{D763FDB2-8640-4987-BF59-BE6815A48848}"/>
              </a:ext>
            </a:extLst>
          </p:cNvPr>
          <p:cNvGrpSpPr/>
          <p:nvPr/>
        </p:nvGrpSpPr>
        <p:grpSpPr>
          <a:xfrm>
            <a:off x="4509197" y="2522570"/>
            <a:ext cx="4098374" cy="805264"/>
            <a:chOff x="6008365" y="1721599"/>
            <a:chExt cx="5464498" cy="1073685"/>
          </a:xfrm>
        </p:grpSpPr>
        <p:sp>
          <p:nvSpPr>
            <p:cNvPr id="16" name="îṥļîḑé-TextBox 19">
              <a:extLst>
                <a:ext uri="{FF2B5EF4-FFF2-40B4-BE49-F238E27FC236}">
                  <a16:creationId xmlns:a16="http://schemas.microsoft.com/office/drawing/2014/main" id="{100D4B34-473D-4C0E-A1C7-1414C0B09276}"/>
                </a:ext>
              </a:extLst>
            </p:cNvPr>
            <p:cNvSpPr txBox="1"/>
            <p:nvPr/>
          </p:nvSpPr>
          <p:spPr>
            <a:xfrm>
              <a:off x="6008365" y="1721599"/>
              <a:ext cx="5464498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7" name="îṥļîḑé-Rectangle 20">
              <a:extLst>
                <a:ext uri="{FF2B5EF4-FFF2-40B4-BE49-F238E27FC236}">
                  <a16:creationId xmlns:a16="http://schemas.microsoft.com/office/drawing/2014/main" id="{50C1C84F-AA56-4F27-9239-D8579401B502}"/>
                </a:ext>
              </a:extLst>
            </p:cNvPr>
            <p:cNvSpPr/>
            <p:nvPr/>
          </p:nvSpPr>
          <p:spPr>
            <a:xfrm>
              <a:off x="6015897" y="1967820"/>
              <a:ext cx="5456965" cy="827464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2" name="Group 21">
            <a:extLst>
              <a:ext uri="{FF2B5EF4-FFF2-40B4-BE49-F238E27FC236}">
                <a16:creationId xmlns:a16="http://schemas.microsoft.com/office/drawing/2014/main" id="{000034E2-63E0-410A-B598-A54CE04F35C9}"/>
              </a:ext>
            </a:extLst>
          </p:cNvPr>
          <p:cNvGrpSpPr/>
          <p:nvPr/>
        </p:nvGrpSpPr>
        <p:grpSpPr>
          <a:xfrm>
            <a:off x="4509197" y="3294285"/>
            <a:ext cx="4098374" cy="772148"/>
            <a:chOff x="6008365" y="1660043"/>
            <a:chExt cx="5464498" cy="1029531"/>
          </a:xfrm>
        </p:grpSpPr>
        <p:sp>
          <p:nvSpPr>
            <p:cNvPr id="14" name="îṥļîḑé-TextBox 22">
              <a:extLst>
                <a:ext uri="{FF2B5EF4-FFF2-40B4-BE49-F238E27FC236}">
                  <a16:creationId xmlns:a16="http://schemas.microsoft.com/office/drawing/2014/main" id="{D14B2648-AE08-4482-84BD-3CA0319625FE}"/>
                </a:ext>
              </a:extLst>
            </p:cNvPr>
            <p:cNvSpPr txBox="1"/>
            <p:nvPr/>
          </p:nvSpPr>
          <p:spPr>
            <a:xfrm>
              <a:off x="6008365" y="1660043"/>
              <a:ext cx="5464498" cy="307777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lnSpcReduction="1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5" name="îṥļîḑé-Rectangle 23">
              <a:extLst>
                <a:ext uri="{FF2B5EF4-FFF2-40B4-BE49-F238E27FC236}">
                  <a16:creationId xmlns:a16="http://schemas.microsoft.com/office/drawing/2014/main" id="{D25660E8-F0A9-4B64-9E43-B781B4C2E14F}"/>
                </a:ext>
              </a:extLst>
            </p:cNvPr>
            <p:cNvSpPr/>
            <p:nvPr/>
          </p:nvSpPr>
          <p:spPr>
            <a:xfrm>
              <a:off x="6015897" y="1967820"/>
              <a:ext cx="5456965" cy="721754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13" name="îṥļîḑé-Freeform: Shape 24">
            <a:extLst>
              <a:ext uri="{FF2B5EF4-FFF2-40B4-BE49-F238E27FC236}">
                <a16:creationId xmlns:a16="http://schemas.microsoft.com/office/drawing/2014/main" id="{855D39ED-FAE0-4C5F-9F69-451F75412DC4}"/>
              </a:ext>
            </a:extLst>
          </p:cNvPr>
          <p:cNvSpPr>
            <a:spLocks/>
          </p:cNvSpPr>
          <p:nvPr/>
        </p:nvSpPr>
        <p:spPr bwMode="auto">
          <a:xfrm>
            <a:off x="2233323" y="2995419"/>
            <a:ext cx="371772" cy="424056"/>
          </a:xfrm>
          <a:custGeom>
            <a:avLst/>
            <a:gdLst>
              <a:gd name="T0" fmla="*/ 145512959 w 21600"/>
              <a:gd name="T1" fmla="*/ 203073433 h 21600"/>
              <a:gd name="T2" fmla="*/ 145802623 w 21600"/>
              <a:gd name="T3" fmla="*/ 194761133 h 21600"/>
              <a:gd name="T4" fmla="*/ 145802623 w 21600"/>
              <a:gd name="T5" fmla="*/ 125373600 h 21600"/>
              <a:gd name="T6" fmla="*/ 104926995 w 21600"/>
              <a:gd name="T7" fmla="*/ 39943277 h 21600"/>
              <a:gd name="T8" fmla="*/ 105749513 w 21600"/>
              <a:gd name="T9" fmla="*/ 31392540 h 21600"/>
              <a:gd name="T10" fmla="*/ 84532065 w 21600"/>
              <a:gd name="T11" fmla="*/ 0 h 21600"/>
              <a:gd name="T12" fmla="*/ 63314533 w 21600"/>
              <a:gd name="T13" fmla="*/ 31392540 h 21600"/>
              <a:gd name="T14" fmla="*/ 64145452 w 21600"/>
              <a:gd name="T15" fmla="*/ 39996478 h 21600"/>
              <a:gd name="T16" fmla="*/ 23363023 w 21600"/>
              <a:gd name="T17" fmla="*/ 125385918 h 21600"/>
              <a:gd name="T18" fmla="*/ 23363023 w 21600"/>
              <a:gd name="T19" fmla="*/ 194761133 h 21600"/>
              <a:gd name="T20" fmla="*/ 23645246 w 21600"/>
              <a:gd name="T21" fmla="*/ 203100602 h 21600"/>
              <a:gd name="T22" fmla="*/ 0 w 21600"/>
              <a:gd name="T23" fmla="*/ 236998693 h 21600"/>
              <a:gd name="T24" fmla="*/ 9272957 w 21600"/>
              <a:gd name="T25" fmla="*/ 250706436 h 21600"/>
              <a:gd name="T26" fmla="*/ 63534281 w 21600"/>
              <a:gd name="T27" fmla="*/ 250706436 h 21600"/>
              <a:gd name="T28" fmla="*/ 63314533 w 21600"/>
              <a:gd name="T29" fmla="*/ 254962705 h 21600"/>
              <a:gd name="T30" fmla="*/ 84532065 w 21600"/>
              <a:gd name="T31" fmla="*/ 286355233 h 21600"/>
              <a:gd name="T32" fmla="*/ 105749513 w 21600"/>
              <a:gd name="T33" fmla="*/ 254962705 h 21600"/>
              <a:gd name="T34" fmla="*/ 105529766 w 21600"/>
              <a:gd name="T35" fmla="*/ 250706436 h 21600"/>
              <a:gd name="T36" fmla="*/ 159908522 w 21600"/>
              <a:gd name="T37" fmla="*/ 250706436 h 21600"/>
              <a:gd name="T38" fmla="*/ 169173962 w 21600"/>
              <a:gd name="T39" fmla="*/ 236998693 h 21600"/>
              <a:gd name="T40" fmla="*/ 145512959 w 21600"/>
              <a:gd name="T41" fmla="*/ 203073433 h 21600"/>
              <a:gd name="T42" fmla="*/ 72721479 w 21600"/>
              <a:gd name="T43" fmla="*/ 31392540 h 21600"/>
              <a:gd name="T44" fmla="*/ 84532065 w 21600"/>
              <a:gd name="T45" fmla="*/ 13920288 h 21600"/>
              <a:gd name="T46" fmla="*/ 96343451 w 21600"/>
              <a:gd name="T47" fmla="*/ 31392540 h 21600"/>
              <a:gd name="T48" fmla="*/ 95802281 w 21600"/>
              <a:gd name="T49" fmla="*/ 36338135 h 21600"/>
              <a:gd name="T50" fmla="*/ 84587024 w 21600"/>
              <a:gd name="T51" fmla="*/ 34799986 h 21600"/>
              <a:gd name="T52" fmla="*/ 73269292 w 21600"/>
              <a:gd name="T53" fmla="*/ 36364156 h 21600"/>
              <a:gd name="T54" fmla="*/ 72721479 w 21600"/>
              <a:gd name="T55" fmla="*/ 31392540 h 21600"/>
              <a:gd name="T56" fmla="*/ 72721479 w 21600"/>
              <a:gd name="T57" fmla="*/ 31392540 h 2160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1600" h="21600">
                <a:moveTo>
                  <a:pt x="18579" y="15318"/>
                </a:moveTo>
                <a:cubicBezTo>
                  <a:pt x="18603" y="15119"/>
                  <a:pt x="18616" y="14912"/>
                  <a:pt x="18616" y="14691"/>
                </a:cubicBezTo>
                <a:lnTo>
                  <a:pt x="18616" y="9457"/>
                </a:lnTo>
                <a:cubicBezTo>
                  <a:pt x="18616" y="6480"/>
                  <a:pt x="16437" y="3949"/>
                  <a:pt x="13397" y="3013"/>
                </a:cubicBezTo>
                <a:cubicBezTo>
                  <a:pt x="13464" y="2807"/>
                  <a:pt x="13502" y="2592"/>
                  <a:pt x="13502" y="2368"/>
                </a:cubicBezTo>
                <a:cubicBezTo>
                  <a:pt x="13502" y="1061"/>
                  <a:pt x="12289" y="0"/>
                  <a:pt x="10793" y="0"/>
                </a:cubicBezTo>
                <a:cubicBezTo>
                  <a:pt x="9297" y="0"/>
                  <a:pt x="8084" y="1060"/>
                  <a:pt x="8084" y="2368"/>
                </a:cubicBezTo>
                <a:cubicBezTo>
                  <a:pt x="8084" y="2593"/>
                  <a:pt x="8122" y="2810"/>
                  <a:pt x="8190" y="3017"/>
                </a:cubicBezTo>
                <a:cubicBezTo>
                  <a:pt x="5156" y="3956"/>
                  <a:pt x="2983" y="6484"/>
                  <a:pt x="2983" y="9458"/>
                </a:cubicBezTo>
                <a:lnTo>
                  <a:pt x="2983" y="14691"/>
                </a:lnTo>
                <a:cubicBezTo>
                  <a:pt x="2983" y="14912"/>
                  <a:pt x="2996" y="15121"/>
                  <a:pt x="3019" y="15320"/>
                </a:cubicBezTo>
                <a:lnTo>
                  <a:pt x="0" y="17877"/>
                </a:lnTo>
                <a:cubicBezTo>
                  <a:pt x="0" y="18448"/>
                  <a:pt x="530" y="18911"/>
                  <a:pt x="1184" y="18911"/>
                </a:cubicBezTo>
                <a:lnTo>
                  <a:pt x="8112" y="18911"/>
                </a:lnTo>
                <a:cubicBezTo>
                  <a:pt x="8096" y="19017"/>
                  <a:pt x="8084" y="19123"/>
                  <a:pt x="8084" y="19232"/>
                </a:cubicBezTo>
                <a:cubicBezTo>
                  <a:pt x="8084" y="20540"/>
                  <a:pt x="9297" y="21600"/>
                  <a:pt x="10793" y="21600"/>
                </a:cubicBezTo>
                <a:cubicBezTo>
                  <a:pt x="12289" y="21600"/>
                  <a:pt x="13502" y="20540"/>
                  <a:pt x="13502" y="19232"/>
                </a:cubicBezTo>
                <a:cubicBezTo>
                  <a:pt x="13502" y="19123"/>
                  <a:pt x="13490" y="19016"/>
                  <a:pt x="13474" y="18911"/>
                </a:cubicBezTo>
                <a:lnTo>
                  <a:pt x="20417" y="18911"/>
                </a:lnTo>
                <a:cubicBezTo>
                  <a:pt x="21070" y="18911"/>
                  <a:pt x="21600" y="18448"/>
                  <a:pt x="21600" y="17877"/>
                </a:cubicBezTo>
                <a:lnTo>
                  <a:pt x="18579" y="15318"/>
                </a:lnTo>
                <a:close/>
                <a:moveTo>
                  <a:pt x="9285" y="2368"/>
                </a:moveTo>
                <a:cubicBezTo>
                  <a:pt x="9285" y="1641"/>
                  <a:pt x="9962" y="1050"/>
                  <a:pt x="10793" y="1050"/>
                </a:cubicBezTo>
                <a:cubicBezTo>
                  <a:pt x="11624" y="1050"/>
                  <a:pt x="12301" y="1641"/>
                  <a:pt x="12301" y="2368"/>
                </a:cubicBezTo>
                <a:cubicBezTo>
                  <a:pt x="12301" y="2498"/>
                  <a:pt x="12272" y="2622"/>
                  <a:pt x="12232" y="2741"/>
                </a:cubicBezTo>
                <a:cubicBezTo>
                  <a:pt x="11767" y="2666"/>
                  <a:pt x="11289" y="2625"/>
                  <a:pt x="10800" y="2625"/>
                </a:cubicBezTo>
                <a:cubicBezTo>
                  <a:pt x="10306" y="2625"/>
                  <a:pt x="9824" y="2666"/>
                  <a:pt x="9355" y="2743"/>
                </a:cubicBezTo>
                <a:cubicBezTo>
                  <a:pt x="9314" y="2623"/>
                  <a:pt x="9285" y="2499"/>
                  <a:pt x="9285" y="2368"/>
                </a:cubicBezTo>
                <a:close/>
                <a:moveTo>
                  <a:pt x="9285" y="2368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矩形 19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明年工作计划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97080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>
            <a:extLst>
              <a:ext uri="{FF2B5EF4-FFF2-40B4-BE49-F238E27FC236}">
                <a16:creationId xmlns:a16="http://schemas.microsoft.com/office/drawing/2014/main" id="{88D710E4-C3DE-43A4-A9CA-2BF4C7DAD417}"/>
              </a:ext>
            </a:extLst>
          </p:cNvPr>
          <p:cNvGrpSpPr/>
          <p:nvPr/>
        </p:nvGrpSpPr>
        <p:grpSpPr>
          <a:xfrm>
            <a:off x="383530" y="1826145"/>
            <a:ext cx="1722225" cy="2116958"/>
            <a:chOff x="577691" y="2434861"/>
            <a:chExt cx="2296300" cy="2822611"/>
          </a:xfrm>
        </p:grpSpPr>
        <p:sp>
          <p:nvSpPr>
            <p:cNvPr id="36" name="îŝḷîḓé-Rectangle: Rounded Corners 1">
              <a:extLst>
                <a:ext uri="{FF2B5EF4-FFF2-40B4-BE49-F238E27FC236}">
                  <a16:creationId xmlns:a16="http://schemas.microsoft.com/office/drawing/2014/main" id="{93553DF0-E9F0-4C9D-81EA-B547513F0046}"/>
                </a:ext>
              </a:extLst>
            </p:cNvPr>
            <p:cNvSpPr/>
            <p:nvPr/>
          </p:nvSpPr>
          <p:spPr>
            <a:xfrm>
              <a:off x="838200" y="2434861"/>
              <a:ext cx="1775283" cy="1775283"/>
            </a:xfrm>
            <a:prstGeom prst="roundRect">
              <a:avLst>
                <a:gd name="adj" fmla="val 204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ṥļîḑé-Rectangle: Rounded Corners 2">
              <a:extLst>
                <a:ext uri="{FF2B5EF4-FFF2-40B4-BE49-F238E27FC236}">
                  <a16:creationId xmlns:a16="http://schemas.microsoft.com/office/drawing/2014/main" id="{9D2A8D08-2DCE-4AB2-847A-82E952DC81BF}"/>
                </a:ext>
              </a:extLst>
            </p:cNvPr>
            <p:cNvSpPr/>
            <p:nvPr/>
          </p:nvSpPr>
          <p:spPr>
            <a:xfrm>
              <a:off x="925741" y="2522403"/>
              <a:ext cx="1600200" cy="1600200"/>
            </a:xfrm>
            <a:prstGeom prst="roundRect">
              <a:avLst>
                <a:gd name="adj" fmla="val 2049"/>
              </a:avLst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ṥļîḑé-Freeform: Shape 3">
              <a:extLst>
                <a:ext uri="{FF2B5EF4-FFF2-40B4-BE49-F238E27FC236}">
                  <a16:creationId xmlns:a16="http://schemas.microsoft.com/office/drawing/2014/main" id="{0ADB67E3-B987-41F3-A2D9-7229265EE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187" y="2752493"/>
              <a:ext cx="565308" cy="531488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ṥļîḑé-TextBox 4">
              <a:extLst>
                <a:ext uri="{FF2B5EF4-FFF2-40B4-BE49-F238E27FC236}">
                  <a16:creationId xmlns:a16="http://schemas.microsoft.com/office/drawing/2014/main" id="{DCCF2F40-1A6E-4021-A634-7F94844FB8C2}"/>
                </a:ext>
              </a:extLst>
            </p:cNvPr>
            <p:cNvSpPr txBox="1"/>
            <p:nvPr/>
          </p:nvSpPr>
          <p:spPr>
            <a:xfrm>
              <a:off x="1210316" y="3514071"/>
              <a:ext cx="1031051" cy="261610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40" name="Group 37">
              <a:extLst>
                <a:ext uri="{FF2B5EF4-FFF2-40B4-BE49-F238E27FC236}">
                  <a16:creationId xmlns:a16="http://schemas.microsoft.com/office/drawing/2014/main" id="{8F655072-5704-43AA-B00D-023F1C9FE9BF}"/>
                </a:ext>
              </a:extLst>
            </p:cNvPr>
            <p:cNvGrpSpPr/>
            <p:nvPr/>
          </p:nvGrpSpPr>
          <p:grpSpPr>
            <a:xfrm>
              <a:off x="577691" y="4400229"/>
              <a:ext cx="2296300" cy="857243"/>
              <a:chOff x="577691" y="4400229"/>
              <a:chExt cx="2296300" cy="857243"/>
            </a:xfrm>
          </p:grpSpPr>
          <p:sp>
            <p:nvSpPr>
              <p:cNvPr id="41" name="îṥļîḑé-Rectangle 26">
                <a:extLst>
                  <a:ext uri="{FF2B5EF4-FFF2-40B4-BE49-F238E27FC236}">
                    <a16:creationId xmlns:a16="http://schemas.microsoft.com/office/drawing/2014/main" id="{805BEF15-8E13-4691-8D52-134D6CA9C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7232" y="4400229"/>
                <a:ext cx="107721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1219170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42" name="îṥļîḑé-TextBox 27">
                <a:extLst>
                  <a:ext uri="{FF2B5EF4-FFF2-40B4-BE49-F238E27FC236}">
                    <a16:creationId xmlns:a16="http://schemas.microsoft.com/office/drawing/2014/main" id="{5BA422A4-E739-4F8B-9A35-7365FCAED67D}"/>
                  </a:ext>
                </a:extLst>
              </p:cNvPr>
              <p:cNvSpPr txBox="1"/>
              <p:nvPr/>
            </p:nvSpPr>
            <p:spPr>
              <a:xfrm>
                <a:off x="577691" y="4758874"/>
                <a:ext cx="2296300" cy="498598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2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" name="Group 43">
            <a:extLst>
              <a:ext uri="{FF2B5EF4-FFF2-40B4-BE49-F238E27FC236}">
                <a16:creationId xmlns:a16="http://schemas.microsoft.com/office/drawing/2014/main" id="{41F67916-30D8-4A29-9965-FE12D029E2BA}"/>
              </a:ext>
            </a:extLst>
          </p:cNvPr>
          <p:cNvGrpSpPr/>
          <p:nvPr/>
        </p:nvGrpSpPr>
        <p:grpSpPr>
          <a:xfrm>
            <a:off x="2047209" y="1826145"/>
            <a:ext cx="1722225" cy="2116958"/>
            <a:chOff x="2783632" y="2434861"/>
            <a:chExt cx="2296300" cy="2822611"/>
          </a:xfrm>
        </p:grpSpPr>
        <p:sp>
          <p:nvSpPr>
            <p:cNvPr id="29" name="îṥļîḑé-Rectangle: Rounded Corners 5">
              <a:extLst>
                <a:ext uri="{FF2B5EF4-FFF2-40B4-BE49-F238E27FC236}">
                  <a16:creationId xmlns:a16="http://schemas.microsoft.com/office/drawing/2014/main" id="{13C91448-DC05-49CC-A483-88A950633787}"/>
                </a:ext>
              </a:extLst>
            </p:cNvPr>
            <p:cNvSpPr/>
            <p:nvPr/>
          </p:nvSpPr>
          <p:spPr>
            <a:xfrm>
              <a:off x="3044141" y="2434861"/>
              <a:ext cx="1775283" cy="1775283"/>
            </a:xfrm>
            <a:prstGeom prst="roundRect">
              <a:avLst>
                <a:gd name="adj" fmla="val 204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ṥļîḑé-Rectangle: Rounded Corners 6">
              <a:extLst>
                <a:ext uri="{FF2B5EF4-FFF2-40B4-BE49-F238E27FC236}">
                  <a16:creationId xmlns:a16="http://schemas.microsoft.com/office/drawing/2014/main" id="{B7B10D72-51A0-4B48-8543-5F156AEF6CCF}"/>
                </a:ext>
              </a:extLst>
            </p:cNvPr>
            <p:cNvSpPr/>
            <p:nvPr/>
          </p:nvSpPr>
          <p:spPr>
            <a:xfrm>
              <a:off x="3131682" y="2522403"/>
              <a:ext cx="1600200" cy="1600200"/>
            </a:xfrm>
            <a:prstGeom prst="roundRect">
              <a:avLst>
                <a:gd name="adj" fmla="val 2049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ṥļîḑé-TextBox 7">
              <a:extLst>
                <a:ext uri="{FF2B5EF4-FFF2-40B4-BE49-F238E27FC236}">
                  <a16:creationId xmlns:a16="http://schemas.microsoft.com/office/drawing/2014/main" id="{04F5D876-52B5-49B9-ACDF-577A4F5751B1}"/>
                </a:ext>
              </a:extLst>
            </p:cNvPr>
            <p:cNvSpPr txBox="1"/>
            <p:nvPr/>
          </p:nvSpPr>
          <p:spPr>
            <a:xfrm>
              <a:off x="3416257" y="3514071"/>
              <a:ext cx="1031051" cy="261610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2" name="îṥļîḑé-Freeform: Shape 17">
              <a:extLst>
                <a:ext uri="{FF2B5EF4-FFF2-40B4-BE49-F238E27FC236}">
                  <a16:creationId xmlns:a16="http://schemas.microsoft.com/office/drawing/2014/main" id="{6EC282AE-280B-4655-A747-5F1092B4A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2867" y="2868824"/>
              <a:ext cx="517830" cy="415157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Group 38">
              <a:extLst>
                <a:ext uri="{FF2B5EF4-FFF2-40B4-BE49-F238E27FC236}">
                  <a16:creationId xmlns:a16="http://schemas.microsoft.com/office/drawing/2014/main" id="{866BD6B0-F802-4FCE-ABA9-0DCF26FC987D}"/>
                </a:ext>
              </a:extLst>
            </p:cNvPr>
            <p:cNvGrpSpPr/>
            <p:nvPr/>
          </p:nvGrpSpPr>
          <p:grpSpPr>
            <a:xfrm>
              <a:off x="2783632" y="4400229"/>
              <a:ext cx="2296300" cy="857243"/>
              <a:chOff x="2783632" y="4400229"/>
              <a:chExt cx="2296300" cy="857243"/>
            </a:xfrm>
          </p:grpSpPr>
          <p:sp>
            <p:nvSpPr>
              <p:cNvPr id="34" name="îṥļîḑé-Rectangle 29">
                <a:extLst>
                  <a:ext uri="{FF2B5EF4-FFF2-40B4-BE49-F238E27FC236}">
                    <a16:creationId xmlns:a16="http://schemas.microsoft.com/office/drawing/2014/main" id="{62B422E6-3D80-4F6F-B0B8-8A78E9604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3173" y="4400229"/>
                <a:ext cx="107721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1219170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5" name="îṥļîḑé-TextBox 30">
                <a:extLst>
                  <a:ext uri="{FF2B5EF4-FFF2-40B4-BE49-F238E27FC236}">
                    <a16:creationId xmlns:a16="http://schemas.microsoft.com/office/drawing/2014/main" id="{5D9C3FDA-C5AB-48D6-8DE1-B394A05699CD}"/>
                  </a:ext>
                </a:extLst>
              </p:cNvPr>
              <p:cNvSpPr txBox="1"/>
              <p:nvPr/>
            </p:nvSpPr>
            <p:spPr>
              <a:xfrm>
                <a:off x="2783632" y="4758874"/>
                <a:ext cx="2296300" cy="498598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2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" name="Group 44">
            <a:extLst>
              <a:ext uri="{FF2B5EF4-FFF2-40B4-BE49-F238E27FC236}">
                <a16:creationId xmlns:a16="http://schemas.microsoft.com/office/drawing/2014/main" id="{AD82CB14-0BD8-452F-A817-9B701582ACB8}"/>
              </a:ext>
            </a:extLst>
          </p:cNvPr>
          <p:cNvGrpSpPr/>
          <p:nvPr/>
        </p:nvGrpSpPr>
        <p:grpSpPr>
          <a:xfrm>
            <a:off x="3710887" y="1826145"/>
            <a:ext cx="1722225" cy="2116959"/>
            <a:chOff x="4989573" y="2434860"/>
            <a:chExt cx="2296300" cy="2822612"/>
          </a:xfrm>
        </p:grpSpPr>
        <p:sp>
          <p:nvSpPr>
            <p:cNvPr id="22" name="îṥļîḑé-Rectangle: Rounded Corners 8">
              <a:extLst>
                <a:ext uri="{FF2B5EF4-FFF2-40B4-BE49-F238E27FC236}">
                  <a16:creationId xmlns:a16="http://schemas.microsoft.com/office/drawing/2014/main" id="{593F4925-076A-468B-BDD1-6293E1CC84A9}"/>
                </a:ext>
              </a:extLst>
            </p:cNvPr>
            <p:cNvSpPr/>
            <p:nvPr/>
          </p:nvSpPr>
          <p:spPr>
            <a:xfrm>
              <a:off x="5250082" y="2434860"/>
              <a:ext cx="1775283" cy="1775283"/>
            </a:xfrm>
            <a:prstGeom prst="roundRect">
              <a:avLst>
                <a:gd name="adj" fmla="val 204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ṥļîḑé-Rectangle: Rounded Corners 9">
              <a:extLst>
                <a:ext uri="{FF2B5EF4-FFF2-40B4-BE49-F238E27FC236}">
                  <a16:creationId xmlns:a16="http://schemas.microsoft.com/office/drawing/2014/main" id="{326361DB-F743-4102-A22F-BA22B32B4754}"/>
                </a:ext>
              </a:extLst>
            </p:cNvPr>
            <p:cNvSpPr/>
            <p:nvPr/>
          </p:nvSpPr>
          <p:spPr>
            <a:xfrm>
              <a:off x="5337623" y="2522402"/>
              <a:ext cx="1600200" cy="1600200"/>
            </a:xfrm>
            <a:prstGeom prst="roundRect">
              <a:avLst>
                <a:gd name="adj" fmla="val 2049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ṥļîḑé-TextBox 10">
              <a:extLst>
                <a:ext uri="{FF2B5EF4-FFF2-40B4-BE49-F238E27FC236}">
                  <a16:creationId xmlns:a16="http://schemas.microsoft.com/office/drawing/2014/main" id="{1B03BF19-868A-484D-9521-AE51E9450420}"/>
                </a:ext>
              </a:extLst>
            </p:cNvPr>
            <p:cNvSpPr txBox="1"/>
            <p:nvPr/>
          </p:nvSpPr>
          <p:spPr>
            <a:xfrm>
              <a:off x="5622198" y="3514070"/>
              <a:ext cx="1031051" cy="261610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îṥļîḑé-Freeform: Shape 18">
              <a:extLst>
                <a:ext uri="{FF2B5EF4-FFF2-40B4-BE49-F238E27FC236}">
                  <a16:creationId xmlns:a16="http://schemas.microsoft.com/office/drawing/2014/main" id="{589163FA-DC56-4F3F-AC32-0ED8E0AD7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472" y="2794852"/>
              <a:ext cx="648502" cy="489129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39">
              <a:extLst>
                <a:ext uri="{FF2B5EF4-FFF2-40B4-BE49-F238E27FC236}">
                  <a16:creationId xmlns:a16="http://schemas.microsoft.com/office/drawing/2014/main" id="{DA211C8D-0727-4571-BA45-635B86E1151F}"/>
                </a:ext>
              </a:extLst>
            </p:cNvPr>
            <p:cNvGrpSpPr/>
            <p:nvPr/>
          </p:nvGrpSpPr>
          <p:grpSpPr>
            <a:xfrm>
              <a:off x="4989573" y="4400229"/>
              <a:ext cx="2296300" cy="857243"/>
              <a:chOff x="4989573" y="4400229"/>
              <a:chExt cx="2296300" cy="857243"/>
            </a:xfrm>
          </p:grpSpPr>
          <p:sp>
            <p:nvSpPr>
              <p:cNvPr id="27" name="îṥļîḑé-Rectangle 31">
                <a:extLst>
                  <a:ext uri="{FF2B5EF4-FFF2-40B4-BE49-F238E27FC236}">
                    <a16:creationId xmlns:a16="http://schemas.microsoft.com/office/drawing/2014/main" id="{19892FF3-FB09-4124-B06F-D3615AD8D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9114" y="4400229"/>
                <a:ext cx="107721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1219170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8" name="îṥļîḑé-TextBox 32">
                <a:extLst>
                  <a:ext uri="{FF2B5EF4-FFF2-40B4-BE49-F238E27FC236}">
                    <a16:creationId xmlns:a16="http://schemas.microsoft.com/office/drawing/2014/main" id="{ACE5E211-1A94-452D-9E3A-E8C06DB44EA9}"/>
                  </a:ext>
                </a:extLst>
              </p:cNvPr>
              <p:cNvSpPr txBox="1"/>
              <p:nvPr/>
            </p:nvSpPr>
            <p:spPr>
              <a:xfrm>
                <a:off x="4989573" y="4758874"/>
                <a:ext cx="2296300" cy="498598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2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" name="Group 45">
            <a:extLst>
              <a:ext uri="{FF2B5EF4-FFF2-40B4-BE49-F238E27FC236}">
                <a16:creationId xmlns:a16="http://schemas.microsoft.com/office/drawing/2014/main" id="{BF49B380-FC7E-4D2E-AE71-515168AEFC17}"/>
              </a:ext>
            </a:extLst>
          </p:cNvPr>
          <p:cNvGrpSpPr/>
          <p:nvPr/>
        </p:nvGrpSpPr>
        <p:grpSpPr>
          <a:xfrm>
            <a:off x="5374566" y="1826145"/>
            <a:ext cx="1722225" cy="2116958"/>
            <a:chOff x="7195514" y="2434861"/>
            <a:chExt cx="2296300" cy="2822611"/>
          </a:xfrm>
        </p:grpSpPr>
        <p:sp>
          <p:nvSpPr>
            <p:cNvPr id="15" name="îṥļîḑé-Rectangle: Rounded Corners 14">
              <a:extLst>
                <a:ext uri="{FF2B5EF4-FFF2-40B4-BE49-F238E27FC236}">
                  <a16:creationId xmlns:a16="http://schemas.microsoft.com/office/drawing/2014/main" id="{F3218564-4EC4-485F-A890-D06B1F3B7E4D}"/>
                </a:ext>
              </a:extLst>
            </p:cNvPr>
            <p:cNvSpPr/>
            <p:nvPr/>
          </p:nvSpPr>
          <p:spPr>
            <a:xfrm>
              <a:off x="7456023" y="2434861"/>
              <a:ext cx="1775283" cy="1775283"/>
            </a:xfrm>
            <a:prstGeom prst="roundRect">
              <a:avLst>
                <a:gd name="adj" fmla="val 204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ļîḑé-Rectangle: Rounded Corners 15">
              <a:extLst>
                <a:ext uri="{FF2B5EF4-FFF2-40B4-BE49-F238E27FC236}">
                  <a16:creationId xmlns:a16="http://schemas.microsoft.com/office/drawing/2014/main" id="{C866F738-6141-4365-AEF9-BC77BF85059A}"/>
                </a:ext>
              </a:extLst>
            </p:cNvPr>
            <p:cNvSpPr/>
            <p:nvPr/>
          </p:nvSpPr>
          <p:spPr>
            <a:xfrm>
              <a:off x="7543564" y="2522403"/>
              <a:ext cx="1600200" cy="1600200"/>
            </a:xfrm>
            <a:prstGeom prst="roundRect">
              <a:avLst>
                <a:gd name="adj" fmla="val 2049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ṥļîḑé-TextBox 16">
              <a:extLst>
                <a:ext uri="{FF2B5EF4-FFF2-40B4-BE49-F238E27FC236}">
                  <a16:creationId xmlns:a16="http://schemas.microsoft.com/office/drawing/2014/main" id="{1A1F4DC7-F8F1-40F9-9F61-5A72337D04DB}"/>
                </a:ext>
              </a:extLst>
            </p:cNvPr>
            <p:cNvSpPr txBox="1"/>
            <p:nvPr/>
          </p:nvSpPr>
          <p:spPr>
            <a:xfrm>
              <a:off x="7828139" y="3514071"/>
              <a:ext cx="1031051" cy="261610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8" name="îṥļîḑé-Freeform: Shape 19">
              <a:extLst>
                <a:ext uri="{FF2B5EF4-FFF2-40B4-BE49-F238E27FC236}">
                  <a16:creationId xmlns:a16="http://schemas.microsoft.com/office/drawing/2014/main" id="{C2FA2710-BA24-4F08-9798-41EF6434E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5529" y="2911124"/>
              <a:ext cx="376270" cy="365094"/>
            </a:xfrm>
            <a:custGeom>
              <a:avLst/>
              <a:gdLst>
                <a:gd name="T0" fmla="*/ 336 w 347"/>
                <a:gd name="T1" fmla="*/ 41 h 336"/>
                <a:gd name="T2" fmla="*/ 292 w 347"/>
                <a:gd name="T3" fmla="*/ 7 h 336"/>
                <a:gd name="T4" fmla="*/ 270 w 347"/>
                <a:gd name="T5" fmla="*/ 0 h 336"/>
                <a:gd name="T6" fmla="*/ 78 w 347"/>
                <a:gd name="T7" fmla="*/ 0 h 336"/>
                <a:gd name="T8" fmla="*/ 55 w 347"/>
                <a:gd name="T9" fmla="*/ 7 h 336"/>
                <a:gd name="T10" fmla="*/ 11 w 347"/>
                <a:gd name="T11" fmla="*/ 41 h 336"/>
                <a:gd name="T12" fmla="*/ 2 w 347"/>
                <a:gd name="T13" fmla="*/ 65 h 336"/>
                <a:gd name="T14" fmla="*/ 41 w 347"/>
                <a:gd name="T15" fmla="*/ 325 h 336"/>
                <a:gd name="T16" fmla="*/ 57 w 347"/>
                <a:gd name="T17" fmla="*/ 336 h 336"/>
                <a:gd name="T18" fmla="*/ 291 w 347"/>
                <a:gd name="T19" fmla="*/ 336 h 336"/>
                <a:gd name="T20" fmla="*/ 307 w 347"/>
                <a:gd name="T21" fmla="*/ 325 h 336"/>
                <a:gd name="T22" fmla="*/ 345 w 347"/>
                <a:gd name="T23" fmla="*/ 65 h 336"/>
                <a:gd name="T24" fmla="*/ 336 w 347"/>
                <a:gd name="T25" fmla="*/ 41 h 336"/>
                <a:gd name="T26" fmla="*/ 174 w 347"/>
                <a:gd name="T27" fmla="*/ 215 h 336"/>
                <a:gd name="T28" fmla="*/ 92 w 347"/>
                <a:gd name="T29" fmla="*/ 104 h 336"/>
                <a:gd name="T30" fmla="*/ 129 w 347"/>
                <a:gd name="T31" fmla="*/ 104 h 336"/>
                <a:gd name="T32" fmla="*/ 174 w 347"/>
                <a:gd name="T33" fmla="*/ 179 h 336"/>
                <a:gd name="T34" fmla="*/ 219 w 347"/>
                <a:gd name="T35" fmla="*/ 104 h 336"/>
                <a:gd name="T36" fmla="*/ 256 w 347"/>
                <a:gd name="T37" fmla="*/ 104 h 336"/>
                <a:gd name="T38" fmla="*/ 174 w 347"/>
                <a:gd name="T39" fmla="*/ 215 h 336"/>
                <a:gd name="T40" fmla="*/ 33 w 347"/>
                <a:gd name="T41" fmla="*/ 68 h 336"/>
                <a:gd name="T42" fmla="*/ 77 w 347"/>
                <a:gd name="T43" fmla="*/ 22 h 336"/>
                <a:gd name="T44" fmla="*/ 270 w 347"/>
                <a:gd name="T45" fmla="*/ 22 h 336"/>
                <a:gd name="T46" fmla="*/ 315 w 347"/>
                <a:gd name="T47" fmla="*/ 68 h 336"/>
                <a:gd name="T48" fmla="*/ 33 w 347"/>
                <a:gd name="T49" fmla="*/ 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7" h="336">
                  <a:moveTo>
                    <a:pt x="336" y="41"/>
                  </a:moveTo>
                  <a:cubicBezTo>
                    <a:pt x="330" y="36"/>
                    <a:pt x="298" y="12"/>
                    <a:pt x="292" y="7"/>
                  </a:cubicBezTo>
                  <a:cubicBezTo>
                    <a:pt x="286" y="1"/>
                    <a:pt x="277" y="0"/>
                    <a:pt x="27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1" y="0"/>
                    <a:pt x="61" y="1"/>
                    <a:pt x="55" y="7"/>
                  </a:cubicBezTo>
                  <a:cubicBezTo>
                    <a:pt x="49" y="12"/>
                    <a:pt x="17" y="36"/>
                    <a:pt x="11" y="41"/>
                  </a:cubicBezTo>
                  <a:cubicBezTo>
                    <a:pt x="5" y="46"/>
                    <a:pt x="0" y="54"/>
                    <a:pt x="2" y="65"/>
                  </a:cubicBezTo>
                  <a:cubicBezTo>
                    <a:pt x="4" y="76"/>
                    <a:pt x="41" y="325"/>
                    <a:pt x="41" y="325"/>
                  </a:cubicBezTo>
                  <a:cubicBezTo>
                    <a:pt x="43" y="331"/>
                    <a:pt x="50" y="336"/>
                    <a:pt x="57" y="336"/>
                  </a:cubicBezTo>
                  <a:cubicBezTo>
                    <a:pt x="291" y="336"/>
                    <a:pt x="291" y="336"/>
                    <a:pt x="291" y="336"/>
                  </a:cubicBezTo>
                  <a:cubicBezTo>
                    <a:pt x="298" y="336"/>
                    <a:pt x="305" y="331"/>
                    <a:pt x="307" y="325"/>
                  </a:cubicBezTo>
                  <a:cubicBezTo>
                    <a:pt x="307" y="325"/>
                    <a:pt x="344" y="76"/>
                    <a:pt x="345" y="65"/>
                  </a:cubicBezTo>
                  <a:cubicBezTo>
                    <a:pt x="347" y="54"/>
                    <a:pt x="342" y="46"/>
                    <a:pt x="336" y="41"/>
                  </a:cubicBezTo>
                  <a:close/>
                  <a:moveTo>
                    <a:pt x="174" y="215"/>
                  </a:moveTo>
                  <a:cubicBezTo>
                    <a:pt x="109" y="215"/>
                    <a:pt x="95" y="123"/>
                    <a:pt x="92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4" y="132"/>
                    <a:pt x="147" y="179"/>
                    <a:pt x="174" y="179"/>
                  </a:cubicBezTo>
                  <a:cubicBezTo>
                    <a:pt x="201" y="179"/>
                    <a:pt x="213" y="132"/>
                    <a:pt x="219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3" y="123"/>
                    <a:pt x="239" y="215"/>
                    <a:pt x="174" y="215"/>
                  </a:cubicBezTo>
                  <a:close/>
                  <a:moveTo>
                    <a:pt x="33" y="6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270" y="22"/>
                    <a:pt x="270" y="22"/>
                    <a:pt x="270" y="22"/>
                  </a:cubicBezTo>
                  <a:cubicBezTo>
                    <a:pt x="315" y="68"/>
                    <a:pt x="315" y="68"/>
                    <a:pt x="315" y="68"/>
                  </a:cubicBezTo>
                  <a:lnTo>
                    <a:pt x="33" y="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40">
              <a:extLst>
                <a:ext uri="{FF2B5EF4-FFF2-40B4-BE49-F238E27FC236}">
                  <a16:creationId xmlns:a16="http://schemas.microsoft.com/office/drawing/2014/main" id="{8C59F780-324A-4E44-8949-BCEFD9A9A764}"/>
                </a:ext>
              </a:extLst>
            </p:cNvPr>
            <p:cNvGrpSpPr/>
            <p:nvPr/>
          </p:nvGrpSpPr>
          <p:grpSpPr>
            <a:xfrm>
              <a:off x="7195514" y="4400229"/>
              <a:ext cx="2296300" cy="857243"/>
              <a:chOff x="7195514" y="4400229"/>
              <a:chExt cx="2296300" cy="857243"/>
            </a:xfrm>
          </p:grpSpPr>
          <p:sp>
            <p:nvSpPr>
              <p:cNvPr id="20" name="îṥļîḑé-Rectangle 33">
                <a:extLst>
                  <a:ext uri="{FF2B5EF4-FFF2-40B4-BE49-F238E27FC236}">
                    <a16:creationId xmlns:a16="http://schemas.microsoft.com/office/drawing/2014/main" id="{06B35D1B-E202-4074-A578-552A343F8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5055" y="4400229"/>
                <a:ext cx="107721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1219170"/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1" name="îṥļîḑé-TextBox 34">
                <a:extLst>
                  <a:ext uri="{FF2B5EF4-FFF2-40B4-BE49-F238E27FC236}">
                    <a16:creationId xmlns:a16="http://schemas.microsoft.com/office/drawing/2014/main" id="{FF38DB99-D552-49E2-BB73-8FE55549A54A}"/>
                  </a:ext>
                </a:extLst>
              </p:cNvPr>
              <p:cNvSpPr txBox="1"/>
              <p:nvPr/>
            </p:nvSpPr>
            <p:spPr>
              <a:xfrm>
                <a:off x="7195514" y="4758874"/>
                <a:ext cx="2296300" cy="498598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2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7" name="Group 46">
            <a:extLst>
              <a:ext uri="{FF2B5EF4-FFF2-40B4-BE49-F238E27FC236}">
                <a16:creationId xmlns:a16="http://schemas.microsoft.com/office/drawing/2014/main" id="{456740CF-DAA8-483C-9B14-9EFBB906D95B}"/>
              </a:ext>
            </a:extLst>
          </p:cNvPr>
          <p:cNvGrpSpPr/>
          <p:nvPr/>
        </p:nvGrpSpPr>
        <p:grpSpPr>
          <a:xfrm>
            <a:off x="7038246" y="1826145"/>
            <a:ext cx="1722225" cy="2116959"/>
            <a:chOff x="9401455" y="2434860"/>
            <a:chExt cx="2296300" cy="2822612"/>
          </a:xfrm>
        </p:grpSpPr>
        <p:sp>
          <p:nvSpPr>
            <p:cNvPr id="8" name="îṥļîḑé-Rectangle: Rounded Corners 11">
              <a:extLst>
                <a:ext uri="{FF2B5EF4-FFF2-40B4-BE49-F238E27FC236}">
                  <a16:creationId xmlns:a16="http://schemas.microsoft.com/office/drawing/2014/main" id="{E57731FC-C8BF-49A1-B14C-CEF386D933F2}"/>
                </a:ext>
              </a:extLst>
            </p:cNvPr>
            <p:cNvSpPr/>
            <p:nvPr/>
          </p:nvSpPr>
          <p:spPr>
            <a:xfrm>
              <a:off x="9661964" y="2434860"/>
              <a:ext cx="1775283" cy="1775283"/>
            </a:xfrm>
            <a:prstGeom prst="roundRect">
              <a:avLst>
                <a:gd name="adj" fmla="val 204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ṥļîḑé-Rectangle: Rounded Corners 12">
              <a:extLst>
                <a:ext uri="{FF2B5EF4-FFF2-40B4-BE49-F238E27FC236}">
                  <a16:creationId xmlns:a16="http://schemas.microsoft.com/office/drawing/2014/main" id="{4424F3BF-DA2B-4FEE-A0E5-AC9BD8D4E70C}"/>
                </a:ext>
              </a:extLst>
            </p:cNvPr>
            <p:cNvSpPr/>
            <p:nvPr/>
          </p:nvSpPr>
          <p:spPr>
            <a:xfrm>
              <a:off x="9749505" y="2522402"/>
              <a:ext cx="1600200" cy="1600200"/>
            </a:xfrm>
            <a:prstGeom prst="roundRect">
              <a:avLst>
                <a:gd name="adj" fmla="val 2049"/>
              </a:avLst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ṥļîḑé-TextBox 13">
              <a:extLst>
                <a:ext uri="{FF2B5EF4-FFF2-40B4-BE49-F238E27FC236}">
                  <a16:creationId xmlns:a16="http://schemas.microsoft.com/office/drawing/2014/main" id="{3F49D1A4-BB37-4746-A0C6-EB8DDD6C1FC8}"/>
                </a:ext>
              </a:extLst>
            </p:cNvPr>
            <p:cNvSpPr txBox="1"/>
            <p:nvPr/>
          </p:nvSpPr>
          <p:spPr>
            <a:xfrm>
              <a:off x="10034080" y="3514070"/>
              <a:ext cx="1031051" cy="261610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1" name="îṥļîḑé-Freeform: Shape 20">
              <a:extLst>
                <a:ext uri="{FF2B5EF4-FFF2-40B4-BE49-F238E27FC236}">
                  <a16:creationId xmlns:a16="http://schemas.microsoft.com/office/drawing/2014/main" id="{12FD7B75-7B68-4D0C-BCF5-89A19B6C3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5248" y="2873923"/>
              <a:ext cx="448714" cy="402295"/>
            </a:xfrm>
            <a:custGeom>
              <a:avLst/>
              <a:gdLst>
                <a:gd name="T0" fmla="*/ 116 w 400"/>
                <a:gd name="T1" fmla="*/ 224 h 360"/>
                <a:gd name="T2" fmla="*/ 116 w 400"/>
                <a:gd name="T3" fmla="*/ 100 h 360"/>
                <a:gd name="T4" fmla="*/ 40 w 400"/>
                <a:gd name="T5" fmla="*/ 100 h 360"/>
                <a:gd name="T6" fmla="*/ 0 w 400"/>
                <a:gd name="T7" fmla="*/ 140 h 360"/>
                <a:gd name="T8" fmla="*/ 0 w 400"/>
                <a:gd name="T9" fmla="*/ 260 h 360"/>
                <a:gd name="T10" fmla="*/ 40 w 400"/>
                <a:gd name="T11" fmla="*/ 300 h 360"/>
                <a:gd name="T12" fmla="*/ 60 w 400"/>
                <a:gd name="T13" fmla="*/ 300 h 360"/>
                <a:gd name="T14" fmla="*/ 60 w 400"/>
                <a:gd name="T15" fmla="*/ 360 h 360"/>
                <a:gd name="T16" fmla="*/ 120 w 400"/>
                <a:gd name="T17" fmla="*/ 300 h 360"/>
                <a:gd name="T18" fmla="*/ 220 w 400"/>
                <a:gd name="T19" fmla="*/ 300 h 360"/>
                <a:gd name="T20" fmla="*/ 260 w 400"/>
                <a:gd name="T21" fmla="*/ 260 h 360"/>
                <a:gd name="T22" fmla="*/ 260 w 400"/>
                <a:gd name="T23" fmla="*/ 223 h 360"/>
                <a:gd name="T24" fmla="*/ 256 w 400"/>
                <a:gd name="T25" fmla="*/ 224 h 360"/>
                <a:gd name="T26" fmla="*/ 116 w 400"/>
                <a:gd name="T27" fmla="*/ 224 h 360"/>
                <a:gd name="T28" fmla="*/ 360 w 400"/>
                <a:gd name="T29" fmla="*/ 0 h 360"/>
                <a:gd name="T30" fmla="*/ 180 w 400"/>
                <a:gd name="T31" fmla="*/ 0 h 360"/>
                <a:gd name="T32" fmla="*/ 140 w 400"/>
                <a:gd name="T33" fmla="*/ 40 h 360"/>
                <a:gd name="T34" fmla="*/ 140 w 400"/>
                <a:gd name="T35" fmla="*/ 200 h 360"/>
                <a:gd name="T36" fmla="*/ 280 w 400"/>
                <a:gd name="T37" fmla="*/ 200 h 360"/>
                <a:gd name="T38" fmla="*/ 340 w 400"/>
                <a:gd name="T39" fmla="*/ 260 h 360"/>
                <a:gd name="T40" fmla="*/ 340 w 400"/>
                <a:gd name="T41" fmla="*/ 200 h 360"/>
                <a:gd name="T42" fmla="*/ 360 w 400"/>
                <a:gd name="T43" fmla="*/ 200 h 360"/>
                <a:gd name="T44" fmla="*/ 400 w 400"/>
                <a:gd name="T45" fmla="*/ 160 h 360"/>
                <a:gd name="T46" fmla="*/ 400 w 400"/>
                <a:gd name="T47" fmla="*/ 40 h 360"/>
                <a:gd name="T48" fmla="*/ 360 w 400"/>
                <a:gd name="T4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0" h="360">
                  <a:moveTo>
                    <a:pt x="116" y="224"/>
                  </a:moveTo>
                  <a:cubicBezTo>
                    <a:pt x="116" y="100"/>
                    <a:pt x="116" y="100"/>
                    <a:pt x="116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18" y="100"/>
                    <a:pt x="0" y="118"/>
                    <a:pt x="0" y="14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82"/>
                    <a:pt x="18" y="300"/>
                    <a:pt x="40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60" y="360"/>
                    <a:pt x="60" y="360"/>
                    <a:pt x="60" y="36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42" y="300"/>
                    <a:pt x="260" y="282"/>
                    <a:pt x="260" y="260"/>
                  </a:cubicBezTo>
                  <a:cubicBezTo>
                    <a:pt x="260" y="223"/>
                    <a:pt x="260" y="223"/>
                    <a:pt x="260" y="223"/>
                  </a:cubicBezTo>
                  <a:cubicBezTo>
                    <a:pt x="258" y="224"/>
                    <a:pt x="257" y="224"/>
                    <a:pt x="256" y="224"/>
                  </a:cubicBezTo>
                  <a:lnTo>
                    <a:pt x="116" y="224"/>
                  </a:lnTo>
                  <a:close/>
                  <a:moveTo>
                    <a:pt x="36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58" y="0"/>
                    <a:pt x="140" y="18"/>
                    <a:pt x="140" y="40"/>
                  </a:cubicBezTo>
                  <a:cubicBezTo>
                    <a:pt x="140" y="200"/>
                    <a:pt x="140" y="200"/>
                    <a:pt x="140" y="20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340" y="260"/>
                    <a:pt x="340" y="260"/>
                    <a:pt x="340" y="260"/>
                  </a:cubicBezTo>
                  <a:cubicBezTo>
                    <a:pt x="340" y="200"/>
                    <a:pt x="340" y="200"/>
                    <a:pt x="340" y="200"/>
                  </a:cubicBezTo>
                  <a:cubicBezTo>
                    <a:pt x="360" y="200"/>
                    <a:pt x="360" y="200"/>
                    <a:pt x="360" y="200"/>
                  </a:cubicBezTo>
                  <a:cubicBezTo>
                    <a:pt x="382" y="200"/>
                    <a:pt x="400" y="182"/>
                    <a:pt x="400" y="16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0" y="18"/>
                    <a:pt x="382" y="0"/>
                    <a:pt x="36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41">
              <a:extLst>
                <a:ext uri="{FF2B5EF4-FFF2-40B4-BE49-F238E27FC236}">
                  <a16:creationId xmlns:a16="http://schemas.microsoft.com/office/drawing/2014/main" id="{629D786F-00F0-4206-846D-972C25CAEEE9}"/>
                </a:ext>
              </a:extLst>
            </p:cNvPr>
            <p:cNvGrpSpPr/>
            <p:nvPr/>
          </p:nvGrpSpPr>
          <p:grpSpPr>
            <a:xfrm>
              <a:off x="9401455" y="4400229"/>
              <a:ext cx="2296300" cy="857243"/>
              <a:chOff x="9401455" y="4400229"/>
              <a:chExt cx="2296300" cy="857243"/>
            </a:xfrm>
          </p:grpSpPr>
          <p:sp>
            <p:nvSpPr>
              <p:cNvPr id="13" name="îṥļîḑé-Rectangle 35">
                <a:extLst>
                  <a:ext uri="{FF2B5EF4-FFF2-40B4-BE49-F238E27FC236}">
                    <a16:creationId xmlns:a16="http://schemas.microsoft.com/office/drawing/2014/main" id="{C1A5AF66-480F-4B81-93D6-3DADA42D6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0996" y="4400229"/>
                <a:ext cx="107721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1219170"/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4" name="îṥļîḑé-TextBox 36">
                <a:extLst>
                  <a:ext uri="{FF2B5EF4-FFF2-40B4-BE49-F238E27FC236}">
                    <a16:creationId xmlns:a16="http://schemas.microsoft.com/office/drawing/2014/main" id="{34C766A8-9040-4CC7-94C7-CF325F8D850F}"/>
                  </a:ext>
                </a:extLst>
              </p:cNvPr>
              <p:cNvSpPr txBox="1"/>
              <p:nvPr/>
            </p:nvSpPr>
            <p:spPr>
              <a:xfrm>
                <a:off x="9401455" y="4758874"/>
                <a:ext cx="2296300" cy="498598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20000"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明年工作计划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5357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ED80BF8-49A3-4AAB-803F-79227CA80219}"/>
              </a:ext>
            </a:extLst>
          </p:cNvPr>
          <p:cNvGrpSpPr/>
          <p:nvPr/>
        </p:nvGrpSpPr>
        <p:grpSpPr>
          <a:xfrm>
            <a:off x="2926900" y="1282288"/>
            <a:ext cx="3322762" cy="2887503"/>
            <a:chOff x="3880826" y="2019300"/>
            <a:chExt cx="4430349" cy="3850004"/>
          </a:xfrm>
        </p:grpSpPr>
        <p:sp>
          <p:nvSpPr>
            <p:cNvPr id="32" name="is1ide-Freeform 31">
              <a:extLst>
                <a:ext uri="{FF2B5EF4-FFF2-40B4-BE49-F238E27FC236}">
                  <a16:creationId xmlns:a16="http://schemas.microsoft.com/office/drawing/2014/main" id="{746C8229-E59C-4B33-9AAB-EFB70C873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0826" y="3436223"/>
              <a:ext cx="4428160" cy="2433081"/>
            </a:xfrm>
            <a:custGeom>
              <a:avLst/>
              <a:gdLst>
                <a:gd name="T0" fmla="*/ 559 w 2022"/>
                <a:gd name="T1" fmla="*/ 783 h 1111"/>
                <a:gd name="T2" fmla="*/ 1009 w 2022"/>
                <a:gd name="T3" fmla="*/ 0 h 1111"/>
                <a:gd name="T4" fmla="*/ 0 w 2022"/>
                <a:gd name="T5" fmla="*/ 1111 h 1111"/>
                <a:gd name="T6" fmla="*/ 2022 w 2022"/>
                <a:gd name="T7" fmla="*/ 1111 h 1111"/>
                <a:gd name="T8" fmla="*/ 559 w 2022"/>
                <a:gd name="T9" fmla="*/ 783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2" h="1111">
                  <a:moveTo>
                    <a:pt x="559" y="783"/>
                  </a:moveTo>
                  <a:lnTo>
                    <a:pt x="1009" y="0"/>
                  </a:lnTo>
                  <a:lnTo>
                    <a:pt x="0" y="1111"/>
                  </a:lnTo>
                  <a:lnTo>
                    <a:pt x="2022" y="1111"/>
                  </a:lnTo>
                  <a:lnTo>
                    <a:pt x="559" y="783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s1ide-Freeform 32">
              <a:extLst>
                <a:ext uri="{FF2B5EF4-FFF2-40B4-BE49-F238E27FC236}">
                  <a16:creationId xmlns:a16="http://schemas.microsoft.com/office/drawing/2014/main" id="{6FFAD643-7D03-45ED-8CB8-2CF26880F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029" y="2019300"/>
              <a:ext cx="3206146" cy="3850004"/>
            </a:xfrm>
            <a:custGeom>
              <a:avLst/>
              <a:gdLst>
                <a:gd name="T0" fmla="*/ 904 w 1464"/>
                <a:gd name="T1" fmla="*/ 1430 h 1758"/>
                <a:gd name="T2" fmla="*/ 0 w 1464"/>
                <a:gd name="T3" fmla="*/ 1430 h 1758"/>
                <a:gd name="T4" fmla="*/ 1464 w 1464"/>
                <a:gd name="T5" fmla="*/ 1758 h 1758"/>
                <a:gd name="T6" fmla="*/ 449 w 1464"/>
                <a:gd name="T7" fmla="*/ 0 h 1758"/>
                <a:gd name="T8" fmla="*/ 904 w 1464"/>
                <a:gd name="T9" fmla="*/ 1430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4" h="1758">
                  <a:moveTo>
                    <a:pt x="904" y="1430"/>
                  </a:moveTo>
                  <a:lnTo>
                    <a:pt x="0" y="1430"/>
                  </a:lnTo>
                  <a:lnTo>
                    <a:pt x="1464" y="1758"/>
                  </a:lnTo>
                  <a:lnTo>
                    <a:pt x="449" y="0"/>
                  </a:lnTo>
                  <a:lnTo>
                    <a:pt x="904" y="143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s1ide-Freeform 33">
              <a:extLst>
                <a:ext uri="{FF2B5EF4-FFF2-40B4-BE49-F238E27FC236}">
                  <a16:creationId xmlns:a16="http://schemas.microsoft.com/office/drawing/2014/main" id="{D02129BF-17E4-4E0F-BF1C-2B2555388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0826" y="2019300"/>
              <a:ext cx="3203956" cy="3850004"/>
            </a:xfrm>
            <a:custGeom>
              <a:avLst/>
              <a:gdLst>
                <a:gd name="T0" fmla="*/ 1009 w 1463"/>
                <a:gd name="T1" fmla="*/ 647 h 1758"/>
                <a:gd name="T2" fmla="*/ 1463 w 1463"/>
                <a:gd name="T3" fmla="*/ 1430 h 1758"/>
                <a:gd name="T4" fmla="*/ 1008 w 1463"/>
                <a:gd name="T5" fmla="*/ 0 h 1758"/>
                <a:gd name="T6" fmla="*/ 0 w 1463"/>
                <a:gd name="T7" fmla="*/ 1758 h 1758"/>
                <a:gd name="T8" fmla="*/ 1009 w 1463"/>
                <a:gd name="T9" fmla="*/ 647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3" h="1758">
                  <a:moveTo>
                    <a:pt x="1009" y="647"/>
                  </a:moveTo>
                  <a:lnTo>
                    <a:pt x="1463" y="1430"/>
                  </a:lnTo>
                  <a:lnTo>
                    <a:pt x="1008" y="0"/>
                  </a:lnTo>
                  <a:lnTo>
                    <a:pt x="0" y="1758"/>
                  </a:lnTo>
                  <a:lnTo>
                    <a:pt x="1009" y="647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C310609-109F-4978-95A3-C1FFD3D283BC}"/>
              </a:ext>
            </a:extLst>
          </p:cNvPr>
          <p:cNvGrpSpPr/>
          <p:nvPr/>
        </p:nvGrpSpPr>
        <p:grpSpPr>
          <a:xfrm>
            <a:off x="6144391" y="1311840"/>
            <a:ext cx="2332322" cy="2597568"/>
            <a:chOff x="8170814" y="1912116"/>
            <a:chExt cx="3109762" cy="3463424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72D237B-3E8C-4E0F-B1A5-15C8B36F1C80}"/>
                </a:ext>
              </a:extLst>
            </p:cNvPr>
            <p:cNvGrpSpPr/>
            <p:nvPr/>
          </p:nvGrpSpPr>
          <p:grpSpPr>
            <a:xfrm>
              <a:off x="8170814" y="1912116"/>
              <a:ext cx="3109762" cy="3463424"/>
              <a:chOff x="1193500" y="1491637"/>
              <a:chExt cx="4479365" cy="3463424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44489A8D-E093-49E4-92A1-6890BB4D5C05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4479365" cy="815608"/>
                <a:chOff x="1317257" y="1824875"/>
                <a:chExt cx="4479365" cy="815608"/>
              </a:xfrm>
            </p:grpSpPr>
            <p:sp>
              <p:nvSpPr>
                <p:cNvPr id="30" name="is1ide-文本框 16">
                  <a:extLst>
                    <a:ext uri="{FF2B5EF4-FFF2-40B4-BE49-F238E27FC236}">
                      <a16:creationId xmlns:a16="http://schemas.microsoft.com/office/drawing/2014/main" id="{B8C22B9E-6392-4D2B-A82C-7724CBC11896}"/>
                    </a:ext>
                  </a:extLst>
                </p:cNvPr>
                <p:cNvSpPr txBox="1"/>
                <p:nvPr/>
              </p:nvSpPr>
              <p:spPr>
                <a:xfrm>
                  <a:off x="2035428" y="2132652"/>
                  <a:ext cx="3761194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31" name="is1ide-Rectangle 30">
                  <a:extLst>
                    <a:ext uri="{FF2B5EF4-FFF2-40B4-BE49-F238E27FC236}">
                      <a16:creationId xmlns:a16="http://schemas.microsoft.com/office/drawing/2014/main" id="{3C16AA62-6BEA-4CF9-B20B-E9889F90D81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3298DC02-99E8-4590-A875-DAEE8CE4A2EE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4479364" cy="815608"/>
                <a:chOff x="1317257" y="1824875"/>
                <a:chExt cx="4479364" cy="815608"/>
              </a:xfrm>
            </p:grpSpPr>
            <p:sp>
              <p:nvSpPr>
                <p:cNvPr id="28" name="íṩľíḍè-文本框 14">
                  <a:extLst>
                    <a:ext uri="{FF2B5EF4-FFF2-40B4-BE49-F238E27FC236}">
                      <a16:creationId xmlns:a16="http://schemas.microsoft.com/office/drawing/2014/main" id="{533A573F-3D46-4BF5-A7AB-4715D98C8D68}"/>
                    </a:ext>
                  </a:extLst>
                </p:cNvPr>
                <p:cNvSpPr txBox="1"/>
                <p:nvPr/>
              </p:nvSpPr>
              <p:spPr>
                <a:xfrm>
                  <a:off x="2035426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29" name="íṩľíḍè-Rectangle 28">
                  <a:extLst>
                    <a:ext uri="{FF2B5EF4-FFF2-40B4-BE49-F238E27FC236}">
                      <a16:creationId xmlns:a16="http://schemas.microsoft.com/office/drawing/2014/main" id="{14B0599D-4E0B-43C5-9FB6-27FA50C78686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DC0D6312-6D0C-411D-A555-1F360AE45540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4479364" cy="815608"/>
                <a:chOff x="1317257" y="1824875"/>
                <a:chExt cx="4479364" cy="815608"/>
              </a:xfrm>
            </p:grpSpPr>
            <p:sp>
              <p:nvSpPr>
                <p:cNvPr id="26" name="íṩľíḍè-文本框 12">
                  <a:extLst>
                    <a:ext uri="{FF2B5EF4-FFF2-40B4-BE49-F238E27FC236}">
                      <a16:creationId xmlns:a16="http://schemas.microsoft.com/office/drawing/2014/main" id="{B07CF24A-D08C-4965-A75F-B0E030CA7D85}"/>
                    </a:ext>
                  </a:extLst>
                </p:cNvPr>
                <p:cNvSpPr txBox="1"/>
                <p:nvPr/>
              </p:nvSpPr>
              <p:spPr>
                <a:xfrm>
                  <a:off x="2035426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27" name="íṩľíḍè-Rectangle 26">
                  <a:extLst>
                    <a:ext uri="{FF2B5EF4-FFF2-40B4-BE49-F238E27FC236}">
                      <a16:creationId xmlns:a16="http://schemas.microsoft.com/office/drawing/2014/main" id="{FD62155F-E643-45E6-8FFF-E7D2105C9452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íṩľíḍè-Straight Connector 20">
              <a:extLst>
                <a:ext uri="{FF2B5EF4-FFF2-40B4-BE49-F238E27FC236}">
                  <a16:creationId xmlns:a16="http://schemas.microsoft.com/office/drawing/2014/main" id="{E2EBAFD1-A4B8-47E2-B154-D292B9540951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íṩľíḍè-Straight Connector 21">
              <a:extLst>
                <a:ext uri="{FF2B5EF4-FFF2-40B4-BE49-F238E27FC236}">
                  <a16:creationId xmlns:a16="http://schemas.microsoft.com/office/drawing/2014/main" id="{CA7E7C0B-8F90-46FB-ADBD-F67074ECDF46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1311C59-8EEB-45BA-8811-DCC45F5296FA}"/>
              </a:ext>
            </a:extLst>
          </p:cNvPr>
          <p:cNvGrpSpPr/>
          <p:nvPr/>
        </p:nvGrpSpPr>
        <p:grpSpPr>
          <a:xfrm>
            <a:off x="996881" y="1311840"/>
            <a:ext cx="2035289" cy="2597568"/>
            <a:chOff x="1307468" y="1697288"/>
            <a:chExt cx="2713719" cy="346342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30186B5-F651-41F8-AC4F-65A3775E9DB4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F6FBA7A6-48B0-40C0-ADA3-B477FC01C9D5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íṩľíḍè-文本框 30">
                  <a:extLst>
                    <a:ext uri="{FF2B5EF4-FFF2-40B4-BE49-F238E27FC236}">
                      <a16:creationId xmlns:a16="http://schemas.microsoft.com/office/drawing/2014/main" id="{ED00107E-8937-43B4-8CD9-664426C0DB3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19" name="íṩľíḍè-Rectangle 18">
                  <a:extLst>
                    <a:ext uri="{FF2B5EF4-FFF2-40B4-BE49-F238E27FC236}">
                      <a16:creationId xmlns:a16="http://schemas.microsoft.com/office/drawing/2014/main" id="{FDFA7E52-BC85-420E-8F71-A1AAAEEBEB7F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5F0BD2C1-1C02-4E21-834F-9013820E878D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íṩľíḍè-文本框 28">
                  <a:extLst>
                    <a:ext uri="{FF2B5EF4-FFF2-40B4-BE49-F238E27FC236}">
                      <a16:creationId xmlns:a16="http://schemas.microsoft.com/office/drawing/2014/main" id="{4C7FC367-779F-46D8-BC2B-C9F46CED63C3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17" name="íṩľíḍè-Rectangle 16">
                  <a:extLst>
                    <a:ext uri="{FF2B5EF4-FFF2-40B4-BE49-F238E27FC236}">
                      <a16:creationId xmlns:a16="http://schemas.microsoft.com/office/drawing/2014/main" id="{9492A95E-DA79-44EF-A3EE-5F8E0B39C31F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EAE1F1B-DDBB-46CC-A831-1820B202CC2F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íṩľíḍè-文本框 26">
                  <a:extLst>
                    <a:ext uri="{FF2B5EF4-FFF2-40B4-BE49-F238E27FC236}">
                      <a16:creationId xmlns:a16="http://schemas.microsoft.com/office/drawing/2014/main" id="{A60BA5DF-80F8-40D0-94E9-3630C316CD05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</a:p>
                <a:p>
                  <a:pPr lvl="0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15" name="íṩľíḍè-Rectangle 14">
                  <a:extLst>
                    <a:ext uri="{FF2B5EF4-FFF2-40B4-BE49-F238E27FC236}">
                      <a16:creationId xmlns:a16="http://schemas.microsoft.com/office/drawing/2014/main" id="{F0178E79-23BD-4860-B4A5-688BC6C9729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EF5EEA5-A8E9-488D-A321-8A8B78B098EB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íṩľíḍè-Straight Connector 8">
                <a:extLst>
                  <a:ext uri="{FF2B5EF4-FFF2-40B4-BE49-F238E27FC236}">
                    <a16:creationId xmlns:a16="http://schemas.microsoft.com/office/drawing/2014/main" id="{95C4C118-5516-4E86-A24D-788433678D75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íṩľíḍè-Straight Connector 9">
                <a:extLst>
                  <a:ext uri="{FF2B5EF4-FFF2-40B4-BE49-F238E27FC236}">
                    <a16:creationId xmlns:a16="http://schemas.microsoft.com/office/drawing/2014/main" id="{1C965F20-297F-4C11-935E-6DF58F12B72D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íṩľíḍè-Freeform 5">
            <a:extLst>
              <a:ext uri="{FF2B5EF4-FFF2-40B4-BE49-F238E27FC236}">
                <a16:creationId xmlns:a16="http://schemas.microsoft.com/office/drawing/2014/main" id="{4EE27EFE-25F4-44B7-AF94-34403A8EBDCA}"/>
              </a:ext>
            </a:extLst>
          </p:cNvPr>
          <p:cNvSpPr/>
          <p:nvPr/>
        </p:nvSpPr>
        <p:spPr>
          <a:xfrm>
            <a:off x="4423288" y="2906192"/>
            <a:ext cx="328343" cy="552450"/>
          </a:xfrm>
          <a:custGeom>
            <a:avLst/>
            <a:gdLst>
              <a:gd name="connsiteX0" fmla="*/ 100013 w 200025"/>
              <a:gd name="connsiteY0" fmla="*/ 288925 h 336550"/>
              <a:gd name="connsiteX1" fmla="*/ 76200 w 200025"/>
              <a:gd name="connsiteY1" fmla="*/ 306388 h 336550"/>
              <a:gd name="connsiteX2" fmla="*/ 100013 w 200025"/>
              <a:gd name="connsiteY2" fmla="*/ 323851 h 336550"/>
              <a:gd name="connsiteX3" fmla="*/ 123826 w 200025"/>
              <a:gd name="connsiteY3" fmla="*/ 306388 h 336550"/>
              <a:gd name="connsiteX4" fmla="*/ 100013 w 200025"/>
              <a:gd name="connsiteY4" fmla="*/ 288925 h 336550"/>
              <a:gd name="connsiteX5" fmla="*/ 26987 w 200025"/>
              <a:gd name="connsiteY5" fmla="*/ 44450 h 336550"/>
              <a:gd name="connsiteX6" fmla="*/ 26987 w 200025"/>
              <a:gd name="connsiteY6" fmla="*/ 271463 h 336550"/>
              <a:gd name="connsiteX7" fmla="*/ 171450 w 200025"/>
              <a:gd name="connsiteY7" fmla="*/ 271463 h 336550"/>
              <a:gd name="connsiteX8" fmla="*/ 171450 w 200025"/>
              <a:gd name="connsiteY8" fmla="*/ 44450 h 336550"/>
              <a:gd name="connsiteX9" fmla="*/ 34215 w 200025"/>
              <a:gd name="connsiteY9" fmla="*/ 0 h 336550"/>
              <a:gd name="connsiteX10" fmla="*/ 165810 w 200025"/>
              <a:gd name="connsiteY10" fmla="*/ 0 h 336550"/>
              <a:gd name="connsiteX11" fmla="*/ 200025 w 200025"/>
              <a:gd name="connsiteY11" fmla="*/ 34181 h 336550"/>
              <a:gd name="connsiteX12" fmla="*/ 200025 w 200025"/>
              <a:gd name="connsiteY12" fmla="*/ 302369 h 336550"/>
              <a:gd name="connsiteX13" fmla="*/ 165810 w 200025"/>
              <a:gd name="connsiteY13" fmla="*/ 336550 h 336550"/>
              <a:gd name="connsiteX14" fmla="*/ 34215 w 200025"/>
              <a:gd name="connsiteY14" fmla="*/ 336550 h 336550"/>
              <a:gd name="connsiteX15" fmla="*/ 0 w 200025"/>
              <a:gd name="connsiteY15" fmla="*/ 302369 h 336550"/>
              <a:gd name="connsiteX16" fmla="*/ 0 w 200025"/>
              <a:gd name="connsiteY16" fmla="*/ 34181 h 336550"/>
              <a:gd name="connsiteX17" fmla="*/ 34215 w 200025"/>
              <a:gd name="connsiteY17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0025" h="336550">
                <a:moveTo>
                  <a:pt x="100013" y="288925"/>
                </a:moveTo>
                <a:cubicBezTo>
                  <a:pt x="86861" y="288925"/>
                  <a:pt x="76200" y="296743"/>
                  <a:pt x="76200" y="306388"/>
                </a:cubicBezTo>
                <a:cubicBezTo>
                  <a:pt x="76200" y="316033"/>
                  <a:pt x="86861" y="323851"/>
                  <a:pt x="100013" y="323851"/>
                </a:cubicBezTo>
                <a:cubicBezTo>
                  <a:pt x="113165" y="323851"/>
                  <a:pt x="123826" y="316033"/>
                  <a:pt x="123826" y="306388"/>
                </a:cubicBezTo>
                <a:cubicBezTo>
                  <a:pt x="123826" y="296743"/>
                  <a:pt x="113165" y="288925"/>
                  <a:pt x="100013" y="288925"/>
                </a:cubicBezTo>
                <a:close/>
                <a:moveTo>
                  <a:pt x="26987" y="44450"/>
                </a:moveTo>
                <a:lnTo>
                  <a:pt x="26987" y="271463"/>
                </a:lnTo>
                <a:lnTo>
                  <a:pt x="171450" y="271463"/>
                </a:lnTo>
                <a:lnTo>
                  <a:pt x="171450" y="44450"/>
                </a:lnTo>
                <a:close/>
                <a:moveTo>
                  <a:pt x="34215" y="0"/>
                </a:moveTo>
                <a:cubicBezTo>
                  <a:pt x="34215" y="0"/>
                  <a:pt x="34215" y="0"/>
                  <a:pt x="165810" y="0"/>
                </a:cubicBezTo>
                <a:cubicBezTo>
                  <a:pt x="184234" y="0"/>
                  <a:pt x="200025" y="15776"/>
                  <a:pt x="200025" y="34181"/>
                </a:cubicBezTo>
                <a:cubicBezTo>
                  <a:pt x="200025" y="34181"/>
                  <a:pt x="200025" y="34181"/>
                  <a:pt x="200025" y="302369"/>
                </a:cubicBezTo>
                <a:cubicBezTo>
                  <a:pt x="200025" y="320774"/>
                  <a:pt x="184234" y="336550"/>
                  <a:pt x="165810" y="336550"/>
                </a:cubicBezTo>
                <a:cubicBezTo>
                  <a:pt x="165810" y="336550"/>
                  <a:pt x="165810" y="336550"/>
                  <a:pt x="34215" y="336550"/>
                </a:cubicBezTo>
                <a:cubicBezTo>
                  <a:pt x="15791" y="336550"/>
                  <a:pt x="0" y="320774"/>
                  <a:pt x="0" y="302369"/>
                </a:cubicBezTo>
                <a:cubicBezTo>
                  <a:pt x="0" y="302369"/>
                  <a:pt x="0" y="302369"/>
                  <a:pt x="0" y="34181"/>
                </a:cubicBezTo>
                <a:cubicBezTo>
                  <a:pt x="0" y="15776"/>
                  <a:pt x="15791" y="0"/>
                  <a:pt x="342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矩形 34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明年工作计划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19201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EBF43D1-58B6-4C16-87B6-E20A854D4900}"/>
              </a:ext>
            </a:extLst>
          </p:cNvPr>
          <p:cNvGrpSpPr/>
          <p:nvPr/>
        </p:nvGrpSpPr>
        <p:grpSpPr>
          <a:xfrm>
            <a:off x="982968" y="1165525"/>
            <a:ext cx="602070" cy="299041"/>
            <a:chOff x="5202034" y="1617405"/>
            <a:chExt cx="802760" cy="398721"/>
          </a:xfrm>
        </p:grpSpPr>
        <p:sp>
          <p:nvSpPr>
            <p:cNvPr id="18" name="ïşḻïďê-任意多边形 26">
              <a:extLst>
                <a:ext uri="{FF2B5EF4-FFF2-40B4-BE49-F238E27FC236}">
                  <a16:creationId xmlns:a16="http://schemas.microsoft.com/office/drawing/2014/main" id="{50DD37DD-BE5C-4EFD-9409-30A9E8EFFEE8}"/>
                </a:ext>
              </a:extLst>
            </p:cNvPr>
            <p:cNvSpPr/>
            <p:nvPr/>
          </p:nvSpPr>
          <p:spPr>
            <a:xfrm>
              <a:off x="5202034" y="161740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şḻïďê-任意多边形 30">
              <a:extLst>
                <a:ext uri="{FF2B5EF4-FFF2-40B4-BE49-F238E27FC236}">
                  <a16:creationId xmlns:a16="http://schemas.microsoft.com/office/drawing/2014/main" id="{D8E984B2-D38D-4CF4-82CB-36FEA41C166F}"/>
                </a:ext>
              </a:extLst>
            </p:cNvPr>
            <p:cNvSpPr/>
            <p:nvPr/>
          </p:nvSpPr>
          <p:spPr>
            <a:xfrm flipH="1">
              <a:off x="5603414" y="161740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şḻïďê-文本框 31">
              <a:extLst>
                <a:ext uri="{FF2B5EF4-FFF2-40B4-BE49-F238E27FC236}">
                  <a16:creationId xmlns:a16="http://schemas.microsoft.com/office/drawing/2014/main" id="{CAA67379-671C-487D-B1B9-9318A8AFF790}"/>
                </a:ext>
              </a:extLst>
            </p:cNvPr>
            <p:cNvSpPr txBox="1"/>
            <p:nvPr/>
          </p:nvSpPr>
          <p:spPr>
            <a:xfrm>
              <a:off x="5231927" y="1632099"/>
              <a:ext cx="370614" cy="36933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08</a:t>
              </a:r>
              <a:b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</a:br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AUG</a:t>
              </a:r>
            </a:p>
          </p:txBody>
        </p:sp>
      </p:grpSp>
      <p:sp>
        <p:nvSpPr>
          <p:cNvPr id="4" name="ïşḻïďê-Rectangle 3">
            <a:extLst>
              <a:ext uri="{FF2B5EF4-FFF2-40B4-BE49-F238E27FC236}">
                <a16:creationId xmlns:a16="http://schemas.microsoft.com/office/drawing/2014/main" id="{8E11C27F-EE13-4B7E-A0DC-DD24FEC2FA8A}"/>
              </a:ext>
            </a:extLst>
          </p:cNvPr>
          <p:cNvSpPr/>
          <p:nvPr/>
        </p:nvSpPr>
        <p:spPr>
          <a:xfrm>
            <a:off x="1731696" y="1162930"/>
            <a:ext cx="2624336" cy="141998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82473AF-6F51-4966-BF95-DBA50E3C10E4}"/>
              </a:ext>
            </a:extLst>
          </p:cNvPr>
          <p:cNvGrpSpPr/>
          <p:nvPr/>
        </p:nvGrpSpPr>
        <p:grpSpPr>
          <a:xfrm>
            <a:off x="1713467" y="2740581"/>
            <a:ext cx="2724320" cy="1022529"/>
            <a:chOff x="2129457" y="3749358"/>
            <a:chExt cx="3632426" cy="1363372"/>
          </a:xfrm>
        </p:grpSpPr>
        <p:sp>
          <p:nvSpPr>
            <p:cNvPr id="16" name="ïşḻïďê-Rectangle 15">
              <a:extLst>
                <a:ext uri="{FF2B5EF4-FFF2-40B4-BE49-F238E27FC236}">
                  <a16:creationId xmlns:a16="http://schemas.microsoft.com/office/drawing/2014/main" id="{A6573770-1A94-430E-A07B-542E7DDD033B}"/>
                </a:ext>
              </a:extLst>
            </p:cNvPr>
            <p:cNvSpPr/>
            <p:nvPr/>
          </p:nvSpPr>
          <p:spPr>
            <a:xfrm>
              <a:off x="2129457" y="3749358"/>
              <a:ext cx="3632426" cy="32876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7" name="ïşḻïďê-Rectangle 16">
              <a:extLst>
                <a:ext uri="{FF2B5EF4-FFF2-40B4-BE49-F238E27FC236}">
                  <a16:creationId xmlns:a16="http://schemas.microsoft.com/office/drawing/2014/main" id="{E5DC4725-AF20-4D84-97DC-4F97E18D1F62}"/>
                </a:ext>
              </a:extLst>
            </p:cNvPr>
            <p:cNvSpPr/>
            <p:nvPr/>
          </p:nvSpPr>
          <p:spPr>
            <a:xfrm>
              <a:off x="2129457" y="4126199"/>
              <a:ext cx="3632426" cy="9865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81EC77E-106C-4951-BE6C-E33230EA5FB0}"/>
              </a:ext>
            </a:extLst>
          </p:cNvPr>
          <p:cNvGrpSpPr/>
          <p:nvPr/>
        </p:nvGrpSpPr>
        <p:grpSpPr>
          <a:xfrm>
            <a:off x="4688374" y="1154504"/>
            <a:ext cx="602070" cy="299041"/>
            <a:chOff x="6439784" y="1614895"/>
            <a:chExt cx="802760" cy="398721"/>
          </a:xfrm>
        </p:grpSpPr>
        <p:sp>
          <p:nvSpPr>
            <p:cNvPr id="12" name="ïşḻïďê-任意多边形 20">
              <a:extLst>
                <a:ext uri="{FF2B5EF4-FFF2-40B4-BE49-F238E27FC236}">
                  <a16:creationId xmlns:a16="http://schemas.microsoft.com/office/drawing/2014/main" id="{91A514C4-735B-4E52-9281-90658DF043BB}"/>
                </a:ext>
              </a:extLst>
            </p:cNvPr>
            <p:cNvSpPr/>
            <p:nvPr/>
          </p:nvSpPr>
          <p:spPr>
            <a:xfrm>
              <a:off x="6439784" y="161489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şḻïďê-任意多边形 22">
              <a:extLst>
                <a:ext uri="{FF2B5EF4-FFF2-40B4-BE49-F238E27FC236}">
                  <a16:creationId xmlns:a16="http://schemas.microsoft.com/office/drawing/2014/main" id="{CE3C5386-498C-4E45-A391-9AB613619782}"/>
                </a:ext>
              </a:extLst>
            </p:cNvPr>
            <p:cNvSpPr/>
            <p:nvPr/>
          </p:nvSpPr>
          <p:spPr>
            <a:xfrm flipH="1">
              <a:off x="6841164" y="161489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şḻïďê-文本框 23">
              <a:extLst>
                <a:ext uri="{FF2B5EF4-FFF2-40B4-BE49-F238E27FC236}">
                  <a16:creationId xmlns:a16="http://schemas.microsoft.com/office/drawing/2014/main" id="{7BCBE5BC-5078-4858-9F3D-A00CF77F2400}"/>
                </a:ext>
              </a:extLst>
            </p:cNvPr>
            <p:cNvSpPr txBox="1"/>
            <p:nvPr/>
          </p:nvSpPr>
          <p:spPr>
            <a:xfrm>
              <a:off x="6480898" y="1629589"/>
              <a:ext cx="348172" cy="36933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10</a:t>
              </a:r>
              <a:b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</a:br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JUN</a:t>
              </a:r>
            </a:p>
          </p:txBody>
        </p:sp>
        <p:sp>
          <p:nvSpPr>
            <p:cNvPr id="15" name="ïşḻïďê-Rectangle 14">
              <a:extLst>
                <a:ext uri="{FF2B5EF4-FFF2-40B4-BE49-F238E27FC236}">
                  <a16:creationId xmlns:a16="http://schemas.microsoft.com/office/drawing/2014/main" id="{CD7EB9AA-7B88-4E84-864A-31FAABECAC82}"/>
                </a:ext>
              </a:extLst>
            </p:cNvPr>
            <p:cNvSpPr/>
            <p:nvPr/>
          </p:nvSpPr>
          <p:spPr>
            <a:xfrm>
              <a:off x="6862269" y="1675756"/>
              <a:ext cx="184731" cy="276999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" name="ïşḻïďê-Rectangle 7">
            <a:extLst>
              <a:ext uri="{FF2B5EF4-FFF2-40B4-BE49-F238E27FC236}">
                <a16:creationId xmlns:a16="http://schemas.microsoft.com/office/drawing/2014/main" id="{52414A1D-B282-4753-A34B-F5AE318ACE5D}"/>
              </a:ext>
            </a:extLst>
          </p:cNvPr>
          <p:cNvSpPr/>
          <p:nvPr/>
        </p:nvSpPr>
        <p:spPr>
          <a:xfrm>
            <a:off x="5436714" y="1162930"/>
            <a:ext cx="2624336" cy="141998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F6DBDD0-A075-4216-ABF1-9ACF423F993A}"/>
              </a:ext>
            </a:extLst>
          </p:cNvPr>
          <p:cNvGrpSpPr/>
          <p:nvPr/>
        </p:nvGrpSpPr>
        <p:grpSpPr>
          <a:xfrm>
            <a:off x="5436714" y="2740581"/>
            <a:ext cx="2724320" cy="1022529"/>
            <a:chOff x="2129457" y="3749358"/>
            <a:chExt cx="3632426" cy="1363372"/>
          </a:xfrm>
        </p:grpSpPr>
        <p:sp>
          <p:nvSpPr>
            <p:cNvPr id="10" name="ïşḻïďê-Rectangle 9">
              <a:extLst>
                <a:ext uri="{FF2B5EF4-FFF2-40B4-BE49-F238E27FC236}">
                  <a16:creationId xmlns:a16="http://schemas.microsoft.com/office/drawing/2014/main" id="{27DC1A08-BC0D-4F22-8E72-1A059A504E9E}"/>
                </a:ext>
              </a:extLst>
            </p:cNvPr>
            <p:cNvSpPr/>
            <p:nvPr/>
          </p:nvSpPr>
          <p:spPr>
            <a:xfrm>
              <a:off x="2129457" y="3749358"/>
              <a:ext cx="3632426" cy="32876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dk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1" name="ïşḻïďê-Rectangle 10">
              <a:extLst>
                <a:ext uri="{FF2B5EF4-FFF2-40B4-BE49-F238E27FC236}">
                  <a16:creationId xmlns:a16="http://schemas.microsoft.com/office/drawing/2014/main" id="{658144DF-4144-448E-8A7A-9CB0E97B3508}"/>
                </a:ext>
              </a:extLst>
            </p:cNvPr>
            <p:cNvSpPr/>
            <p:nvPr/>
          </p:nvSpPr>
          <p:spPr>
            <a:xfrm>
              <a:off x="2129457" y="4126199"/>
              <a:ext cx="3632426" cy="9865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明年工作计划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823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D031A36-D1DA-4F66-81EB-7403DDA5FD08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60" r="-4336" b="-144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DF0008-2BB5-4F6B-9A68-A4CA8A2FB647}"/>
              </a:ext>
            </a:extLst>
          </p:cNvPr>
          <p:cNvSpPr txBox="1"/>
          <p:nvPr/>
        </p:nvSpPr>
        <p:spPr>
          <a:xfrm>
            <a:off x="4202668" y="843559"/>
            <a:ext cx="738664" cy="1080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极简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AEB75C2-648C-40AB-AC88-47F275ED75D6}"/>
              </a:ext>
            </a:extLst>
          </p:cNvPr>
          <p:cNvSpPr/>
          <p:nvPr/>
        </p:nvSpPr>
        <p:spPr>
          <a:xfrm>
            <a:off x="3350660" y="2376626"/>
            <a:ext cx="244547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TEMPLATE</a:t>
            </a:r>
            <a:endParaRPr kumimoji="1"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D05C8A9-FCBA-449F-A717-BF03134B74A0}"/>
              </a:ext>
            </a:extLst>
          </p:cNvPr>
          <p:cNvSpPr/>
          <p:nvPr/>
        </p:nvSpPr>
        <p:spPr>
          <a:xfrm>
            <a:off x="3995936" y="771550"/>
            <a:ext cx="1152128" cy="11521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4296A55-79CB-41C6-9012-69E277752FE8}"/>
              </a:ext>
            </a:extLst>
          </p:cNvPr>
          <p:cNvSpPr/>
          <p:nvPr/>
        </p:nvSpPr>
        <p:spPr>
          <a:xfrm>
            <a:off x="2195736" y="2931790"/>
            <a:ext cx="64814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Garamond Pro Bold" panose="02020702060506020403" pitchFamily="18" charset="0"/>
                <a:ea typeface="微软雅黑" panose="020B0503020204020204" pitchFamily="34" charset="-122"/>
              </a:rPr>
              <a:t>THANK YOU</a:t>
            </a:r>
            <a:endParaRPr kumimoji="1"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dobe Garamond Pro Bold" panose="02020702060506020403" pitchFamily="18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9BBBD5E-2C2D-43AA-8E9A-A2D4B511389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60" r="-4336" b="-144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BE6D0B1-D823-48A7-A70D-3A071122C800}"/>
              </a:ext>
            </a:extLst>
          </p:cNvPr>
          <p:cNvSpPr/>
          <p:nvPr/>
        </p:nvSpPr>
        <p:spPr>
          <a:xfrm>
            <a:off x="3995936" y="771550"/>
            <a:ext cx="1152128" cy="11521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7">
            <a:extLst>
              <a:ext uri="{FF2B5EF4-FFF2-40B4-BE49-F238E27FC236}">
                <a16:creationId xmlns:a16="http://schemas.microsoft.com/office/drawing/2014/main" id="{AC56CFDE-1A2B-4BD3-A6D4-7946EF031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0988" y="2346325"/>
            <a:ext cx="1588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E42C3255-A8B6-433A-A144-E9C657D4CFFF}"/>
              </a:ext>
            </a:extLst>
          </p:cNvPr>
          <p:cNvSpPr/>
          <p:nvPr/>
        </p:nvSpPr>
        <p:spPr>
          <a:xfrm>
            <a:off x="4126370" y="962893"/>
            <a:ext cx="18487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4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7">
            <a:extLst>
              <a:ext uri="{FF2B5EF4-FFF2-40B4-BE49-F238E27FC236}">
                <a16:creationId xmlns:a16="http://schemas.microsoft.com/office/drawing/2014/main" id="{B438E13E-9147-443D-8A73-33718819F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6179" y="2455684"/>
            <a:ext cx="289164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9" grpId="0"/>
      <p:bldP spid="80" grpId="0"/>
      <p:bldP spid="8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ślíḋè-Arc 1">
            <a:extLst>
              <a:ext uri="{FF2B5EF4-FFF2-40B4-BE49-F238E27FC236}">
                <a16:creationId xmlns:a16="http://schemas.microsoft.com/office/drawing/2014/main" id="{C5ABD435-7E29-444E-91BB-AFB0862C0A0F}"/>
              </a:ext>
            </a:extLst>
          </p:cNvPr>
          <p:cNvSpPr/>
          <p:nvPr/>
        </p:nvSpPr>
        <p:spPr>
          <a:xfrm rot="16200000">
            <a:off x="2700572" y="1655945"/>
            <a:ext cx="2100026" cy="2100028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íślíḋè-Arc 2">
            <a:extLst>
              <a:ext uri="{FF2B5EF4-FFF2-40B4-BE49-F238E27FC236}">
                <a16:creationId xmlns:a16="http://schemas.microsoft.com/office/drawing/2014/main" id="{EDCCC287-D788-49CD-87EB-618FEDD7F5F1}"/>
              </a:ext>
            </a:extLst>
          </p:cNvPr>
          <p:cNvSpPr/>
          <p:nvPr/>
        </p:nvSpPr>
        <p:spPr>
          <a:xfrm rot="5400000" flipH="1">
            <a:off x="4343400" y="1655944"/>
            <a:ext cx="2100026" cy="2100028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7">
            <a:extLst>
              <a:ext uri="{FF2B5EF4-FFF2-40B4-BE49-F238E27FC236}">
                <a16:creationId xmlns:a16="http://schemas.microsoft.com/office/drawing/2014/main" id="{C7F1A00D-1DD5-4B1F-8EB6-5ADD950434CE}"/>
              </a:ext>
            </a:extLst>
          </p:cNvPr>
          <p:cNvGrpSpPr/>
          <p:nvPr/>
        </p:nvGrpSpPr>
        <p:grpSpPr>
          <a:xfrm>
            <a:off x="3429470" y="1563428"/>
            <a:ext cx="2285062" cy="2285063"/>
            <a:chOff x="3429469" y="1996868"/>
            <a:chExt cx="2285062" cy="2285062"/>
          </a:xfrm>
        </p:grpSpPr>
        <p:sp>
          <p:nvSpPr>
            <p:cNvPr id="35" name="íślíḋè-Rectangle: Rounded Corners 8">
              <a:extLst>
                <a:ext uri="{FF2B5EF4-FFF2-40B4-BE49-F238E27FC236}">
                  <a16:creationId xmlns:a16="http://schemas.microsoft.com/office/drawing/2014/main" id="{E5BEEEA1-E2F9-4B31-BB5E-326B12EF75A2}"/>
                </a:ext>
              </a:extLst>
            </p:cNvPr>
            <p:cNvSpPr/>
            <p:nvPr/>
          </p:nvSpPr>
          <p:spPr>
            <a:xfrm>
              <a:off x="3429469" y="1996868"/>
              <a:ext cx="1116740" cy="11167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ślíḋè-Rectangle: Rounded Corners 9">
              <a:extLst>
                <a:ext uri="{FF2B5EF4-FFF2-40B4-BE49-F238E27FC236}">
                  <a16:creationId xmlns:a16="http://schemas.microsoft.com/office/drawing/2014/main" id="{EC69A46D-A4EB-4C59-AF96-A2837CB681CA}"/>
                </a:ext>
              </a:extLst>
            </p:cNvPr>
            <p:cNvSpPr/>
            <p:nvPr/>
          </p:nvSpPr>
          <p:spPr>
            <a:xfrm rot="5400000">
              <a:off x="4597791" y="1996868"/>
              <a:ext cx="1116740" cy="11167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ślíḋè-Rectangle: Rounded Corners 10">
              <a:extLst>
                <a:ext uri="{FF2B5EF4-FFF2-40B4-BE49-F238E27FC236}">
                  <a16:creationId xmlns:a16="http://schemas.microsoft.com/office/drawing/2014/main" id="{DD0596DB-AC9B-44B4-993D-8EAD040138E5}"/>
                </a:ext>
              </a:extLst>
            </p:cNvPr>
            <p:cNvSpPr/>
            <p:nvPr/>
          </p:nvSpPr>
          <p:spPr>
            <a:xfrm rot="10800000">
              <a:off x="4597791" y="3165190"/>
              <a:ext cx="1116740" cy="1116740"/>
            </a:xfrm>
            <a:prstGeom prst="round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ślíḋè-Rectangle: Rounded Corners 11">
              <a:extLst>
                <a:ext uri="{FF2B5EF4-FFF2-40B4-BE49-F238E27FC236}">
                  <a16:creationId xmlns:a16="http://schemas.microsoft.com/office/drawing/2014/main" id="{9050E52B-37D0-4E47-AD4C-0E0795412B80}"/>
                </a:ext>
              </a:extLst>
            </p:cNvPr>
            <p:cNvSpPr/>
            <p:nvPr/>
          </p:nvSpPr>
          <p:spPr>
            <a:xfrm rot="16200000">
              <a:off x="3429469" y="3165190"/>
              <a:ext cx="1116740" cy="1116740"/>
            </a:xfrm>
            <a:prstGeom prst="roundRect">
              <a:avLst/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12">
            <a:extLst>
              <a:ext uri="{FF2B5EF4-FFF2-40B4-BE49-F238E27FC236}">
                <a16:creationId xmlns:a16="http://schemas.microsoft.com/office/drawing/2014/main" id="{EC029D1E-48C3-44C5-84A3-0AB6EACD0053}"/>
              </a:ext>
            </a:extLst>
          </p:cNvPr>
          <p:cNvGrpSpPr/>
          <p:nvPr/>
        </p:nvGrpSpPr>
        <p:grpSpPr>
          <a:xfrm>
            <a:off x="3809999" y="1943958"/>
            <a:ext cx="1524000" cy="1524000"/>
            <a:chOff x="3810000" y="2377399"/>
            <a:chExt cx="1524000" cy="1524000"/>
          </a:xfrm>
        </p:grpSpPr>
        <p:grpSp>
          <p:nvGrpSpPr>
            <p:cNvPr id="31" name="Group 13">
              <a:extLst>
                <a:ext uri="{FF2B5EF4-FFF2-40B4-BE49-F238E27FC236}">
                  <a16:creationId xmlns:a16="http://schemas.microsoft.com/office/drawing/2014/main" id="{52F2F211-38CD-41C2-8500-3E174F5003EE}"/>
                </a:ext>
              </a:extLst>
            </p:cNvPr>
            <p:cNvGrpSpPr/>
            <p:nvPr/>
          </p:nvGrpSpPr>
          <p:grpSpPr>
            <a:xfrm>
              <a:off x="3810000" y="2377399"/>
              <a:ext cx="1524000" cy="1524000"/>
              <a:chOff x="4343400" y="1854885"/>
              <a:chExt cx="457200" cy="457200"/>
            </a:xfrm>
          </p:grpSpPr>
          <p:sp>
            <p:nvSpPr>
              <p:cNvPr id="33" name="íślíḋè-Oval 15">
                <a:extLst>
                  <a:ext uri="{FF2B5EF4-FFF2-40B4-BE49-F238E27FC236}">
                    <a16:creationId xmlns:a16="http://schemas.microsoft.com/office/drawing/2014/main" id="{E65B4406-6C00-4641-BBD8-6E5157D66E87}"/>
                  </a:ext>
                </a:extLst>
              </p:cNvPr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ślíḋè-Oval 16">
                <a:extLst>
                  <a:ext uri="{FF2B5EF4-FFF2-40B4-BE49-F238E27FC236}">
                    <a16:creationId xmlns:a16="http://schemas.microsoft.com/office/drawing/2014/main" id="{3D7E3693-B90C-44EB-8B9D-25E610672ED4}"/>
                  </a:ext>
                </a:extLst>
              </p:cNvPr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íślíḋè-Freeform: Shape 14">
              <a:extLst>
                <a:ext uri="{FF2B5EF4-FFF2-40B4-BE49-F238E27FC236}">
                  <a16:creationId xmlns:a16="http://schemas.microsoft.com/office/drawing/2014/main" id="{635290BA-3A31-4977-9234-F8FAF1ACE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8253" y="2868848"/>
              <a:ext cx="627494" cy="54110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17">
            <a:extLst>
              <a:ext uri="{FF2B5EF4-FFF2-40B4-BE49-F238E27FC236}">
                <a16:creationId xmlns:a16="http://schemas.microsoft.com/office/drawing/2014/main" id="{4461F507-8B8E-4C6D-A0A2-38F8F5730DBA}"/>
              </a:ext>
            </a:extLst>
          </p:cNvPr>
          <p:cNvGrpSpPr/>
          <p:nvPr/>
        </p:nvGrpSpPr>
        <p:grpSpPr>
          <a:xfrm>
            <a:off x="5202935" y="1241402"/>
            <a:ext cx="816864" cy="814910"/>
            <a:chOff x="5202936" y="2014498"/>
            <a:chExt cx="816864" cy="814910"/>
          </a:xfrm>
        </p:grpSpPr>
        <p:sp>
          <p:nvSpPr>
            <p:cNvPr id="29" name="íślíḋè-Oval 18">
              <a:extLst>
                <a:ext uri="{FF2B5EF4-FFF2-40B4-BE49-F238E27FC236}">
                  <a16:creationId xmlns:a16="http://schemas.microsoft.com/office/drawing/2014/main" id="{B2AE53CF-9E27-4E5A-AA7B-C808DAEE775E}"/>
                </a:ext>
              </a:extLst>
            </p:cNvPr>
            <p:cNvSpPr/>
            <p:nvPr/>
          </p:nvSpPr>
          <p:spPr>
            <a:xfrm>
              <a:off x="5202936" y="2014498"/>
              <a:ext cx="816864" cy="81491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ślíḋè-Freeform: Shape 19">
              <a:extLst>
                <a:ext uri="{FF2B5EF4-FFF2-40B4-BE49-F238E27FC236}">
                  <a16:creationId xmlns:a16="http://schemas.microsoft.com/office/drawing/2014/main" id="{97274F81-FB33-428F-A8D5-F0BAD4CA6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762" y="2279078"/>
              <a:ext cx="303213" cy="285750"/>
            </a:xfrm>
            <a:custGeom>
              <a:avLst/>
              <a:gdLst/>
              <a:ahLst/>
              <a:cxnLst>
                <a:cxn ang="0">
                  <a:pos x="385" y="41"/>
                </a:cxn>
                <a:cxn ang="0">
                  <a:pos x="350" y="181"/>
                </a:cxn>
                <a:cxn ang="0">
                  <a:pos x="332" y="193"/>
                </a:cxn>
                <a:cxn ang="0">
                  <a:pos x="108" y="193"/>
                </a:cxn>
                <a:cxn ang="0">
                  <a:pos x="116" y="239"/>
                </a:cxn>
                <a:cxn ang="0">
                  <a:pos x="325" y="239"/>
                </a:cxn>
                <a:cxn ang="0">
                  <a:pos x="340" y="255"/>
                </a:cxn>
                <a:cxn ang="0">
                  <a:pos x="325" y="262"/>
                </a:cxn>
                <a:cxn ang="0">
                  <a:pos x="116" y="262"/>
                </a:cxn>
                <a:cxn ang="0">
                  <a:pos x="93" y="247"/>
                </a:cxn>
                <a:cxn ang="0">
                  <a:pos x="51" y="24"/>
                </a:cxn>
                <a:cxn ang="0">
                  <a:pos x="16" y="23"/>
                </a:cxn>
                <a:cxn ang="0">
                  <a:pos x="0" y="12"/>
                </a:cxn>
                <a:cxn ang="0">
                  <a:pos x="16" y="0"/>
                </a:cxn>
                <a:cxn ang="0">
                  <a:pos x="62" y="0"/>
                </a:cxn>
                <a:cxn ang="0">
                  <a:pos x="73" y="12"/>
                </a:cxn>
                <a:cxn ang="0">
                  <a:pos x="77" y="23"/>
                </a:cxn>
                <a:cxn ang="0">
                  <a:pos x="371" y="23"/>
                </a:cxn>
                <a:cxn ang="0">
                  <a:pos x="386" y="36"/>
                </a:cxn>
                <a:cxn ang="0">
                  <a:pos x="385" y="41"/>
                </a:cxn>
                <a:cxn ang="0">
                  <a:pos x="104" y="169"/>
                </a:cxn>
                <a:cxn ang="0">
                  <a:pos x="139" y="170"/>
                </a:cxn>
                <a:cxn ang="0">
                  <a:pos x="139" y="46"/>
                </a:cxn>
                <a:cxn ang="0">
                  <a:pos x="85" y="46"/>
                </a:cxn>
                <a:cxn ang="0">
                  <a:pos x="104" y="169"/>
                </a:cxn>
                <a:cxn ang="0">
                  <a:pos x="209" y="46"/>
                </a:cxn>
                <a:cxn ang="0">
                  <a:pos x="155" y="46"/>
                </a:cxn>
                <a:cxn ang="0">
                  <a:pos x="155" y="170"/>
                </a:cxn>
                <a:cxn ang="0">
                  <a:pos x="209" y="170"/>
                </a:cxn>
                <a:cxn ang="0">
                  <a:pos x="209" y="46"/>
                </a:cxn>
                <a:cxn ang="0">
                  <a:pos x="278" y="46"/>
                </a:cxn>
                <a:cxn ang="0">
                  <a:pos x="224" y="46"/>
                </a:cxn>
                <a:cxn ang="0">
                  <a:pos x="224" y="170"/>
                </a:cxn>
                <a:cxn ang="0">
                  <a:pos x="278" y="170"/>
                </a:cxn>
                <a:cxn ang="0">
                  <a:pos x="278" y="46"/>
                </a:cxn>
                <a:cxn ang="0">
                  <a:pos x="294" y="46"/>
                </a:cxn>
                <a:cxn ang="0">
                  <a:pos x="294" y="170"/>
                </a:cxn>
                <a:cxn ang="0">
                  <a:pos x="329" y="169"/>
                </a:cxn>
                <a:cxn ang="0">
                  <a:pos x="355" y="46"/>
                </a:cxn>
                <a:cxn ang="0">
                  <a:pos x="294" y="46"/>
                </a:cxn>
                <a:cxn ang="0">
                  <a:pos x="133" y="290"/>
                </a:cxn>
                <a:cxn ang="0">
                  <a:pos x="169" y="326"/>
                </a:cxn>
                <a:cxn ang="0">
                  <a:pos x="133" y="363"/>
                </a:cxn>
                <a:cxn ang="0">
                  <a:pos x="97" y="326"/>
                </a:cxn>
                <a:cxn ang="0">
                  <a:pos x="133" y="290"/>
                </a:cxn>
                <a:cxn ang="0">
                  <a:pos x="302" y="290"/>
                </a:cxn>
                <a:cxn ang="0">
                  <a:pos x="338" y="326"/>
                </a:cxn>
                <a:cxn ang="0">
                  <a:pos x="302" y="363"/>
                </a:cxn>
                <a:cxn ang="0">
                  <a:pos x="265" y="326"/>
                </a:cxn>
                <a:cxn ang="0">
                  <a:pos x="302" y="290"/>
                </a:cxn>
              </a:cxnLst>
              <a:rect l="0" t="0" r="r" b="b"/>
              <a:pathLst>
                <a:path w="386" h="363">
                  <a:moveTo>
                    <a:pt x="385" y="41"/>
                  </a:moveTo>
                  <a:cubicBezTo>
                    <a:pt x="385" y="41"/>
                    <a:pt x="351" y="175"/>
                    <a:pt x="350" y="181"/>
                  </a:cubicBezTo>
                  <a:cubicBezTo>
                    <a:pt x="349" y="188"/>
                    <a:pt x="341" y="193"/>
                    <a:pt x="332" y="193"/>
                  </a:cubicBezTo>
                  <a:cubicBezTo>
                    <a:pt x="108" y="193"/>
                    <a:pt x="108" y="193"/>
                    <a:pt x="108" y="193"/>
                  </a:cubicBezTo>
                  <a:cubicBezTo>
                    <a:pt x="116" y="239"/>
                    <a:pt x="116" y="239"/>
                    <a:pt x="116" y="239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31" y="239"/>
                    <a:pt x="340" y="240"/>
                    <a:pt x="340" y="255"/>
                  </a:cubicBezTo>
                  <a:cubicBezTo>
                    <a:pt x="340" y="261"/>
                    <a:pt x="331" y="262"/>
                    <a:pt x="325" y="262"/>
                  </a:cubicBezTo>
                  <a:cubicBezTo>
                    <a:pt x="116" y="262"/>
                    <a:pt x="116" y="262"/>
                    <a:pt x="116" y="262"/>
                  </a:cubicBezTo>
                  <a:cubicBezTo>
                    <a:pt x="102" y="262"/>
                    <a:pt x="95" y="254"/>
                    <a:pt x="93" y="247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0" y="19"/>
                    <a:pt x="0" y="12"/>
                  </a:cubicBezTo>
                  <a:cubicBezTo>
                    <a:pt x="0" y="5"/>
                    <a:pt x="9" y="0"/>
                    <a:pt x="1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3" y="5"/>
                    <a:pt x="73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8" y="23"/>
                    <a:pt x="386" y="30"/>
                    <a:pt x="386" y="36"/>
                  </a:cubicBezTo>
                  <a:cubicBezTo>
                    <a:pt x="386" y="38"/>
                    <a:pt x="386" y="40"/>
                    <a:pt x="385" y="41"/>
                  </a:cubicBezTo>
                  <a:close/>
                  <a:moveTo>
                    <a:pt x="104" y="169"/>
                  </a:moveTo>
                  <a:cubicBezTo>
                    <a:pt x="139" y="170"/>
                    <a:pt x="139" y="170"/>
                    <a:pt x="139" y="170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104" y="169"/>
                    <a:pt x="104" y="169"/>
                    <a:pt x="104" y="169"/>
                  </a:cubicBezTo>
                  <a:close/>
                  <a:moveTo>
                    <a:pt x="209" y="46"/>
                  </a:moveTo>
                  <a:cubicBezTo>
                    <a:pt x="155" y="46"/>
                    <a:pt x="155" y="46"/>
                    <a:pt x="155" y="46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46"/>
                    <a:pt x="209" y="46"/>
                    <a:pt x="209" y="46"/>
                  </a:cubicBezTo>
                  <a:close/>
                  <a:moveTo>
                    <a:pt x="278" y="46"/>
                  </a:moveTo>
                  <a:cubicBezTo>
                    <a:pt x="224" y="46"/>
                    <a:pt x="224" y="46"/>
                    <a:pt x="224" y="46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278" y="170"/>
                    <a:pt x="278" y="170"/>
                    <a:pt x="278" y="170"/>
                  </a:cubicBezTo>
                  <a:cubicBezTo>
                    <a:pt x="278" y="46"/>
                    <a:pt x="278" y="46"/>
                    <a:pt x="278" y="46"/>
                  </a:cubicBezTo>
                  <a:close/>
                  <a:moveTo>
                    <a:pt x="294" y="46"/>
                  </a:moveTo>
                  <a:cubicBezTo>
                    <a:pt x="294" y="170"/>
                    <a:pt x="294" y="170"/>
                    <a:pt x="294" y="170"/>
                  </a:cubicBezTo>
                  <a:cubicBezTo>
                    <a:pt x="329" y="169"/>
                    <a:pt x="329" y="169"/>
                    <a:pt x="329" y="169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294" y="46"/>
                    <a:pt x="294" y="46"/>
                    <a:pt x="294" y="46"/>
                  </a:cubicBezTo>
                  <a:close/>
                  <a:moveTo>
                    <a:pt x="133" y="290"/>
                  </a:moveTo>
                  <a:cubicBezTo>
                    <a:pt x="153" y="290"/>
                    <a:pt x="169" y="306"/>
                    <a:pt x="169" y="326"/>
                  </a:cubicBezTo>
                  <a:cubicBezTo>
                    <a:pt x="169" y="347"/>
                    <a:pt x="153" y="363"/>
                    <a:pt x="133" y="363"/>
                  </a:cubicBezTo>
                  <a:cubicBezTo>
                    <a:pt x="113" y="363"/>
                    <a:pt x="97" y="347"/>
                    <a:pt x="97" y="326"/>
                  </a:cubicBezTo>
                  <a:cubicBezTo>
                    <a:pt x="97" y="306"/>
                    <a:pt x="113" y="290"/>
                    <a:pt x="133" y="290"/>
                  </a:cubicBezTo>
                  <a:close/>
                  <a:moveTo>
                    <a:pt x="302" y="290"/>
                  </a:moveTo>
                  <a:cubicBezTo>
                    <a:pt x="322" y="290"/>
                    <a:pt x="338" y="306"/>
                    <a:pt x="338" y="326"/>
                  </a:cubicBezTo>
                  <a:cubicBezTo>
                    <a:pt x="338" y="347"/>
                    <a:pt x="322" y="363"/>
                    <a:pt x="302" y="363"/>
                  </a:cubicBezTo>
                  <a:cubicBezTo>
                    <a:pt x="282" y="363"/>
                    <a:pt x="265" y="347"/>
                    <a:pt x="265" y="326"/>
                  </a:cubicBezTo>
                  <a:cubicBezTo>
                    <a:pt x="265" y="306"/>
                    <a:pt x="282" y="290"/>
                    <a:pt x="302" y="29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20">
            <a:extLst>
              <a:ext uri="{FF2B5EF4-FFF2-40B4-BE49-F238E27FC236}">
                <a16:creationId xmlns:a16="http://schemas.microsoft.com/office/drawing/2014/main" id="{A27AE098-D7F5-4D3D-8BE5-E3FCDAED7695}"/>
              </a:ext>
            </a:extLst>
          </p:cNvPr>
          <p:cNvGrpSpPr/>
          <p:nvPr/>
        </p:nvGrpSpPr>
        <p:grpSpPr>
          <a:xfrm>
            <a:off x="3124199" y="1241402"/>
            <a:ext cx="816864" cy="814910"/>
            <a:chOff x="3124200" y="2014498"/>
            <a:chExt cx="816864" cy="814910"/>
          </a:xfrm>
        </p:grpSpPr>
        <p:sp>
          <p:nvSpPr>
            <p:cNvPr id="27" name="íślíḋè-Oval 21">
              <a:extLst>
                <a:ext uri="{FF2B5EF4-FFF2-40B4-BE49-F238E27FC236}">
                  <a16:creationId xmlns:a16="http://schemas.microsoft.com/office/drawing/2014/main" id="{C75967C5-5BE2-4275-8250-8564392BD55A}"/>
                </a:ext>
              </a:extLst>
            </p:cNvPr>
            <p:cNvSpPr/>
            <p:nvPr/>
          </p:nvSpPr>
          <p:spPr>
            <a:xfrm>
              <a:off x="3124200" y="2014498"/>
              <a:ext cx="816864" cy="81491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ślíḋè-Freeform: Shape 22">
              <a:extLst>
                <a:ext uri="{FF2B5EF4-FFF2-40B4-BE49-F238E27FC236}">
                  <a16:creationId xmlns:a16="http://schemas.microsoft.com/office/drawing/2014/main" id="{3EEF2BAF-0204-4502-A4CB-32F58C072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931" y="2253545"/>
              <a:ext cx="305403" cy="336816"/>
            </a:xfrm>
            <a:custGeom>
              <a:avLst/>
              <a:gdLst/>
              <a:ahLst/>
              <a:cxnLst>
                <a:cxn ang="0">
                  <a:pos x="96" y="56"/>
                </a:cxn>
                <a:cxn ang="0">
                  <a:pos x="79" y="47"/>
                </a:cxn>
                <a:cxn ang="0">
                  <a:pos x="71" y="64"/>
                </a:cxn>
                <a:cxn ang="0">
                  <a:pos x="76" y="67"/>
                </a:cxn>
                <a:cxn ang="0">
                  <a:pos x="80" y="59"/>
                </a:cxn>
                <a:cxn ang="0">
                  <a:pos x="86" y="78"/>
                </a:cxn>
                <a:cxn ang="0">
                  <a:pos x="92" y="76"/>
                </a:cxn>
                <a:cxn ang="0">
                  <a:pos x="86" y="57"/>
                </a:cxn>
                <a:cxn ang="0">
                  <a:pos x="93" y="61"/>
                </a:cxn>
                <a:cxn ang="0">
                  <a:pos x="96" y="56"/>
                </a:cxn>
                <a:cxn ang="0">
                  <a:pos x="103" y="28"/>
                </a:cxn>
                <a:cxn ang="0">
                  <a:pos x="119" y="76"/>
                </a:cxn>
                <a:cxn ang="0">
                  <a:pos x="118" y="79"/>
                </a:cxn>
                <a:cxn ang="0">
                  <a:pos x="67" y="95"/>
                </a:cxn>
                <a:cxn ang="0">
                  <a:pos x="65" y="94"/>
                </a:cxn>
                <a:cxn ang="0">
                  <a:pos x="49" y="46"/>
                </a:cxn>
                <a:cxn ang="0">
                  <a:pos x="50" y="43"/>
                </a:cxn>
                <a:cxn ang="0">
                  <a:pos x="100" y="27"/>
                </a:cxn>
                <a:cxn ang="0">
                  <a:pos x="103" y="28"/>
                </a:cxn>
                <a:cxn ang="0">
                  <a:pos x="62" y="115"/>
                </a:cxn>
                <a:cxn ang="0">
                  <a:pos x="52" y="110"/>
                </a:cxn>
                <a:cxn ang="0">
                  <a:pos x="47" y="120"/>
                </a:cxn>
                <a:cxn ang="0">
                  <a:pos x="57" y="125"/>
                </a:cxn>
                <a:cxn ang="0">
                  <a:pos x="62" y="115"/>
                </a:cxn>
                <a:cxn ang="0">
                  <a:pos x="69" y="112"/>
                </a:cxn>
                <a:cxn ang="0">
                  <a:pos x="59" y="132"/>
                </a:cxn>
                <a:cxn ang="0">
                  <a:pos x="40" y="122"/>
                </a:cxn>
                <a:cxn ang="0">
                  <a:pos x="50" y="103"/>
                </a:cxn>
                <a:cxn ang="0">
                  <a:pos x="69" y="112"/>
                </a:cxn>
                <a:cxn ang="0">
                  <a:pos x="116" y="89"/>
                </a:cxn>
                <a:cxn ang="0">
                  <a:pos x="69" y="104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18" y="96"/>
                </a:cxn>
                <a:cxn ang="0">
                  <a:pos x="121" y="92"/>
                </a:cxn>
                <a:cxn ang="0">
                  <a:pos x="116" y="89"/>
                </a:cxn>
                <a:cxn ang="0">
                  <a:pos x="3" y="21"/>
                </a:cxn>
                <a:cxn ang="0">
                  <a:pos x="12" y="3"/>
                </a:cxn>
                <a:cxn ang="0">
                  <a:pos x="31" y="12"/>
                </a:cxn>
                <a:cxn ang="0">
                  <a:pos x="59" y="99"/>
                </a:cxn>
                <a:cxn ang="0">
                  <a:pos x="51" y="98"/>
                </a:cxn>
                <a:cxn ang="0">
                  <a:pos x="23" y="14"/>
                </a:cxn>
                <a:cxn ang="0">
                  <a:pos x="15" y="10"/>
                </a:cxn>
                <a:cxn ang="0">
                  <a:pos x="10" y="19"/>
                </a:cxn>
                <a:cxn ang="0">
                  <a:pos x="8" y="23"/>
                </a:cxn>
                <a:cxn ang="0">
                  <a:pos x="3" y="21"/>
                </a:cxn>
              </a:cxnLst>
              <a:rect l="0" t="0" r="r" b="b"/>
              <a:pathLst>
                <a:path w="121" h="134">
                  <a:moveTo>
                    <a:pt x="96" y="56"/>
                  </a:moveTo>
                  <a:cubicBezTo>
                    <a:pt x="79" y="47"/>
                    <a:pt x="79" y="47"/>
                    <a:pt x="79" y="47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3" y="61"/>
                    <a:pt x="93" y="61"/>
                    <a:pt x="93" y="61"/>
                  </a:cubicBezTo>
                  <a:lnTo>
                    <a:pt x="96" y="56"/>
                  </a:lnTo>
                  <a:close/>
                  <a:moveTo>
                    <a:pt x="103" y="28"/>
                  </a:moveTo>
                  <a:cubicBezTo>
                    <a:pt x="119" y="76"/>
                    <a:pt x="119" y="76"/>
                    <a:pt x="119" y="76"/>
                  </a:cubicBezTo>
                  <a:cubicBezTo>
                    <a:pt x="119" y="77"/>
                    <a:pt x="119" y="78"/>
                    <a:pt x="118" y="79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6" y="96"/>
                    <a:pt x="65" y="95"/>
                    <a:pt x="65" y="94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5"/>
                    <a:pt x="49" y="44"/>
                    <a:pt x="50" y="43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2" y="27"/>
                    <a:pt x="103" y="28"/>
                  </a:cubicBezTo>
                  <a:moveTo>
                    <a:pt x="62" y="115"/>
                  </a:moveTo>
                  <a:cubicBezTo>
                    <a:pt x="60" y="111"/>
                    <a:pt x="56" y="109"/>
                    <a:pt x="52" y="110"/>
                  </a:cubicBezTo>
                  <a:cubicBezTo>
                    <a:pt x="48" y="111"/>
                    <a:pt x="46" y="116"/>
                    <a:pt x="47" y="120"/>
                  </a:cubicBezTo>
                  <a:cubicBezTo>
                    <a:pt x="48" y="124"/>
                    <a:pt x="53" y="126"/>
                    <a:pt x="57" y="125"/>
                  </a:cubicBezTo>
                  <a:cubicBezTo>
                    <a:pt x="61" y="123"/>
                    <a:pt x="63" y="119"/>
                    <a:pt x="62" y="115"/>
                  </a:cubicBezTo>
                  <a:moveTo>
                    <a:pt x="69" y="112"/>
                  </a:moveTo>
                  <a:cubicBezTo>
                    <a:pt x="72" y="120"/>
                    <a:pt x="67" y="129"/>
                    <a:pt x="59" y="132"/>
                  </a:cubicBezTo>
                  <a:cubicBezTo>
                    <a:pt x="51" y="134"/>
                    <a:pt x="42" y="130"/>
                    <a:pt x="40" y="122"/>
                  </a:cubicBezTo>
                  <a:cubicBezTo>
                    <a:pt x="37" y="114"/>
                    <a:pt x="41" y="105"/>
                    <a:pt x="50" y="103"/>
                  </a:cubicBezTo>
                  <a:cubicBezTo>
                    <a:pt x="58" y="100"/>
                    <a:pt x="66" y="104"/>
                    <a:pt x="69" y="112"/>
                  </a:cubicBezTo>
                  <a:moveTo>
                    <a:pt x="116" y="89"/>
                  </a:moveTo>
                  <a:cubicBezTo>
                    <a:pt x="69" y="104"/>
                    <a:pt x="69" y="104"/>
                    <a:pt x="69" y="104"/>
                  </a:cubicBezTo>
                  <a:cubicBezTo>
                    <a:pt x="70" y="106"/>
                    <a:pt x="72" y="109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20" y="96"/>
                    <a:pt x="121" y="94"/>
                    <a:pt x="121" y="92"/>
                  </a:cubicBezTo>
                  <a:cubicBezTo>
                    <a:pt x="120" y="89"/>
                    <a:pt x="118" y="88"/>
                    <a:pt x="116" y="89"/>
                  </a:cubicBezTo>
                  <a:moveTo>
                    <a:pt x="3" y="21"/>
                  </a:moveTo>
                  <a:cubicBezTo>
                    <a:pt x="0" y="13"/>
                    <a:pt x="5" y="5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7" y="98"/>
                    <a:pt x="54" y="98"/>
                    <a:pt x="51" y="9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1"/>
                    <a:pt x="18" y="9"/>
                    <a:pt x="15" y="10"/>
                  </a:cubicBezTo>
                  <a:cubicBezTo>
                    <a:pt x="11" y="11"/>
                    <a:pt x="9" y="15"/>
                    <a:pt x="10" y="19"/>
                  </a:cubicBezTo>
                  <a:cubicBezTo>
                    <a:pt x="11" y="21"/>
                    <a:pt x="10" y="23"/>
                    <a:pt x="8" y="23"/>
                  </a:cubicBezTo>
                  <a:cubicBezTo>
                    <a:pt x="6" y="24"/>
                    <a:pt x="4" y="23"/>
                    <a:pt x="3" y="2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23">
            <a:extLst>
              <a:ext uri="{FF2B5EF4-FFF2-40B4-BE49-F238E27FC236}">
                <a16:creationId xmlns:a16="http://schemas.microsoft.com/office/drawing/2014/main" id="{0FC2ACE3-DB6F-4FCF-9C1B-C16BF2F04029}"/>
              </a:ext>
            </a:extLst>
          </p:cNvPr>
          <p:cNvGrpSpPr/>
          <p:nvPr/>
        </p:nvGrpSpPr>
        <p:grpSpPr>
          <a:xfrm>
            <a:off x="3124199" y="3355604"/>
            <a:ext cx="816864" cy="814910"/>
            <a:chOff x="3124200" y="3768269"/>
            <a:chExt cx="816864" cy="814910"/>
          </a:xfrm>
        </p:grpSpPr>
        <p:sp>
          <p:nvSpPr>
            <p:cNvPr id="25" name="íślíḋè-Oval 24">
              <a:extLst>
                <a:ext uri="{FF2B5EF4-FFF2-40B4-BE49-F238E27FC236}">
                  <a16:creationId xmlns:a16="http://schemas.microsoft.com/office/drawing/2014/main" id="{7A3FCAF6-9CE3-47C9-80AC-204CAB1CE750}"/>
                </a:ext>
              </a:extLst>
            </p:cNvPr>
            <p:cNvSpPr/>
            <p:nvPr/>
          </p:nvSpPr>
          <p:spPr>
            <a:xfrm>
              <a:off x="3124200" y="3768269"/>
              <a:ext cx="816864" cy="81491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ślíḋè-Freeform: Shape 25">
              <a:extLst>
                <a:ext uri="{FF2B5EF4-FFF2-40B4-BE49-F238E27FC236}">
                  <a16:creationId xmlns:a16="http://schemas.microsoft.com/office/drawing/2014/main" id="{5E926EE9-6F67-4841-9BB7-3F12A90E2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470" y="4043962"/>
              <a:ext cx="314325" cy="263525"/>
            </a:xfrm>
            <a:custGeom>
              <a:avLst/>
              <a:gdLst/>
              <a:ahLst/>
              <a:cxnLst>
                <a:cxn ang="0">
                  <a:pos x="328" y="102"/>
                </a:cxn>
                <a:cxn ang="0">
                  <a:pos x="328" y="80"/>
                </a:cxn>
                <a:cxn ang="0">
                  <a:pos x="245" y="98"/>
                </a:cxn>
                <a:cxn ang="0">
                  <a:pos x="220" y="118"/>
                </a:cxn>
                <a:cxn ang="0">
                  <a:pos x="220" y="107"/>
                </a:cxn>
                <a:cxn ang="0">
                  <a:pos x="328" y="32"/>
                </a:cxn>
                <a:cxn ang="0">
                  <a:pos x="327" y="13"/>
                </a:cxn>
                <a:cxn ang="0">
                  <a:pos x="341" y="6"/>
                </a:cxn>
                <a:cxn ang="0">
                  <a:pos x="396" y="56"/>
                </a:cxn>
                <a:cxn ang="0">
                  <a:pos x="344" y="107"/>
                </a:cxn>
                <a:cxn ang="0">
                  <a:pos x="328" y="102"/>
                </a:cxn>
                <a:cxn ang="0">
                  <a:pos x="326" y="207"/>
                </a:cxn>
                <a:cxn ang="0">
                  <a:pos x="350" y="148"/>
                </a:cxn>
                <a:cxn ang="0">
                  <a:pos x="381" y="114"/>
                </a:cxn>
                <a:cxn ang="0">
                  <a:pos x="391" y="155"/>
                </a:cxn>
                <a:cxn ang="0">
                  <a:pos x="344" y="261"/>
                </a:cxn>
                <a:cxn ang="0">
                  <a:pos x="134" y="261"/>
                </a:cxn>
                <a:cxn ang="0">
                  <a:pos x="82" y="126"/>
                </a:cxn>
                <a:cxn ang="0">
                  <a:pos x="67" y="115"/>
                </a:cxn>
                <a:cxn ang="0">
                  <a:pos x="41" y="115"/>
                </a:cxn>
                <a:cxn ang="0">
                  <a:pos x="42" y="72"/>
                </a:cxn>
                <a:cxn ang="0">
                  <a:pos x="100" y="72"/>
                </a:cxn>
                <a:cxn ang="0">
                  <a:pos x="118" y="95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186" y="273"/>
                </a:cxn>
                <a:cxn ang="0">
                  <a:pos x="220" y="301"/>
                </a:cxn>
                <a:cxn ang="0">
                  <a:pos x="186" y="334"/>
                </a:cxn>
                <a:cxn ang="0">
                  <a:pos x="153" y="301"/>
                </a:cxn>
                <a:cxn ang="0">
                  <a:pos x="186" y="273"/>
                </a:cxn>
                <a:cxn ang="0">
                  <a:pos x="298" y="273"/>
                </a:cxn>
                <a:cxn ang="0">
                  <a:pos x="332" y="301"/>
                </a:cxn>
                <a:cxn ang="0">
                  <a:pos x="298" y="334"/>
                </a:cxn>
                <a:cxn ang="0">
                  <a:pos x="264" y="301"/>
                </a:cxn>
                <a:cxn ang="0">
                  <a:pos x="298" y="273"/>
                </a:cxn>
              </a:cxnLst>
              <a:rect l="0" t="0" r="r" b="b"/>
              <a:pathLst>
                <a:path w="399" h="334">
                  <a:moveTo>
                    <a:pt x="328" y="102"/>
                  </a:moveTo>
                  <a:cubicBezTo>
                    <a:pt x="327" y="90"/>
                    <a:pt x="328" y="80"/>
                    <a:pt x="328" y="80"/>
                  </a:cubicBezTo>
                  <a:cubicBezTo>
                    <a:pt x="328" y="80"/>
                    <a:pt x="279" y="72"/>
                    <a:pt x="245" y="98"/>
                  </a:cubicBezTo>
                  <a:cubicBezTo>
                    <a:pt x="224" y="111"/>
                    <a:pt x="221" y="116"/>
                    <a:pt x="220" y="118"/>
                  </a:cubicBezTo>
                  <a:cubicBezTo>
                    <a:pt x="220" y="118"/>
                    <a:pt x="217" y="116"/>
                    <a:pt x="220" y="107"/>
                  </a:cubicBezTo>
                  <a:cubicBezTo>
                    <a:pt x="248" y="31"/>
                    <a:pt x="328" y="32"/>
                    <a:pt x="328" y="32"/>
                  </a:cubicBezTo>
                  <a:cubicBezTo>
                    <a:pt x="328" y="32"/>
                    <a:pt x="327" y="25"/>
                    <a:pt x="327" y="13"/>
                  </a:cubicBezTo>
                  <a:cubicBezTo>
                    <a:pt x="327" y="0"/>
                    <a:pt x="332" y="0"/>
                    <a:pt x="341" y="6"/>
                  </a:cubicBezTo>
                  <a:cubicBezTo>
                    <a:pt x="361" y="23"/>
                    <a:pt x="396" y="56"/>
                    <a:pt x="396" y="56"/>
                  </a:cubicBezTo>
                  <a:cubicBezTo>
                    <a:pt x="396" y="56"/>
                    <a:pt x="363" y="88"/>
                    <a:pt x="344" y="107"/>
                  </a:cubicBezTo>
                  <a:cubicBezTo>
                    <a:pt x="335" y="116"/>
                    <a:pt x="328" y="119"/>
                    <a:pt x="328" y="102"/>
                  </a:cubicBezTo>
                  <a:close/>
                  <a:moveTo>
                    <a:pt x="326" y="207"/>
                  </a:moveTo>
                  <a:cubicBezTo>
                    <a:pt x="335" y="186"/>
                    <a:pt x="344" y="162"/>
                    <a:pt x="350" y="148"/>
                  </a:cubicBezTo>
                  <a:cubicBezTo>
                    <a:pt x="354" y="138"/>
                    <a:pt x="362" y="108"/>
                    <a:pt x="381" y="114"/>
                  </a:cubicBezTo>
                  <a:cubicBezTo>
                    <a:pt x="399" y="121"/>
                    <a:pt x="399" y="130"/>
                    <a:pt x="391" y="155"/>
                  </a:cubicBezTo>
                  <a:cubicBezTo>
                    <a:pt x="351" y="260"/>
                    <a:pt x="350" y="261"/>
                    <a:pt x="344" y="261"/>
                  </a:cubicBezTo>
                  <a:cubicBezTo>
                    <a:pt x="324" y="261"/>
                    <a:pt x="218" y="261"/>
                    <a:pt x="134" y="261"/>
                  </a:cubicBezTo>
                  <a:cubicBezTo>
                    <a:pt x="126" y="261"/>
                    <a:pt x="93" y="162"/>
                    <a:pt x="82" y="126"/>
                  </a:cubicBezTo>
                  <a:cubicBezTo>
                    <a:pt x="79" y="118"/>
                    <a:pt x="74" y="115"/>
                    <a:pt x="67" y="115"/>
                  </a:cubicBezTo>
                  <a:cubicBezTo>
                    <a:pt x="58" y="115"/>
                    <a:pt x="50" y="115"/>
                    <a:pt x="41" y="115"/>
                  </a:cubicBezTo>
                  <a:cubicBezTo>
                    <a:pt x="0" y="115"/>
                    <a:pt x="0" y="72"/>
                    <a:pt x="42" y="72"/>
                  </a:cubicBezTo>
                  <a:cubicBezTo>
                    <a:pt x="71" y="72"/>
                    <a:pt x="89" y="72"/>
                    <a:pt x="100" y="72"/>
                  </a:cubicBezTo>
                  <a:cubicBezTo>
                    <a:pt x="110" y="72"/>
                    <a:pt x="115" y="85"/>
                    <a:pt x="118" y="95"/>
                  </a:cubicBezTo>
                  <a:cubicBezTo>
                    <a:pt x="129" y="124"/>
                    <a:pt x="149" y="179"/>
                    <a:pt x="159" y="207"/>
                  </a:cubicBezTo>
                  <a:cubicBezTo>
                    <a:pt x="162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6"/>
                    <a:pt x="326" y="207"/>
                  </a:cubicBezTo>
                  <a:close/>
                  <a:moveTo>
                    <a:pt x="186" y="273"/>
                  </a:moveTo>
                  <a:cubicBezTo>
                    <a:pt x="203" y="273"/>
                    <a:pt x="220" y="284"/>
                    <a:pt x="220" y="301"/>
                  </a:cubicBezTo>
                  <a:cubicBezTo>
                    <a:pt x="220" y="317"/>
                    <a:pt x="203" y="334"/>
                    <a:pt x="186" y="334"/>
                  </a:cubicBezTo>
                  <a:cubicBezTo>
                    <a:pt x="169" y="334"/>
                    <a:pt x="153" y="317"/>
                    <a:pt x="153" y="301"/>
                  </a:cubicBezTo>
                  <a:cubicBezTo>
                    <a:pt x="153" y="284"/>
                    <a:pt x="169" y="273"/>
                    <a:pt x="186" y="273"/>
                  </a:cubicBezTo>
                  <a:close/>
                  <a:moveTo>
                    <a:pt x="298" y="273"/>
                  </a:moveTo>
                  <a:cubicBezTo>
                    <a:pt x="315" y="273"/>
                    <a:pt x="332" y="283"/>
                    <a:pt x="332" y="301"/>
                  </a:cubicBezTo>
                  <a:cubicBezTo>
                    <a:pt x="332" y="318"/>
                    <a:pt x="315" y="334"/>
                    <a:pt x="298" y="334"/>
                  </a:cubicBezTo>
                  <a:cubicBezTo>
                    <a:pt x="280" y="334"/>
                    <a:pt x="264" y="318"/>
                    <a:pt x="264" y="301"/>
                  </a:cubicBezTo>
                  <a:cubicBezTo>
                    <a:pt x="264" y="283"/>
                    <a:pt x="280" y="273"/>
                    <a:pt x="298" y="2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6">
            <a:extLst>
              <a:ext uri="{FF2B5EF4-FFF2-40B4-BE49-F238E27FC236}">
                <a16:creationId xmlns:a16="http://schemas.microsoft.com/office/drawing/2014/main" id="{153BBD55-9F0C-4E52-BCFE-44A0CFD2D13F}"/>
              </a:ext>
            </a:extLst>
          </p:cNvPr>
          <p:cNvGrpSpPr/>
          <p:nvPr/>
        </p:nvGrpSpPr>
        <p:grpSpPr>
          <a:xfrm>
            <a:off x="5202935" y="3355604"/>
            <a:ext cx="816864" cy="814910"/>
            <a:chOff x="5202936" y="3768269"/>
            <a:chExt cx="816864" cy="814910"/>
          </a:xfrm>
        </p:grpSpPr>
        <p:sp>
          <p:nvSpPr>
            <p:cNvPr id="23" name="íślíḋè-Oval 27">
              <a:extLst>
                <a:ext uri="{FF2B5EF4-FFF2-40B4-BE49-F238E27FC236}">
                  <a16:creationId xmlns:a16="http://schemas.microsoft.com/office/drawing/2014/main" id="{C8489D84-5169-44B8-84CB-1F1C7212BC6A}"/>
                </a:ext>
              </a:extLst>
            </p:cNvPr>
            <p:cNvSpPr/>
            <p:nvPr/>
          </p:nvSpPr>
          <p:spPr>
            <a:xfrm>
              <a:off x="5202936" y="3768269"/>
              <a:ext cx="816864" cy="81491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líḋè-Freeform: Shape 28">
              <a:extLst>
                <a:ext uri="{FF2B5EF4-FFF2-40B4-BE49-F238E27FC236}">
                  <a16:creationId xmlns:a16="http://schemas.microsoft.com/office/drawing/2014/main" id="{25B7D1A4-A871-44A7-96B1-3F8668AE9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206" y="4045549"/>
              <a:ext cx="314325" cy="260350"/>
            </a:xfrm>
            <a:custGeom>
              <a:avLst/>
              <a:gdLst/>
              <a:ahLst/>
              <a:cxnLst>
                <a:cxn ang="0">
                  <a:pos x="390" y="156"/>
                </a:cxn>
                <a:cxn ang="0">
                  <a:pos x="344" y="260"/>
                </a:cxn>
                <a:cxn ang="0">
                  <a:pos x="134" y="260"/>
                </a:cxn>
                <a:cxn ang="0">
                  <a:pos x="82" y="128"/>
                </a:cxn>
                <a:cxn ang="0">
                  <a:pos x="68" y="116"/>
                </a:cxn>
                <a:cxn ang="0">
                  <a:pos x="41" y="116"/>
                </a:cxn>
                <a:cxn ang="0">
                  <a:pos x="42" y="74"/>
                </a:cxn>
                <a:cxn ang="0">
                  <a:pos x="100" y="74"/>
                </a:cxn>
                <a:cxn ang="0">
                  <a:pos x="118" y="97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350" y="149"/>
                </a:cxn>
                <a:cxn ang="0">
                  <a:pos x="381" y="116"/>
                </a:cxn>
                <a:cxn ang="0">
                  <a:pos x="390" y="156"/>
                </a:cxn>
                <a:cxn ang="0">
                  <a:pos x="305" y="210"/>
                </a:cxn>
                <a:cxn ang="0">
                  <a:pos x="180" y="210"/>
                </a:cxn>
                <a:cxn ang="0">
                  <a:pos x="167" y="196"/>
                </a:cxn>
                <a:cxn ang="0">
                  <a:pos x="128" y="90"/>
                </a:cxn>
                <a:cxn ang="0">
                  <a:pos x="141" y="77"/>
                </a:cxn>
                <a:cxn ang="0">
                  <a:pos x="171" y="77"/>
                </a:cxn>
                <a:cxn ang="0">
                  <a:pos x="171" y="13"/>
                </a:cxn>
                <a:cxn ang="0">
                  <a:pos x="185" y="0"/>
                </a:cxn>
                <a:cxn ang="0">
                  <a:pos x="254" y="0"/>
                </a:cxn>
                <a:cxn ang="0">
                  <a:pos x="268" y="13"/>
                </a:cxn>
                <a:cxn ang="0">
                  <a:pos x="268" y="47"/>
                </a:cxn>
                <a:cxn ang="0">
                  <a:pos x="306" y="47"/>
                </a:cxn>
                <a:cxn ang="0">
                  <a:pos x="314" y="55"/>
                </a:cxn>
                <a:cxn ang="0">
                  <a:pos x="314" y="77"/>
                </a:cxn>
                <a:cxn ang="0">
                  <a:pos x="348" y="77"/>
                </a:cxn>
                <a:cxn ang="0">
                  <a:pos x="362" y="90"/>
                </a:cxn>
                <a:cxn ang="0">
                  <a:pos x="318" y="196"/>
                </a:cxn>
                <a:cxn ang="0">
                  <a:pos x="305" y="210"/>
                </a:cxn>
                <a:cxn ang="0">
                  <a:pos x="186" y="272"/>
                </a:cxn>
                <a:cxn ang="0">
                  <a:pos x="220" y="299"/>
                </a:cxn>
                <a:cxn ang="0">
                  <a:pos x="186" y="331"/>
                </a:cxn>
                <a:cxn ang="0">
                  <a:pos x="152" y="299"/>
                </a:cxn>
                <a:cxn ang="0">
                  <a:pos x="186" y="272"/>
                </a:cxn>
                <a:cxn ang="0">
                  <a:pos x="298" y="272"/>
                </a:cxn>
                <a:cxn ang="0">
                  <a:pos x="331" y="299"/>
                </a:cxn>
                <a:cxn ang="0">
                  <a:pos x="298" y="331"/>
                </a:cxn>
                <a:cxn ang="0">
                  <a:pos x="264" y="299"/>
                </a:cxn>
                <a:cxn ang="0">
                  <a:pos x="298" y="272"/>
                </a:cxn>
              </a:cxnLst>
              <a:rect l="0" t="0" r="r" b="b"/>
              <a:pathLst>
                <a:path w="399" h="331">
                  <a:moveTo>
                    <a:pt x="390" y="156"/>
                  </a:moveTo>
                  <a:cubicBezTo>
                    <a:pt x="351" y="259"/>
                    <a:pt x="350" y="260"/>
                    <a:pt x="344" y="260"/>
                  </a:cubicBezTo>
                  <a:cubicBezTo>
                    <a:pt x="324" y="260"/>
                    <a:pt x="218" y="260"/>
                    <a:pt x="134" y="260"/>
                  </a:cubicBezTo>
                  <a:cubicBezTo>
                    <a:pt x="126" y="260"/>
                    <a:pt x="93" y="163"/>
                    <a:pt x="82" y="128"/>
                  </a:cubicBezTo>
                  <a:cubicBezTo>
                    <a:pt x="79" y="119"/>
                    <a:pt x="74" y="116"/>
                    <a:pt x="68" y="116"/>
                  </a:cubicBezTo>
                  <a:cubicBezTo>
                    <a:pt x="58" y="116"/>
                    <a:pt x="50" y="116"/>
                    <a:pt x="41" y="116"/>
                  </a:cubicBezTo>
                  <a:cubicBezTo>
                    <a:pt x="0" y="116"/>
                    <a:pt x="0" y="74"/>
                    <a:pt x="42" y="74"/>
                  </a:cubicBezTo>
                  <a:cubicBezTo>
                    <a:pt x="71" y="74"/>
                    <a:pt x="89" y="74"/>
                    <a:pt x="100" y="74"/>
                  </a:cubicBezTo>
                  <a:cubicBezTo>
                    <a:pt x="110" y="74"/>
                    <a:pt x="115" y="87"/>
                    <a:pt x="118" y="97"/>
                  </a:cubicBezTo>
                  <a:cubicBezTo>
                    <a:pt x="129" y="125"/>
                    <a:pt x="149" y="180"/>
                    <a:pt x="159" y="207"/>
                  </a:cubicBezTo>
                  <a:cubicBezTo>
                    <a:pt x="163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5"/>
                    <a:pt x="326" y="207"/>
                  </a:cubicBezTo>
                  <a:cubicBezTo>
                    <a:pt x="335" y="186"/>
                    <a:pt x="344" y="163"/>
                    <a:pt x="350" y="149"/>
                  </a:cubicBezTo>
                  <a:cubicBezTo>
                    <a:pt x="354" y="139"/>
                    <a:pt x="362" y="110"/>
                    <a:pt x="381" y="116"/>
                  </a:cubicBezTo>
                  <a:cubicBezTo>
                    <a:pt x="399" y="123"/>
                    <a:pt x="399" y="131"/>
                    <a:pt x="390" y="156"/>
                  </a:cubicBezTo>
                  <a:close/>
                  <a:moveTo>
                    <a:pt x="305" y="210"/>
                  </a:moveTo>
                  <a:cubicBezTo>
                    <a:pt x="180" y="210"/>
                    <a:pt x="180" y="210"/>
                    <a:pt x="180" y="210"/>
                  </a:cubicBezTo>
                  <a:cubicBezTo>
                    <a:pt x="173" y="210"/>
                    <a:pt x="170" y="204"/>
                    <a:pt x="167" y="196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8" y="83"/>
                    <a:pt x="134" y="77"/>
                    <a:pt x="141" y="77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1" y="6"/>
                    <a:pt x="178" y="0"/>
                    <a:pt x="185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2" y="0"/>
                    <a:pt x="268" y="6"/>
                    <a:pt x="268" y="13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306" y="47"/>
                    <a:pt x="306" y="47"/>
                    <a:pt x="306" y="47"/>
                  </a:cubicBezTo>
                  <a:cubicBezTo>
                    <a:pt x="310" y="47"/>
                    <a:pt x="314" y="51"/>
                    <a:pt x="314" y="55"/>
                  </a:cubicBezTo>
                  <a:cubicBezTo>
                    <a:pt x="314" y="77"/>
                    <a:pt x="314" y="77"/>
                    <a:pt x="314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56" y="77"/>
                    <a:pt x="362" y="83"/>
                    <a:pt x="362" y="90"/>
                  </a:cubicBezTo>
                  <a:cubicBezTo>
                    <a:pt x="318" y="196"/>
                    <a:pt x="318" y="196"/>
                    <a:pt x="318" y="196"/>
                  </a:cubicBezTo>
                  <a:cubicBezTo>
                    <a:pt x="315" y="205"/>
                    <a:pt x="312" y="210"/>
                    <a:pt x="305" y="210"/>
                  </a:cubicBezTo>
                  <a:close/>
                  <a:moveTo>
                    <a:pt x="186" y="272"/>
                  </a:moveTo>
                  <a:cubicBezTo>
                    <a:pt x="203" y="272"/>
                    <a:pt x="220" y="283"/>
                    <a:pt x="220" y="299"/>
                  </a:cubicBezTo>
                  <a:cubicBezTo>
                    <a:pt x="220" y="315"/>
                    <a:pt x="203" y="331"/>
                    <a:pt x="186" y="331"/>
                  </a:cubicBezTo>
                  <a:cubicBezTo>
                    <a:pt x="170" y="331"/>
                    <a:pt x="152" y="315"/>
                    <a:pt x="152" y="299"/>
                  </a:cubicBezTo>
                  <a:cubicBezTo>
                    <a:pt x="152" y="283"/>
                    <a:pt x="170" y="272"/>
                    <a:pt x="186" y="272"/>
                  </a:cubicBezTo>
                  <a:close/>
                  <a:moveTo>
                    <a:pt x="298" y="272"/>
                  </a:moveTo>
                  <a:cubicBezTo>
                    <a:pt x="315" y="272"/>
                    <a:pt x="331" y="282"/>
                    <a:pt x="331" y="299"/>
                  </a:cubicBezTo>
                  <a:cubicBezTo>
                    <a:pt x="331" y="316"/>
                    <a:pt x="315" y="331"/>
                    <a:pt x="298" y="331"/>
                  </a:cubicBezTo>
                  <a:cubicBezTo>
                    <a:pt x="280" y="331"/>
                    <a:pt x="264" y="316"/>
                    <a:pt x="264" y="299"/>
                  </a:cubicBezTo>
                  <a:cubicBezTo>
                    <a:pt x="264" y="282"/>
                    <a:pt x="280" y="272"/>
                    <a:pt x="298" y="2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29">
            <a:extLst>
              <a:ext uri="{FF2B5EF4-FFF2-40B4-BE49-F238E27FC236}">
                <a16:creationId xmlns:a16="http://schemas.microsoft.com/office/drawing/2014/main" id="{013ECCBB-6444-4801-B2D5-F9F4EABC5F8F}"/>
              </a:ext>
            </a:extLst>
          </p:cNvPr>
          <p:cNvGrpSpPr/>
          <p:nvPr/>
        </p:nvGrpSpPr>
        <p:grpSpPr>
          <a:xfrm>
            <a:off x="539751" y="1341200"/>
            <a:ext cx="3744217" cy="615313"/>
            <a:chOff x="719668" y="1788266"/>
            <a:chExt cx="4992289" cy="820417"/>
          </a:xfrm>
        </p:grpSpPr>
        <p:sp>
          <p:nvSpPr>
            <p:cNvPr id="21" name="íślíḋè-TextBox 32">
              <a:extLst>
                <a:ext uri="{FF2B5EF4-FFF2-40B4-BE49-F238E27FC236}">
                  <a16:creationId xmlns:a16="http://schemas.microsoft.com/office/drawing/2014/main" id="{2B647F17-90EA-4C00-931C-2F03C83B854F}"/>
                </a:ext>
              </a:extLst>
            </p:cNvPr>
            <p:cNvSpPr txBox="1"/>
            <p:nvPr/>
          </p:nvSpPr>
          <p:spPr>
            <a:xfrm>
              <a:off x="719668" y="1788266"/>
              <a:ext cx="344593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2" name="íślíḋè-TextBox 33">
              <a:extLst>
                <a:ext uri="{FF2B5EF4-FFF2-40B4-BE49-F238E27FC236}">
                  <a16:creationId xmlns:a16="http://schemas.microsoft.com/office/drawing/2014/main" id="{FE1FE7D7-049D-4BCD-92D7-64F89BB60545}"/>
                </a:ext>
              </a:extLst>
            </p:cNvPr>
            <p:cNvSpPr txBox="1"/>
            <p:nvPr/>
          </p:nvSpPr>
          <p:spPr>
            <a:xfrm>
              <a:off x="2266025" y="2126821"/>
              <a:ext cx="3445932" cy="481862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2" name="Group 34">
            <a:extLst>
              <a:ext uri="{FF2B5EF4-FFF2-40B4-BE49-F238E27FC236}">
                <a16:creationId xmlns:a16="http://schemas.microsoft.com/office/drawing/2014/main" id="{2C9F5AAA-63C7-48AF-96F6-BAF86C389608}"/>
              </a:ext>
            </a:extLst>
          </p:cNvPr>
          <p:cNvGrpSpPr/>
          <p:nvPr/>
        </p:nvGrpSpPr>
        <p:grpSpPr>
          <a:xfrm>
            <a:off x="539751" y="3585577"/>
            <a:ext cx="3744217" cy="615313"/>
            <a:chOff x="719668" y="1788266"/>
            <a:chExt cx="4992289" cy="820417"/>
          </a:xfrm>
        </p:grpSpPr>
        <p:sp>
          <p:nvSpPr>
            <p:cNvPr id="19" name="íślíḋè-TextBox 35">
              <a:extLst>
                <a:ext uri="{FF2B5EF4-FFF2-40B4-BE49-F238E27FC236}">
                  <a16:creationId xmlns:a16="http://schemas.microsoft.com/office/drawing/2014/main" id="{04559CD3-13C7-473E-AC6C-AD42A5D2C8A0}"/>
                </a:ext>
              </a:extLst>
            </p:cNvPr>
            <p:cNvSpPr txBox="1"/>
            <p:nvPr/>
          </p:nvSpPr>
          <p:spPr>
            <a:xfrm>
              <a:off x="719668" y="1788266"/>
              <a:ext cx="344593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0" name="íślíḋè-TextBox 36">
              <a:extLst>
                <a:ext uri="{FF2B5EF4-FFF2-40B4-BE49-F238E27FC236}">
                  <a16:creationId xmlns:a16="http://schemas.microsoft.com/office/drawing/2014/main" id="{2CA15D3A-0A5D-47F5-A330-2952DDF1BFB0}"/>
                </a:ext>
              </a:extLst>
            </p:cNvPr>
            <p:cNvSpPr txBox="1"/>
            <p:nvPr/>
          </p:nvSpPr>
          <p:spPr>
            <a:xfrm>
              <a:off x="2266025" y="2126821"/>
              <a:ext cx="3445932" cy="481862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3" name="Group 37">
            <a:extLst>
              <a:ext uri="{FF2B5EF4-FFF2-40B4-BE49-F238E27FC236}">
                <a16:creationId xmlns:a16="http://schemas.microsoft.com/office/drawing/2014/main" id="{5A477A40-AD76-40C1-A960-1FF0C153318F}"/>
              </a:ext>
            </a:extLst>
          </p:cNvPr>
          <p:cNvGrpSpPr/>
          <p:nvPr/>
        </p:nvGrpSpPr>
        <p:grpSpPr>
          <a:xfrm>
            <a:off x="6019799" y="1341200"/>
            <a:ext cx="2584449" cy="615313"/>
            <a:chOff x="719668" y="1788266"/>
            <a:chExt cx="3445932" cy="820417"/>
          </a:xfrm>
        </p:grpSpPr>
        <p:sp>
          <p:nvSpPr>
            <p:cNvPr id="17" name="íślíḋè-TextBox 38">
              <a:extLst>
                <a:ext uri="{FF2B5EF4-FFF2-40B4-BE49-F238E27FC236}">
                  <a16:creationId xmlns:a16="http://schemas.microsoft.com/office/drawing/2014/main" id="{3274E601-3F87-495B-A1B4-343CABF39E00}"/>
                </a:ext>
              </a:extLst>
            </p:cNvPr>
            <p:cNvSpPr txBox="1"/>
            <p:nvPr/>
          </p:nvSpPr>
          <p:spPr>
            <a:xfrm>
              <a:off x="719668" y="1788266"/>
              <a:ext cx="344593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8" name="íślíḋè-TextBox 39">
              <a:extLst>
                <a:ext uri="{FF2B5EF4-FFF2-40B4-BE49-F238E27FC236}">
                  <a16:creationId xmlns:a16="http://schemas.microsoft.com/office/drawing/2014/main" id="{8462CE3F-29F3-4D47-93DF-007AA4080633}"/>
                </a:ext>
              </a:extLst>
            </p:cNvPr>
            <p:cNvSpPr txBox="1"/>
            <p:nvPr/>
          </p:nvSpPr>
          <p:spPr>
            <a:xfrm>
              <a:off x="719668" y="2126820"/>
              <a:ext cx="3445932" cy="481863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4" name="Group 40">
            <a:extLst>
              <a:ext uri="{FF2B5EF4-FFF2-40B4-BE49-F238E27FC236}">
                <a16:creationId xmlns:a16="http://schemas.microsoft.com/office/drawing/2014/main" id="{D00FD897-C00C-4D11-9D8A-83720DFEE93C}"/>
              </a:ext>
            </a:extLst>
          </p:cNvPr>
          <p:cNvGrpSpPr/>
          <p:nvPr/>
        </p:nvGrpSpPr>
        <p:grpSpPr>
          <a:xfrm>
            <a:off x="6019799" y="3585577"/>
            <a:ext cx="2584449" cy="615313"/>
            <a:chOff x="719668" y="1788266"/>
            <a:chExt cx="3445932" cy="820417"/>
          </a:xfrm>
        </p:grpSpPr>
        <p:sp>
          <p:nvSpPr>
            <p:cNvPr id="15" name="íślíḋè-TextBox 41">
              <a:extLst>
                <a:ext uri="{FF2B5EF4-FFF2-40B4-BE49-F238E27FC236}">
                  <a16:creationId xmlns:a16="http://schemas.microsoft.com/office/drawing/2014/main" id="{4E4624B8-7453-44DE-A6F1-678E7B748A0C}"/>
                </a:ext>
              </a:extLst>
            </p:cNvPr>
            <p:cNvSpPr txBox="1"/>
            <p:nvPr/>
          </p:nvSpPr>
          <p:spPr>
            <a:xfrm>
              <a:off x="719668" y="1788266"/>
              <a:ext cx="344593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6" name="íślíḋè-TextBox 42">
              <a:extLst>
                <a:ext uri="{FF2B5EF4-FFF2-40B4-BE49-F238E27FC236}">
                  <a16:creationId xmlns:a16="http://schemas.microsoft.com/office/drawing/2014/main" id="{6300518D-004B-4FAA-AFAA-30D9DAB81CC9}"/>
                </a:ext>
              </a:extLst>
            </p:cNvPr>
            <p:cNvSpPr txBox="1"/>
            <p:nvPr/>
          </p:nvSpPr>
          <p:spPr>
            <a:xfrm>
              <a:off x="719668" y="2126820"/>
              <a:ext cx="3445932" cy="481863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6943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DFAA875-5A8C-4D20-8AC1-6D33CD5C9461}"/>
              </a:ext>
            </a:extLst>
          </p:cNvPr>
          <p:cNvGrpSpPr/>
          <p:nvPr/>
        </p:nvGrpSpPr>
        <p:grpSpPr>
          <a:xfrm>
            <a:off x="3785628" y="1986062"/>
            <a:ext cx="1635836" cy="2408363"/>
            <a:chOff x="4900246" y="2536998"/>
            <a:chExt cx="2391508" cy="3520902"/>
          </a:xfrm>
        </p:grpSpPr>
        <p:sp>
          <p:nvSpPr>
            <p:cNvPr id="41" name="i$liḋe-Isosceles Triangle 40">
              <a:extLst>
                <a:ext uri="{FF2B5EF4-FFF2-40B4-BE49-F238E27FC236}">
                  <a16:creationId xmlns:a16="http://schemas.microsoft.com/office/drawing/2014/main" id="{9338FDD0-8B1B-494D-A951-7C469C8B27FB}"/>
                </a:ext>
              </a:extLst>
            </p:cNvPr>
            <p:cNvSpPr/>
            <p:nvPr/>
          </p:nvSpPr>
          <p:spPr>
            <a:xfrm>
              <a:off x="4900246" y="3429000"/>
              <a:ext cx="2391508" cy="2628900"/>
            </a:xfrm>
            <a:prstGeom prst="triangle">
              <a:avLst/>
            </a:prstGeom>
            <a:solidFill>
              <a:schemeClr val="accent4">
                <a:alpha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2" name="i$liḋe-Straight Connector 41">
              <a:extLst>
                <a:ext uri="{FF2B5EF4-FFF2-40B4-BE49-F238E27FC236}">
                  <a16:creationId xmlns:a16="http://schemas.microsoft.com/office/drawing/2014/main" id="{B48173BD-EAB7-4A2C-BAFE-69927A7F8D44}"/>
                </a:ext>
              </a:extLst>
            </p:cNvPr>
            <p:cNvCxnSpPr/>
            <p:nvPr/>
          </p:nvCxnSpPr>
          <p:spPr>
            <a:xfrm flipV="1">
              <a:off x="6096000" y="2536998"/>
              <a:ext cx="0" cy="977107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0183C68-B36F-43B1-A07E-9DF053C7857E}"/>
              </a:ext>
            </a:extLst>
          </p:cNvPr>
          <p:cNvGrpSpPr/>
          <p:nvPr/>
        </p:nvGrpSpPr>
        <p:grpSpPr>
          <a:xfrm>
            <a:off x="3912354" y="1305095"/>
            <a:ext cx="1382385" cy="634591"/>
            <a:chOff x="5122025" y="525814"/>
            <a:chExt cx="2020976" cy="927740"/>
          </a:xfrm>
        </p:grpSpPr>
        <p:sp>
          <p:nvSpPr>
            <p:cNvPr id="39" name="i$liḋe-文本框 19">
              <a:extLst>
                <a:ext uri="{FF2B5EF4-FFF2-40B4-BE49-F238E27FC236}">
                  <a16:creationId xmlns:a16="http://schemas.microsoft.com/office/drawing/2014/main" id="{F62589DD-A05A-49EF-8890-8E787BF498CA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40" name="i$liḋe-Rectangle 39">
              <a:extLst>
                <a:ext uri="{FF2B5EF4-FFF2-40B4-BE49-F238E27FC236}">
                  <a16:creationId xmlns:a16="http://schemas.microsoft.com/office/drawing/2014/main" id="{F2BB0EAE-73B0-40A7-BD94-EE26D0EAC4D5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38777D9-54F4-4E38-A92A-942814D022DC}"/>
              </a:ext>
            </a:extLst>
          </p:cNvPr>
          <p:cNvGrpSpPr/>
          <p:nvPr/>
        </p:nvGrpSpPr>
        <p:grpSpPr>
          <a:xfrm>
            <a:off x="923554" y="2199763"/>
            <a:ext cx="1635836" cy="2194661"/>
            <a:chOff x="1858107" y="2849418"/>
            <a:chExt cx="2391508" cy="3208481"/>
          </a:xfrm>
        </p:grpSpPr>
        <p:sp>
          <p:nvSpPr>
            <p:cNvPr id="37" name="i$liḋe-Isosceles Triangle 36">
              <a:extLst>
                <a:ext uri="{FF2B5EF4-FFF2-40B4-BE49-F238E27FC236}">
                  <a16:creationId xmlns:a16="http://schemas.microsoft.com/office/drawing/2014/main" id="{A604A687-68AC-447E-A533-6F643AAD704F}"/>
                </a:ext>
              </a:extLst>
            </p:cNvPr>
            <p:cNvSpPr/>
            <p:nvPr/>
          </p:nvSpPr>
          <p:spPr>
            <a:xfrm>
              <a:off x="1858107" y="3719146"/>
              <a:ext cx="2391508" cy="2338753"/>
            </a:xfrm>
            <a:prstGeom prst="triangle">
              <a:avLst/>
            </a:prstGeom>
            <a:solidFill>
              <a:schemeClr val="accent1">
                <a:alpha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8" name="i$liḋe-Straight Connector 37">
              <a:extLst>
                <a:ext uri="{FF2B5EF4-FFF2-40B4-BE49-F238E27FC236}">
                  <a16:creationId xmlns:a16="http://schemas.microsoft.com/office/drawing/2014/main" id="{1B7EF41E-1384-4FEE-B6ED-E4596C7340D5}"/>
                </a:ext>
              </a:extLst>
            </p:cNvPr>
            <p:cNvCxnSpPr/>
            <p:nvPr/>
          </p:nvCxnSpPr>
          <p:spPr>
            <a:xfrm flipV="1">
              <a:off x="3053861" y="2849418"/>
              <a:ext cx="0" cy="977107"/>
            </a:xfrm>
            <a:prstGeom prst="line">
              <a:avLst/>
            </a:prstGeom>
            <a:ln w="12700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46C252-787C-40D4-9A64-A3AA9DE25067}"/>
              </a:ext>
            </a:extLst>
          </p:cNvPr>
          <p:cNvGrpSpPr/>
          <p:nvPr/>
        </p:nvGrpSpPr>
        <p:grpSpPr>
          <a:xfrm>
            <a:off x="1050279" y="1513780"/>
            <a:ext cx="1382385" cy="634591"/>
            <a:chOff x="5122025" y="525814"/>
            <a:chExt cx="2020976" cy="927740"/>
          </a:xfrm>
        </p:grpSpPr>
        <p:sp>
          <p:nvSpPr>
            <p:cNvPr id="35" name="i$liḋe-文本框 22">
              <a:extLst>
                <a:ext uri="{FF2B5EF4-FFF2-40B4-BE49-F238E27FC236}">
                  <a16:creationId xmlns:a16="http://schemas.microsoft.com/office/drawing/2014/main" id="{2E982D32-6C7A-4ED4-9419-83D19D66EADF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6" name="i$liḋe-Rectangle 35">
              <a:extLst>
                <a:ext uri="{FF2B5EF4-FFF2-40B4-BE49-F238E27FC236}">
                  <a16:creationId xmlns:a16="http://schemas.microsoft.com/office/drawing/2014/main" id="{5FDF3083-412A-41F6-8BC7-2E191478140A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EAA132-604B-49A7-AB0F-8725C56441E5}"/>
              </a:ext>
            </a:extLst>
          </p:cNvPr>
          <p:cNvGrpSpPr/>
          <p:nvPr/>
        </p:nvGrpSpPr>
        <p:grpSpPr>
          <a:xfrm>
            <a:off x="5216666" y="2797889"/>
            <a:ext cx="1635836" cy="1596536"/>
            <a:chOff x="6421315" y="3723847"/>
            <a:chExt cx="2391508" cy="2334053"/>
          </a:xfrm>
        </p:grpSpPr>
        <p:sp>
          <p:nvSpPr>
            <p:cNvPr id="33" name="i$liḋe-Isosceles Triangle 32">
              <a:extLst>
                <a:ext uri="{FF2B5EF4-FFF2-40B4-BE49-F238E27FC236}">
                  <a16:creationId xmlns:a16="http://schemas.microsoft.com/office/drawing/2014/main" id="{500DDBBE-F2DC-44FC-9F19-DFBDDD271C59}"/>
                </a:ext>
              </a:extLst>
            </p:cNvPr>
            <p:cNvSpPr/>
            <p:nvPr/>
          </p:nvSpPr>
          <p:spPr>
            <a:xfrm>
              <a:off x="6421315" y="4624754"/>
              <a:ext cx="2391508" cy="1433146"/>
            </a:xfrm>
            <a:prstGeom prst="triangle">
              <a:avLst/>
            </a:prstGeom>
            <a:solidFill>
              <a:schemeClr val="accent5">
                <a:alpha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4" name="i$liḋe-Straight Connector 33">
              <a:extLst>
                <a:ext uri="{FF2B5EF4-FFF2-40B4-BE49-F238E27FC236}">
                  <a16:creationId xmlns:a16="http://schemas.microsoft.com/office/drawing/2014/main" id="{9667F0A8-5754-402D-BF18-302DD4A16838}"/>
                </a:ext>
              </a:extLst>
            </p:cNvPr>
            <p:cNvCxnSpPr/>
            <p:nvPr/>
          </p:nvCxnSpPr>
          <p:spPr>
            <a:xfrm flipV="1">
              <a:off x="7617069" y="3723847"/>
              <a:ext cx="0" cy="977107"/>
            </a:xfrm>
            <a:prstGeom prst="line">
              <a:avLst/>
            </a:prstGeom>
            <a:ln w="12700">
              <a:solidFill>
                <a:schemeClr val="accent5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6AF1FDE-D82B-4746-9B12-26AF1F61B156}"/>
              </a:ext>
            </a:extLst>
          </p:cNvPr>
          <p:cNvGrpSpPr/>
          <p:nvPr/>
        </p:nvGrpSpPr>
        <p:grpSpPr>
          <a:xfrm>
            <a:off x="5343392" y="2109918"/>
            <a:ext cx="1382385" cy="634591"/>
            <a:chOff x="5122025" y="525814"/>
            <a:chExt cx="2020976" cy="927740"/>
          </a:xfrm>
        </p:grpSpPr>
        <p:sp>
          <p:nvSpPr>
            <p:cNvPr id="31" name="i$liḋe-文本框 25">
              <a:extLst>
                <a:ext uri="{FF2B5EF4-FFF2-40B4-BE49-F238E27FC236}">
                  <a16:creationId xmlns:a16="http://schemas.microsoft.com/office/drawing/2014/main" id="{5F9E4A20-F87E-4BD9-90F4-A124A97E2839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2" name="i$liḋe-Rectangle 31">
              <a:extLst>
                <a:ext uri="{FF2B5EF4-FFF2-40B4-BE49-F238E27FC236}">
                  <a16:creationId xmlns:a16="http://schemas.microsoft.com/office/drawing/2014/main" id="{FA09C8DB-5408-458A-86E0-239D24E0EACB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5"/>
                  </a:solidFill>
                </a:rPr>
                <a:t>标题文本预设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6862506-CE59-4991-ADF1-7C556ED1544D}"/>
              </a:ext>
            </a:extLst>
          </p:cNvPr>
          <p:cNvGrpSpPr/>
          <p:nvPr/>
        </p:nvGrpSpPr>
        <p:grpSpPr>
          <a:xfrm>
            <a:off x="6647704" y="2797889"/>
            <a:ext cx="1635836" cy="1596536"/>
            <a:chOff x="7942385" y="3723847"/>
            <a:chExt cx="2391508" cy="2334053"/>
          </a:xfrm>
        </p:grpSpPr>
        <p:sp>
          <p:nvSpPr>
            <p:cNvPr id="29" name="i$liḋe-Isosceles Triangle 28">
              <a:extLst>
                <a:ext uri="{FF2B5EF4-FFF2-40B4-BE49-F238E27FC236}">
                  <a16:creationId xmlns:a16="http://schemas.microsoft.com/office/drawing/2014/main" id="{3AA7AB4C-4364-41C6-B542-6B92B280DB20}"/>
                </a:ext>
              </a:extLst>
            </p:cNvPr>
            <p:cNvSpPr/>
            <p:nvPr/>
          </p:nvSpPr>
          <p:spPr>
            <a:xfrm>
              <a:off x="7942385" y="4624754"/>
              <a:ext cx="2391508" cy="1433146"/>
            </a:xfrm>
            <a:prstGeom prst="triangle">
              <a:avLst/>
            </a:prstGeom>
            <a:solidFill>
              <a:schemeClr val="accent6">
                <a:alpha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0" name="i$liḋe-Straight Connector 29">
              <a:extLst>
                <a:ext uri="{FF2B5EF4-FFF2-40B4-BE49-F238E27FC236}">
                  <a16:creationId xmlns:a16="http://schemas.microsoft.com/office/drawing/2014/main" id="{F0F14202-2FFB-42C0-A110-7006B13370B6}"/>
                </a:ext>
              </a:extLst>
            </p:cNvPr>
            <p:cNvCxnSpPr/>
            <p:nvPr/>
          </p:nvCxnSpPr>
          <p:spPr>
            <a:xfrm flipV="1">
              <a:off x="9135208" y="3723847"/>
              <a:ext cx="0" cy="977107"/>
            </a:xfrm>
            <a:prstGeom prst="line">
              <a:avLst/>
            </a:prstGeom>
            <a:ln w="12700">
              <a:solidFill>
                <a:schemeClr val="accent6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5E00844-BA1E-421B-A0FF-C145BBB9144F}"/>
              </a:ext>
            </a:extLst>
          </p:cNvPr>
          <p:cNvGrpSpPr/>
          <p:nvPr/>
        </p:nvGrpSpPr>
        <p:grpSpPr>
          <a:xfrm>
            <a:off x="6772425" y="2106050"/>
            <a:ext cx="1382385" cy="634591"/>
            <a:chOff x="5122025" y="525814"/>
            <a:chExt cx="2020976" cy="927740"/>
          </a:xfrm>
        </p:grpSpPr>
        <p:sp>
          <p:nvSpPr>
            <p:cNvPr id="27" name="i$liḋe-文本框 28">
              <a:extLst>
                <a:ext uri="{FF2B5EF4-FFF2-40B4-BE49-F238E27FC236}">
                  <a16:creationId xmlns:a16="http://schemas.microsoft.com/office/drawing/2014/main" id="{3C7AF2F6-5DEA-4888-80D9-450E0B3A3562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8" name="i$liḋe-Rectangle 27">
              <a:extLst>
                <a:ext uri="{FF2B5EF4-FFF2-40B4-BE49-F238E27FC236}">
                  <a16:creationId xmlns:a16="http://schemas.microsoft.com/office/drawing/2014/main" id="{91EEFDB1-F339-4D00-9BC5-B32774773802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CCE9BE7-970E-48F1-9E9E-036FE0969289}"/>
              </a:ext>
            </a:extLst>
          </p:cNvPr>
          <p:cNvGrpSpPr/>
          <p:nvPr/>
        </p:nvGrpSpPr>
        <p:grpSpPr>
          <a:xfrm>
            <a:off x="2354591" y="2797889"/>
            <a:ext cx="1635836" cy="1596536"/>
            <a:chOff x="3379176" y="3723847"/>
            <a:chExt cx="2391508" cy="2334053"/>
          </a:xfrm>
        </p:grpSpPr>
        <p:sp>
          <p:nvSpPr>
            <p:cNvPr id="25" name="i$liḋe-Isosceles Triangle 24">
              <a:extLst>
                <a:ext uri="{FF2B5EF4-FFF2-40B4-BE49-F238E27FC236}">
                  <a16:creationId xmlns:a16="http://schemas.microsoft.com/office/drawing/2014/main" id="{89DF92BE-9277-4E7B-A864-D6D142ACEC94}"/>
                </a:ext>
              </a:extLst>
            </p:cNvPr>
            <p:cNvSpPr/>
            <p:nvPr/>
          </p:nvSpPr>
          <p:spPr>
            <a:xfrm>
              <a:off x="3379176" y="4624754"/>
              <a:ext cx="2391508" cy="1433146"/>
            </a:xfrm>
            <a:prstGeom prst="triangle">
              <a:avLst/>
            </a:prstGeom>
            <a:solidFill>
              <a:schemeClr val="accent2">
                <a:alpha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i$liḋe-Straight Connector 25">
              <a:extLst>
                <a:ext uri="{FF2B5EF4-FFF2-40B4-BE49-F238E27FC236}">
                  <a16:creationId xmlns:a16="http://schemas.microsoft.com/office/drawing/2014/main" id="{C9713190-493B-47E3-B66D-37336220859C}"/>
                </a:ext>
              </a:extLst>
            </p:cNvPr>
            <p:cNvCxnSpPr/>
            <p:nvPr/>
          </p:nvCxnSpPr>
          <p:spPr>
            <a:xfrm flipV="1">
              <a:off x="4571555" y="3723847"/>
              <a:ext cx="0" cy="977107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ED5E4AD-FA6E-4A04-9EF5-AEF5293C8CD4}"/>
              </a:ext>
            </a:extLst>
          </p:cNvPr>
          <p:cNvGrpSpPr/>
          <p:nvPr/>
        </p:nvGrpSpPr>
        <p:grpSpPr>
          <a:xfrm>
            <a:off x="2479008" y="2103337"/>
            <a:ext cx="1382385" cy="634591"/>
            <a:chOff x="5122025" y="525814"/>
            <a:chExt cx="2020976" cy="927740"/>
          </a:xfrm>
        </p:grpSpPr>
        <p:sp>
          <p:nvSpPr>
            <p:cNvPr id="23" name="i$liḋe-文本框 31">
              <a:extLst>
                <a:ext uri="{FF2B5EF4-FFF2-40B4-BE49-F238E27FC236}">
                  <a16:creationId xmlns:a16="http://schemas.microsoft.com/office/drawing/2014/main" id="{E9EF546E-26C7-4A3E-89AF-D5863327DB82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4" name="i$liḋe-Rectangle 23">
              <a:extLst>
                <a:ext uri="{FF2B5EF4-FFF2-40B4-BE49-F238E27FC236}">
                  <a16:creationId xmlns:a16="http://schemas.microsoft.com/office/drawing/2014/main" id="{F0296E18-7378-4537-8AD4-963EF47845B2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sp>
        <p:nvSpPr>
          <p:cNvPr id="13" name="i$liḋe-Freeform 12">
            <a:extLst>
              <a:ext uri="{FF2B5EF4-FFF2-40B4-BE49-F238E27FC236}">
                <a16:creationId xmlns:a16="http://schemas.microsoft.com/office/drawing/2014/main" id="{D886BADB-4EEE-42E4-8690-D503B1515360}"/>
              </a:ext>
            </a:extLst>
          </p:cNvPr>
          <p:cNvSpPr>
            <a:spLocks/>
          </p:cNvSpPr>
          <p:nvPr/>
        </p:nvSpPr>
        <p:spPr bwMode="auto">
          <a:xfrm>
            <a:off x="2906465" y="3750603"/>
            <a:ext cx="506780" cy="508043"/>
          </a:xfrm>
          <a:custGeom>
            <a:avLst/>
            <a:gdLst>
              <a:gd name="T0" fmla="*/ 2594 w 5188"/>
              <a:gd name="T1" fmla="*/ 0 h 5188"/>
              <a:gd name="T2" fmla="*/ 2594 w 5188"/>
              <a:gd name="T3" fmla="*/ 0 h 5188"/>
              <a:gd name="T4" fmla="*/ 0 w 5188"/>
              <a:gd name="T5" fmla="*/ 2593 h 5188"/>
              <a:gd name="T6" fmla="*/ 2594 w 5188"/>
              <a:gd name="T7" fmla="*/ 5188 h 5188"/>
              <a:gd name="T8" fmla="*/ 5188 w 5188"/>
              <a:gd name="T9" fmla="*/ 2593 h 5188"/>
              <a:gd name="T10" fmla="*/ 2594 w 5188"/>
              <a:gd name="T11" fmla="*/ 0 h 5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88" h="5188">
                <a:moveTo>
                  <a:pt x="2594" y="0"/>
                </a:moveTo>
                <a:lnTo>
                  <a:pt x="2594" y="0"/>
                </a:lnTo>
                <a:cubicBezTo>
                  <a:pt x="1161" y="0"/>
                  <a:pt x="0" y="1160"/>
                  <a:pt x="0" y="2593"/>
                </a:cubicBezTo>
                <a:cubicBezTo>
                  <a:pt x="0" y="4026"/>
                  <a:pt x="1161" y="5188"/>
                  <a:pt x="2594" y="5188"/>
                </a:cubicBezTo>
                <a:cubicBezTo>
                  <a:pt x="4027" y="5188"/>
                  <a:pt x="5188" y="4026"/>
                  <a:pt x="5188" y="2593"/>
                </a:cubicBezTo>
                <a:cubicBezTo>
                  <a:pt x="5188" y="1160"/>
                  <a:pt x="4027" y="0"/>
                  <a:pt x="2594" y="0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$liḋe-Freeform 13">
            <a:extLst>
              <a:ext uri="{FF2B5EF4-FFF2-40B4-BE49-F238E27FC236}">
                <a16:creationId xmlns:a16="http://schemas.microsoft.com/office/drawing/2014/main" id="{EFA8DDDC-A51D-45DA-B54F-3C9F269DBBC9}"/>
              </a:ext>
            </a:extLst>
          </p:cNvPr>
          <p:cNvSpPr>
            <a:spLocks/>
          </p:cNvSpPr>
          <p:nvPr/>
        </p:nvSpPr>
        <p:spPr bwMode="auto">
          <a:xfrm>
            <a:off x="3028375" y="3899686"/>
            <a:ext cx="249185" cy="210579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$liḋe-Freeform 14">
            <a:extLst>
              <a:ext uri="{FF2B5EF4-FFF2-40B4-BE49-F238E27FC236}">
                <a16:creationId xmlns:a16="http://schemas.microsoft.com/office/drawing/2014/main" id="{F4FC83CA-CBFF-4F82-858C-94AD57ABF47B}"/>
              </a:ext>
            </a:extLst>
          </p:cNvPr>
          <p:cNvSpPr>
            <a:spLocks/>
          </p:cNvSpPr>
          <p:nvPr/>
        </p:nvSpPr>
        <p:spPr bwMode="auto">
          <a:xfrm>
            <a:off x="1488081" y="3521115"/>
            <a:ext cx="506780" cy="509307"/>
          </a:xfrm>
          <a:custGeom>
            <a:avLst/>
            <a:gdLst>
              <a:gd name="T0" fmla="*/ 1285 w 2570"/>
              <a:gd name="T1" fmla="*/ 0 h 2569"/>
              <a:gd name="T2" fmla="*/ 1285 w 2570"/>
              <a:gd name="T3" fmla="*/ 0 h 2569"/>
              <a:gd name="T4" fmla="*/ 0 w 2570"/>
              <a:gd name="T5" fmla="*/ 1284 h 2569"/>
              <a:gd name="T6" fmla="*/ 1285 w 2570"/>
              <a:gd name="T7" fmla="*/ 2569 h 2569"/>
              <a:gd name="T8" fmla="*/ 2570 w 2570"/>
              <a:gd name="T9" fmla="*/ 1284 h 2569"/>
              <a:gd name="T10" fmla="*/ 1285 w 2570"/>
              <a:gd name="T11" fmla="*/ 0 h 2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0" h="2569">
                <a:moveTo>
                  <a:pt x="1285" y="0"/>
                </a:moveTo>
                <a:lnTo>
                  <a:pt x="1285" y="0"/>
                </a:lnTo>
                <a:cubicBezTo>
                  <a:pt x="575" y="0"/>
                  <a:pt x="0" y="574"/>
                  <a:pt x="0" y="1284"/>
                </a:cubicBezTo>
                <a:cubicBezTo>
                  <a:pt x="0" y="1994"/>
                  <a:pt x="575" y="2569"/>
                  <a:pt x="1285" y="2569"/>
                </a:cubicBezTo>
                <a:cubicBezTo>
                  <a:pt x="1995" y="2569"/>
                  <a:pt x="2570" y="1994"/>
                  <a:pt x="2570" y="1284"/>
                </a:cubicBezTo>
                <a:cubicBezTo>
                  <a:pt x="2570" y="574"/>
                  <a:pt x="1995" y="0"/>
                  <a:pt x="1285" y="0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$liḋe-Freeform 15">
            <a:extLst>
              <a:ext uri="{FF2B5EF4-FFF2-40B4-BE49-F238E27FC236}">
                <a16:creationId xmlns:a16="http://schemas.microsoft.com/office/drawing/2014/main" id="{7F6D645B-4328-4441-A423-28FBFF4F263E}"/>
              </a:ext>
            </a:extLst>
          </p:cNvPr>
          <p:cNvSpPr>
            <a:spLocks/>
          </p:cNvSpPr>
          <p:nvPr/>
        </p:nvSpPr>
        <p:spPr bwMode="auto">
          <a:xfrm>
            <a:off x="7210227" y="3775640"/>
            <a:ext cx="506780" cy="508043"/>
          </a:xfrm>
          <a:custGeom>
            <a:avLst/>
            <a:gdLst>
              <a:gd name="T0" fmla="*/ 1545 w 3090"/>
              <a:gd name="T1" fmla="*/ 0 h 3090"/>
              <a:gd name="T2" fmla="*/ 1545 w 3090"/>
              <a:gd name="T3" fmla="*/ 0 h 3090"/>
              <a:gd name="T4" fmla="*/ 0 w 3090"/>
              <a:gd name="T5" fmla="*/ 1544 h 3090"/>
              <a:gd name="T6" fmla="*/ 1545 w 3090"/>
              <a:gd name="T7" fmla="*/ 3090 h 3090"/>
              <a:gd name="T8" fmla="*/ 3090 w 3090"/>
              <a:gd name="T9" fmla="*/ 1544 h 3090"/>
              <a:gd name="T10" fmla="*/ 1545 w 3090"/>
              <a:gd name="T11" fmla="*/ 0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0" h="3090">
                <a:moveTo>
                  <a:pt x="1545" y="0"/>
                </a:moveTo>
                <a:lnTo>
                  <a:pt x="1545" y="0"/>
                </a:lnTo>
                <a:cubicBezTo>
                  <a:pt x="691" y="0"/>
                  <a:pt x="0" y="691"/>
                  <a:pt x="0" y="1544"/>
                </a:cubicBezTo>
                <a:cubicBezTo>
                  <a:pt x="0" y="2398"/>
                  <a:pt x="691" y="3090"/>
                  <a:pt x="1545" y="3090"/>
                </a:cubicBezTo>
                <a:cubicBezTo>
                  <a:pt x="2398" y="3090"/>
                  <a:pt x="3090" y="2398"/>
                  <a:pt x="3090" y="1544"/>
                </a:cubicBezTo>
                <a:cubicBezTo>
                  <a:pt x="3090" y="691"/>
                  <a:pt x="2398" y="0"/>
                  <a:pt x="1545" y="0"/>
                </a:cubicBezTo>
                <a:close/>
              </a:path>
            </a:pathLst>
          </a:custGeom>
          <a:solidFill>
            <a:schemeClr val="accent6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i$liḋe-Freeform 16">
            <a:extLst>
              <a:ext uri="{FF2B5EF4-FFF2-40B4-BE49-F238E27FC236}">
                <a16:creationId xmlns:a16="http://schemas.microsoft.com/office/drawing/2014/main" id="{2BC58E9F-ABF3-40AD-92FD-9118973D9DDD}"/>
              </a:ext>
            </a:extLst>
          </p:cNvPr>
          <p:cNvSpPr>
            <a:spLocks/>
          </p:cNvSpPr>
          <p:nvPr/>
        </p:nvSpPr>
        <p:spPr bwMode="auto">
          <a:xfrm>
            <a:off x="1628289" y="3671794"/>
            <a:ext cx="245770" cy="20769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$liḋe-Freeform 17">
            <a:extLst>
              <a:ext uri="{FF2B5EF4-FFF2-40B4-BE49-F238E27FC236}">
                <a16:creationId xmlns:a16="http://schemas.microsoft.com/office/drawing/2014/main" id="{95A599BC-1210-45BA-B327-036FEC003A5E}"/>
              </a:ext>
            </a:extLst>
          </p:cNvPr>
          <p:cNvSpPr>
            <a:spLocks/>
          </p:cNvSpPr>
          <p:nvPr/>
        </p:nvSpPr>
        <p:spPr bwMode="auto">
          <a:xfrm>
            <a:off x="7292418" y="3890132"/>
            <a:ext cx="331491" cy="28013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$liḋe-Freeform 18">
            <a:extLst>
              <a:ext uri="{FF2B5EF4-FFF2-40B4-BE49-F238E27FC236}">
                <a16:creationId xmlns:a16="http://schemas.microsoft.com/office/drawing/2014/main" id="{CF5A1E6F-3E28-44F6-BB96-173C74F6D36D}"/>
              </a:ext>
            </a:extLst>
          </p:cNvPr>
          <p:cNvSpPr>
            <a:spLocks/>
          </p:cNvSpPr>
          <p:nvPr/>
        </p:nvSpPr>
        <p:spPr bwMode="auto">
          <a:xfrm>
            <a:off x="4365275" y="3495317"/>
            <a:ext cx="508044" cy="509307"/>
          </a:xfrm>
          <a:custGeom>
            <a:avLst/>
            <a:gdLst>
              <a:gd name="T0" fmla="*/ 1726 w 3453"/>
              <a:gd name="T1" fmla="*/ 0 h 3453"/>
              <a:gd name="T2" fmla="*/ 1726 w 3453"/>
              <a:gd name="T3" fmla="*/ 0 h 3453"/>
              <a:gd name="T4" fmla="*/ 0 w 3453"/>
              <a:gd name="T5" fmla="*/ 1726 h 3453"/>
              <a:gd name="T6" fmla="*/ 1726 w 3453"/>
              <a:gd name="T7" fmla="*/ 3453 h 3453"/>
              <a:gd name="T8" fmla="*/ 3453 w 3453"/>
              <a:gd name="T9" fmla="*/ 1726 h 3453"/>
              <a:gd name="T10" fmla="*/ 1726 w 3453"/>
              <a:gd name="T11" fmla="*/ 0 h 3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3" h="3453">
                <a:moveTo>
                  <a:pt x="1726" y="0"/>
                </a:moveTo>
                <a:lnTo>
                  <a:pt x="1726" y="0"/>
                </a:lnTo>
                <a:cubicBezTo>
                  <a:pt x="773" y="0"/>
                  <a:pt x="0" y="772"/>
                  <a:pt x="0" y="1726"/>
                </a:cubicBezTo>
                <a:cubicBezTo>
                  <a:pt x="0" y="2679"/>
                  <a:pt x="773" y="3453"/>
                  <a:pt x="1726" y="3453"/>
                </a:cubicBezTo>
                <a:cubicBezTo>
                  <a:pt x="2680" y="3453"/>
                  <a:pt x="3453" y="2679"/>
                  <a:pt x="3453" y="1726"/>
                </a:cubicBezTo>
                <a:cubicBezTo>
                  <a:pt x="3453" y="772"/>
                  <a:pt x="2680" y="0"/>
                  <a:pt x="1726" y="0"/>
                </a:cubicBezTo>
                <a:close/>
              </a:path>
            </a:pathLst>
          </a:custGeom>
          <a:solidFill>
            <a:schemeClr val="accent4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$liḋe-Freeform 19">
            <a:extLst>
              <a:ext uri="{FF2B5EF4-FFF2-40B4-BE49-F238E27FC236}">
                <a16:creationId xmlns:a16="http://schemas.microsoft.com/office/drawing/2014/main" id="{0E831EE8-41B3-46C9-BAB5-0CDC1BF1A6AC}"/>
              </a:ext>
            </a:extLst>
          </p:cNvPr>
          <p:cNvSpPr>
            <a:spLocks/>
          </p:cNvSpPr>
          <p:nvPr/>
        </p:nvSpPr>
        <p:spPr bwMode="auto">
          <a:xfrm>
            <a:off x="5778455" y="3767373"/>
            <a:ext cx="506780" cy="508043"/>
          </a:xfrm>
          <a:custGeom>
            <a:avLst/>
            <a:gdLst>
              <a:gd name="T0" fmla="*/ 1545 w 3090"/>
              <a:gd name="T1" fmla="*/ 0 h 3090"/>
              <a:gd name="T2" fmla="*/ 1545 w 3090"/>
              <a:gd name="T3" fmla="*/ 0 h 3090"/>
              <a:gd name="T4" fmla="*/ 0 w 3090"/>
              <a:gd name="T5" fmla="*/ 1544 h 3090"/>
              <a:gd name="T6" fmla="*/ 1545 w 3090"/>
              <a:gd name="T7" fmla="*/ 3090 h 3090"/>
              <a:gd name="T8" fmla="*/ 3090 w 3090"/>
              <a:gd name="T9" fmla="*/ 1544 h 3090"/>
              <a:gd name="T10" fmla="*/ 1545 w 3090"/>
              <a:gd name="T11" fmla="*/ 0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0" h="3090">
                <a:moveTo>
                  <a:pt x="1545" y="0"/>
                </a:moveTo>
                <a:lnTo>
                  <a:pt x="1545" y="0"/>
                </a:lnTo>
                <a:cubicBezTo>
                  <a:pt x="691" y="0"/>
                  <a:pt x="0" y="691"/>
                  <a:pt x="0" y="1544"/>
                </a:cubicBezTo>
                <a:cubicBezTo>
                  <a:pt x="0" y="2398"/>
                  <a:pt x="691" y="3090"/>
                  <a:pt x="1545" y="3090"/>
                </a:cubicBezTo>
                <a:cubicBezTo>
                  <a:pt x="2398" y="3090"/>
                  <a:pt x="3090" y="2398"/>
                  <a:pt x="3090" y="1544"/>
                </a:cubicBezTo>
                <a:cubicBezTo>
                  <a:pt x="3090" y="691"/>
                  <a:pt x="2398" y="0"/>
                  <a:pt x="1545" y="0"/>
                </a:cubicBezTo>
                <a:close/>
              </a:path>
            </a:pathLst>
          </a:custGeom>
          <a:solidFill>
            <a:schemeClr val="accent5"/>
          </a:solidFill>
          <a:ln w="1905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$liḋe-Freeform 20">
            <a:extLst>
              <a:ext uri="{FF2B5EF4-FFF2-40B4-BE49-F238E27FC236}">
                <a16:creationId xmlns:a16="http://schemas.microsoft.com/office/drawing/2014/main" id="{2A65FB4C-42A3-45BF-B047-2A46B779F196}"/>
              </a:ext>
            </a:extLst>
          </p:cNvPr>
          <p:cNvSpPr>
            <a:spLocks/>
          </p:cNvSpPr>
          <p:nvPr/>
        </p:nvSpPr>
        <p:spPr bwMode="auto">
          <a:xfrm>
            <a:off x="4485840" y="3638283"/>
            <a:ext cx="265656" cy="22449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$liḋe-Freeform 21">
            <a:extLst>
              <a:ext uri="{FF2B5EF4-FFF2-40B4-BE49-F238E27FC236}">
                <a16:creationId xmlns:a16="http://schemas.microsoft.com/office/drawing/2014/main" id="{913BE8AF-3A4E-4F7E-BAD1-47F0C4D0D68B}"/>
              </a:ext>
            </a:extLst>
          </p:cNvPr>
          <p:cNvSpPr>
            <a:spLocks/>
          </p:cNvSpPr>
          <p:nvPr/>
        </p:nvSpPr>
        <p:spPr bwMode="auto">
          <a:xfrm>
            <a:off x="5919796" y="3926706"/>
            <a:ext cx="224097" cy="18937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矩形 42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941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AD1B2AC-76A7-440A-9E84-A1390E3E5074}"/>
              </a:ext>
            </a:extLst>
          </p:cNvPr>
          <p:cNvGrpSpPr/>
          <p:nvPr/>
        </p:nvGrpSpPr>
        <p:grpSpPr>
          <a:xfrm>
            <a:off x="1962529" y="1275606"/>
            <a:ext cx="3926576" cy="881960"/>
            <a:chOff x="3306007" y="1985645"/>
            <a:chExt cx="5235435" cy="1175947"/>
          </a:xfrm>
        </p:grpSpPr>
        <p:cxnSp>
          <p:nvCxnSpPr>
            <p:cNvPr id="25" name="íṩľíḍè-Straight Arrow Connector 24">
              <a:extLst>
                <a:ext uri="{FF2B5EF4-FFF2-40B4-BE49-F238E27FC236}">
                  <a16:creationId xmlns:a16="http://schemas.microsoft.com/office/drawing/2014/main" id="{2CB3A4D5-A49A-4DAB-A4F4-EEEDABF104B2}"/>
                </a:ext>
              </a:extLst>
            </p:cNvPr>
            <p:cNvCxnSpPr/>
            <p:nvPr/>
          </p:nvCxnSpPr>
          <p:spPr>
            <a:xfrm>
              <a:off x="4274381" y="2411204"/>
              <a:ext cx="95424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íṩľíḍè-圆角矩形 10">
              <a:extLst>
                <a:ext uri="{FF2B5EF4-FFF2-40B4-BE49-F238E27FC236}">
                  <a16:creationId xmlns:a16="http://schemas.microsoft.com/office/drawing/2014/main" id="{39B9AC13-3B55-4481-A99C-D12BEC583F5C}"/>
                </a:ext>
              </a:extLst>
            </p:cNvPr>
            <p:cNvSpPr/>
            <p:nvPr/>
          </p:nvSpPr>
          <p:spPr>
            <a:xfrm>
              <a:off x="5291632" y="2235778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rmAutofit fontScale="4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7" name="íṩľíḍè-文本框 12">
              <a:extLst>
                <a:ext uri="{FF2B5EF4-FFF2-40B4-BE49-F238E27FC236}">
                  <a16:creationId xmlns:a16="http://schemas.microsoft.com/office/drawing/2014/main" id="{C1CBF853-C012-4ADF-9856-34CFE9AB047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291632" y="2588760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BA4E94B-5F7C-4BF1-966E-DA64F1BE38D9}"/>
                </a:ext>
              </a:extLst>
            </p:cNvPr>
            <p:cNvGrpSpPr/>
            <p:nvPr/>
          </p:nvGrpSpPr>
          <p:grpSpPr>
            <a:xfrm>
              <a:off x="3306007" y="1985645"/>
              <a:ext cx="1032574" cy="851116"/>
              <a:chOff x="2531604" y="1628800"/>
              <a:chExt cx="1898423" cy="1564806"/>
            </a:xfrm>
          </p:grpSpPr>
          <p:sp>
            <p:nvSpPr>
              <p:cNvPr id="29" name="íṩľíḍè-圆角矩形 11">
                <a:extLst>
                  <a:ext uri="{FF2B5EF4-FFF2-40B4-BE49-F238E27FC236}">
                    <a16:creationId xmlns:a16="http://schemas.microsoft.com/office/drawing/2014/main" id="{FCF71F2B-DDAF-461A-B362-04A5CE125987}"/>
                  </a:ext>
                </a:extLst>
              </p:cNvPr>
              <p:cNvSpPr/>
              <p:nvPr/>
            </p:nvSpPr>
            <p:spPr>
              <a:xfrm>
                <a:off x="2531604" y="1628800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ṩľíḍè-任意多边形 14">
                <a:extLst>
                  <a:ext uri="{FF2B5EF4-FFF2-40B4-BE49-F238E27FC236}">
                    <a16:creationId xmlns:a16="http://schemas.microsoft.com/office/drawing/2014/main" id="{B3C8F688-A7C4-4919-8D1F-91B9ECD3D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1138" y="2096805"/>
                <a:ext cx="628796" cy="628796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EC1DB6F-F946-41BD-869D-1B71D445B59A}"/>
              </a:ext>
            </a:extLst>
          </p:cNvPr>
          <p:cNvGrpSpPr/>
          <p:nvPr/>
        </p:nvGrpSpPr>
        <p:grpSpPr>
          <a:xfrm>
            <a:off x="2441714" y="1928859"/>
            <a:ext cx="3904554" cy="890385"/>
            <a:chOff x="3944920" y="3145861"/>
            <a:chExt cx="5206072" cy="1187180"/>
          </a:xfrm>
        </p:grpSpPr>
        <p:cxnSp>
          <p:nvCxnSpPr>
            <p:cNvPr id="19" name="íṩľíḍè-Straight Arrow Connector 18">
              <a:extLst>
                <a:ext uri="{FF2B5EF4-FFF2-40B4-BE49-F238E27FC236}">
                  <a16:creationId xmlns:a16="http://schemas.microsoft.com/office/drawing/2014/main" id="{B4A45E2A-1E7C-49B2-9EDD-0DF8B2259258}"/>
                </a:ext>
              </a:extLst>
            </p:cNvPr>
            <p:cNvCxnSpPr/>
            <p:nvPr/>
          </p:nvCxnSpPr>
          <p:spPr>
            <a:xfrm>
              <a:off x="4879174" y="3571419"/>
              <a:ext cx="954240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íṩľíḍè-圆角矩形 9">
              <a:extLst>
                <a:ext uri="{FF2B5EF4-FFF2-40B4-BE49-F238E27FC236}">
                  <a16:creationId xmlns:a16="http://schemas.microsoft.com/office/drawing/2014/main" id="{5DFFE75B-0DEE-42B5-89AE-343A525FD270}"/>
                </a:ext>
              </a:extLst>
            </p:cNvPr>
            <p:cNvSpPr/>
            <p:nvPr/>
          </p:nvSpPr>
          <p:spPr>
            <a:xfrm>
              <a:off x="5901182" y="3394966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rmAutofit fontScale="4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5DB37B9-63E4-4E8B-BCC5-41B7C135CB3D}"/>
                </a:ext>
              </a:extLst>
            </p:cNvPr>
            <p:cNvGrpSpPr/>
            <p:nvPr/>
          </p:nvGrpSpPr>
          <p:grpSpPr>
            <a:xfrm>
              <a:off x="3944920" y="3145861"/>
              <a:ext cx="1032574" cy="851116"/>
              <a:chOff x="3170517" y="2789016"/>
              <a:chExt cx="1898423" cy="1564806"/>
            </a:xfrm>
          </p:grpSpPr>
          <p:sp>
            <p:nvSpPr>
              <p:cNvPr id="23" name="íṩľíḍè-圆角矩形 7">
                <a:extLst>
                  <a:ext uri="{FF2B5EF4-FFF2-40B4-BE49-F238E27FC236}">
                    <a16:creationId xmlns:a16="http://schemas.microsoft.com/office/drawing/2014/main" id="{105C0496-9CBE-4AE3-B8EB-5C6697AFF906}"/>
                  </a:ext>
                </a:extLst>
              </p:cNvPr>
              <p:cNvSpPr/>
              <p:nvPr/>
            </p:nvSpPr>
            <p:spPr>
              <a:xfrm>
                <a:off x="3170517" y="2789016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ṩľíḍè-任意多边形 15">
                <a:extLst>
                  <a:ext uri="{FF2B5EF4-FFF2-40B4-BE49-F238E27FC236}">
                    <a16:creationId xmlns:a16="http://schemas.microsoft.com/office/drawing/2014/main" id="{473B4794-B030-4869-B297-8716B6B94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607" y="3264117"/>
                <a:ext cx="628796" cy="628796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íṩľíḍè-文本框 16">
              <a:extLst>
                <a:ext uri="{FF2B5EF4-FFF2-40B4-BE49-F238E27FC236}">
                  <a16:creationId xmlns:a16="http://schemas.microsoft.com/office/drawing/2014/main" id="{8EA0A722-59CA-4938-864C-063325718D1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01182" y="3760209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106F8FE-797B-4D57-B336-273FEC733430}"/>
              </a:ext>
            </a:extLst>
          </p:cNvPr>
          <p:cNvGrpSpPr/>
          <p:nvPr/>
        </p:nvGrpSpPr>
        <p:grpSpPr>
          <a:xfrm>
            <a:off x="2920898" y="2582112"/>
            <a:ext cx="3882532" cy="880418"/>
            <a:chOff x="4583832" y="4306076"/>
            <a:chExt cx="5176710" cy="1173890"/>
          </a:xfrm>
        </p:grpSpPr>
        <p:cxnSp>
          <p:nvCxnSpPr>
            <p:cNvPr id="13" name="íṩľíḍè-Straight Arrow Connector 12">
              <a:extLst>
                <a:ext uri="{FF2B5EF4-FFF2-40B4-BE49-F238E27FC236}">
                  <a16:creationId xmlns:a16="http://schemas.microsoft.com/office/drawing/2014/main" id="{2758D0E7-A192-41E1-8EBD-50C30A2ECAAA}"/>
                </a:ext>
              </a:extLst>
            </p:cNvPr>
            <p:cNvCxnSpPr/>
            <p:nvPr/>
          </p:nvCxnSpPr>
          <p:spPr>
            <a:xfrm>
              <a:off x="5483967" y="4731634"/>
              <a:ext cx="954240" cy="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ṩľíḍè-圆角矩形 8">
              <a:extLst>
                <a:ext uri="{FF2B5EF4-FFF2-40B4-BE49-F238E27FC236}">
                  <a16:creationId xmlns:a16="http://schemas.microsoft.com/office/drawing/2014/main" id="{A4922C86-5E3B-4D50-BD87-2402C4727717}"/>
                </a:ext>
              </a:extLst>
            </p:cNvPr>
            <p:cNvSpPr/>
            <p:nvPr/>
          </p:nvSpPr>
          <p:spPr>
            <a:xfrm>
              <a:off x="6510732" y="4554153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rmAutofit fontScale="4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73EC7BE-6B4E-4296-9999-6910ABFCED8B}"/>
                </a:ext>
              </a:extLst>
            </p:cNvPr>
            <p:cNvGrpSpPr/>
            <p:nvPr/>
          </p:nvGrpSpPr>
          <p:grpSpPr>
            <a:xfrm>
              <a:off x="4583832" y="4306076"/>
              <a:ext cx="1032574" cy="851116"/>
              <a:chOff x="3809429" y="3949231"/>
              <a:chExt cx="1898423" cy="1564806"/>
            </a:xfrm>
          </p:grpSpPr>
          <p:sp>
            <p:nvSpPr>
              <p:cNvPr id="17" name="íṩľíḍè-圆角矩形 6">
                <a:extLst>
                  <a:ext uri="{FF2B5EF4-FFF2-40B4-BE49-F238E27FC236}">
                    <a16:creationId xmlns:a16="http://schemas.microsoft.com/office/drawing/2014/main" id="{B40F595E-C810-4245-8E7C-D2628C61D14E}"/>
                  </a:ext>
                </a:extLst>
              </p:cNvPr>
              <p:cNvSpPr/>
              <p:nvPr/>
            </p:nvSpPr>
            <p:spPr>
              <a:xfrm>
                <a:off x="3809429" y="3949231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ṩľíḍè-任意多边形 13">
                <a:extLst>
                  <a:ext uri="{FF2B5EF4-FFF2-40B4-BE49-F238E27FC236}">
                    <a16:creationId xmlns:a16="http://schemas.microsoft.com/office/drawing/2014/main" id="{7DA9C12B-FEBB-42D5-ACE0-97534E64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027" y="4480651"/>
                <a:ext cx="628796" cy="628796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íṩľíḍè-文本框 17">
              <a:extLst>
                <a:ext uri="{FF2B5EF4-FFF2-40B4-BE49-F238E27FC236}">
                  <a16:creationId xmlns:a16="http://schemas.microsoft.com/office/drawing/2014/main" id="{32335E1F-0634-4D02-AD80-B243C078321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10732" y="4907134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BAA1A3-4A6A-41FE-BF6C-20A891E31547}"/>
              </a:ext>
            </a:extLst>
          </p:cNvPr>
          <p:cNvGrpSpPr/>
          <p:nvPr/>
        </p:nvGrpSpPr>
        <p:grpSpPr>
          <a:xfrm>
            <a:off x="3298940" y="3275141"/>
            <a:ext cx="3882532" cy="880418"/>
            <a:chOff x="4583832" y="4306076"/>
            <a:chExt cx="5176710" cy="1173890"/>
          </a:xfrm>
        </p:grpSpPr>
        <p:cxnSp>
          <p:nvCxnSpPr>
            <p:cNvPr id="7" name="íṩľíḍè-Straight Arrow Connector 6">
              <a:extLst>
                <a:ext uri="{FF2B5EF4-FFF2-40B4-BE49-F238E27FC236}">
                  <a16:creationId xmlns:a16="http://schemas.microsoft.com/office/drawing/2014/main" id="{C78B44E1-13E8-4E01-B546-44F772E3129D}"/>
                </a:ext>
              </a:extLst>
            </p:cNvPr>
            <p:cNvCxnSpPr/>
            <p:nvPr/>
          </p:nvCxnSpPr>
          <p:spPr>
            <a:xfrm>
              <a:off x="5483967" y="4731634"/>
              <a:ext cx="954240" cy="0"/>
            </a:xfrm>
            <a:prstGeom prst="straightConnector1">
              <a:avLst/>
            </a:prstGeom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ṩľíḍè-圆角矩形 27">
              <a:extLst>
                <a:ext uri="{FF2B5EF4-FFF2-40B4-BE49-F238E27FC236}">
                  <a16:creationId xmlns:a16="http://schemas.microsoft.com/office/drawing/2014/main" id="{9318FD26-62F4-4E62-A3E1-1C615503AEE3}"/>
                </a:ext>
              </a:extLst>
            </p:cNvPr>
            <p:cNvSpPr/>
            <p:nvPr/>
          </p:nvSpPr>
          <p:spPr>
            <a:xfrm>
              <a:off x="6510732" y="4554153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rmAutofit fontScale="4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23B92D1-5A97-4461-93CF-1AA5DD6AE30B}"/>
                </a:ext>
              </a:extLst>
            </p:cNvPr>
            <p:cNvGrpSpPr/>
            <p:nvPr/>
          </p:nvGrpSpPr>
          <p:grpSpPr>
            <a:xfrm>
              <a:off x="4583832" y="4306076"/>
              <a:ext cx="1032574" cy="851116"/>
              <a:chOff x="3809429" y="3949231"/>
              <a:chExt cx="1898423" cy="1564806"/>
            </a:xfrm>
          </p:grpSpPr>
          <p:sp>
            <p:nvSpPr>
              <p:cNvPr id="11" name="íṩľíḍè-圆角矩形 30">
                <a:extLst>
                  <a:ext uri="{FF2B5EF4-FFF2-40B4-BE49-F238E27FC236}">
                    <a16:creationId xmlns:a16="http://schemas.microsoft.com/office/drawing/2014/main" id="{02AE0F5F-5719-4D26-B07D-776204EBA2A3}"/>
                  </a:ext>
                </a:extLst>
              </p:cNvPr>
              <p:cNvSpPr/>
              <p:nvPr/>
            </p:nvSpPr>
            <p:spPr>
              <a:xfrm>
                <a:off x="3809429" y="3949231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íṩľíḍè-任意多边形 31">
                <a:extLst>
                  <a:ext uri="{FF2B5EF4-FFF2-40B4-BE49-F238E27FC236}">
                    <a16:creationId xmlns:a16="http://schemas.microsoft.com/office/drawing/2014/main" id="{19C0E59C-8976-445A-BDD3-256DD01E4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027" y="4480651"/>
                <a:ext cx="628796" cy="628796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íṩľíḍè-文本框 29">
              <a:extLst>
                <a:ext uri="{FF2B5EF4-FFF2-40B4-BE49-F238E27FC236}">
                  <a16:creationId xmlns:a16="http://schemas.microsoft.com/office/drawing/2014/main" id="{634CCD67-471D-4ED1-B7E7-14678FFC5B5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10732" y="4907134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77862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ṡľíḍè-Rounded Rectangle 2">
            <a:extLst>
              <a:ext uri="{FF2B5EF4-FFF2-40B4-BE49-F238E27FC236}">
                <a16:creationId xmlns:a16="http://schemas.microsoft.com/office/drawing/2014/main" id="{6E977FDD-421C-48A0-856F-A834C931439D}"/>
              </a:ext>
            </a:extLst>
          </p:cNvPr>
          <p:cNvSpPr/>
          <p:nvPr/>
        </p:nvSpPr>
        <p:spPr>
          <a:xfrm>
            <a:off x="1763688" y="1977685"/>
            <a:ext cx="5616624" cy="1508943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4696" b="-44374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E0933C-D591-4DDE-9D4E-6BD2C6316E45}"/>
              </a:ext>
            </a:extLst>
          </p:cNvPr>
          <p:cNvGrpSpPr/>
          <p:nvPr/>
        </p:nvGrpSpPr>
        <p:grpSpPr>
          <a:xfrm>
            <a:off x="1871700" y="1165982"/>
            <a:ext cx="756084" cy="756084"/>
            <a:chOff x="2495600" y="1554642"/>
            <a:chExt cx="1008112" cy="1008112"/>
          </a:xfrm>
        </p:grpSpPr>
        <p:sp>
          <p:nvSpPr>
            <p:cNvPr id="22" name="íṡľíḍè-Oval 21">
              <a:extLst>
                <a:ext uri="{FF2B5EF4-FFF2-40B4-BE49-F238E27FC236}">
                  <a16:creationId xmlns:a16="http://schemas.microsoft.com/office/drawing/2014/main" id="{9647896C-1196-443B-81F4-6EBF5ADFF1C9}"/>
                </a:ext>
              </a:extLst>
            </p:cNvPr>
            <p:cNvSpPr/>
            <p:nvPr/>
          </p:nvSpPr>
          <p:spPr>
            <a:xfrm>
              <a:off x="2567608" y="1626650"/>
              <a:ext cx="864096" cy="8640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ṡľíḍè-Oval 22">
              <a:extLst>
                <a:ext uri="{FF2B5EF4-FFF2-40B4-BE49-F238E27FC236}">
                  <a16:creationId xmlns:a16="http://schemas.microsoft.com/office/drawing/2014/main" id="{2834F1E2-21CC-4FC0-B694-680DEF1FF581}"/>
                </a:ext>
              </a:extLst>
            </p:cNvPr>
            <p:cNvSpPr/>
            <p:nvPr/>
          </p:nvSpPr>
          <p:spPr>
            <a:xfrm>
              <a:off x="2495600" y="1554642"/>
              <a:ext cx="1008112" cy="10081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ṡľíḍè-Freeform 23">
              <a:extLst>
                <a:ext uri="{FF2B5EF4-FFF2-40B4-BE49-F238E27FC236}">
                  <a16:creationId xmlns:a16="http://schemas.microsoft.com/office/drawing/2014/main" id="{4632C773-66DE-407E-A38B-1B04603BC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8894" y="1808667"/>
              <a:ext cx="500062" cy="500062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8AADE07-1BDD-4E2B-B3E2-EB6844960EC5}"/>
              </a:ext>
            </a:extLst>
          </p:cNvPr>
          <p:cNvGrpSpPr/>
          <p:nvPr/>
        </p:nvGrpSpPr>
        <p:grpSpPr>
          <a:xfrm>
            <a:off x="1871700" y="3542246"/>
            <a:ext cx="756084" cy="756084"/>
            <a:chOff x="2495600" y="4722994"/>
            <a:chExt cx="1008112" cy="1008112"/>
          </a:xfrm>
        </p:grpSpPr>
        <p:sp>
          <p:nvSpPr>
            <p:cNvPr id="19" name="íṡľíḍè-Oval 18">
              <a:extLst>
                <a:ext uri="{FF2B5EF4-FFF2-40B4-BE49-F238E27FC236}">
                  <a16:creationId xmlns:a16="http://schemas.microsoft.com/office/drawing/2014/main" id="{86D8D5CE-1444-43B7-877D-3D0FFEC07F5A}"/>
                </a:ext>
              </a:extLst>
            </p:cNvPr>
            <p:cNvSpPr/>
            <p:nvPr/>
          </p:nvSpPr>
          <p:spPr>
            <a:xfrm>
              <a:off x="2567608" y="4795002"/>
              <a:ext cx="864096" cy="8640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ṡľíḍè-Oval 19">
              <a:extLst>
                <a:ext uri="{FF2B5EF4-FFF2-40B4-BE49-F238E27FC236}">
                  <a16:creationId xmlns:a16="http://schemas.microsoft.com/office/drawing/2014/main" id="{C8740820-FE23-4742-97A0-9C3F222B45F5}"/>
                </a:ext>
              </a:extLst>
            </p:cNvPr>
            <p:cNvSpPr/>
            <p:nvPr/>
          </p:nvSpPr>
          <p:spPr>
            <a:xfrm>
              <a:off x="2495600" y="4722994"/>
              <a:ext cx="1008112" cy="1008112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ṡľíḍè-Freeform 20">
              <a:extLst>
                <a:ext uri="{FF2B5EF4-FFF2-40B4-BE49-F238E27FC236}">
                  <a16:creationId xmlns:a16="http://schemas.microsoft.com/office/drawing/2014/main" id="{50E0D772-667E-4C1A-9B2B-941C01E41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8894" y="4977019"/>
              <a:ext cx="500062" cy="500062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31FA5A3-CC4C-4651-A840-7016090AE72F}"/>
              </a:ext>
            </a:extLst>
          </p:cNvPr>
          <p:cNvGrpSpPr/>
          <p:nvPr/>
        </p:nvGrpSpPr>
        <p:grpSpPr>
          <a:xfrm>
            <a:off x="6246186" y="2354114"/>
            <a:ext cx="756084" cy="756084"/>
            <a:chOff x="8328248" y="3138818"/>
            <a:chExt cx="1008112" cy="1008112"/>
          </a:xfrm>
        </p:grpSpPr>
        <p:sp>
          <p:nvSpPr>
            <p:cNvPr id="16" name="íṡľíḍè-Oval 15">
              <a:extLst>
                <a:ext uri="{FF2B5EF4-FFF2-40B4-BE49-F238E27FC236}">
                  <a16:creationId xmlns:a16="http://schemas.microsoft.com/office/drawing/2014/main" id="{B97A8CE6-886E-4036-8AAD-E88CC6E3046E}"/>
                </a:ext>
              </a:extLst>
            </p:cNvPr>
            <p:cNvSpPr/>
            <p:nvPr/>
          </p:nvSpPr>
          <p:spPr>
            <a:xfrm>
              <a:off x="8400256" y="3210826"/>
              <a:ext cx="864096" cy="86409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ṡľíḍè-Oval 16">
              <a:extLst>
                <a:ext uri="{FF2B5EF4-FFF2-40B4-BE49-F238E27FC236}">
                  <a16:creationId xmlns:a16="http://schemas.microsoft.com/office/drawing/2014/main" id="{48485E63-F3C2-49D2-AEA1-842D13754F89}"/>
                </a:ext>
              </a:extLst>
            </p:cNvPr>
            <p:cNvSpPr/>
            <p:nvPr/>
          </p:nvSpPr>
          <p:spPr>
            <a:xfrm>
              <a:off x="8328248" y="3138818"/>
              <a:ext cx="1008112" cy="1008112"/>
            </a:xfrm>
            <a:prstGeom prst="ellipse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ṡľíḍè-Freeform 17">
              <a:extLst>
                <a:ext uri="{FF2B5EF4-FFF2-40B4-BE49-F238E27FC236}">
                  <a16:creationId xmlns:a16="http://schemas.microsoft.com/office/drawing/2014/main" id="{26DF29C2-6BE7-49D7-9B27-04053E046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8322" y="3392843"/>
              <a:ext cx="500062" cy="500062"/>
            </a:xfrm>
            <a:custGeom>
              <a:avLst/>
              <a:gdLst>
                <a:gd name="T0" fmla="*/ 2388 w 2797"/>
                <a:gd name="T1" fmla="*/ 410 h 2797"/>
                <a:gd name="T2" fmla="*/ 1399 w 2797"/>
                <a:gd name="T3" fmla="*/ 0 h 2797"/>
                <a:gd name="T4" fmla="*/ 410 w 2797"/>
                <a:gd name="T5" fmla="*/ 410 h 2797"/>
                <a:gd name="T6" fmla="*/ 0 w 2797"/>
                <a:gd name="T7" fmla="*/ 1399 h 2797"/>
                <a:gd name="T8" fmla="*/ 410 w 2797"/>
                <a:gd name="T9" fmla="*/ 2388 h 2797"/>
                <a:gd name="T10" fmla="*/ 1399 w 2797"/>
                <a:gd name="T11" fmla="*/ 2797 h 2797"/>
                <a:gd name="T12" fmla="*/ 2388 w 2797"/>
                <a:gd name="T13" fmla="*/ 2388 h 2797"/>
                <a:gd name="T14" fmla="*/ 2797 w 2797"/>
                <a:gd name="T15" fmla="*/ 1399 h 2797"/>
                <a:gd name="T16" fmla="*/ 2077 w 2797"/>
                <a:gd name="T17" fmla="*/ 2067 h 2797"/>
                <a:gd name="T18" fmla="*/ 2568 w 2797"/>
                <a:gd name="T19" fmla="*/ 1511 h 2797"/>
                <a:gd name="T20" fmla="*/ 2077 w 2797"/>
                <a:gd name="T21" fmla="*/ 2067 h 2797"/>
                <a:gd name="T22" fmla="*/ 1943 w 2797"/>
                <a:gd name="T23" fmla="*/ 1511 h 2797"/>
                <a:gd name="T24" fmla="*/ 1510 w 2797"/>
                <a:gd name="T25" fmla="*/ 1897 h 2797"/>
                <a:gd name="T26" fmla="*/ 1511 w 2797"/>
                <a:gd name="T27" fmla="*/ 1287 h 2797"/>
                <a:gd name="T28" fmla="*/ 1873 w 2797"/>
                <a:gd name="T29" fmla="*/ 823 h 2797"/>
                <a:gd name="T30" fmla="*/ 1511 w 2797"/>
                <a:gd name="T31" fmla="*/ 1287 h 2797"/>
                <a:gd name="T32" fmla="*/ 1511 w 2797"/>
                <a:gd name="T33" fmla="*/ 251 h 2797"/>
                <a:gd name="T34" fmla="*/ 1765 w 2797"/>
                <a:gd name="T35" fmla="*/ 540 h 2797"/>
                <a:gd name="T36" fmla="*/ 1511 w 2797"/>
                <a:gd name="T37" fmla="*/ 676 h 2797"/>
                <a:gd name="T38" fmla="*/ 1287 w 2797"/>
                <a:gd name="T39" fmla="*/ 251 h 2797"/>
                <a:gd name="T40" fmla="*/ 999 w 2797"/>
                <a:gd name="T41" fmla="*/ 612 h 2797"/>
                <a:gd name="T42" fmla="*/ 1213 w 2797"/>
                <a:gd name="T43" fmla="*/ 299 h 2797"/>
                <a:gd name="T44" fmla="*/ 1287 w 2797"/>
                <a:gd name="T45" fmla="*/ 1287 h 2797"/>
                <a:gd name="T46" fmla="*/ 925 w 2797"/>
                <a:gd name="T47" fmla="*/ 823 h 2797"/>
                <a:gd name="T48" fmla="*/ 1287 w 2797"/>
                <a:gd name="T49" fmla="*/ 1511 h 2797"/>
                <a:gd name="T50" fmla="*/ 925 w 2797"/>
                <a:gd name="T51" fmla="*/ 1974 h 2797"/>
                <a:gd name="T52" fmla="*/ 1287 w 2797"/>
                <a:gd name="T53" fmla="*/ 1511 h 2797"/>
                <a:gd name="T54" fmla="*/ 1287 w 2797"/>
                <a:gd name="T55" fmla="*/ 2547 h 2797"/>
                <a:gd name="T56" fmla="*/ 1032 w 2797"/>
                <a:gd name="T57" fmla="*/ 2258 h 2797"/>
                <a:gd name="T58" fmla="*/ 1287 w 2797"/>
                <a:gd name="T59" fmla="*/ 2121 h 2797"/>
                <a:gd name="T60" fmla="*/ 1511 w 2797"/>
                <a:gd name="T61" fmla="*/ 2547 h 2797"/>
                <a:gd name="T62" fmla="*/ 1799 w 2797"/>
                <a:gd name="T63" fmla="*/ 2186 h 2797"/>
                <a:gd name="T64" fmla="*/ 1584 w 2797"/>
                <a:gd name="T65" fmla="*/ 2499 h 2797"/>
                <a:gd name="T66" fmla="*/ 2077 w 2797"/>
                <a:gd name="T67" fmla="*/ 731 h 2797"/>
                <a:gd name="T68" fmla="*/ 2568 w 2797"/>
                <a:gd name="T69" fmla="*/ 1287 h 2797"/>
                <a:gd name="T70" fmla="*/ 2095 w 2797"/>
                <a:gd name="T71" fmla="*/ 453 h 2797"/>
                <a:gd name="T72" fmla="*/ 1963 w 2797"/>
                <a:gd name="T73" fmla="*/ 438 h 2797"/>
                <a:gd name="T74" fmla="*/ 2095 w 2797"/>
                <a:gd name="T75" fmla="*/ 453 h 2797"/>
                <a:gd name="T76" fmla="*/ 835 w 2797"/>
                <a:gd name="T77" fmla="*/ 438 h 2797"/>
                <a:gd name="T78" fmla="*/ 702 w 2797"/>
                <a:gd name="T79" fmla="*/ 453 h 2797"/>
                <a:gd name="T80" fmla="*/ 533 w 2797"/>
                <a:gd name="T81" fmla="*/ 605 h 2797"/>
                <a:gd name="T82" fmla="*/ 632 w 2797"/>
                <a:gd name="T83" fmla="*/ 1287 h 2797"/>
                <a:gd name="T84" fmla="*/ 533 w 2797"/>
                <a:gd name="T85" fmla="*/ 605 h 2797"/>
                <a:gd name="T86" fmla="*/ 632 w 2797"/>
                <a:gd name="T87" fmla="*/ 1511 h 2797"/>
                <a:gd name="T88" fmla="*/ 533 w 2797"/>
                <a:gd name="T89" fmla="*/ 2192 h 2797"/>
                <a:gd name="T90" fmla="*/ 702 w 2797"/>
                <a:gd name="T91" fmla="*/ 2345 h 2797"/>
                <a:gd name="T92" fmla="*/ 835 w 2797"/>
                <a:gd name="T93" fmla="*/ 2359 h 2797"/>
                <a:gd name="T94" fmla="*/ 702 w 2797"/>
                <a:gd name="T95" fmla="*/ 2345 h 2797"/>
                <a:gd name="T96" fmla="*/ 1963 w 2797"/>
                <a:gd name="T97" fmla="*/ 2359 h 2797"/>
                <a:gd name="T98" fmla="*/ 2096 w 2797"/>
                <a:gd name="T99" fmla="*/ 2345 h 2797"/>
                <a:gd name="T100" fmla="*/ 1906 w 2797"/>
                <a:gd name="T101" fmla="*/ 2459 h 2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97" h="2797">
                  <a:moveTo>
                    <a:pt x="2687" y="854"/>
                  </a:moveTo>
                  <a:cubicBezTo>
                    <a:pt x="2617" y="688"/>
                    <a:pt x="2516" y="538"/>
                    <a:pt x="2388" y="410"/>
                  </a:cubicBezTo>
                  <a:cubicBezTo>
                    <a:pt x="2259" y="282"/>
                    <a:pt x="2109" y="181"/>
                    <a:pt x="1943" y="110"/>
                  </a:cubicBezTo>
                  <a:cubicBezTo>
                    <a:pt x="1771" y="37"/>
                    <a:pt x="1588" y="0"/>
                    <a:pt x="1399" y="0"/>
                  </a:cubicBezTo>
                  <a:cubicBezTo>
                    <a:pt x="1210" y="0"/>
                    <a:pt x="1027" y="37"/>
                    <a:pt x="854" y="110"/>
                  </a:cubicBezTo>
                  <a:cubicBezTo>
                    <a:pt x="688" y="180"/>
                    <a:pt x="538" y="281"/>
                    <a:pt x="410" y="410"/>
                  </a:cubicBezTo>
                  <a:cubicBezTo>
                    <a:pt x="282" y="539"/>
                    <a:pt x="181" y="688"/>
                    <a:pt x="110" y="854"/>
                  </a:cubicBezTo>
                  <a:cubicBezTo>
                    <a:pt x="37" y="1027"/>
                    <a:pt x="0" y="1210"/>
                    <a:pt x="0" y="1399"/>
                  </a:cubicBezTo>
                  <a:cubicBezTo>
                    <a:pt x="0" y="1588"/>
                    <a:pt x="37" y="1771"/>
                    <a:pt x="110" y="1943"/>
                  </a:cubicBezTo>
                  <a:cubicBezTo>
                    <a:pt x="180" y="2109"/>
                    <a:pt x="281" y="2259"/>
                    <a:pt x="410" y="2388"/>
                  </a:cubicBezTo>
                  <a:cubicBezTo>
                    <a:pt x="538" y="2516"/>
                    <a:pt x="688" y="2617"/>
                    <a:pt x="854" y="2687"/>
                  </a:cubicBezTo>
                  <a:cubicBezTo>
                    <a:pt x="1027" y="2760"/>
                    <a:pt x="1210" y="2797"/>
                    <a:pt x="1399" y="2797"/>
                  </a:cubicBezTo>
                  <a:cubicBezTo>
                    <a:pt x="1588" y="2797"/>
                    <a:pt x="1771" y="2760"/>
                    <a:pt x="1943" y="2687"/>
                  </a:cubicBezTo>
                  <a:cubicBezTo>
                    <a:pt x="2109" y="2617"/>
                    <a:pt x="2259" y="2516"/>
                    <a:pt x="2388" y="2388"/>
                  </a:cubicBezTo>
                  <a:cubicBezTo>
                    <a:pt x="2516" y="2259"/>
                    <a:pt x="2617" y="2109"/>
                    <a:pt x="2687" y="1943"/>
                  </a:cubicBezTo>
                  <a:cubicBezTo>
                    <a:pt x="2760" y="1771"/>
                    <a:pt x="2797" y="1588"/>
                    <a:pt x="2797" y="1399"/>
                  </a:cubicBezTo>
                  <a:cubicBezTo>
                    <a:pt x="2797" y="1210"/>
                    <a:pt x="2760" y="1027"/>
                    <a:pt x="2687" y="854"/>
                  </a:cubicBezTo>
                  <a:close/>
                  <a:moveTo>
                    <a:pt x="2077" y="2067"/>
                  </a:moveTo>
                  <a:cubicBezTo>
                    <a:pt x="2127" y="1897"/>
                    <a:pt x="2157" y="1708"/>
                    <a:pt x="2165" y="1511"/>
                  </a:cubicBezTo>
                  <a:cubicBezTo>
                    <a:pt x="2568" y="1511"/>
                    <a:pt x="2568" y="1511"/>
                    <a:pt x="2568" y="1511"/>
                  </a:cubicBezTo>
                  <a:cubicBezTo>
                    <a:pt x="2544" y="1765"/>
                    <a:pt x="2439" y="2003"/>
                    <a:pt x="2265" y="2192"/>
                  </a:cubicBezTo>
                  <a:cubicBezTo>
                    <a:pt x="2206" y="2146"/>
                    <a:pt x="2143" y="2104"/>
                    <a:pt x="2077" y="2067"/>
                  </a:cubicBezTo>
                  <a:close/>
                  <a:moveTo>
                    <a:pt x="1511" y="1511"/>
                  </a:moveTo>
                  <a:cubicBezTo>
                    <a:pt x="1943" y="1511"/>
                    <a:pt x="1943" y="1511"/>
                    <a:pt x="1943" y="1511"/>
                  </a:cubicBezTo>
                  <a:cubicBezTo>
                    <a:pt x="1935" y="1675"/>
                    <a:pt x="1911" y="1832"/>
                    <a:pt x="1872" y="1974"/>
                  </a:cubicBezTo>
                  <a:cubicBezTo>
                    <a:pt x="1756" y="1932"/>
                    <a:pt x="1635" y="1906"/>
                    <a:pt x="1510" y="1897"/>
                  </a:cubicBezTo>
                  <a:lnTo>
                    <a:pt x="1511" y="1511"/>
                  </a:lnTo>
                  <a:close/>
                  <a:moveTo>
                    <a:pt x="1511" y="1287"/>
                  </a:moveTo>
                  <a:cubicBezTo>
                    <a:pt x="1511" y="901"/>
                    <a:pt x="1511" y="901"/>
                    <a:pt x="1511" y="901"/>
                  </a:cubicBezTo>
                  <a:cubicBezTo>
                    <a:pt x="1636" y="891"/>
                    <a:pt x="1757" y="865"/>
                    <a:pt x="1873" y="823"/>
                  </a:cubicBezTo>
                  <a:cubicBezTo>
                    <a:pt x="1911" y="965"/>
                    <a:pt x="1935" y="1123"/>
                    <a:pt x="1943" y="1287"/>
                  </a:cubicBezTo>
                  <a:lnTo>
                    <a:pt x="1511" y="1287"/>
                  </a:lnTo>
                  <a:close/>
                  <a:moveTo>
                    <a:pt x="1511" y="676"/>
                  </a:moveTo>
                  <a:cubicBezTo>
                    <a:pt x="1511" y="251"/>
                    <a:pt x="1511" y="251"/>
                    <a:pt x="1511" y="251"/>
                  </a:cubicBezTo>
                  <a:cubicBezTo>
                    <a:pt x="1535" y="263"/>
                    <a:pt x="1560" y="279"/>
                    <a:pt x="1584" y="299"/>
                  </a:cubicBezTo>
                  <a:cubicBezTo>
                    <a:pt x="1650" y="353"/>
                    <a:pt x="1712" y="436"/>
                    <a:pt x="1765" y="540"/>
                  </a:cubicBezTo>
                  <a:cubicBezTo>
                    <a:pt x="1777" y="563"/>
                    <a:pt x="1788" y="587"/>
                    <a:pt x="1799" y="612"/>
                  </a:cubicBezTo>
                  <a:cubicBezTo>
                    <a:pt x="1707" y="645"/>
                    <a:pt x="1610" y="667"/>
                    <a:pt x="1511" y="676"/>
                  </a:cubicBezTo>
                  <a:close/>
                  <a:moveTo>
                    <a:pt x="1213" y="299"/>
                  </a:moveTo>
                  <a:cubicBezTo>
                    <a:pt x="1238" y="279"/>
                    <a:pt x="1262" y="263"/>
                    <a:pt x="1287" y="251"/>
                  </a:cubicBezTo>
                  <a:cubicBezTo>
                    <a:pt x="1287" y="676"/>
                    <a:pt x="1287" y="676"/>
                    <a:pt x="1287" y="676"/>
                  </a:cubicBezTo>
                  <a:cubicBezTo>
                    <a:pt x="1188" y="667"/>
                    <a:pt x="1091" y="645"/>
                    <a:pt x="999" y="612"/>
                  </a:cubicBezTo>
                  <a:cubicBezTo>
                    <a:pt x="1010" y="587"/>
                    <a:pt x="1021" y="563"/>
                    <a:pt x="1033" y="540"/>
                  </a:cubicBezTo>
                  <a:cubicBezTo>
                    <a:pt x="1085" y="436"/>
                    <a:pt x="1148" y="353"/>
                    <a:pt x="1213" y="299"/>
                  </a:cubicBezTo>
                  <a:close/>
                  <a:moveTo>
                    <a:pt x="1287" y="901"/>
                  </a:moveTo>
                  <a:cubicBezTo>
                    <a:pt x="1287" y="1287"/>
                    <a:pt x="1287" y="1287"/>
                    <a:pt x="1287" y="1287"/>
                  </a:cubicBezTo>
                  <a:cubicBezTo>
                    <a:pt x="855" y="1287"/>
                    <a:pt x="855" y="1287"/>
                    <a:pt x="855" y="1287"/>
                  </a:cubicBezTo>
                  <a:cubicBezTo>
                    <a:pt x="862" y="1123"/>
                    <a:pt x="886" y="965"/>
                    <a:pt x="925" y="823"/>
                  </a:cubicBezTo>
                  <a:cubicBezTo>
                    <a:pt x="1041" y="865"/>
                    <a:pt x="1162" y="891"/>
                    <a:pt x="1287" y="901"/>
                  </a:cubicBezTo>
                  <a:close/>
                  <a:moveTo>
                    <a:pt x="1287" y="1511"/>
                  </a:moveTo>
                  <a:cubicBezTo>
                    <a:pt x="1287" y="1896"/>
                    <a:pt x="1287" y="1896"/>
                    <a:pt x="1287" y="1896"/>
                  </a:cubicBezTo>
                  <a:cubicBezTo>
                    <a:pt x="1163" y="1906"/>
                    <a:pt x="1042" y="1932"/>
                    <a:pt x="925" y="1974"/>
                  </a:cubicBezTo>
                  <a:cubicBezTo>
                    <a:pt x="886" y="1832"/>
                    <a:pt x="862" y="1675"/>
                    <a:pt x="854" y="1510"/>
                  </a:cubicBezTo>
                  <a:lnTo>
                    <a:pt x="1287" y="1511"/>
                  </a:lnTo>
                  <a:close/>
                  <a:moveTo>
                    <a:pt x="1287" y="2121"/>
                  </a:moveTo>
                  <a:cubicBezTo>
                    <a:pt x="1287" y="2547"/>
                    <a:pt x="1287" y="2547"/>
                    <a:pt x="1287" y="2547"/>
                  </a:cubicBezTo>
                  <a:cubicBezTo>
                    <a:pt x="1262" y="2534"/>
                    <a:pt x="1238" y="2518"/>
                    <a:pt x="1213" y="2499"/>
                  </a:cubicBezTo>
                  <a:cubicBezTo>
                    <a:pt x="1148" y="2444"/>
                    <a:pt x="1085" y="2361"/>
                    <a:pt x="1032" y="2258"/>
                  </a:cubicBezTo>
                  <a:cubicBezTo>
                    <a:pt x="1020" y="2235"/>
                    <a:pt x="1009" y="2211"/>
                    <a:pt x="998" y="2186"/>
                  </a:cubicBezTo>
                  <a:cubicBezTo>
                    <a:pt x="1091" y="2152"/>
                    <a:pt x="1188" y="2131"/>
                    <a:pt x="1287" y="2121"/>
                  </a:cubicBezTo>
                  <a:close/>
                  <a:moveTo>
                    <a:pt x="1584" y="2499"/>
                  </a:moveTo>
                  <a:cubicBezTo>
                    <a:pt x="1560" y="2518"/>
                    <a:pt x="1535" y="2534"/>
                    <a:pt x="1511" y="2547"/>
                  </a:cubicBezTo>
                  <a:cubicBezTo>
                    <a:pt x="1511" y="2121"/>
                    <a:pt x="1511" y="2121"/>
                    <a:pt x="1511" y="2121"/>
                  </a:cubicBezTo>
                  <a:cubicBezTo>
                    <a:pt x="1610" y="2131"/>
                    <a:pt x="1707" y="2152"/>
                    <a:pt x="1799" y="2186"/>
                  </a:cubicBezTo>
                  <a:cubicBezTo>
                    <a:pt x="1788" y="2211"/>
                    <a:pt x="1777" y="2235"/>
                    <a:pt x="1765" y="2258"/>
                  </a:cubicBezTo>
                  <a:cubicBezTo>
                    <a:pt x="1712" y="2361"/>
                    <a:pt x="1650" y="2444"/>
                    <a:pt x="1584" y="2499"/>
                  </a:cubicBezTo>
                  <a:close/>
                  <a:moveTo>
                    <a:pt x="2165" y="1287"/>
                  </a:moveTo>
                  <a:cubicBezTo>
                    <a:pt x="2157" y="1090"/>
                    <a:pt x="2127" y="901"/>
                    <a:pt x="2077" y="731"/>
                  </a:cubicBezTo>
                  <a:cubicBezTo>
                    <a:pt x="2143" y="694"/>
                    <a:pt x="2205" y="652"/>
                    <a:pt x="2265" y="605"/>
                  </a:cubicBezTo>
                  <a:cubicBezTo>
                    <a:pt x="2439" y="795"/>
                    <a:pt x="2544" y="1032"/>
                    <a:pt x="2568" y="1287"/>
                  </a:cubicBezTo>
                  <a:lnTo>
                    <a:pt x="2165" y="1287"/>
                  </a:lnTo>
                  <a:close/>
                  <a:moveTo>
                    <a:pt x="2095" y="453"/>
                  </a:moveTo>
                  <a:cubicBezTo>
                    <a:pt x="2064" y="476"/>
                    <a:pt x="2033" y="497"/>
                    <a:pt x="2000" y="516"/>
                  </a:cubicBezTo>
                  <a:cubicBezTo>
                    <a:pt x="1988" y="490"/>
                    <a:pt x="1976" y="464"/>
                    <a:pt x="1963" y="438"/>
                  </a:cubicBezTo>
                  <a:cubicBezTo>
                    <a:pt x="1945" y="403"/>
                    <a:pt x="1926" y="370"/>
                    <a:pt x="1906" y="339"/>
                  </a:cubicBezTo>
                  <a:cubicBezTo>
                    <a:pt x="1972" y="371"/>
                    <a:pt x="2036" y="409"/>
                    <a:pt x="2095" y="453"/>
                  </a:cubicBezTo>
                  <a:close/>
                  <a:moveTo>
                    <a:pt x="891" y="339"/>
                  </a:moveTo>
                  <a:cubicBezTo>
                    <a:pt x="871" y="370"/>
                    <a:pt x="852" y="403"/>
                    <a:pt x="835" y="438"/>
                  </a:cubicBezTo>
                  <a:cubicBezTo>
                    <a:pt x="822" y="464"/>
                    <a:pt x="809" y="490"/>
                    <a:pt x="797" y="516"/>
                  </a:cubicBezTo>
                  <a:cubicBezTo>
                    <a:pt x="765" y="497"/>
                    <a:pt x="733" y="476"/>
                    <a:pt x="702" y="453"/>
                  </a:cubicBezTo>
                  <a:cubicBezTo>
                    <a:pt x="762" y="409"/>
                    <a:pt x="825" y="371"/>
                    <a:pt x="891" y="339"/>
                  </a:cubicBezTo>
                  <a:close/>
                  <a:moveTo>
                    <a:pt x="533" y="605"/>
                  </a:moveTo>
                  <a:cubicBezTo>
                    <a:pt x="592" y="652"/>
                    <a:pt x="655" y="694"/>
                    <a:pt x="720" y="730"/>
                  </a:cubicBezTo>
                  <a:cubicBezTo>
                    <a:pt x="670" y="901"/>
                    <a:pt x="640" y="1090"/>
                    <a:pt x="632" y="1287"/>
                  </a:cubicBezTo>
                  <a:cubicBezTo>
                    <a:pt x="229" y="1287"/>
                    <a:pt x="229" y="1287"/>
                    <a:pt x="229" y="1287"/>
                  </a:cubicBezTo>
                  <a:cubicBezTo>
                    <a:pt x="253" y="1032"/>
                    <a:pt x="359" y="795"/>
                    <a:pt x="533" y="605"/>
                  </a:cubicBezTo>
                  <a:close/>
                  <a:moveTo>
                    <a:pt x="229" y="1511"/>
                  </a:moveTo>
                  <a:cubicBezTo>
                    <a:pt x="632" y="1511"/>
                    <a:pt x="632" y="1511"/>
                    <a:pt x="632" y="1511"/>
                  </a:cubicBezTo>
                  <a:cubicBezTo>
                    <a:pt x="640" y="1708"/>
                    <a:pt x="670" y="1897"/>
                    <a:pt x="720" y="2067"/>
                  </a:cubicBezTo>
                  <a:cubicBezTo>
                    <a:pt x="654" y="2104"/>
                    <a:pt x="592" y="2146"/>
                    <a:pt x="533" y="2192"/>
                  </a:cubicBezTo>
                  <a:cubicBezTo>
                    <a:pt x="359" y="2003"/>
                    <a:pt x="253" y="1765"/>
                    <a:pt x="229" y="1511"/>
                  </a:cubicBezTo>
                  <a:close/>
                  <a:moveTo>
                    <a:pt x="702" y="2345"/>
                  </a:moveTo>
                  <a:cubicBezTo>
                    <a:pt x="733" y="2322"/>
                    <a:pt x="765" y="2300"/>
                    <a:pt x="798" y="2281"/>
                  </a:cubicBezTo>
                  <a:cubicBezTo>
                    <a:pt x="810" y="2308"/>
                    <a:pt x="822" y="2334"/>
                    <a:pt x="835" y="2359"/>
                  </a:cubicBezTo>
                  <a:cubicBezTo>
                    <a:pt x="853" y="2394"/>
                    <a:pt x="872" y="2427"/>
                    <a:pt x="892" y="2459"/>
                  </a:cubicBezTo>
                  <a:cubicBezTo>
                    <a:pt x="825" y="2427"/>
                    <a:pt x="762" y="2389"/>
                    <a:pt x="702" y="2345"/>
                  </a:cubicBezTo>
                  <a:close/>
                  <a:moveTo>
                    <a:pt x="1906" y="2459"/>
                  </a:moveTo>
                  <a:cubicBezTo>
                    <a:pt x="1926" y="2427"/>
                    <a:pt x="1945" y="2394"/>
                    <a:pt x="1963" y="2359"/>
                  </a:cubicBezTo>
                  <a:cubicBezTo>
                    <a:pt x="1976" y="2334"/>
                    <a:pt x="1988" y="2308"/>
                    <a:pt x="2000" y="2281"/>
                  </a:cubicBezTo>
                  <a:cubicBezTo>
                    <a:pt x="2033" y="2300"/>
                    <a:pt x="2065" y="2322"/>
                    <a:pt x="2096" y="2345"/>
                  </a:cubicBezTo>
                  <a:cubicBezTo>
                    <a:pt x="2036" y="2389"/>
                    <a:pt x="1972" y="2427"/>
                    <a:pt x="1906" y="2459"/>
                  </a:cubicBezTo>
                  <a:close/>
                  <a:moveTo>
                    <a:pt x="1906" y="2459"/>
                  </a:moveTo>
                  <a:cubicBezTo>
                    <a:pt x="1906" y="2459"/>
                    <a:pt x="1906" y="2459"/>
                    <a:pt x="1906" y="245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D1B6377-3472-47B2-AB7C-2885D77C705E}"/>
              </a:ext>
            </a:extLst>
          </p:cNvPr>
          <p:cNvGrpSpPr/>
          <p:nvPr/>
        </p:nvGrpSpPr>
        <p:grpSpPr>
          <a:xfrm>
            <a:off x="2627784" y="1235150"/>
            <a:ext cx="2768003" cy="614645"/>
            <a:chOff x="3503712" y="1743227"/>
            <a:chExt cx="3690671" cy="819526"/>
          </a:xfrm>
        </p:grpSpPr>
        <p:sp>
          <p:nvSpPr>
            <p:cNvPr id="14" name="íṡľíḍè-文本框 32">
              <a:extLst>
                <a:ext uri="{FF2B5EF4-FFF2-40B4-BE49-F238E27FC236}">
                  <a16:creationId xmlns:a16="http://schemas.microsoft.com/office/drawing/2014/main" id="{B7262C9C-59BB-4171-9F79-CD982FCADA15}"/>
                </a:ext>
              </a:extLst>
            </p:cNvPr>
            <p:cNvSpPr txBox="1"/>
            <p:nvPr/>
          </p:nvSpPr>
          <p:spPr bwMode="auto">
            <a:xfrm>
              <a:off x="3503712" y="1743227"/>
              <a:ext cx="3690671" cy="215444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 fontScale="92500" lnSpcReduction="20000"/>
            </a:bodyPr>
            <a:lstStyle/>
            <a:p>
              <a:pPr>
                <a:defRPr/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5" name="íṡľíḍè-Rectangle 14">
              <a:extLst>
                <a:ext uri="{FF2B5EF4-FFF2-40B4-BE49-F238E27FC236}">
                  <a16:creationId xmlns:a16="http://schemas.microsoft.com/office/drawing/2014/main" id="{84611D9E-951A-406D-A999-28A2C2488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712" y="1958670"/>
              <a:ext cx="3690671" cy="604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A90A880-09AD-445C-AD7A-9AA164A332CB}"/>
              </a:ext>
            </a:extLst>
          </p:cNvPr>
          <p:cNvGrpSpPr/>
          <p:nvPr/>
        </p:nvGrpSpPr>
        <p:grpSpPr>
          <a:xfrm>
            <a:off x="2627784" y="3612966"/>
            <a:ext cx="2768003" cy="614645"/>
            <a:chOff x="3503712" y="1743227"/>
            <a:chExt cx="3690671" cy="819526"/>
          </a:xfrm>
        </p:grpSpPr>
        <p:sp>
          <p:nvSpPr>
            <p:cNvPr id="12" name="íṡľíḍè-文本框 41">
              <a:extLst>
                <a:ext uri="{FF2B5EF4-FFF2-40B4-BE49-F238E27FC236}">
                  <a16:creationId xmlns:a16="http://schemas.microsoft.com/office/drawing/2014/main" id="{C8E2C252-7E0E-4BAF-9620-9D282EE04BDB}"/>
                </a:ext>
              </a:extLst>
            </p:cNvPr>
            <p:cNvSpPr txBox="1"/>
            <p:nvPr/>
          </p:nvSpPr>
          <p:spPr bwMode="auto">
            <a:xfrm>
              <a:off x="3503712" y="1743227"/>
              <a:ext cx="3690671" cy="215444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 fontScale="92500" lnSpcReduction="20000"/>
            </a:bodyPr>
            <a:lstStyle/>
            <a:p>
              <a:pPr>
                <a:defRPr/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3" name="íṡľíḍè-Rectangle 12">
              <a:extLst>
                <a:ext uri="{FF2B5EF4-FFF2-40B4-BE49-F238E27FC236}">
                  <a16:creationId xmlns:a16="http://schemas.microsoft.com/office/drawing/2014/main" id="{C270BB5D-F207-4C90-B441-2BFDFB49AB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712" y="1958670"/>
              <a:ext cx="3690671" cy="604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5629465-5145-4A39-A93F-3FBD2AC9EDF1}"/>
              </a:ext>
            </a:extLst>
          </p:cNvPr>
          <p:cNvGrpSpPr/>
          <p:nvPr/>
        </p:nvGrpSpPr>
        <p:grpSpPr>
          <a:xfrm>
            <a:off x="3478183" y="2428810"/>
            <a:ext cx="3542090" cy="614645"/>
            <a:chOff x="3503712" y="1743227"/>
            <a:chExt cx="4722786" cy="819526"/>
          </a:xfrm>
        </p:grpSpPr>
        <p:sp>
          <p:nvSpPr>
            <p:cNvPr id="10" name="íṡľíḍè-文本框 44">
              <a:extLst>
                <a:ext uri="{FF2B5EF4-FFF2-40B4-BE49-F238E27FC236}">
                  <a16:creationId xmlns:a16="http://schemas.microsoft.com/office/drawing/2014/main" id="{F99AE527-EF56-41C0-9763-966570E97EE2}"/>
                </a:ext>
              </a:extLst>
            </p:cNvPr>
            <p:cNvSpPr txBox="1"/>
            <p:nvPr/>
          </p:nvSpPr>
          <p:spPr bwMode="auto">
            <a:xfrm>
              <a:off x="3503712" y="1743227"/>
              <a:ext cx="3690671" cy="215444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 fontScale="92500" lnSpcReduction="20000"/>
            </a:bodyPr>
            <a:lstStyle/>
            <a:p>
              <a:pPr algn="r">
                <a:defRPr/>
              </a:pPr>
              <a:r>
                <a:rPr lang="zh-CN" altLang="en-US" sz="1400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1" name="íṡľíḍè-Rectangle 10">
              <a:extLst>
                <a:ext uri="{FF2B5EF4-FFF2-40B4-BE49-F238E27FC236}">
                  <a16:creationId xmlns:a16="http://schemas.microsoft.com/office/drawing/2014/main" id="{BCCEC59D-8852-4682-94EF-05595DBE4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827" y="1958669"/>
              <a:ext cx="3690671" cy="604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58pic.com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sp>
        <p:nvSpPr>
          <p:cNvPr id="25" name="矩形 24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5220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319693D-1A5D-45A8-A315-3889943707C5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60" r="-4336" b="-144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509E39C-ED27-434D-921E-5E9D4A2B70F7}"/>
              </a:ext>
            </a:extLst>
          </p:cNvPr>
          <p:cNvSpPr/>
          <p:nvPr/>
        </p:nvSpPr>
        <p:spPr>
          <a:xfrm>
            <a:off x="3995936" y="771550"/>
            <a:ext cx="1152128" cy="1152128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7C1B885-25F1-4896-9373-0592D472C106}"/>
              </a:ext>
            </a:extLst>
          </p:cNvPr>
          <p:cNvSpPr/>
          <p:nvPr/>
        </p:nvSpPr>
        <p:spPr>
          <a:xfrm>
            <a:off x="4126370" y="962893"/>
            <a:ext cx="18487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4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Rectangle 7">
            <a:extLst>
              <a:ext uri="{FF2B5EF4-FFF2-40B4-BE49-F238E27FC236}">
                <a16:creationId xmlns:a16="http://schemas.microsoft.com/office/drawing/2014/main" id="{5DFC21DF-EA15-4D59-AE21-54BF62555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0988" y="2346325"/>
            <a:ext cx="1588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TextBox 7">
            <a:extLst>
              <a:ext uri="{FF2B5EF4-FFF2-40B4-BE49-F238E27FC236}">
                <a16:creationId xmlns:a16="http://schemas.microsoft.com/office/drawing/2014/main" id="{7D2E7B6D-D121-4517-880C-F046D9AFC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8404" y="2479783"/>
            <a:ext cx="289164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223903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80" grpId="0"/>
      <p:bldP spid="8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ḻïďê-Freeform: Shape 33">
            <a:extLst>
              <a:ext uri="{FF2B5EF4-FFF2-40B4-BE49-F238E27FC236}">
                <a16:creationId xmlns:a16="http://schemas.microsoft.com/office/drawing/2014/main" id="{6F28FE5C-577B-4359-975D-66F681AF3072}"/>
              </a:ext>
            </a:extLst>
          </p:cNvPr>
          <p:cNvSpPr/>
          <p:nvPr/>
        </p:nvSpPr>
        <p:spPr>
          <a:xfrm>
            <a:off x="1686259" y="2433329"/>
            <a:ext cx="6318407" cy="2715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802" extrusionOk="0">
                <a:moveTo>
                  <a:pt x="0" y="17802"/>
                </a:moveTo>
                <a:cubicBezTo>
                  <a:pt x="4560" y="1186"/>
                  <a:pt x="11760" y="-3798"/>
                  <a:pt x="21600" y="2849"/>
                </a:cubicBezTo>
              </a:path>
            </a:pathLst>
          </a:custGeom>
          <a:noFill/>
          <a:ln w="63500" cap="flat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" name="ïšḻïďê-Oval 35">
            <a:extLst>
              <a:ext uri="{FF2B5EF4-FFF2-40B4-BE49-F238E27FC236}">
                <a16:creationId xmlns:a16="http://schemas.microsoft.com/office/drawing/2014/main" id="{73EC975D-8F3A-4454-9FE3-90BE6AA79C4D}"/>
              </a:ext>
            </a:extLst>
          </p:cNvPr>
          <p:cNvSpPr/>
          <p:nvPr/>
        </p:nvSpPr>
        <p:spPr>
          <a:xfrm>
            <a:off x="2807844" y="3456947"/>
            <a:ext cx="133941" cy="13394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ïšḻïďê-Oval 36">
            <a:extLst>
              <a:ext uri="{FF2B5EF4-FFF2-40B4-BE49-F238E27FC236}">
                <a16:creationId xmlns:a16="http://schemas.microsoft.com/office/drawing/2014/main" id="{BE984C74-026F-4B2A-8934-B64013953931}"/>
              </a:ext>
            </a:extLst>
          </p:cNvPr>
          <p:cNvSpPr/>
          <p:nvPr/>
        </p:nvSpPr>
        <p:spPr>
          <a:xfrm>
            <a:off x="5052940" y="2394010"/>
            <a:ext cx="133942" cy="133941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ïšḻïďê-Oval 37">
            <a:extLst>
              <a:ext uri="{FF2B5EF4-FFF2-40B4-BE49-F238E27FC236}">
                <a16:creationId xmlns:a16="http://schemas.microsoft.com/office/drawing/2014/main" id="{10B431C4-F16C-4571-8AC6-236D1EB39590}"/>
              </a:ext>
            </a:extLst>
          </p:cNvPr>
          <p:cNvSpPr/>
          <p:nvPr/>
        </p:nvSpPr>
        <p:spPr>
          <a:xfrm>
            <a:off x="6144471" y="2394010"/>
            <a:ext cx="133942" cy="133941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šḻïďê-Oval 38">
            <a:extLst>
              <a:ext uri="{FF2B5EF4-FFF2-40B4-BE49-F238E27FC236}">
                <a16:creationId xmlns:a16="http://schemas.microsoft.com/office/drawing/2014/main" id="{993D6124-2A66-406A-BFBF-E993DBDD1AD8}"/>
              </a:ext>
            </a:extLst>
          </p:cNvPr>
          <p:cNvSpPr/>
          <p:nvPr/>
        </p:nvSpPr>
        <p:spPr>
          <a:xfrm>
            <a:off x="3712452" y="2829320"/>
            <a:ext cx="133942" cy="133941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šḻïďê-Speech Bubble: Oval 30">
            <a:extLst>
              <a:ext uri="{FF2B5EF4-FFF2-40B4-BE49-F238E27FC236}">
                <a16:creationId xmlns:a16="http://schemas.microsoft.com/office/drawing/2014/main" id="{EF914913-11CE-45BC-B25A-6689CE9ADCA1}"/>
              </a:ext>
            </a:extLst>
          </p:cNvPr>
          <p:cNvSpPr/>
          <p:nvPr/>
        </p:nvSpPr>
        <p:spPr>
          <a:xfrm>
            <a:off x="1809294" y="2115274"/>
            <a:ext cx="1273437" cy="1220594"/>
          </a:xfrm>
          <a:prstGeom prst="wedgeEllipseCallout">
            <a:avLst>
              <a:gd name="adj1" fmla="val 29504"/>
              <a:gd name="adj2" fmla="val 56981"/>
            </a:avLst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ïšḻïďê-Freeform: Shape 31">
            <a:extLst>
              <a:ext uri="{FF2B5EF4-FFF2-40B4-BE49-F238E27FC236}">
                <a16:creationId xmlns:a16="http://schemas.microsoft.com/office/drawing/2014/main" id="{C9579B56-7D8C-4A3A-8AF8-972D13E77C69}"/>
              </a:ext>
            </a:extLst>
          </p:cNvPr>
          <p:cNvSpPr/>
          <p:nvPr/>
        </p:nvSpPr>
        <p:spPr>
          <a:xfrm>
            <a:off x="2261869" y="2365750"/>
            <a:ext cx="368339" cy="368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657"/>
                </a:moveTo>
                <a:cubicBezTo>
                  <a:pt x="8670" y="14657"/>
                  <a:pt x="6943" y="12930"/>
                  <a:pt x="6943" y="10800"/>
                </a:cubicBezTo>
                <a:cubicBezTo>
                  <a:pt x="6943" y="8670"/>
                  <a:pt x="8670" y="6943"/>
                  <a:pt x="10800" y="6943"/>
                </a:cubicBezTo>
                <a:cubicBezTo>
                  <a:pt x="12930" y="6943"/>
                  <a:pt x="14657" y="8670"/>
                  <a:pt x="14657" y="10800"/>
                </a:cubicBezTo>
                <a:cubicBezTo>
                  <a:pt x="14657" y="12930"/>
                  <a:pt x="12930" y="14657"/>
                  <a:pt x="10800" y="14657"/>
                </a:cubicBezTo>
                <a:close/>
                <a:moveTo>
                  <a:pt x="20016" y="9930"/>
                </a:moveTo>
                <a:cubicBezTo>
                  <a:pt x="21001" y="9522"/>
                  <a:pt x="21600" y="9257"/>
                  <a:pt x="21600" y="9257"/>
                </a:cubicBezTo>
                <a:lnTo>
                  <a:pt x="20829" y="6171"/>
                </a:lnTo>
                <a:cubicBezTo>
                  <a:pt x="20829" y="6171"/>
                  <a:pt x="20119" y="6283"/>
                  <a:pt x="18990" y="6492"/>
                </a:cubicBezTo>
                <a:cubicBezTo>
                  <a:pt x="18430" y="5424"/>
                  <a:pt x="17677" y="4501"/>
                  <a:pt x="16789" y="3749"/>
                </a:cubicBezTo>
                <a:cubicBezTo>
                  <a:pt x="17377" y="2418"/>
                  <a:pt x="17743" y="1543"/>
                  <a:pt x="17743" y="1543"/>
                </a:cubicBezTo>
                <a:lnTo>
                  <a:pt x="14657" y="0"/>
                </a:lnTo>
                <a:cubicBezTo>
                  <a:pt x="14657" y="0"/>
                  <a:pt x="14156" y="750"/>
                  <a:pt x="13405" y="1922"/>
                </a:cubicBezTo>
                <a:cubicBezTo>
                  <a:pt x="12297" y="1595"/>
                  <a:pt x="11120" y="1470"/>
                  <a:pt x="9929" y="1584"/>
                </a:cubicBezTo>
                <a:cubicBezTo>
                  <a:pt x="9522" y="599"/>
                  <a:pt x="9257" y="0"/>
                  <a:pt x="9257" y="0"/>
                </a:cubicBezTo>
                <a:lnTo>
                  <a:pt x="6171" y="771"/>
                </a:lnTo>
                <a:cubicBezTo>
                  <a:pt x="6171" y="771"/>
                  <a:pt x="6283" y="1481"/>
                  <a:pt x="6492" y="2610"/>
                </a:cubicBezTo>
                <a:cubicBezTo>
                  <a:pt x="5420" y="3172"/>
                  <a:pt x="4494" y="3929"/>
                  <a:pt x="3740" y="4821"/>
                </a:cubicBezTo>
                <a:cubicBezTo>
                  <a:pt x="2414" y="4227"/>
                  <a:pt x="1543" y="3857"/>
                  <a:pt x="1543" y="3857"/>
                </a:cubicBezTo>
                <a:lnTo>
                  <a:pt x="0" y="6943"/>
                </a:lnTo>
                <a:cubicBezTo>
                  <a:pt x="0" y="6943"/>
                  <a:pt x="748" y="7450"/>
                  <a:pt x="1919" y="8207"/>
                </a:cubicBezTo>
                <a:cubicBezTo>
                  <a:pt x="1595" y="9313"/>
                  <a:pt x="1471" y="10485"/>
                  <a:pt x="1584" y="11672"/>
                </a:cubicBezTo>
                <a:cubicBezTo>
                  <a:pt x="599" y="12078"/>
                  <a:pt x="0" y="12343"/>
                  <a:pt x="0" y="12343"/>
                </a:cubicBezTo>
                <a:lnTo>
                  <a:pt x="771" y="15429"/>
                </a:lnTo>
                <a:cubicBezTo>
                  <a:pt x="771" y="15429"/>
                  <a:pt x="1480" y="15317"/>
                  <a:pt x="2609" y="15107"/>
                </a:cubicBezTo>
                <a:cubicBezTo>
                  <a:pt x="3172" y="16179"/>
                  <a:pt x="3928" y="17106"/>
                  <a:pt x="4820" y="17860"/>
                </a:cubicBezTo>
                <a:cubicBezTo>
                  <a:pt x="4227" y="19186"/>
                  <a:pt x="3857" y="20057"/>
                  <a:pt x="3857" y="20057"/>
                </a:cubicBezTo>
                <a:lnTo>
                  <a:pt x="6943" y="21600"/>
                </a:lnTo>
                <a:cubicBezTo>
                  <a:pt x="6943" y="21600"/>
                  <a:pt x="7449" y="20852"/>
                  <a:pt x="8206" y="19681"/>
                </a:cubicBezTo>
                <a:cubicBezTo>
                  <a:pt x="9312" y="20005"/>
                  <a:pt x="10485" y="20129"/>
                  <a:pt x="11672" y="20016"/>
                </a:cubicBezTo>
                <a:cubicBezTo>
                  <a:pt x="12078" y="21001"/>
                  <a:pt x="12343" y="21600"/>
                  <a:pt x="12343" y="21600"/>
                </a:cubicBezTo>
                <a:lnTo>
                  <a:pt x="15429" y="20829"/>
                </a:lnTo>
                <a:cubicBezTo>
                  <a:pt x="15429" y="20829"/>
                  <a:pt x="15317" y="20120"/>
                  <a:pt x="15107" y="18991"/>
                </a:cubicBezTo>
                <a:cubicBezTo>
                  <a:pt x="16176" y="18431"/>
                  <a:pt x="17099" y="17676"/>
                  <a:pt x="17852" y="16788"/>
                </a:cubicBezTo>
                <a:cubicBezTo>
                  <a:pt x="19183" y="17377"/>
                  <a:pt x="20057" y="17743"/>
                  <a:pt x="20057" y="17743"/>
                </a:cubicBezTo>
                <a:lnTo>
                  <a:pt x="21600" y="14657"/>
                </a:lnTo>
                <a:cubicBezTo>
                  <a:pt x="21600" y="14657"/>
                  <a:pt x="20851" y="14156"/>
                  <a:pt x="19678" y="13405"/>
                </a:cubicBezTo>
                <a:cubicBezTo>
                  <a:pt x="20005" y="12296"/>
                  <a:pt x="20130" y="11120"/>
                  <a:pt x="20016" y="99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šḻïďê-Rectangle 32">
            <a:extLst>
              <a:ext uri="{FF2B5EF4-FFF2-40B4-BE49-F238E27FC236}">
                <a16:creationId xmlns:a16="http://schemas.microsoft.com/office/drawing/2014/main" id="{DE4B4F94-DB17-4C43-8DA5-E44E95BDCE1F}"/>
              </a:ext>
            </a:extLst>
          </p:cNvPr>
          <p:cNvSpPr/>
          <p:nvPr/>
        </p:nvSpPr>
        <p:spPr>
          <a:xfrm>
            <a:off x="1943594" y="2850600"/>
            <a:ext cx="1004889" cy="26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400"/>
              <a:t>标题文本预设</a:t>
            </a:r>
          </a:p>
        </p:txBody>
      </p:sp>
      <p:sp>
        <p:nvSpPr>
          <p:cNvPr id="11" name="ïšḻïďê-Speech Bubble: Oval 27">
            <a:extLst>
              <a:ext uri="{FF2B5EF4-FFF2-40B4-BE49-F238E27FC236}">
                <a16:creationId xmlns:a16="http://schemas.microsoft.com/office/drawing/2014/main" id="{E6832DDF-3D96-4F65-8CA3-F81DB3A1DB3C}"/>
              </a:ext>
            </a:extLst>
          </p:cNvPr>
          <p:cNvSpPr/>
          <p:nvPr/>
        </p:nvSpPr>
        <p:spPr>
          <a:xfrm>
            <a:off x="3754524" y="2947132"/>
            <a:ext cx="1273437" cy="1220594"/>
          </a:xfrm>
          <a:prstGeom prst="wedgeEllipseCallout">
            <a:avLst>
              <a:gd name="adj1" fmla="val -43772"/>
              <a:gd name="adj2" fmla="val -46032"/>
            </a:avLst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šḻïďê-Freeform: Shape 28">
            <a:extLst>
              <a:ext uri="{FF2B5EF4-FFF2-40B4-BE49-F238E27FC236}">
                <a16:creationId xmlns:a16="http://schemas.microsoft.com/office/drawing/2014/main" id="{54C766BA-5266-4329-8247-D3E017F18A46}"/>
              </a:ext>
            </a:extLst>
          </p:cNvPr>
          <p:cNvSpPr/>
          <p:nvPr/>
        </p:nvSpPr>
        <p:spPr>
          <a:xfrm>
            <a:off x="4207099" y="3189066"/>
            <a:ext cx="368339" cy="368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175" y="2948"/>
                </a:moveTo>
                <a:lnTo>
                  <a:pt x="14175" y="4932"/>
                </a:lnTo>
                <a:lnTo>
                  <a:pt x="20250" y="10125"/>
                </a:lnTo>
                <a:lnTo>
                  <a:pt x="13327" y="14506"/>
                </a:lnTo>
                <a:cubicBezTo>
                  <a:pt x="13327" y="14506"/>
                  <a:pt x="21600" y="20250"/>
                  <a:pt x="21600" y="20250"/>
                </a:cubicBezTo>
                <a:lnTo>
                  <a:pt x="21600" y="9450"/>
                </a:lnTo>
                <a:cubicBezTo>
                  <a:pt x="21600" y="9450"/>
                  <a:pt x="14175" y="2948"/>
                  <a:pt x="14175" y="2948"/>
                </a:cubicBezTo>
                <a:close/>
                <a:moveTo>
                  <a:pt x="7425" y="4932"/>
                </a:moveTo>
                <a:lnTo>
                  <a:pt x="7425" y="2948"/>
                </a:lnTo>
                <a:lnTo>
                  <a:pt x="0" y="9450"/>
                </a:lnTo>
                <a:lnTo>
                  <a:pt x="0" y="20250"/>
                </a:lnTo>
                <a:lnTo>
                  <a:pt x="8298" y="14506"/>
                </a:lnTo>
                <a:lnTo>
                  <a:pt x="1350" y="10125"/>
                </a:lnTo>
                <a:cubicBezTo>
                  <a:pt x="1350" y="10125"/>
                  <a:pt x="7425" y="4932"/>
                  <a:pt x="7425" y="4932"/>
                </a:cubicBezTo>
                <a:close/>
                <a:moveTo>
                  <a:pt x="20925" y="21600"/>
                </a:moveTo>
                <a:lnTo>
                  <a:pt x="675" y="21600"/>
                </a:lnTo>
                <a:lnTo>
                  <a:pt x="9450" y="15525"/>
                </a:lnTo>
                <a:lnTo>
                  <a:pt x="12150" y="15525"/>
                </a:lnTo>
                <a:cubicBezTo>
                  <a:pt x="12150" y="15525"/>
                  <a:pt x="20925" y="21600"/>
                  <a:pt x="20925" y="21600"/>
                </a:cubicBezTo>
                <a:close/>
                <a:moveTo>
                  <a:pt x="12825" y="8100"/>
                </a:moveTo>
                <a:lnTo>
                  <a:pt x="12825" y="0"/>
                </a:lnTo>
                <a:lnTo>
                  <a:pt x="8775" y="0"/>
                </a:lnTo>
                <a:lnTo>
                  <a:pt x="8775" y="8100"/>
                </a:lnTo>
                <a:lnTo>
                  <a:pt x="6750" y="8100"/>
                </a:lnTo>
                <a:lnTo>
                  <a:pt x="10748" y="12151"/>
                </a:lnTo>
                <a:lnTo>
                  <a:pt x="14850" y="8100"/>
                </a:lnTo>
                <a:cubicBezTo>
                  <a:pt x="14850" y="8100"/>
                  <a:pt x="12825" y="8100"/>
                  <a:pt x="12825" y="81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ïšḻïďê-Rectangle 29">
            <a:extLst>
              <a:ext uri="{FF2B5EF4-FFF2-40B4-BE49-F238E27FC236}">
                <a16:creationId xmlns:a16="http://schemas.microsoft.com/office/drawing/2014/main" id="{93EFE7DB-5DA3-49C0-B3A7-E62EEF3C9273}"/>
              </a:ext>
            </a:extLst>
          </p:cNvPr>
          <p:cNvSpPr/>
          <p:nvPr/>
        </p:nvSpPr>
        <p:spPr>
          <a:xfrm>
            <a:off x="3888824" y="3679400"/>
            <a:ext cx="1004889" cy="26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400"/>
              <a:t>标题文本预设</a:t>
            </a:r>
          </a:p>
        </p:txBody>
      </p:sp>
      <p:sp>
        <p:nvSpPr>
          <p:cNvPr id="14" name="ïšḻïďê-Freeform: Shape 24">
            <a:extLst>
              <a:ext uri="{FF2B5EF4-FFF2-40B4-BE49-F238E27FC236}">
                <a16:creationId xmlns:a16="http://schemas.microsoft.com/office/drawing/2014/main" id="{E5F611A4-D5AD-490B-AB19-E3194D8F546E}"/>
              </a:ext>
            </a:extLst>
          </p:cNvPr>
          <p:cNvSpPr/>
          <p:nvPr/>
        </p:nvSpPr>
        <p:spPr>
          <a:xfrm>
            <a:off x="6031301" y="2565410"/>
            <a:ext cx="1272128" cy="1259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39" h="20762" extrusionOk="0">
                <a:moveTo>
                  <a:pt x="11688" y="781"/>
                </a:moveTo>
                <a:cubicBezTo>
                  <a:pt x="9976" y="465"/>
                  <a:pt x="8294" y="606"/>
                  <a:pt x="6761" y="1115"/>
                </a:cubicBezTo>
                <a:lnTo>
                  <a:pt x="3430" y="0"/>
                </a:lnTo>
                <a:lnTo>
                  <a:pt x="3054" y="3363"/>
                </a:lnTo>
                <a:cubicBezTo>
                  <a:pt x="1573" y="4783"/>
                  <a:pt x="512" y="6670"/>
                  <a:pt x="142" y="8865"/>
                </a:cubicBezTo>
                <a:cubicBezTo>
                  <a:pt x="-780" y="14336"/>
                  <a:pt x="2894" y="19587"/>
                  <a:pt x="8349" y="20593"/>
                </a:cubicBezTo>
                <a:cubicBezTo>
                  <a:pt x="13804" y="21600"/>
                  <a:pt x="18976" y="17981"/>
                  <a:pt x="19898" y="12510"/>
                </a:cubicBezTo>
                <a:cubicBezTo>
                  <a:pt x="20820" y="7039"/>
                  <a:pt x="17143" y="1787"/>
                  <a:pt x="11688" y="781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šḻïďê-Freeform: Shape 25">
            <a:extLst>
              <a:ext uri="{FF2B5EF4-FFF2-40B4-BE49-F238E27FC236}">
                <a16:creationId xmlns:a16="http://schemas.microsoft.com/office/drawing/2014/main" id="{0262F6B7-2695-43FD-819F-700748352D08}"/>
              </a:ext>
            </a:extLst>
          </p:cNvPr>
          <p:cNvSpPr/>
          <p:nvPr/>
        </p:nvSpPr>
        <p:spPr>
          <a:xfrm>
            <a:off x="6483196" y="2858976"/>
            <a:ext cx="368339" cy="253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29" y="10800"/>
                </a:moveTo>
                <a:lnTo>
                  <a:pt x="14850" y="5891"/>
                </a:lnTo>
                <a:lnTo>
                  <a:pt x="18865" y="5891"/>
                </a:lnTo>
                <a:lnTo>
                  <a:pt x="20250" y="10800"/>
                </a:lnTo>
                <a:lnTo>
                  <a:pt x="14829" y="10800"/>
                </a:lnTo>
                <a:close/>
                <a:moveTo>
                  <a:pt x="20250" y="5564"/>
                </a:moveTo>
                <a:cubicBezTo>
                  <a:pt x="19879" y="3856"/>
                  <a:pt x="18900" y="3919"/>
                  <a:pt x="18900" y="3919"/>
                </a:cubicBezTo>
                <a:lnTo>
                  <a:pt x="13495" y="3919"/>
                </a:lnTo>
                <a:lnTo>
                  <a:pt x="13495" y="18655"/>
                </a:lnTo>
                <a:lnTo>
                  <a:pt x="15525" y="18655"/>
                </a:lnTo>
                <a:cubicBezTo>
                  <a:pt x="15527" y="14736"/>
                  <a:pt x="16734" y="14727"/>
                  <a:pt x="18225" y="14728"/>
                </a:cubicBezTo>
                <a:cubicBezTo>
                  <a:pt x="19716" y="14728"/>
                  <a:pt x="20918" y="14757"/>
                  <a:pt x="20924" y="18655"/>
                </a:cubicBezTo>
                <a:lnTo>
                  <a:pt x="21600" y="18655"/>
                </a:lnTo>
                <a:lnTo>
                  <a:pt x="21600" y="10817"/>
                </a:lnTo>
                <a:cubicBezTo>
                  <a:pt x="21600" y="10817"/>
                  <a:pt x="20621" y="7272"/>
                  <a:pt x="20250" y="5564"/>
                </a:cubicBezTo>
                <a:close/>
                <a:moveTo>
                  <a:pt x="12690" y="1964"/>
                </a:moveTo>
                <a:lnTo>
                  <a:pt x="12690" y="18655"/>
                </a:lnTo>
                <a:lnTo>
                  <a:pt x="6750" y="18655"/>
                </a:lnTo>
                <a:cubicBezTo>
                  <a:pt x="6750" y="14728"/>
                  <a:pt x="5541" y="14728"/>
                  <a:pt x="4050" y="14728"/>
                </a:cubicBezTo>
                <a:cubicBezTo>
                  <a:pt x="2559" y="14728"/>
                  <a:pt x="1350" y="14728"/>
                  <a:pt x="1350" y="18655"/>
                </a:cubicBezTo>
                <a:lnTo>
                  <a:pt x="0" y="18655"/>
                </a:lnTo>
                <a:lnTo>
                  <a:pt x="0" y="1964"/>
                </a:lnTo>
                <a:cubicBezTo>
                  <a:pt x="0" y="1421"/>
                  <a:pt x="151" y="931"/>
                  <a:pt x="395" y="575"/>
                </a:cubicBezTo>
                <a:cubicBezTo>
                  <a:pt x="640" y="220"/>
                  <a:pt x="977" y="0"/>
                  <a:pt x="1350" y="0"/>
                </a:cubicBezTo>
                <a:lnTo>
                  <a:pt x="11340" y="0"/>
                </a:lnTo>
                <a:cubicBezTo>
                  <a:pt x="11713" y="0"/>
                  <a:pt x="12050" y="220"/>
                  <a:pt x="12295" y="575"/>
                </a:cubicBezTo>
                <a:cubicBezTo>
                  <a:pt x="12539" y="931"/>
                  <a:pt x="12690" y="1421"/>
                  <a:pt x="12690" y="1964"/>
                </a:cubicBezTo>
                <a:close/>
                <a:moveTo>
                  <a:pt x="4050" y="19636"/>
                </a:moveTo>
                <a:cubicBezTo>
                  <a:pt x="3677" y="19636"/>
                  <a:pt x="3375" y="19197"/>
                  <a:pt x="3375" y="18655"/>
                </a:cubicBezTo>
                <a:cubicBezTo>
                  <a:pt x="3375" y="18112"/>
                  <a:pt x="3677" y="17673"/>
                  <a:pt x="4050" y="17673"/>
                </a:cubicBezTo>
                <a:cubicBezTo>
                  <a:pt x="4423" y="17673"/>
                  <a:pt x="4725" y="18112"/>
                  <a:pt x="4725" y="18655"/>
                </a:cubicBezTo>
                <a:cubicBezTo>
                  <a:pt x="4725" y="19197"/>
                  <a:pt x="4423" y="19636"/>
                  <a:pt x="4050" y="19636"/>
                </a:cubicBezTo>
                <a:close/>
                <a:moveTo>
                  <a:pt x="4050" y="15709"/>
                </a:moveTo>
                <a:cubicBezTo>
                  <a:pt x="2932" y="15709"/>
                  <a:pt x="2025" y="17028"/>
                  <a:pt x="2025" y="18655"/>
                </a:cubicBezTo>
                <a:cubicBezTo>
                  <a:pt x="2025" y="20281"/>
                  <a:pt x="2932" y="21600"/>
                  <a:pt x="4050" y="21600"/>
                </a:cubicBezTo>
                <a:cubicBezTo>
                  <a:pt x="5168" y="21600"/>
                  <a:pt x="6075" y="20281"/>
                  <a:pt x="6075" y="18655"/>
                </a:cubicBezTo>
                <a:cubicBezTo>
                  <a:pt x="6075" y="17028"/>
                  <a:pt x="5168" y="15709"/>
                  <a:pt x="4050" y="15709"/>
                </a:cubicBezTo>
                <a:close/>
                <a:moveTo>
                  <a:pt x="18225" y="19636"/>
                </a:moveTo>
                <a:cubicBezTo>
                  <a:pt x="17852" y="19636"/>
                  <a:pt x="17550" y="19197"/>
                  <a:pt x="17550" y="18655"/>
                </a:cubicBezTo>
                <a:cubicBezTo>
                  <a:pt x="17550" y="18112"/>
                  <a:pt x="17852" y="17673"/>
                  <a:pt x="18225" y="17673"/>
                </a:cubicBezTo>
                <a:cubicBezTo>
                  <a:pt x="18598" y="17673"/>
                  <a:pt x="18900" y="18112"/>
                  <a:pt x="18900" y="18655"/>
                </a:cubicBezTo>
                <a:cubicBezTo>
                  <a:pt x="18900" y="19197"/>
                  <a:pt x="18598" y="19636"/>
                  <a:pt x="18225" y="19636"/>
                </a:cubicBezTo>
                <a:close/>
                <a:moveTo>
                  <a:pt x="18225" y="15709"/>
                </a:moveTo>
                <a:cubicBezTo>
                  <a:pt x="17107" y="15709"/>
                  <a:pt x="16200" y="17028"/>
                  <a:pt x="16200" y="18655"/>
                </a:cubicBezTo>
                <a:cubicBezTo>
                  <a:pt x="16200" y="20281"/>
                  <a:pt x="17107" y="21600"/>
                  <a:pt x="18225" y="21600"/>
                </a:cubicBezTo>
                <a:cubicBezTo>
                  <a:pt x="19343" y="21600"/>
                  <a:pt x="20250" y="20281"/>
                  <a:pt x="20250" y="18655"/>
                </a:cubicBezTo>
                <a:cubicBezTo>
                  <a:pt x="20250" y="17028"/>
                  <a:pt x="19343" y="15709"/>
                  <a:pt x="18225" y="1570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šḻïďê-Rectangle 26">
            <a:extLst>
              <a:ext uri="{FF2B5EF4-FFF2-40B4-BE49-F238E27FC236}">
                <a16:creationId xmlns:a16="http://schemas.microsoft.com/office/drawing/2014/main" id="{D4E706F4-F622-498F-97A8-36315772A3D4}"/>
              </a:ext>
            </a:extLst>
          </p:cNvPr>
          <p:cNvSpPr/>
          <p:nvPr/>
        </p:nvSpPr>
        <p:spPr>
          <a:xfrm>
            <a:off x="6164922" y="3222903"/>
            <a:ext cx="1004889" cy="26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400"/>
              <a:t>标题文本预设</a:t>
            </a:r>
          </a:p>
        </p:txBody>
      </p:sp>
      <p:sp>
        <p:nvSpPr>
          <p:cNvPr id="17" name="ïšḻïďê-Speech Bubble: Oval 21">
            <a:extLst>
              <a:ext uri="{FF2B5EF4-FFF2-40B4-BE49-F238E27FC236}">
                <a16:creationId xmlns:a16="http://schemas.microsoft.com/office/drawing/2014/main" id="{5DAEC52C-2E82-4107-9FFD-648E551EE087}"/>
              </a:ext>
            </a:extLst>
          </p:cNvPr>
          <p:cNvSpPr/>
          <p:nvPr/>
        </p:nvSpPr>
        <p:spPr>
          <a:xfrm>
            <a:off x="4324629" y="971357"/>
            <a:ext cx="1273437" cy="1220594"/>
          </a:xfrm>
          <a:prstGeom prst="wedgeEllipseCallout">
            <a:avLst>
              <a:gd name="adj1" fmla="val 11424"/>
              <a:gd name="adj2" fmla="val 62682"/>
            </a:avLst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šḻïďê-Freeform: Shape 22">
            <a:extLst>
              <a:ext uri="{FF2B5EF4-FFF2-40B4-BE49-F238E27FC236}">
                <a16:creationId xmlns:a16="http://schemas.microsoft.com/office/drawing/2014/main" id="{EB080F3D-039B-4730-8C39-A7CFEC6636A5}"/>
              </a:ext>
            </a:extLst>
          </p:cNvPr>
          <p:cNvSpPr/>
          <p:nvPr/>
        </p:nvSpPr>
        <p:spPr>
          <a:xfrm>
            <a:off x="4760461" y="1208884"/>
            <a:ext cx="401825" cy="351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9" y="10800"/>
                </a:moveTo>
                <a:lnTo>
                  <a:pt x="4709" y="7714"/>
                </a:lnTo>
                <a:lnTo>
                  <a:pt x="10789" y="4629"/>
                </a:lnTo>
                <a:lnTo>
                  <a:pt x="16870" y="7714"/>
                </a:lnTo>
                <a:cubicBezTo>
                  <a:pt x="16870" y="7714"/>
                  <a:pt x="10789" y="10800"/>
                  <a:pt x="10789" y="10800"/>
                </a:cubicBezTo>
                <a:close/>
                <a:moveTo>
                  <a:pt x="21600" y="3857"/>
                </a:moveTo>
                <a:lnTo>
                  <a:pt x="14168" y="0"/>
                </a:lnTo>
                <a:lnTo>
                  <a:pt x="10800" y="3845"/>
                </a:lnTo>
                <a:lnTo>
                  <a:pt x="7432" y="0"/>
                </a:lnTo>
                <a:lnTo>
                  <a:pt x="0" y="3857"/>
                </a:lnTo>
                <a:lnTo>
                  <a:pt x="3372" y="7707"/>
                </a:lnTo>
                <a:lnTo>
                  <a:pt x="3357" y="7714"/>
                </a:lnTo>
                <a:lnTo>
                  <a:pt x="655" y="11571"/>
                </a:lnTo>
                <a:lnTo>
                  <a:pt x="3357" y="12974"/>
                </a:lnTo>
                <a:lnTo>
                  <a:pt x="3357" y="17743"/>
                </a:lnTo>
                <a:lnTo>
                  <a:pt x="10789" y="21600"/>
                </a:lnTo>
                <a:lnTo>
                  <a:pt x="18222" y="17743"/>
                </a:lnTo>
                <a:lnTo>
                  <a:pt x="18222" y="12974"/>
                </a:lnTo>
                <a:lnTo>
                  <a:pt x="20924" y="11571"/>
                </a:lnTo>
                <a:lnTo>
                  <a:pt x="18222" y="7714"/>
                </a:lnTo>
                <a:cubicBezTo>
                  <a:pt x="18222" y="7714"/>
                  <a:pt x="21600" y="3857"/>
                  <a:pt x="21600" y="385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šḻïďê-Rectangle 23">
            <a:extLst>
              <a:ext uri="{FF2B5EF4-FFF2-40B4-BE49-F238E27FC236}">
                <a16:creationId xmlns:a16="http://schemas.microsoft.com/office/drawing/2014/main" id="{ECE7443B-66D5-4454-BAE8-5ACB599E7584}"/>
              </a:ext>
            </a:extLst>
          </p:cNvPr>
          <p:cNvSpPr/>
          <p:nvPr/>
        </p:nvSpPr>
        <p:spPr>
          <a:xfrm>
            <a:off x="4448659" y="1638298"/>
            <a:ext cx="1004889" cy="26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400"/>
              <a:t>标题文本预设</a:t>
            </a:r>
          </a:p>
        </p:txBody>
      </p:sp>
      <p:sp>
        <p:nvSpPr>
          <p:cNvPr id="20" name="ïšḻïďê-Rectangle 15">
            <a:extLst>
              <a:ext uri="{FF2B5EF4-FFF2-40B4-BE49-F238E27FC236}">
                <a16:creationId xmlns:a16="http://schemas.microsoft.com/office/drawing/2014/main" id="{07449E7C-0EA6-4B0B-B70F-8B7EB7636820}"/>
              </a:ext>
            </a:extLst>
          </p:cNvPr>
          <p:cNvSpPr/>
          <p:nvPr/>
        </p:nvSpPr>
        <p:spPr>
          <a:xfrm>
            <a:off x="2778028" y="3909258"/>
            <a:ext cx="971074" cy="592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9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1" name="ïšḻïďê-Rectangle 16">
            <a:extLst>
              <a:ext uri="{FF2B5EF4-FFF2-40B4-BE49-F238E27FC236}">
                <a16:creationId xmlns:a16="http://schemas.microsoft.com/office/drawing/2014/main" id="{996403EC-A3A6-4BE8-9FC1-347ECD874457}"/>
              </a:ext>
            </a:extLst>
          </p:cNvPr>
          <p:cNvSpPr/>
          <p:nvPr/>
        </p:nvSpPr>
        <p:spPr>
          <a:xfrm>
            <a:off x="2779302" y="3585605"/>
            <a:ext cx="968526" cy="3010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t">
            <a:normAutofit fontScale="85000" lnSpcReduction="20000"/>
          </a:bodyPr>
          <a:lstStyle/>
          <a:p>
            <a:r>
              <a:rPr lang="en-US" altLang="zh-CN" sz="2812">
                <a:solidFill>
                  <a:schemeClr val="accent1">
                    <a:lumMod val="100000"/>
                  </a:schemeClr>
                </a:solidFill>
              </a:rPr>
              <a:t>01</a:t>
            </a:r>
          </a:p>
        </p:txBody>
      </p:sp>
      <p:sp>
        <p:nvSpPr>
          <p:cNvPr id="22" name="ïšḻïďê-Rectangle 13">
            <a:extLst>
              <a:ext uri="{FF2B5EF4-FFF2-40B4-BE49-F238E27FC236}">
                <a16:creationId xmlns:a16="http://schemas.microsoft.com/office/drawing/2014/main" id="{E4699D61-FAAD-41AD-AEE0-F58B2F787F77}"/>
              </a:ext>
            </a:extLst>
          </p:cNvPr>
          <p:cNvSpPr/>
          <p:nvPr/>
        </p:nvSpPr>
        <p:spPr>
          <a:xfrm>
            <a:off x="3297542" y="1877484"/>
            <a:ext cx="971075" cy="5921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9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3" name="ïšḻïďê-Rectangle 14">
            <a:extLst>
              <a:ext uri="{FF2B5EF4-FFF2-40B4-BE49-F238E27FC236}">
                <a16:creationId xmlns:a16="http://schemas.microsoft.com/office/drawing/2014/main" id="{E1F273F9-B36C-499F-BC0C-0F19ABB45010}"/>
              </a:ext>
            </a:extLst>
          </p:cNvPr>
          <p:cNvSpPr/>
          <p:nvPr/>
        </p:nvSpPr>
        <p:spPr>
          <a:xfrm>
            <a:off x="3298816" y="2454283"/>
            <a:ext cx="968527" cy="3010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t">
            <a:normAutofit fontScale="85000" lnSpcReduction="20000"/>
          </a:bodyPr>
          <a:lstStyle/>
          <a:p>
            <a:pPr algn="ctr"/>
            <a:r>
              <a:rPr lang="en-US" altLang="zh-CN" sz="2812">
                <a:solidFill>
                  <a:schemeClr val="accent2">
                    <a:lumMod val="100000"/>
                  </a:schemeClr>
                </a:solidFill>
              </a:rPr>
              <a:t>02</a:t>
            </a:r>
          </a:p>
        </p:txBody>
      </p:sp>
      <p:sp>
        <p:nvSpPr>
          <p:cNvPr id="24" name="ïšḻïďê-Rectangle 11">
            <a:extLst>
              <a:ext uri="{FF2B5EF4-FFF2-40B4-BE49-F238E27FC236}">
                <a16:creationId xmlns:a16="http://schemas.microsoft.com/office/drawing/2014/main" id="{BCE64EA1-CE28-4DD9-972D-D7BB9AE3E71A}"/>
              </a:ext>
            </a:extLst>
          </p:cNvPr>
          <p:cNvSpPr/>
          <p:nvPr/>
        </p:nvSpPr>
        <p:spPr>
          <a:xfrm>
            <a:off x="5033436" y="2835128"/>
            <a:ext cx="971075" cy="5921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9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5" name="ïšḻïďê-Rectangle 12">
            <a:extLst>
              <a:ext uri="{FF2B5EF4-FFF2-40B4-BE49-F238E27FC236}">
                <a16:creationId xmlns:a16="http://schemas.microsoft.com/office/drawing/2014/main" id="{38D91FF4-BA45-4428-9E73-AB8713CA5AD3}"/>
              </a:ext>
            </a:extLst>
          </p:cNvPr>
          <p:cNvSpPr/>
          <p:nvPr/>
        </p:nvSpPr>
        <p:spPr>
          <a:xfrm>
            <a:off x="5034710" y="2511476"/>
            <a:ext cx="968527" cy="3010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t">
            <a:normAutofit fontScale="85000" lnSpcReduction="20000"/>
          </a:bodyPr>
          <a:lstStyle/>
          <a:p>
            <a:r>
              <a:rPr lang="en-US" altLang="zh-CN" sz="2812">
                <a:solidFill>
                  <a:schemeClr val="accent3">
                    <a:lumMod val="100000"/>
                  </a:schemeClr>
                </a:solidFill>
              </a:rPr>
              <a:t>03</a:t>
            </a:r>
          </a:p>
        </p:txBody>
      </p:sp>
      <p:sp>
        <p:nvSpPr>
          <p:cNvPr id="26" name="ïšḻïďê-Rectangle 9">
            <a:extLst>
              <a:ext uri="{FF2B5EF4-FFF2-40B4-BE49-F238E27FC236}">
                <a16:creationId xmlns:a16="http://schemas.microsoft.com/office/drawing/2014/main" id="{BE1EEB8C-691B-42F5-85BF-866AFCCCB9F0}"/>
              </a:ext>
            </a:extLst>
          </p:cNvPr>
          <p:cNvSpPr/>
          <p:nvPr/>
        </p:nvSpPr>
        <p:spPr>
          <a:xfrm>
            <a:off x="5638843" y="1420352"/>
            <a:ext cx="971075" cy="6054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92500"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7" name="ïšḻïďê-Rectangle 10">
            <a:extLst>
              <a:ext uri="{FF2B5EF4-FFF2-40B4-BE49-F238E27FC236}">
                <a16:creationId xmlns:a16="http://schemas.microsoft.com/office/drawing/2014/main" id="{56342295-D078-42DA-B17D-62303F7A0C37}"/>
              </a:ext>
            </a:extLst>
          </p:cNvPr>
          <p:cNvSpPr/>
          <p:nvPr/>
        </p:nvSpPr>
        <p:spPr>
          <a:xfrm>
            <a:off x="5640117" y="2010544"/>
            <a:ext cx="968527" cy="3010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t">
            <a:normAutofit fontScale="85000" lnSpcReduction="20000"/>
          </a:bodyPr>
          <a:lstStyle/>
          <a:p>
            <a:pPr algn="ctr"/>
            <a:r>
              <a:rPr lang="en-US" altLang="zh-CN" sz="2812">
                <a:solidFill>
                  <a:schemeClr val="accent4">
                    <a:lumMod val="100000"/>
                  </a:schemeClr>
                </a:solidFill>
              </a:rPr>
              <a:t>04</a:t>
            </a:r>
          </a:p>
        </p:txBody>
      </p:sp>
      <p:sp>
        <p:nvSpPr>
          <p:cNvPr id="28" name="矩形 27"/>
          <p:cNvSpPr/>
          <p:nvPr/>
        </p:nvSpPr>
        <p:spPr>
          <a:xfrm>
            <a:off x="107504" y="12347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100000"/>
                  </a:schemeClr>
                </a:solidFill>
              </a:rPr>
              <a:t>工作完成情况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8337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f7e7ac-edca-43fd-9225-4589482870c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3bc96e-ed96-4161-bdc2-a788f18dbfd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16bd756-154f-4017-b08f-4cdfd55134c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64485a-5adb-4f51-91f4-97f094861a8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58d5618-dca3-4598-88df-f28134c3e22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7111b2-45b0-4002-96d2-35b689c646e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3324d83-25a6-4320-b78e-9a3fb3453b6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4e37d60-bd26-4332-bfbc-7fa7a09087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8a92165-a7ac-4ed6-9f89-2a692eda5e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6f8d34-1c21-4112-badb-aa7f35049e0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2a26ee-302c-452f-8c1b-8034a0b6eea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cbc7953-e1bc-456e-8317-47d3ba0db29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cc8018-29e1-4a2d-8140-eda48cf5dc8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65bf0f-0a20-472d-9d37-34c34bfc580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9dd8fb4-b65f-4d51-aa9c-a42b147db0b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f1b5939-61a9-4436-91d6-dfdba4fe065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b7d18e2-eb8e-4aa3-a1ac-2068ba4f0c56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8CBCB"/>
      </a:accent1>
      <a:accent2>
        <a:srgbClr val="4E8CA5"/>
      </a:accent2>
      <a:accent3>
        <a:srgbClr val="B8CBCB"/>
      </a:accent3>
      <a:accent4>
        <a:srgbClr val="4E8CA5"/>
      </a:accent4>
      <a:accent5>
        <a:srgbClr val="B8CBCB"/>
      </a:accent5>
      <a:accent6>
        <a:srgbClr val="4E8CA5"/>
      </a:accent6>
      <a:hlink>
        <a:srgbClr val="517ABB"/>
      </a:hlink>
      <a:folHlink>
        <a:srgbClr val="8EC1E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8CBCB"/>
    </a:accent1>
    <a:accent2>
      <a:srgbClr val="4E8CA5"/>
    </a:accent2>
    <a:accent3>
      <a:srgbClr val="B8CBCB"/>
    </a:accent3>
    <a:accent4>
      <a:srgbClr val="4E8CA5"/>
    </a:accent4>
    <a:accent5>
      <a:srgbClr val="B8CBCB"/>
    </a:accent5>
    <a:accent6>
      <a:srgbClr val="4E8CA5"/>
    </a:accent6>
    <a:hlink>
      <a:srgbClr val="517ABB"/>
    </a:hlink>
    <a:folHlink>
      <a:srgbClr val="8EC1E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3095</TotalTime>
  <Words>1505</Words>
  <Application>Microsoft Office PowerPoint</Application>
  <PresentationFormat>全屏显示(16:9)</PresentationFormat>
  <Paragraphs>305</Paragraphs>
  <Slides>24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Adobe Garamond Pro Bold</vt:lpstr>
      <vt:lpstr>微软雅黑</vt:lpstr>
      <vt:lpstr>Agency FB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Arthas</dc:creator>
  <cp:lastModifiedBy>Arthas</cp:lastModifiedBy>
  <cp:revision>1</cp:revision>
  <dcterms:created xsi:type="dcterms:W3CDTF">2015-12-11T17:46:17Z</dcterms:created>
  <dcterms:modified xsi:type="dcterms:W3CDTF">2019-05-27T03:19:10Z</dcterms:modified>
</cp:coreProperties>
</file>