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60" r:id="rId2"/>
    <p:sldId id="261" r:id="rId3"/>
    <p:sldId id="262" r:id="rId4"/>
    <p:sldId id="263" r:id="rId5"/>
    <p:sldId id="267" r:id="rId6"/>
    <p:sldId id="287" r:id="rId7"/>
    <p:sldId id="264" r:id="rId8"/>
    <p:sldId id="285" r:id="rId9"/>
    <p:sldId id="278" r:id="rId10"/>
    <p:sldId id="265" r:id="rId11"/>
    <p:sldId id="289" r:id="rId12"/>
    <p:sldId id="272" r:id="rId13"/>
    <p:sldId id="269" r:id="rId14"/>
    <p:sldId id="292" r:id="rId15"/>
    <p:sldId id="280" r:id="rId16"/>
    <p:sldId id="291" r:id="rId17"/>
    <p:sldId id="276" r:id="rId18"/>
    <p:sldId id="286" r:id="rId19"/>
    <p:sldId id="290" r:id="rId20"/>
    <p:sldId id="283" r:id="rId21"/>
    <p:sldId id="293" r:id="rId22"/>
    <p:sldId id="281" r:id="rId23"/>
    <p:sldId id="282" r:id="rId24"/>
    <p:sldId id="295" r:id="rId25"/>
    <p:sldId id="294" r:id="rId26"/>
    <p:sldId id="258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E834"/>
    <a:srgbClr val="4CCCEA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E93CC4-048F-45A3-A9CC-41F01C4ACF53}" type="datetimeFigureOut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9B3267-3D3D-4A01-BE3A-5C0A9E6D77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903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3A9607-DE48-4ABD-889F-6C460607821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1646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6324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0923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0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1759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2611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026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3A9607-DE48-4ABD-889F-6C460607821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3005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0410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5654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040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7178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5246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9990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4255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3599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6046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3A9607-DE48-4ABD-889F-6C460607821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6659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931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088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700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14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9217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2449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033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B3267-3D3D-4A01-BE3A-5C0A9E6D77D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542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20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1756229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912" y="3351424"/>
            <a:ext cx="3855088" cy="350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77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46715" y="0"/>
            <a:ext cx="4898571" cy="15675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3800" y="4767715"/>
            <a:ext cx="9804400" cy="2090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9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00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68200" y="1055038"/>
            <a:ext cx="10855600" cy="72000"/>
            <a:chOff x="566694" y="1055038"/>
            <a:chExt cx="10855600" cy="72000"/>
          </a:xfrm>
        </p:grpSpPr>
        <p:sp>
          <p:nvSpPr>
            <p:cNvPr id="3" name="矩形 2"/>
            <p:cNvSpPr/>
            <p:nvPr/>
          </p:nvSpPr>
          <p:spPr>
            <a:xfrm>
              <a:off x="566694" y="1055038"/>
              <a:ext cx="2880000" cy="72000"/>
            </a:xfrm>
            <a:prstGeom prst="rect">
              <a:avLst/>
            </a:prstGeom>
            <a:pattFill prst="dkUpDiag">
              <a:fgClr>
                <a:srgbClr val="4CCCE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542294" y="1055038"/>
              <a:ext cx="2880000" cy="72000"/>
            </a:xfrm>
            <a:prstGeom prst="rect">
              <a:avLst/>
            </a:prstGeom>
            <a:pattFill prst="dkUpDiag">
              <a:fgClr>
                <a:srgbClr val="4CCCE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5779" y="0"/>
            <a:ext cx="4980442" cy="10893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23657"/>
            <a:ext cx="3191607" cy="26343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238" y="4368800"/>
            <a:ext cx="3015762" cy="248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95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ibaotu.com/ppt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71737" y="2897603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>
                <a:solidFill>
                  <a:srgbClr val="8A956C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rgbClr val="4CCC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水彩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09837" y="2337255"/>
            <a:ext cx="3959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i="1" dirty="0" smtClean="0">
                <a:solidFill>
                  <a:srgbClr val="4CCCE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 Spring Fresh </a:t>
            </a:r>
            <a:endParaRPr lang="zh-CN" altLang="en-US" sz="3600" i="1" dirty="0">
              <a:solidFill>
                <a:srgbClr val="4CCCE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36486" y="3076199"/>
            <a:ext cx="307777" cy="161118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800" dirty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PowerPoint </a:t>
            </a:r>
            <a:endParaRPr lang="zh-CN" altLang="en-US" sz="800" dirty="0">
              <a:solidFill>
                <a:srgbClr val="DBE834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41327" y="3076199"/>
            <a:ext cx="307777" cy="161118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800" dirty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Template</a:t>
            </a:r>
            <a:endParaRPr lang="zh-CN" altLang="en-US" sz="800" dirty="0">
              <a:solidFill>
                <a:srgbClr val="DBE8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80914" y="2897603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rgbClr val="DBE83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鲜花</a:t>
            </a:r>
            <a:endParaRPr lang="zh-CN" altLang="en-US" sz="6600" b="1" dirty="0">
              <a:solidFill>
                <a:srgbClr val="DBE834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90090" y="2897603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>
                <a:solidFill>
                  <a:srgbClr val="8A956C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rgbClr val="4CCC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婚礼</a:t>
            </a:r>
          </a:p>
        </p:txBody>
      </p:sp>
      <p:sp>
        <p:nvSpPr>
          <p:cNvPr id="15" name="椭圆 14"/>
          <p:cNvSpPr/>
          <p:nvPr/>
        </p:nvSpPr>
        <p:spPr>
          <a:xfrm rot="777903">
            <a:off x="4945988" y="1197890"/>
            <a:ext cx="3848592" cy="4683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ArchUp">
              <a:avLst>
                <a:gd name="adj" fmla="val 10426748"/>
              </a:avLst>
            </a:prstTxWarp>
            <a:noAutofit/>
          </a:bodyPr>
          <a:lstStyle/>
          <a:p>
            <a:pPr algn="ctr"/>
            <a:r>
              <a:rPr lang="zh-CN" altLang="en-US" sz="1600" dirty="0" smtClean="0">
                <a:solidFill>
                  <a:srgbClr val="DBE83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在</a:t>
            </a:r>
            <a:r>
              <a:rPr lang="zh-CN" altLang="en-US" sz="1600" dirty="0">
                <a:solidFill>
                  <a:srgbClr val="DBE83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这里输入你的其他说明内容</a:t>
            </a:r>
            <a:endParaRPr lang="zh-CN" altLang="en-US" sz="1050" dirty="0">
              <a:solidFill>
                <a:srgbClr val="DBE83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Arden Cho - Baby It's Y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075" y="-9885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119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 build="p"/>
      <p:bldP spid="12" grpId="0" build="p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950506" y="2636635"/>
            <a:ext cx="14276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i="1" dirty="0" smtClean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Wedding</a:t>
            </a:r>
            <a:endParaRPr lang="zh-CN" altLang="en-US" sz="2800" i="1" dirty="0">
              <a:solidFill>
                <a:srgbClr val="DBE8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57008" y="725042"/>
            <a:ext cx="3877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DBE834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18" y="1923900"/>
            <a:ext cx="6705735" cy="445380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664356" y="2854164"/>
            <a:ext cx="1733167" cy="5616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sz="20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你的标题</a:t>
            </a:r>
          </a:p>
          <a:p>
            <a:pPr algn="ctr"/>
            <a:r>
              <a:rPr lang="en-US" altLang="zh-CN" sz="1050" dirty="0">
                <a:solidFill>
                  <a:srgbClr val="4CCCEA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sz="1050" dirty="0">
              <a:solidFill>
                <a:srgbClr val="4CCCEA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77017" y="3874421"/>
            <a:ext cx="38423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问则型那市始青两，知满机保所刷或。 条决想题业化才性很义，八前难写常及包照，商各员色除农织声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，选确秧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须究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 格点组界命发步斗铁复，专属被资这外消京，调极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建赤秧它程。样领派精向接革争养，业所此式料使局，问以极严如日法。合要自三写决联必叫适，所该容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呆护按。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777017" y="3226469"/>
            <a:ext cx="595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i="1" dirty="0" smtClean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en-US" i="1" dirty="0">
              <a:solidFill>
                <a:srgbClr val="DBE8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181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15176" y="2186565"/>
            <a:ext cx="3524250" cy="3524250"/>
          </a:xfrm>
          <a:custGeom>
            <a:avLst/>
            <a:gdLst>
              <a:gd name="connsiteX0" fmla="*/ 1924050 w 3848100"/>
              <a:gd name="connsiteY0" fmla="*/ 0 h 3848100"/>
              <a:gd name="connsiteX1" fmla="*/ 3848100 w 3848100"/>
              <a:gd name="connsiteY1" fmla="*/ 1924050 h 3848100"/>
              <a:gd name="connsiteX2" fmla="*/ 1924050 w 3848100"/>
              <a:gd name="connsiteY2" fmla="*/ 3848100 h 3848100"/>
              <a:gd name="connsiteX3" fmla="*/ 0 w 3848100"/>
              <a:gd name="connsiteY3" fmla="*/ 1924050 h 3848100"/>
              <a:gd name="connsiteX4" fmla="*/ 1924050 w 3848100"/>
              <a:gd name="connsiteY4" fmla="*/ 0 h 384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100" h="3848100">
                <a:moveTo>
                  <a:pt x="1924050" y="0"/>
                </a:moveTo>
                <a:cubicBezTo>
                  <a:pt x="2986673" y="0"/>
                  <a:pt x="3848100" y="861427"/>
                  <a:pt x="3848100" y="1924050"/>
                </a:cubicBezTo>
                <a:cubicBezTo>
                  <a:pt x="3848100" y="2986673"/>
                  <a:pt x="2986673" y="3848100"/>
                  <a:pt x="1924050" y="3848100"/>
                </a:cubicBezTo>
                <a:cubicBezTo>
                  <a:pt x="861427" y="3848100"/>
                  <a:pt x="0" y="2986673"/>
                  <a:pt x="0" y="1924050"/>
                </a:cubicBezTo>
                <a:cubicBezTo>
                  <a:pt x="0" y="861427"/>
                  <a:pt x="861427" y="0"/>
                  <a:pt x="1924050" y="0"/>
                </a:cubicBez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9686926" y="4682115"/>
            <a:ext cx="952500" cy="952500"/>
            <a:chOff x="9686926" y="4682115"/>
            <a:chExt cx="952500" cy="952500"/>
          </a:xfrm>
        </p:grpSpPr>
        <p:sp>
          <p:nvSpPr>
            <p:cNvPr id="4" name="Oval 9"/>
            <p:cNvSpPr/>
            <p:nvPr/>
          </p:nvSpPr>
          <p:spPr>
            <a:xfrm>
              <a:off x="9686926" y="4682115"/>
              <a:ext cx="952500" cy="952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191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uppieren 230"/>
            <p:cNvGrpSpPr/>
            <p:nvPr/>
          </p:nvGrpSpPr>
          <p:grpSpPr>
            <a:xfrm>
              <a:off x="10005220" y="4925796"/>
              <a:ext cx="315913" cy="465138"/>
              <a:chOff x="3844131" y="4416424"/>
              <a:chExt cx="315913" cy="465138"/>
            </a:xfrm>
            <a:solidFill>
              <a:srgbClr val="4CCCEA"/>
            </a:solidFill>
          </p:grpSpPr>
          <p:sp>
            <p:nvSpPr>
              <p:cNvPr id="7" name="Freeform 86"/>
              <p:cNvSpPr>
                <a:spLocks noEditPoints="1"/>
              </p:cNvSpPr>
              <p:nvPr/>
            </p:nvSpPr>
            <p:spPr bwMode="auto">
              <a:xfrm>
                <a:off x="3844131" y="4416424"/>
                <a:ext cx="315913" cy="465138"/>
              </a:xfrm>
              <a:custGeom>
                <a:avLst/>
                <a:gdLst>
                  <a:gd name="T0" fmla="*/ 130 w 136"/>
                  <a:gd name="T1" fmla="*/ 200 h 200"/>
                  <a:gd name="T2" fmla="*/ 6 w 136"/>
                  <a:gd name="T3" fmla="*/ 200 h 200"/>
                  <a:gd name="T4" fmla="*/ 1 w 136"/>
                  <a:gd name="T5" fmla="*/ 195 h 200"/>
                  <a:gd name="T6" fmla="*/ 4 w 136"/>
                  <a:gd name="T7" fmla="*/ 189 h 200"/>
                  <a:gd name="T8" fmla="*/ 42 w 136"/>
                  <a:gd name="T9" fmla="*/ 77 h 200"/>
                  <a:gd name="T10" fmla="*/ 37 w 136"/>
                  <a:gd name="T11" fmla="*/ 67 h 200"/>
                  <a:gd name="T12" fmla="*/ 28 w 136"/>
                  <a:gd name="T13" fmla="*/ 40 h 200"/>
                  <a:gd name="T14" fmla="*/ 68 w 136"/>
                  <a:gd name="T15" fmla="*/ 0 h 200"/>
                  <a:gd name="T16" fmla="*/ 108 w 136"/>
                  <a:gd name="T17" fmla="*/ 40 h 200"/>
                  <a:gd name="T18" fmla="*/ 99 w 136"/>
                  <a:gd name="T19" fmla="*/ 67 h 200"/>
                  <a:gd name="T20" fmla="*/ 94 w 136"/>
                  <a:gd name="T21" fmla="*/ 77 h 200"/>
                  <a:gd name="T22" fmla="*/ 132 w 136"/>
                  <a:gd name="T23" fmla="*/ 189 h 200"/>
                  <a:gd name="T24" fmla="*/ 135 w 136"/>
                  <a:gd name="T25" fmla="*/ 195 h 200"/>
                  <a:gd name="T26" fmla="*/ 130 w 136"/>
                  <a:gd name="T27" fmla="*/ 200 h 200"/>
                  <a:gd name="T28" fmla="*/ 15 w 136"/>
                  <a:gd name="T29" fmla="*/ 192 h 200"/>
                  <a:gd name="T30" fmla="*/ 121 w 136"/>
                  <a:gd name="T31" fmla="*/ 192 h 200"/>
                  <a:gd name="T32" fmla="*/ 87 w 136"/>
                  <a:gd name="T33" fmla="*/ 76 h 200"/>
                  <a:gd name="T34" fmla="*/ 93 w 136"/>
                  <a:gd name="T35" fmla="*/ 62 h 200"/>
                  <a:gd name="T36" fmla="*/ 100 w 136"/>
                  <a:gd name="T37" fmla="*/ 40 h 200"/>
                  <a:gd name="T38" fmla="*/ 68 w 136"/>
                  <a:gd name="T39" fmla="*/ 8 h 200"/>
                  <a:gd name="T40" fmla="*/ 36 w 136"/>
                  <a:gd name="T41" fmla="*/ 40 h 200"/>
                  <a:gd name="T42" fmla="*/ 43 w 136"/>
                  <a:gd name="T43" fmla="*/ 62 h 200"/>
                  <a:gd name="T44" fmla="*/ 49 w 136"/>
                  <a:gd name="T45" fmla="*/ 76 h 200"/>
                  <a:gd name="T46" fmla="*/ 15 w 136"/>
                  <a:gd name="T47" fmla="*/ 19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6" h="200">
                    <a:moveTo>
                      <a:pt x="130" y="200"/>
                    </a:moveTo>
                    <a:cubicBezTo>
                      <a:pt x="6" y="200"/>
                      <a:pt x="6" y="200"/>
                      <a:pt x="6" y="200"/>
                    </a:cubicBezTo>
                    <a:cubicBezTo>
                      <a:pt x="4" y="200"/>
                      <a:pt x="1" y="198"/>
                      <a:pt x="1" y="195"/>
                    </a:cubicBezTo>
                    <a:cubicBezTo>
                      <a:pt x="0" y="193"/>
                      <a:pt x="1" y="190"/>
                      <a:pt x="4" y="189"/>
                    </a:cubicBezTo>
                    <a:cubicBezTo>
                      <a:pt x="52" y="167"/>
                      <a:pt x="45" y="98"/>
                      <a:pt x="42" y="77"/>
                    </a:cubicBezTo>
                    <a:cubicBezTo>
                      <a:pt x="41" y="73"/>
                      <a:pt x="39" y="69"/>
                      <a:pt x="37" y="67"/>
                    </a:cubicBezTo>
                    <a:cubicBezTo>
                      <a:pt x="31" y="59"/>
                      <a:pt x="28" y="50"/>
                      <a:pt x="28" y="40"/>
                    </a:cubicBezTo>
                    <a:cubicBezTo>
                      <a:pt x="28" y="18"/>
                      <a:pt x="46" y="0"/>
                      <a:pt x="68" y="0"/>
                    </a:cubicBezTo>
                    <a:cubicBezTo>
                      <a:pt x="90" y="0"/>
                      <a:pt x="108" y="18"/>
                      <a:pt x="108" y="40"/>
                    </a:cubicBezTo>
                    <a:cubicBezTo>
                      <a:pt x="108" y="50"/>
                      <a:pt x="105" y="59"/>
                      <a:pt x="99" y="67"/>
                    </a:cubicBezTo>
                    <a:cubicBezTo>
                      <a:pt x="97" y="69"/>
                      <a:pt x="95" y="73"/>
                      <a:pt x="94" y="77"/>
                    </a:cubicBezTo>
                    <a:cubicBezTo>
                      <a:pt x="91" y="98"/>
                      <a:pt x="84" y="167"/>
                      <a:pt x="132" y="189"/>
                    </a:cubicBezTo>
                    <a:cubicBezTo>
                      <a:pt x="135" y="190"/>
                      <a:pt x="136" y="193"/>
                      <a:pt x="135" y="195"/>
                    </a:cubicBezTo>
                    <a:cubicBezTo>
                      <a:pt x="135" y="198"/>
                      <a:pt x="132" y="200"/>
                      <a:pt x="130" y="200"/>
                    </a:cubicBezTo>
                    <a:close/>
                    <a:moveTo>
                      <a:pt x="15" y="192"/>
                    </a:moveTo>
                    <a:cubicBezTo>
                      <a:pt x="121" y="192"/>
                      <a:pt x="121" y="192"/>
                      <a:pt x="121" y="192"/>
                    </a:cubicBezTo>
                    <a:cubicBezTo>
                      <a:pt x="77" y="165"/>
                      <a:pt x="83" y="97"/>
                      <a:pt x="87" y="76"/>
                    </a:cubicBezTo>
                    <a:cubicBezTo>
                      <a:pt x="87" y="70"/>
                      <a:pt x="89" y="66"/>
                      <a:pt x="93" y="62"/>
                    </a:cubicBezTo>
                    <a:cubicBezTo>
                      <a:pt x="97" y="56"/>
                      <a:pt x="100" y="48"/>
                      <a:pt x="100" y="40"/>
                    </a:cubicBezTo>
                    <a:cubicBezTo>
                      <a:pt x="100" y="22"/>
                      <a:pt x="86" y="8"/>
                      <a:pt x="68" y="8"/>
                    </a:cubicBezTo>
                    <a:cubicBezTo>
                      <a:pt x="50" y="8"/>
                      <a:pt x="36" y="22"/>
                      <a:pt x="36" y="40"/>
                    </a:cubicBezTo>
                    <a:cubicBezTo>
                      <a:pt x="36" y="48"/>
                      <a:pt x="39" y="56"/>
                      <a:pt x="43" y="62"/>
                    </a:cubicBezTo>
                    <a:cubicBezTo>
                      <a:pt x="47" y="66"/>
                      <a:pt x="49" y="70"/>
                      <a:pt x="49" y="76"/>
                    </a:cubicBezTo>
                    <a:cubicBezTo>
                      <a:pt x="53" y="97"/>
                      <a:pt x="59" y="165"/>
                      <a:pt x="15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87"/>
              <p:cNvSpPr>
                <a:spLocks/>
              </p:cNvSpPr>
              <p:nvPr/>
            </p:nvSpPr>
            <p:spPr bwMode="auto">
              <a:xfrm>
                <a:off x="3890169" y="4583112"/>
                <a:ext cx="223838" cy="19050"/>
              </a:xfrm>
              <a:custGeom>
                <a:avLst/>
                <a:gdLst>
                  <a:gd name="T0" fmla="*/ 92 w 96"/>
                  <a:gd name="T1" fmla="*/ 8 h 8"/>
                  <a:gd name="T2" fmla="*/ 4 w 96"/>
                  <a:gd name="T3" fmla="*/ 8 h 8"/>
                  <a:gd name="T4" fmla="*/ 0 w 96"/>
                  <a:gd name="T5" fmla="*/ 4 h 8"/>
                  <a:gd name="T6" fmla="*/ 4 w 96"/>
                  <a:gd name="T7" fmla="*/ 0 h 8"/>
                  <a:gd name="T8" fmla="*/ 92 w 96"/>
                  <a:gd name="T9" fmla="*/ 0 h 8"/>
                  <a:gd name="T10" fmla="*/ 96 w 96"/>
                  <a:gd name="T11" fmla="*/ 4 h 8"/>
                  <a:gd name="T12" fmla="*/ 92 w 9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8">
                    <a:moveTo>
                      <a:pt x="9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4" y="0"/>
                      <a:pt x="96" y="2"/>
                      <a:pt x="96" y="4"/>
                    </a:cubicBezTo>
                    <a:cubicBezTo>
                      <a:pt x="96" y="6"/>
                      <a:pt x="94" y="8"/>
                      <a:pt x="9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913246" y="1710369"/>
            <a:ext cx="1619250" cy="1619250"/>
            <a:chOff x="6913246" y="1710369"/>
            <a:chExt cx="1619250" cy="1619250"/>
          </a:xfrm>
        </p:grpSpPr>
        <p:sp>
          <p:nvSpPr>
            <p:cNvPr id="3" name="Oval 8"/>
            <p:cNvSpPr/>
            <p:nvPr/>
          </p:nvSpPr>
          <p:spPr>
            <a:xfrm>
              <a:off x="6913246" y="1710369"/>
              <a:ext cx="1619250" cy="1619250"/>
            </a:xfrm>
            <a:prstGeom prst="ellipse">
              <a:avLst/>
            </a:prstGeom>
            <a:solidFill>
              <a:srgbClr val="4CCCEA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33553" y="1710369"/>
              <a:ext cx="93647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CN" altLang="en-US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839638" y="2019300"/>
            <a:ext cx="14276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i="1" dirty="0" smtClean="0">
                <a:solidFill>
                  <a:srgbClr val="E3E1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Wedding</a:t>
            </a:r>
            <a:endParaRPr lang="zh-CN" altLang="en-US" sz="2800" i="1" dirty="0">
              <a:solidFill>
                <a:srgbClr val="E3E16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53488" y="2236829"/>
            <a:ext cx="1733167" cy="5616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sz="20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你的标题</a:t>
            </a:r>
          </a:p>
          <a:p>
            <a:pPr algn="ctr"/>
            <a:r>
              <a:rPr lang="en-US" altLang="zh-CN" sz="1050" dirty="0">
                <a:solidFill>
                  <a:srgbClr val="4CCCEA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sz="1050" dirty="0">
              <a:solidFill>
                <a:srgbClr val="4CCCEA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66149" y="3257086"/>
            <a:ext cx="38423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问则型那市始青两，知满机保所刷或。 条决想题业化才性很义，八前难写常及包照，商各员色除农织声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，选确秧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须究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 格点组界命发步斗铁复，专属被资这外消京，调极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建赤秧它程。样领派精向接革争养，业所此式料使局，问以极严如日法。合要自三写决联必叫适，所该容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呆护按。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66149" y="2609134"/>
            <a:ext cx="595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i="1" dirty="0" smtClean="0">
                <a:solidFill>
                  <a:srgbClr val="E3E1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en-US" i="1" dirty="0">
              <a:solidFill>
                <a:srgbClr val="E3E16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57008" y="725042"/>
            <a:ext cx="3877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E3E165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E3E165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292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27465" y="2743487"/>
            <a:ext cx="2311617" cy="172691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6473" y="2743488"/>
            <a:ext cx="2346387" cy="17269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321" y="2743486"/>
            <a:ext cx="2320835" cy="172691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157008" y="725042"/>
            <a:ext cx="3877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DBE834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2918" y="2743486"/>
            <a:ext cx="2320835" cy="172691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096373" y="2281821"/>
            <a:ext cx="1366860" cy="461665"/>
            <a:chOff x="1096373" y="2281821"/>
            <a:chExt cx="1366860" cy="461665"/>
          </a:xfrm>
        </p:grpSpPr>
        <p:sp>
          <p:nvSpPr>
            <p:cNvPr id="8" name="矩形 7"/>
            <p:cNvSpPr/>
            <p:nvPr/>
          </p:nvSpPr>
          <p:spPr>
            <a:xfrm>
              <a:off x="1096373" y="2281821"/>
              <a:ext cx="103746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4CCCEA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TITLE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970790" y="2404932"/>
              <a:ext cx="4924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内容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62650" y="2281821"/>
            <a:ext cx="1366860" cy="461665"/>
            <a:chOff x="3662650" y="2281821"/>
            <a:chExt cx="1366860" cy="461665"/>
          </a:xfrm>
        </p:grpSpPr>
        <p:sp>
          <p:nvSpPr>
            <p:cNvPr id="10" name="矩形 9"/>
            <p:cNvSpPr/>
            <p:nvPr/>
          </p:nvSpPr>
          <p:spPr>
            <a:xfrm>
              <a:off x="3662650" y="2281821"/>
              <a:ext cx="103746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4CCCEA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TITLE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537067" y="2404932"/>
              <a:ext cx="4924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内容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26745" y="2281821"/>
            <a:ext cx="1366860" cy="461665"/>
            <a:chOff x="6126745" y="2281821"/>
            <a:chExt cx="1366860" cy="461665"/>
          </a:xfrm>
        </p:grpSpPr>
        <p:sp>
          <p:nvSpPr>
            <p:cNvPr id="12" name="矩形 11"/>
            <p:cNvSpPr/>
            <p:nvPr/>
          </p:nvSpPr>
          <p:spPr>
            <a:xfrm>
              <a:off x="6126745" y="2281821"/>
              <a:ext cx="103746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4CCCEA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TITLE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7001162" y="2404932"/>
              <a:ext cx="4924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内容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677549" y="2281821"/>
            <a:ext cx="1366860" cy="461665"/>
            <a:chOff x="8677549" y="2281821"/>
            <a:chExt cx="1366860" cy="461665"/>
          </a:xfrm>
        </p:grpSpPr>
        <p:sp>
          <p:nvSpPr>
            <p:cNvPr id="14" name="矩形 13"/>
            <p:cNvSpPr/>
            <p:nvPr/>
          </p:nvSpPr>
          <p:spPr>
            <a:xfrm>
              <a:off x="8677549" y="2281821"/>
              <a:ext cx="103746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4CCCEA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TITLE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9551966" y="2404932"/>
              <a:ext cx="4924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内容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254516" y="4209142"/>
            <a:ext cx="827315" cy="827315"/>
            <a:chOff x="1254516" y="4209142"/>
            <a:chExt cx="827315" cy="827315"/>
          </a:xfrm>
        </p:grpSpPr>
        <p:sp>
          <p:nvSpPr>
            <p:cNvPr id="7" name="椭圆 6"/>
            <p:cNvSpPr/>
            <p:nvPr/>
          </p:nvSpPr>
          <p:spPr>
            <a:xfrm>
              <a:off x="1254516" y="4209142"/>
              <a:ext cx="827315" cy="827315"/>
            </a:xfrm>
            <a:prstGeom prst="ellipse">
              <a:avLst/>
            </a:prstGeom>
            <a:solidFill>
              <a:srgbClr val="4CC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464620" y="4319055"/>
              <a:ext cx="466794" cy="5693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01</a:t>
              </a:r>
            </a:p>
            <a:p>
              <a:r>
                <a:rPr lang="zh-CN" altLang="en-US" sz="11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内容</a:t>
              </a:r>
              <a:endParaRPr lang="zh-CN" altLang="en-US" sz="1100" dirty="0">
                <a:solidFill>
                  <a:schemeClr val="bg1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06855" y="4209142"/>
            <a:ext cx="827315" cy="827315"/>
            <a:chOff x="3806855" y="4209142"/>
            <a:chExt cx="827315" cy="827315"/>
          </a:xfrm>
        </p:grpSpPr>
        <p:sp>
          <p:nvSpPr>
            <p:cNvPr id="16" name="椭圆 15"/>
            <p:cNvSpPr/>
            <p:nvPr/>
          </p:nvSpPr>
          <p:spPr>
            <a:xfrm>
              <a:off x="3806855" y="4209142"/>
              <a:ext cx="827315" cy="827315"/>
            </a:xfrm>
            <a:prstGeom prst="ellipse">
              <a:avLst/>
            </a:prstGeom>
            <a:solidFill>
              <a:srgbClr val="4CC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008442" y="4319055"/>
              <a:ext cx="466794" cy="5693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02</a:t>
              </a:r>
            </a:p>
            <a:p>
              <a:r>
                <a:rPr lang="zh-CN" altLang="en-US" sz="11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内容</a:t>
              </a:r>
              <a:endParaRPr lang="zh-CN" altLang="en-US" sz="1100" dirty="0">
                <a:solidFill>
                  <a:schemeClr val="bg1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67160" y="4209142"/>
            <a:ext cx="827315" cy="827315"/>
            <a:chOff x="6267160" y="4209142"/>
            <a:chExt cx="827315" cy="827315"/>
          </a:xfrm>
        </p:grpSpPr>
        <p:sp>
          <p:nvSpPr>
            <p:cNvPr id="17" name="椭圆 16"/>
            <p:cNvSpPr/>
            <p:nvPr/>
          </p:nvSpPr>
          <p:spPr>
            <a:xfrm>
              <a:off x="6267160" y="4209142"/>
              <a:ext cx="827315" cy="827315"/>
            </a:xfrm>
            <a:prstGeom prst="ellipse">
              <a:avLst/>
            </a:prstGeom>
            <a:solidFill>
              <a:srgbClr val="4CC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447420" y="4319055"/>
              <a:ext cx="466794" cy="5693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03</a:t>
              </a:r>
            </a:p>
            <a:p>
              <a:r>
                <a:rPr lang="zh-CN" altLang="en-US" sz="11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内容</a:t>
              </a:r>
              <a:endParaRPr lang="zh-CN" altLang="en-US" sz="1100" dirty="0">
                <a:solidFill>
                  <a:schemeClr val="bg1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819499" y="4209142"/>
            <a:ext cx="827315" cy="827315"/>
            <a:chOff x="8819499" y="4209142"/>
            <a:chExt cx="827315" cy="827315"/>
          </a:xfrm>
        </p:grpSpPr>
        <p:sp>
          <p:nvSpPr>
            <p:cNvPr id="18" name="椭圆 17"/>
            <p:cNvSpPr/>
            <p:nvPr/>
          </p:nvSpPr>
          <p:spPr>
            <a:xfrm>
              <a:off x="8819499" y="4209142"/>
              <a:ext cx="827315" cy="827315"/>
            </a:xfrm>
            <a:prstGeom prst="ellipse">
              <a:avLst/>
            </a:prstGeom>
            <a:solidFill>
              <a:srgbClr val="4CC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004632" y="4319055"/>
              <a:ext cx="466794" cy="5693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04</a:t>
              </a:r>
            </a:p>
            <a:p>
              <a:r>
                <a:rPr lang="zh-CN" altLang="en-US" sz="11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内容</a:t>
              </a:r>
              <a:endParaRPr lang="zh-CN" altLang="en-US" sz="1100" dirty="0">
                <a:solidFill>
                  <a:schemeClr val="bg1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3378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7008" y="725042"/>
            <a:ext cx="3877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DBE834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40126" y="1704549"/>
            <a:ext cx="3606800" cy="4864100"/>
            <a:chOff x="2019300" y="1679149"/>
            <a:chExt cx="3606800" cy="4864100"/>
          </a:xfrm>
        </p:grpSpPr>
        <p:sp>
          <p:nvSpPr>
            <p:cNvPr id="4" name="矩形 3"/>
            <p:cNvSpPr/>
            <p:nvPr/>
          </p:nvSpPr>
          <p:spPr>
            <a:xfrm>
              <a:off x="2019300" y="1679149"/>
              <a:ext cx="3606800" cy="4864100"/>
            </a:xfrm>
            <a:prstGeom prst="rect">
              <a:avLst/>
            </a:prstGeom>
            <a:noFill/>
            <a:ln w="9525">
              <a:solidFill>
                <a:srgbClr val="4CCC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6818" y="1882314"/>
              <a:ext cx="3191764" cy="445777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6414318" y="2636635"/>
            <a:ext cx="14276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i="1" dirty="0" smtClean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Wedding</a:t>
            </a:r>
            <a:endParaRPr lang="zh-CN" altLang="en-US" sz="2800" i="1" dirty="0">
              <a:solidFill>
                <a:srgbClr val="DBE8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28168" y="2854164"/>
            <a:ext cx="1733167" cy="5616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输入你的标题</a:t>
            </a:r>
          </a:p>
          <a:p>
            <a:pPr algn="ctr"/>
            <a:r>
              <a:rPr lang="en-US" altLang="zh-CN" sz="1050" dirty="0">
                <a:solidFill>
                  <a:srgbClr val="4CCCEA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sz="1050" dirty="0">
              <a:solidFill>
                <a:srgbClr val="4CCCEA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40829" y="3874421"/>
            <a:ext cx="38423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问则型那市始青两，知满机保所刷或。 条决想题业化才性很义，八前难写常及包照，商各员色除农织声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，选确秧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须究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 格点组界命发步斗铁复，专属被资这外消京，调极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建赤秧它程。样领派精向接革争养，业所此式料使局，问以极严如日法。合要自三写决联必叫适，所该容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呆护按。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40829" y="3226469"/>
            <a:ext cx="595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i="1" dirty="0" smtClean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en-US" i="1" dirty="0">
              <a:solidFill>
                <a:srgbClr val="DBE8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210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503" y="3994583"/>
            <a:ext cx="1587019" cy="15870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07" y="2179996"/>
            <a:ext cx="5117843" cy="340160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157008" y="725042"/>
            <a:ext cx="3877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DBE834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503" y="2201163"/>
            <a:ext cx="1575710" cy="15757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4688" r="629" b="19202"/>
          <a:stretch/>
        </p:blipFill>
        <p:spPr>
          <a:xfrm>
            <a:off x="7975922" y="2201164"/>
            <a:ext cx="1575709" cy="157570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88" b="19202"/>
          <a:stretch/>
        </p:blipFill>
        <p:spPr>
          <a:xfrm>
            <a:off x="9767749" y="2201164"/>
            <a:ext cx="1575709" cy="15757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8" b="20584"/>
          <a:stretch/>
        </p:blipFill>
        <p:spPr>
          <a:xfrm>
            <a:off x="7981565" y="3994583"/>
            <a:ext cx="1575709" cy="157570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80627" y="3997404"/>
            <a:ext cx="1570066" cy="157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27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45412" y="2983474"/>
            <a:ext cx="430117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4CCCEA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4CCCEA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97736" y="2236229"/>
            <a:ext cx="15965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i="1" dirty="0" smtClean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endParaRPr lang="zh-CN" altLang="en-US" sz="4800" i="1" dirty="0">
              <a:solidFill>
                <a:srgbClr val="DBE8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730170" y="1352103"/>
            <a:ext cx="4731660" cy="4683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ArchUp">
              <a:avLst>
                <a:gd name="adj" fmla="val 10426748"/>
              </a:avLst>
            </a:prstTxWarp>
            <a:noAutofit/>
          </a:bodyPr>
          <a:lstStyle/>
          <a:p>
            <a:pPr algn="ctr"/>
            <a:r>
              <a:rPr lang="zh-CN" altLang="en-US" sz="1600" dirty="0" smtClean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在</a:t>
            </a:r>
            <a:r>
              <a:rPr lang="zh-CN" altLang="en-US" sz="1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这里输入你的其他说明内容</a:t>
            </a:r>
            <a:endParaRPr lang="zh-CN" altLang="en-US" sz="1050" dirty="0">
              <a:solidFill>
                <a:srgbClr val="4CCCE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98482" y="400004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lang="zh-CN" altLang="en-US" sz="3200" i="1" dirty="0">
              <a:solidFill>
                <a:srgbClr val="DBE8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075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71"/>
          <a:stretch/>
        </p:blipFill>
        <p:spPr>
          <a:xfrm>
            <a:off x="8718249" y="2032286"/>
            <a:ext cx="2318140" cy="351063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321" y="2032286"/>
            <a:ext cx="2321589" cy="348944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472" y="2032287"/>
            <a:ext cx="2344050" cy="35065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18" y="2032286"/>
            <a:ext cx="2320087" cy="34894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57008" y="725042"/>
            <a:ext cx="3877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DBE834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02327" y="4664024"/>
            <a:ext cx="2022018" cy="878892"/>
            <a:chOff x="1302327" y="4664024"/>
            <a:chExt cx="2022018" cy="878892"/>
          </a:xfrm>
        </p:grpSpPr>
        <p:grpSp>
          <p:nvGrpSpPr>
            <p:cNvPr id="11" name="组合 10"/>
            <p:cNvGrpSpPr/>
            <p:nvPr/>
          </p:nvGrpSpPr>
          <p:grpSpPr>
            <a:xfrm>
              <a:off x="1302327" y="4835896"/>
              <a:ext cx="2022018" cy="707020"/>
              <a:chOff x="1302327" y="5094514"/>
              <a:chExt cx="2022018" cy="70702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302327" y="5094514"/>
                <a:ext cx="2022018" cy="707020"/>
              </a:xfrm>
              <a:prstGeom prst="rect">
                <a:avLst/>
              </a:pr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450109" y="5381953"/>
                <a:ext cx="1726452" cy="41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格点组界命界命</a:t>
                </a:r>
                <a:r>
                  <a:rPr lang="zh-CN" altLang="en-US" sz="105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发</a:t>
                </a: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格点组界</a:t>
                </a:r>
                <a:r>
                  <a:rPr lang="zh-CN" altLang="en-US" sz="105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命</a:t>
                </a: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赤秧它程</a:t>
                </a:r>
                <a:endParaRPr lang="zh-CN" altLang="en-US" sz="1050" dirty="0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798205" y="509875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4CCCEA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imes New Roman" panose="02020603050405020304" pitchFamily="18" charset="0"/>
                  </a:rPr>
                  <a:t>输入标题</a:t>
                </a:r>
                <a:endParaRPr lang="zh-CN" altLang="en-US" dirty="0">
                  <a:solidFill>
                    <a:srgbClr val="4CCCEA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1681955" y="4664024"/>
              <a:ext cx="6702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DBE834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Title </a:t>
              </a:r>
              <a:endParaRPr lang="zh-CN" altLang="en-US" dirty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23729" y="4664024"/>
            <a:ext cx="2022018" cy="878892"/>
            <a:chOff x="3823729" y="4664024"/>
            <a:chExt cx="2022018" cy="878892"/>
          </a:xfrm>
        </p:grpSpPr>
        <p:grpSp>
          <p:nvGrpSpPr>
            <p:cNvPr id="12" name="组合 11"/>
            <p:cNvGrpSpPr/>
            <p:nvPr/>
          </p:nvGrpSpPr>
          <p:grpSpPr>
            <a:xfrm>
              <a:off x="3823729" y="4835896"/>
              <a:ext cx="2022018" cy="707020"/>
              <a:chOff x="1302327" y="5094514"/>
              <a:chExt cx="2022018" cy="70702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302327" y="5094514"/>
                <a:ext cx="2022018" cy="707020"/>
              </a:xfrm>
              <a:prstGeom prst="rect">
                <a:avLst/>
              </a:pr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450109" y="5381953"/>
                <a:ext cx="1726452" cy="41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格点组界命界命</a:t>
                </a:r>
                <a:r>
                  <a:rPr lang="zh-CN" altLang="en-US" sz="105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发</a:t>
                </a: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格点组界</a:t>
                </a:r>
                <a:r>
                  <a:rPr lang="zh-CN" altLang="en-US" sz="105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命</a:t>
                </a: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赤秧它程</a:t>
                </a:r>
                <a:endParaRPr lang="zh-CN" altLang="en-US" sz="1050" dirty="0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792659" y="5098758"/>
                <a:ext cx="111908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4CCCEA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imes New Roman" panose="02020603050405020304" pitchFamily="18" charset="0"/>
                  </a:rPr>
                  <a:t>输入标题</a:t>
                </a: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4204175" y="4664024"/>
              <a:ext cx="6702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DBE834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Title </a:t>
              </a:r>
              <a:endParaRPr lang="zh-CN" altLang="en-US" dirty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45880" y="4664024"/>
            <a:ext cx="2022018" cy="878892"/>
            <a:chOff x="6345880" y="4664024"/>
            <a:chExt cx="2022018" cy="878892"/>
          </a:xfrm>
        </p:grpSpPr>
        <p:grpSp>
          <p:nvGrpSpPr>
            <p:cNvPr id="16" name="组合 15"/>
            <p:cNvGrpSpPr/>
            <p:nvPr/>
          </p:nvGrpSpPr>
          <p:grpSpPr>
            <a:xfrm>
              <a:off x="6345880" y="4835896"/>
              <a:ext cx="2022018" cy="707020"/>
              <a:chOff x="1302327" y="5094514"/>
              <a:chExt cx="2022018" cy="70702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302327" y="5094514"/>
                <a:ext cx="2022018" cy="707020"/>
              </a:xfrm>
              <a:prstGeom prst="rect">
                <a:avLst/>
              </a:pr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450109" y="5381953"/>
                <a:ext cx="1726452" cy="41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格点组界命界命</a:t>
                </a:r>
                <a:r>
                  <a:rPr lang="zh-CN" altLang="en-US" sz="105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发</a:t>
                </a: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格点组界</a:t>
                </a:r>
                <a:r>
                  <a:rPr lang="zh-CN" altLang="en-US" sz="105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命</a:t>
                </a: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赤秧它程</a:t>
                </a:r>
                <a:endParaRPr lang="zh-CN" altLang="en-US" sz="1050" dirty="0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792659" y="5098758"/>
                <a:ext cx="111908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4CCCEA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imes New Roman" panose="02020603050405020304" pitchFamily="18" charset="0"/>
                  </a:rPr>
                  <a:t>输入标题</a:t>
                </a: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6718775" y="4664024"/>
              <a:ext cx="6702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DBE834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Title </a:t>
              </a:r>
              <a:endParaRPr lang="zh-CN" altLang="en-US" dirty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867656" y="4664024"/>
            <a:ext cx="2022018" cy="878892"/>
            <a:chOff x="8867656" y="4664024"/>
            <a:chExt cx="2022018" cy="878892"/>
          </a:xfrm>
        </p:grpSpPr>
        <p:grpSp>
          <p:nvGrpSpPr>
            <p:cNvPr id="20" name="组合 19"/>
            <p:cNvGrpSpPr/>
            <p:nvPr/>
          </p:nvGrpSpPr>
          <p:grpSpPr>
            <a:xfrm>
              <a:off x="8867656" y="4835896"/>
              <a:ext cx="2022018" cy="707020"/>
              <a:chOff x="1302327" y="5094514"/>
              <a:chExt cx="2022018" cy="707020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302327" y="5094514"/>
                <a:ext cx="2022018" cy="707020"/>
              </a:xfrm>
              <a:prstGeom prst="rect">
                <a:avLst/>
              </a:pr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450109" y="5381953"/>
                <a:ext cx="1726452" cy="41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格点组界命界命</a:t>
                </a:r>
                <a:r>
                  <a:rPr lang="zh-CN" altLang="en-US" sz="105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发</a:t>
                </a: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格点组界</a:t>
                </a:r>
                <a:r>
                  <a:rPr lang="zh-CN" altLang="en-US" sz="105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命</a:t>
                </a: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赤秧它程</a:t>
                </a:r>
                <a:endParaRPr lang="zh-CN" altLang="en-US" sz="1050" dirty="0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792659" y="5098758"/>
                <a:ext cx="111908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4CCCEA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imes New Roman" panose="02020603050405020304" pitchFamily="18" charset="0"/>
                  </a:rPr>
                  <a:t>输入标题</a:t>
                </a: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9248615" y="4664024"/>
              <a:ext cx="6702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DBE834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Title </a:t>
              </a:r>
              <a:endParaRPr lang="zh-CN" altLang="en-US" dirty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1298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6666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6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6666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7008" y="725042"/>
            <a:ext cx="3877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 smtClean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DBE834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116" y="2271748"/>
            <a:ext cx="2079026" cy="292153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488" y="2271748"/>
            <a:ext cx="2079026" cy="292153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859" y="2271748"/>
            <a:ext cx="2079026" cy="292153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2551721" y="5380262"/>
            <a:ext cx="1761816" cy="769442"/>
            <a:chOff x="2593710" y="4770660"/>
            <a:chExt cx="1761816" cy="769442"/>
          </a:xfrm>
        </p:grpSpPr>
        <p:sp>
          <p:nvSpPr>
            <p:cNvPr id="9" name="TextBox 19"/>
            <p:cNvSpPr txBox="1"/>
            <p:nvPr/>
          </p:nvSpPr>
          <p:spPr>
            <a:xfrm>
              <a:off x="2653823" y="4770660"/>
              <a:ext cx="1641590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593710" y="5170770"/>
              <a:ext cx="17618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决想题业化才性很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义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15093" y="5380262"/>
            <a:ext cx="1761816" cy="769442"/>
            <a:chOff x="2593710" y="4770660"/>
            <a:chExt cx="1761816" cy="769442"/>
          </a:xfrm>
        </p:grpSpPr>
        <p:sp>
          <p:nvSpPr>
            <p:cNvPr id="12" name="TextBox 19"/>
            <p:cNvSpPr txBox="1"/>
            <p:nvPr/>
          </p:nvSpPr>
          <p:spPr>
            <a:xfrm>
              <a:off x="2653823" y="4770660"/>
              <a:ext cx="1641590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593710" y="5170770"/>
              <a:ext cx="17618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决想题业化才性很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义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78464" y="5380262"/>
            <a:ext cx="1761816" cy="769442"/>
            <a:chOff x="2593710" y="4770660"/>
            <a:chExt cx="1761816" cy="769442"/>
          </a:xfrm>
        </p:grpSpPr>
        <p:sp>
          <p:nvSpPr>
            <p:cNvPr id="15" name="TextBox 19"/>
            <p:cNvSpPr txBox="1"/>
            <p:nvPr/>
          </p:nvSpPr>
          <p:spPr>
            <a:xfrm>
              <a:off x="2653823" y="4770660"/>
              <a:ext cx="1641590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593710" y="5170770"/>
              <a:ext cx="17618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决想题业化才性很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义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4911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7008" y="725042"/>
            <a:ext cx="3877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DBE834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425052" y="2302937"/>
            <a:ext cx="7260638" cy="2095500"/>
            <a:chOff x="2425052" y="2302937"/>
            <a:chExt cx="7260638" cy="2095500"/>
          </a:xfrm>
        </p:grpSpPr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7589235" y="3350687"/>
              <a:ext cx="2096455" cy="1047750"/>
            </a:xfrm>
            <a:custGeom>
              <a:avLst/>
              <a:gdLst>
                <a:gd name="T0" fmla="*/ 3073 w 6578"/>
                <a:gd name="T1" fmla="*/ 2102 h 3288"/>
                <a:gd name="T2" fmla="*/ 2760 w 6578"/>
                <a:gd name="T3" fmla="*/ 2046 h 3288"/>
                <a:gd name="T4" fmla="*/ 2466 w 6578"/>
                <a:gd name="T5" fmla="*/ 1946 h 3288"/>
                <a:gd name="T6" fmla="*/ 2193 w 6578"/>
                <a:gd name="T7" fmla="*/ 1807 h 3288"/>
                <a:gd name="T8" fmla="*/ 1945 w 6578"/>
                <a:gd name="T9" fmla="*/ 1630 h 3288"/>
                <a:gd name="T10" fmla="*/ 1725 w 6578"/>
                <a:gd name="T11" fmla="*/ 1421 h 3288"/>
                <a:gd name="T12" fmla="*/ 1536 w 6578"/>
                <a:gd name="T13" fmla="*/ 1180 h 3288"/>
                <a:gd name="T14" fmla="*/ 1384 w 6578"/>
                <a:gd name="T15" fmla="*/ 916 h 3288"/>
                <a:gd name="T16" fmla="*/ 1271 w 6578"/>
                <a:gd name="T17" fmla="*/ 628 h 3288"/>
                <a:gd name="T18" fmla="*/ 1201 w 6578"/>
                <a:gd name="T19" fmla="*/ 322 h 3288"/>
                <a:gd name="T20" fmla="*/ 1176 w 6578"/>
                <a:gd name="T21" fmla="*/ 0 h 3288"/>
                <a:gd name="T22" fmla="*/ 17 w 6578"/>
                <a:gd name="T23" fmla="*/ 337 h 3288"/>
                <a:gd name="T24" fmla="*/ 103 w 6578"/>
                <a:gd name="T25" fmla="*/ 822 h 3288"/>
                <a:gd name="T26" fmla="*/ 259 w 6578"/>
                <a:gd name="T27" fmla="*/ 1280 h 3288"/>
                <a:gd name="T28" fmla="*/ 476 w 6578"/>
                <a:gd name="T29" fmla="*/ 1704 h 3288"/>
                <a:gd name="T30" fmla="*/ 751 w 6578"/>
                <a:gd name="T31" fmla="*/ 2092 h 3288"/>
                <a:gd name="T32" fmla="*/ 1077 w 6578"/>
                <a:gd name="T33" fmla="*/ 2434 h 3288"/>
                <a:gd name="T34" fmla="*/ 1450 w 6578"/>
                <a:gd name="T35" fmla="*/ 2727 h 3288"/>
                <a:gd name="T36" fmla="*/ 1863 w 6578"/>
                <a:gd name="T37" fmla="*/ 2964 h 3288"/>
                <a:gd name="T38" fmla="*/ 2311 w 6578"/>
                <a:gd name="T39" fmla="*/ 3140 h 3288"/>
                <a:gd name="T40" fmla="*/ 2788 w 6578"/>
                <a:gd name="T41" fmla="*/ 3251 h 3288"/>
                <a:gd name="T42" fmla="*/ 3289 w 6578"/>
                <a:gd name="T43" fmla="*/ 3288 h 3288"/>
                <a:gd name="T44" fmla="*/ 3790 w 6578"/>
                <a:gd name="T45" fmla="*/ 3251 h 3288"/>
                <a:gd name="T46" fmla="*/ 4266 w 6578"/>
                <a:gd name="T47" fmla="*/ 3140 h 3288"/>
                <a:gd name="T48" fmla="*/ 4714 w 6578"/>
                <a:gd name="T49" fmla="*/ 2964 h 3288"/>
                <a:gd name="T50" fmla="*/ 5128 w 6578"/>
                <a:gd name="T51" fmla="*/ 2727 h 3288"/>
                <a:gd name="T52" fmla="*/ 5501 w 6578"/>
                <a:gd name="T53" fmla="*/ 2434 h 3288"/>
                <a:gd name="T54" fmla="*/ 5827 w 6578"/>
                <a:gd name="T55" fmla="*/ 2092 h 3288"/>
                <a:gd name="T56" fmla="*/ 6101 w 6578"/>
                <a:gd name="T57" fmla="*/ 1704 h 3288"/>
                <a:gd name="T58" fmla="*/ 6320 w 6578"/>
                <a:gd name="T59" fmla="*/ 1280 h 3288"/>
                <a:gd name="T60" fmla="*/ 6474 w 6578"/>
                <a:gd name="T61" fmla="*/ 822 h 3288"/>
                <a:gd name="T62" fmla="*/ 6560 w 6578"/>
                <a:gd name="T63" fmla="*/ 337 h 3288"/>
                <a:gd name="T64" fmla="*/ 5401 w 6578"/>
                <a:gd name="T65" fmla="*/ 0 h 3288"/>
                <a:gd name="T66" fmla="*/ 5378 w 6578"/>
                <a:gd name="T67" fmla="*/ 322 h 3288"/>
                <a:gd name="T68" fmla="*/ 5306 w 6578"/>
                <a:gd name="T69" fmla="*/ 628 h 3288"/>
                <a:gd name="T70" fmla="*/ 5194 w 6578"/>
                <a:gd name="T71" fmla="*/ 916 h 3288"/>
                <a:gd name="T72" fmla="*/ 5041 w 6578"/>
                <a:gd name="T73" fmla="*/ 1180 h 3288"/>
                <a:gd name="T74" fmla="*/ 4853 w 6578"/>
                <a:gd name="T75" fmla="*/ 1421 h 3288"/>
                <a:gd name="T76" fmla="*/ 4632 w 6578"/>
                <a:gd name="T77" fmla="*/ 1630 h 3288"/>
                <a:gd name="T78" fmla="*/ 4385 w 6578"/>
                <a:gd name="T79" fmla="*/ 1807 h 3288"/>
                <a:gd name="T80" fmla="*/ 4111 w 6578"/>
                <a:gd name="T81" fmla="*/ 1946 h 3288"/>
                <a:gd name="T82" fmla="*/ 3817 w 6578"/>
                <a:gd name="T83" fmla="*/ 2046 h 3288"/>
                <a:gd name="T84" fmla="*/ 3505 w 6578"/>
                <a:gd name="T85" fmla="*/ 2102 h 3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78" h="3288">
                  <a:moveTo>
                    <a:pt x="3289" y="2112"/>
                  </a:moveTo>
                  <a:lnTo>
                    <a:pt x="3181" y="2109"/>
                  </a:lnTo>
                  <a:lnTo>
                    <a:pt x="3073" y="2102"/>
                  </a:lnTo>
                  <a:lnTo>
                    <a:pt x="2968" y="2087"/>
                  </a:lnTo>
                  <a:lnTo>
                    <a:pt x="2862" y="2069"/>
                  </a:lnTo>
                  <a:lnTo>
                    <a:pt x="2760" y="2046"/>
                  </a:lnTo>
                  <a:lnTo>
                    <a:pt x="2661" y="2017"/>
                  </a:lnTo>
                  <a:lnTo>
                    <a:pt x="2563" y="1984"/>
                  </a:lnTo>
                  <a:lnTo>
                    <a:pt x="2466" y="1946"/>
                  </a:lnTo>
                  <a:lnTo>
                    <a:pt x="2373" y="1905"/>
                  </a:lnTo>
                  <a:lnTo>
                    <a:pt x="2282" y="1857"/>
                  </a:lnTo>
                  <a:lnTo>
                    <a:pt x="2193" y="1807"/>
                  </a:lnTo>
                  <a:lnTo>
                    <a:pt x="2108" y="1752"/>
                  </a:lnTo>
                  <a:lnTo>
                    <a:pt x="2024" y="1693"/>
                  </a:lnTo>
                  <a:lnTo>
                    <a:pt x="1945" y="1630"/>
                  </a:lnTo>
                  <a:lnTo>
                    <a:pt x="1867" y="1563"/>
                  </a:lnTo>
                  <a:lnTo>
                    <a:pt x="1794" y="1494"/>
                  </a:lnTo>
                  <a:lnTo>
                    <a:pt x="1725" y="1421"/>
                  </a:lnTo>
                  <a:lnTo>
                    <a:pt x="1659" y="1343"/>
                  </a:lnTo>
                  <a:lnTo>
                    <a:pt x="1595" y="1264"/>
                  </a:lnTo>
                  <a:lnTo>
                    <a:pt x="1536" y="1180"/>
                  </a:lnTo>
                  <a:lnTo>
                    <a:pt x="1482" y="1096"/>
                  </a:lnTo>
                  <a:lnTo>
                    <a:pt x="1431" y="1006"/>
                  </a:lnTo>
                  <a:lnTo>
                    <a:pt x="1384" y="916"/>
                  </a:lnTo>
                  <a:lnTo>
                    <a:pt x="1342" y="822"/>
                  </a:lnTo>
                  <a:lnTo>
                    <a:pt x="1304" y="727"/>
                  </a:lnTo>
                  <a:lnTo>
                    <a:pt x="1271" y="628"/>
                  </a:lnTo>
                  <a:lnTo>
                    <a:pt x="1242" y="528"/>
                  </a:lnTo>
                  <a:lnTo>
                    <a:pt x="1219" y="426"/>
                  </a:lnTo>
                  <a:lnTo>
                    <a:pt x="1201" y="322"/>
                  </a:lnTo>
                  <a:lnTo>
                    <a:pt x="1186" y="216"/>
                  </a:lnTo>
                  <a:lnTo>
                    <a:pt x="1179" y="109"/>
                  </a:lnTo>
                  <a:lnTo>
                    <a:pt x="1176" y="0"/>
                  </a:lnTo>
                  <a:lnTo>
                    <a:pt x="0" y="0"/>
                  </a:lnTo>
                  <a:lnTo>
                    <a:pt x="4" y="170"/>
                  </a:lnTo>
                  <a:lnTo>
                    <a:pt x="17" y="337"/>
                  </a:lnTo>
                  <a:lnTo>
                    <a:pt x="37" y="501"/>
                  </a:lnTo>
                  <a:lnTo>
                    <a:pt x="66" y="662"/>
                  </a:lnTo>
                  <a:lnTo>
                    <a:pt x="103" y="822"/>
                  </a:lnTo>
                  <a:lnTo>
                    <a:pt x="148" y="977"/>
                  </a:lnTo>
                  <a:lnTo>
                    <a:pt x="200" y="1130"/>
                  </a:lnTo>
                  <a:lnTo>
                    <a:pt x="259" y="1280"/>
                  </a:lnTo>
                  <a:lnTo>
                    <a:pt x="324" y="1425"/>
                  </a:lnTo>
                  <a:lnTo>
                    <a:pt x="397" y="1568"/>
                  </a:lnTo>
                  <a:lnTo>
                    <a:pt x="476" y="1704"/>
                  </a:lnTo>
                  <a:lnTo>
                    <a:pt x="561" y="1838"/>
                  </a:lnTo>
                  <a:lnTo>
                    <a:pt x="654" y="1968"/>
                  </a:lnTo>
                  <a:lnTo>
                    <a:pt x="751" y="2092"/>
                  </a:lnTo>
                  <a:lnTo>
                    <a:pt x="854" y="2211"/>
                  </a:lnTo>
                  <a:lnTo>
                    <a:pt x="963" y="2325"/>
                  </a:lnTo>
                  <a:lnTo>
                    <a:pt x="1077" y="2434"/>
                  </a:lnTo>
                  <a:lnTo>
                    <a:pt x="1196" y="2537"/>
                  </a:lnTo>
                  <a:lnTo>
                    <a:pt x="1320" y="2634"/>
                  </a:lnTo>
                  <a:lnTo>
                    <a:pt x="1450" y="2727"/>
                  </a:lnTo>
                  <a:lnTo>
                    <a:pt x="1584" y="2811"/>
                  </a:lnTo>
                  <a:lnTo>
                    <a:pt x="1721" y="2891"/>
                  </a:lnTo>
                  <a:lnTo>
                    <a:pt x="1863" y="2964"/>
                  </a:lnTo>
                  <a:lnTo>
                    <a:pt x="2009" y="3030"/>
                  </a:lnTo>
                  <a:lnTo>
                    <a:pt x="2158" y="3088"/>
                  </a:lnTo>
                  <a:lnTo>
                    <a:pt x="2311" y="3140"/>
                  </a:lnTo>
                  <a:lnTo>
                    <a:pt x="2466" y="3184"/>
                  </a:lnTo>
                  <a:lnTo>
                    <a:pt x="2626" y="3222"/>
                  </a:lnTo>
                  <a:lnTo>
                    <a:pt x="2788" y="3251"/>
                  </a:lnTo>
                  <a:lnTo>
                    <a:pt x="2953" y="3271"/>
                  </a:lnTo>
                  <a:lnTo>
                    <a:pt x="3120" y="3284"/>
                  </a:lnTo>
                  <a:lnTo>
                    <a:pt x="3289" y="3288"/>
                  </a:lnTo>
                  <a:lnTo>
                    <a:pt x="3459" y="3284"/>
                  </a:lnTo>
                  <a:lnTo>
                    <a:pt x="3626" y="3271"/>
                  </a:lnTo>
                  <a:lnTo>
                    <a:pt x="3790" y="3251"/>
                  </a:lnTo>
                  <a:lnTo>
                    <a:pt x="3951" y="3222"/>
                  </a:lnTo>
                  <a:lnTo>
                    <a:pt x="4111" y="3184"/>
                  </a:lnTo>
                  <a:lnTo>
                    <a:pt x="4266" y="3140"/>
                  </a:lnTo>
                  <a:lnTo>
                    <a:pt x="4419" y="3088"/>
                  </a:lnTo>
                  <a:lnTo>
                    <a:pt x="4569" y="3030"/>
                  </a:lnTo>
                  <a:lnTo>
                    <a:pt x="4714" y="2964"/>
                  </a:lnTo>
                  <a:lnTo>
                    <a:pt x="4857" y="2891"/>
                  </a:lnTo>
                  <a:lnTo>
                    <a:pt x="4994" y="2811"/>
                  </a:lnTo>
                  <a:lnTo>
                    <a:pt x="5128" y="2727"/>
                  </a:lnTo>
                  <a:lnTo>
                    <a:pt x="5257" y="2634"/>
                  </a:lnTo>
                  <a:lnTo>
                    <a:pt x="5381" y="2537"/>
                  </a:lnTo>
                  <a:lnTo>
                    <a:pt x="5501" y="2434"/>
                  </a:lnTo>
                  <a:lnTo>
                    <a:pt x="5614" y="2325"/>
                  </a:lnTo>
                  <a:lnTo>
                    <a:pt x="5724" y="2211"/>
                  </a:lnTo>
                  <a:lnTo>
                    <a:pt x="5827" y="2092"/>
                  </a:lnTo>
                  <a:lnTo>
                    <a:pt x="5924" y="1968"/>
                  </a:lnTo>
                  <a:lnTo>
                    <a:pt x="6016" y="1838"/>
                  </a:lnTo>
                  <a:lnTo>
                    <a:pt x="6101" y="1704"/>
                  </a:lnTo>
                  <a:lnTo>
                    <a:pt x="6180" y="1568"/>
                  </a:lnTo>
                  <a:lnTo>
                    <a:pt x="6254" y="1425"/>
                  </a:lnTo>
                  <a:lnTo>
                    <a:pt x="6320" y="1280"/>
                  </a:lnTo>
                  <a:lnTo>
                    <a:pt x="6379" y="1130"/>
                  </a:lnTo>
                  <a:lnTo>
                    <a:pt x="6429" y="977"/>
                  </a:lnTo>
                  <a:lnTo>
                    <a:pt x="6474" y="822"/>
                  </a:lnTo>
                  <a:lnTo>
                    <a:pt x="6511" y="662"/>
                  </a:lnTo>
                  <a:lnTo>
                    <a:pt x="6540" y="501"/>
                  </a:lnTo>
                  <a:lnTo>
                    <a:pt x="6560" y="337"/>
                  </a:lnTo>
                  <a:lnTo>
                    <a:pt x="6573" y="170"/>
                  </a:lnTo>
                  <a:lnTo>
                    <a:pt x="6578" y="0"/>
                  </a:lnTo>
                  <a:lnTo>
                    <a:pt x="5401" y="0"/>
                  </a:lnTo>
                  <a:lnTo>
                    <a:pt x="5398" y="109"/>
                  </a:lnTo>
                  <a:lnTo>
                    <a:pt x="5391" y="216"/>
                  </a:lnTo>
                  <a:lnTo>
                    <a:pt x="5378" y="322"/>
                  </a:lnTo>
                  <a:lnTo>
                    <a:pt x="5359" y="426"/>
                  </a:lnTo>
                  <a:lnTo>
                    <a:pt x="5335" y="528"/>
                  </a:lnTo>
                  <a:lnTo>
                    <a:pt x="5306" y="628"/>
                  </a:lnTo>
                  <a:lnTo>
                    <a:pt x="5273" y="727"/>
                  </a:lnTo>
                  <a:lnTo>
                    <a:pt x="5236" y="822"/>
                  </a:lnTo>
                  <a:lnTo>
                    <a:pt x="5194" y="916"/>
                  </a:lnTo>
                  <a:lnTo>
                    <a:pt x="5146" y="1006"/>
                  </a:lnTo>
                  <a:lnTo>
                    <a:pt x="5096" y="1096"/>
                  </a:lnTo>
                  <a:lnTo>
                    <a:pt x="5041" y="1180"/>
                  </a:lnTo>
                  <a:lnTo>
                    <a:pt x="4982" y="1264"/>
                  </a:lnTo>
                  <a:lnTo>
                    <a:pt x="4919" y="1343"/>
                  </a:lnTo>
                  <a:lnTo>
                    <a:pt x="4853" y="1421"/>
                  </a:lnTo>
                  <a:lnTo>
                    <a:pt x="4783" y="1494"/>
                  </a:lnTo>
                  <a:lnTo>
                    <a:pt x="4710" y="1563"/>
                  </a:lnTo>
                  <a:lnTo>
                    <a:pt x="4632" y="1630"/>
                  </a:lnTo>
                  <a:lnTo>
                    <a:pt x="4553" y="1693"/>
                  </a:lnTo>
                  <a:lnTo>
                    <a:pt x="4470" y="1752"/>
                  </a:lnTo>
                  <a:lnTo>
                    <a:pt x="4385" y="1807"/>
                  </a:lnTo>
                  <a:lnTo>
                    <a:pt x="4295" y="1857"/>
                  </a:lnTo>
                  <a:lnTo>
                    <a:pt x="4205" y="1905"/>
                  </a:lnTo>
                  <a:lnTo>
                    <a:pt x="4111" y="1946"/>
                  </a:lnTo>
                  <a:lnTo>
                    <a:pt x="4016" y="1984"/>
                  </a:lnTo>
                  <a:lnTo>
                    <a:pt x="3917" y="2017"/>
                  </a:lnTo>
                  <a:lnTo>
                    <a:pt x="3817" y="2046"/>
                  </a:lnTo>
                  <a:lnTo>
                    <a:pt x="3715" y="2069"/>
                  </a:lnTo>
                  <a:lnTo>
                    <a:pt x="3611" y="2087"/>
                  </a:lnTo>
                  <a:lnTo>
                    <a:pt x="3505" y="2102"/>
                  </a:lnTo>
                  <a:lnTo>
                    <a:pt x="3398" y="2109"/>
                  </a:lnTo>
                  <a:lnTo>
                    <a:pt x="3289" y="21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3"/>
            <p:cNvSpPr>
              <a:spLocks/>
            </p:cNvSpPr>
            <p:nvPr/>
          </p:nvSpPr>
          <p:spPr bwMode="auto">
            <a:xfrm>
              <a:off x="5867522" y="2302937"/>
              <a:ext cx="2096455" cy="1047750"/>
            </a:xfrm>
            <a:custGeom>
              <a:avLst/>
              <a:gdLst>
                <a:gd name="T0" fmla="*/ 3073 w 6578"/>
                <a:gd name="T1" fmla="*/ 1186 h 3288"/>
                <a:gd name="T2" fmla="*/ 2761 w 6578"/>
                <a:gd name="T3" fmla="*/ 1242 h 3288"/>
                <a:gd name="T4" fmla="*/ 2467 w 6578"/>
                <a:gd name="T5" fmla="*/ 1342 h 3288"/>
                <a:gd name="T6" fmla="*/ 2193 w 6578"/>
                <a:gd name="T7" fmla="*/ 1481 h 3288"/>
                <a:gd name="T8" fmla="*/ 1944 w 6578"/>
                <a:gd name="T9" fmla="*/ 1658 h 3288"/>
                <a:gd name="T10" fmla="*/ 1725 w 6578"/>
                <a:gd name="T11" fmla="*/ 1867 h 3288"/>
                <a:gd name="T12" fmla="*/ 1537 w 6578"/>
                <a:gd name="T13" fmla="*/ 2108 h 3288"/>
                <a:gd name="T14" fmla="*/ 1384 w 6578"/>
                <a:gd name="T15" fmla="*/ 2372 h 3288"/>
                <a:gd name="T16" fmla="*/ 1270 w 6578"/>
                <a:gd name="T17" fmla="*/ 2660 h 3288"/>
                <a:gd name="T18" fmla="*/ 1200 w 6578"/>
                <a:gd name="T19" fmla="*/ 2966 h 3288"/>
                <a:gd name="T20" fmla="*/ 1175 w 6578"/>
                <a:gd name="T21" fmla="*/ 3288 h 3288"/>
                <a:gd name="T22" fmla="*/ 18 w 6578"/>
                <a:gd name="T23" fmla="*/ 2951 h 3288"/>
                <a:gd name="T24" fmla="*/ 104 w 6578"/>
                <a:gd name="T25" fmla="*/ 2466 h 3288"/>
                <a:gd name="T26" fmla="*/ 258 w 6578"/>
                <a:gd name="T27" fmla="*/ 2008 h 3288"/>
                <a:gd name="T28" fmla="*/ 476 w 6578"/>
                <a:gd name="T29" fmla="*/ 1584 h 3288"/>
                <a:gd name="T30" fmla="*/ 751 w 6578"/>
                <a:gd name="T31" fmla="*/ 1196 h 3288"/>
                <a:gd name="T32" fmla="*/ 1077 w 6578"/>
                <a:gd name="T33" fmla="*/ 854 h 3288"/>
                <a:gd name="T34" fmla="*/ 1450 w 6578"/>
                <a:gd name="T35" fmla="*/ 561 h 3288"/>
                <a:gd name="T36" fmla="*/ 1864 w 6578"/>
                <a:gd name="T37" fmla="*/ 324 h 3288"/>
                <a:gd name="T38" fmla="*/ 2312 w 6578"/>
                <a:gd name="T39" fmla="*/ 148 h 3288"/>
                <a:gd name="T40" fmla="*/ 2788 w 6578"/>
                <a:gd name="T41" fmla="*/ 37 h 3288"/>
                <a:gd name="T42" fmla="*/ 3289 w 6578"/>
                <a:gd name="T43" fmla="*/ 0 h 3288"/>
                <a:gd name="T44" fmla="*/ 3790 w 6578"/>
                <a:gd name="T45" fmla="*/ 37 h 3288"/>
                <a:gd name="T46" fmla="*/ 4267 w 6578"/>
                <a:gd name="T47" fmla="*/ 148 h 3288"/>
                <a:gd name="T48" fmla="*/ 4715 w 6578"/>
                <a:gd name="T49" fmla="*/ 324 h 3288"/>
                <a:gd name="T50" fmla="*/ 5128 w 6578"/>
                <a:gd name="T51" fmla="*/ 561 h 3288"/>
                <a:gd name="T52" fmla="*/ 5500 w 6578"/>
                <a:gd name="T53" fmla="*/ 854 h 3288"/>
                <a:gd name="T54" fmla="*/ 5827 w 6578"/>
                <a:gd name="T55" fmla="*/ 1196 h 3288"/>
                <a:gd name="T56" fmla="*/ 6102 w 6578"/>
                <a:gd name="T57" fmla="*/ 1584 h 3288"/>
                <a:gd name="T58" fmla="*/ 6319 w 6578"/>
                <a:gd name="T59" fmla="*/ 2008 h 3288"/>
                <a:gd name="T60" fmla="*/ 6475 w 6578"/>
                <a:gd name="T61" fmla="*/ 2466 h 3288"/>
                <a:gd name="T62" fmla="*/ 6561 w 6578"/>
                <a:gd name="T63" fmla="*/ 2951 h 3288"/>
                <a:gd name="T64" fmla="*/ 5402 w 6578"/>
                <a:gd name="T65" fmla="*/ 3288 h 3288"/>
                <a:gd name="T66" fmla="*/ 5377 w 6578"/>
                <a:gd name="T67" fmla="*/ 2966 h 3288"/>
                <a:gd name="T68" fmla="*/ 5307 w 6578"/>
                <a:gd name="T69" fmla="*/ 2660 h 3288"/>
                <a:gd name="T70" fmla="*/ 5193 w 6578"/>
                <a:gd name="T71" fmla="*/ 2372 h 3288"/>
                <a:gd name="T72" fmla="*/ 5040 w 6578"/>
                <a:gd name="T73" fmla="*/ 2108 h 3288"/>
                <a:gd name="T74" fmla="*/ 4853 w 6578"/>
                <a:gd name="T75" fmla="*/ 1867 h 3288"/>
                <a:gd name="T76" fmla="*/ 4633 w 6578"/>
                <a:gd name="T77" fmla="*/ 1658 h 3288"/>
                <a:gd name="T78" fmla="*/ 4385 w 6578"/>
                <a:gd name="T79" fmla="*/ 1481 h 3288"/>
                <a:gd name="T80" fmla="*/ 4112 w 6578"/>
                <a:gd name="T81" fmla="*/ 1342 h 3288"/>
                <a:gd name="T82" fmla="*/ 3816 w 6578"/>
                <a:gd name="T83" fmla="*/ 1242 h 3288"/>
                <a:gd name="T84" fmla="*/ 3505 w 6578"/>
                <a:gd name="T85" fmla="*/ 1186 h 3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78" h="3288">
                  <a:moveTo>
                    <a:pt x="3289" y="1176"/>
                  </a:moveTo>
                  <a:lnTo>
                    <a:pt x="3180" y="1179"/>
                  </a:lnTo>
                  <a:lnTo>
                    <a:pt x="3073" y="1186"/>
                  </a:lnTo>
                  <a:lnTo>
                    <a:pt x="2967" y="1201"/>
                  </a:lnTo>
                  <a:lnTo>
                    <a:pt x="2863" y="1218"/>
                  </a:lnTo>
                  <a:lnTo>
                    <a:pt x="2761" y="1242"/>
                  </a:lnTo>
                  <a:lnTo>
                    <a:pt x="2660" y="1271"/>
                  </a:lnTo>
                  <a:lnTo>
                    <a:pt x="2562" y="1304"/>
                  </a:lnTo>
                  <a:lnTo>
                    <a:pt x="2467" y="1342"/>
                  </a:lnTo>
                  <a:lnTo>
                    <a:pt x="2373" y="1383"/>
                  </a:lnTo>
                  <a:lnTo>
                    <a:pt x="2281" y="1431"/>
                  </a:lnTo>
                  <a:lnTo>
                    <a:pt x="2193" y="1481"/>
                  </a:lnTo>
                  <a:lnTo>
                    <a:pt x="2107" y="1536"/>
                  </a:lnTo>
                  <a:lnTo>
                    <a:pt x="2025" y="1595"/>
                  </a:lnTo>
                  <a:lnTo>
                    <a:pt x="1944" y="1658"/>
                  </a:lnTo>
                  <a:lnTo>
                    <a:pt x="1868" y="1725"/>
                  </a:lnTo>
                  <a:lnTo>
                    <a:pt x="1795" y="1794"/>
                  </a:lnTo>
                  <a:lnTo>
                    <a:pt x="1725" y="1867"/>
                  </a:lnTo>
                  <a:lnTo>
                    <a:pt x="1658" y="1945"/>
                  </a:lnTo>
                  <a:lnTo>
                    <a:pt x="1596" y="2024"/>
                  </a:lnTo>
                  <a:lnTo>
                    <a:pt x="1537" y="2108"/>
                  </a:lnTo>
                  <a:lnTo>
                    <a:pt x="1482" y="2192"/>
                  </a:lnTo>
                  <a:lnTo>
                    <a:pt x="1432" y="2280"/>
                  </a:lnTo>
                  <a:lnTo>
                    <a:pt x="1384" y="2372"/>
                  </a:lnTo>
                  <a:lnTo>
                    <a:pt x="1342" y="2466"/>
                  </a:lnTo>
                  <a:lnTo>
                    <a:pt x="1304" y="2561"/>
                  </a:lnTo>
                  <a:lnTo>
                    <a:pt x="1270" y="2660"/>
                  </a:lnTo>
                  <a:lnTo>
                    <a:pt x="1243" y="2760"/>
                  </a:lnTo>
                  <a:lnTo>
                    <a:pt x="1219" y="2862"/>
                  </a:lnTo>
                  <a:lnTo>
                    <a:pt x="1200" y="2966"/>
                  </a:lnTo>
                  <a:lnTo>
                    <a:pt x="1187" y="3072"/>
                  </a:lnTo>
                  <a:lnTo>
                    <a:pt x="1178" y="3179"/>
                  </a:lnTo>
                  <a:lnTo>
                    <a:pt x="1175" y="3288"/>
                  </a:lnTo>
                  <a:lnTo>
                    <a:pt x="0" y="3288"/>
                  </a:lnTo>
                  <a:lnTo>
                    <a:pt x="5" y="3118"/>
                  </a:lnTo>
                  <a:lnTo>
                    <a:pt x="18" y="2951"/>
                  </a:lnTo>
                  <a:lnTo>
                    <a:pt x="38" y="2787"/>
                  </a:lnTo>
                  <a:lnTo>
                    <a:pt x="67" y="2626"/>
                  </a:lnTo>
                  <a:lnTo>
                    <a:pt x="104" y="2466"/>
                  </a:lnTo>
                  <a:lnTo>
                    <a:pt x="147" y="2311"/>
                  </a:lnTo>
                  <a:lnTo>
                    <a:pt x="199" y="2158"/>
                  </a:lnTo>
                  <a:lnTo>
                    <a:pt x="258" y="2008"/>
                  </a:lnTo>
                  <a:lnTo>
                    <a:pt x="324" y="1863"/>
                  </a:lnTo>
                  <a:lnTo>
                    <a:pt x="396" y="1720"/>
                  </a:lnTo>
                  <a:lnTo>
                    <a:pt x="476" y="1584"/>
                  </a:lnTo>
                  <a:lnTo>
                    <a:pt x="562" y="1450"/>
                  </a:lnTo>
                  <a:lnTo>
                    <a:pt x="653" y="1320"/>
                  </a:lnTo>
                  <a:lnTo>
                    <a:pt x="751" y="1196"/>
                  </a:lnTo>
                  <a:lnTo>
                    <a:pt x="854" y="1077"/>
                  </a:lnTo>
                  <a:lnTo>
                    <a:pt x="964" y="963"/>
                  </a:lnTo>
                  <a:lnTo>
                    <a:pt x="1077" y="854"/>
                  </a:lnTo>
                  <a:lnTo>
                    <a:pt x="1197" y="751"/>
                  </a:lnTo>
                  <a:lnTo>
                    <a:pt x="1321" y="654"/>
                  </a:lnTo>
                  <a:lnTo>
                    <a:pt x="1450" y="561"/>
                  </a:lnTo>
                  <a:lnTo>
                    <a:pt x="1583" y="477"/>
                  </a:lnTo>
                  <a:lnTo>
                    <a:pt x="1721" y="397"/>
                  </a:lnTo>
                  <a:lnTo>
                    <a:pt x="1864" y="324"/>
                  </a:lnTo>
                  <a:lnTo>
                    <a:pt x="2009" y="258"/>
                  </a:lnTo>
                  <a:lnTo>
                    <a:pt x="2157" y="200"/>
                  </a:lnTo>
                  <a:lnTo>
                    <a:pt x="2312" y="148"/>
                  </a:lnTo>
                  <a:lnTo>
                    <a:pt x="2467" y="104"/>
                  </a:lnTo>
                  <a:lnTo>
                    <a:pt x="2625" y="66"/>
                  </a:lnTo>
                  <a:lnTo>
                    <a:pt x="2788" y="37"/>
                  </a:lnTo>
                  <a:lnTo>
                    <a:pt x="2952" y="17"/>
                  </a:lnTo>
                  <a:lnTo>
                    <a:pt x="3119" y="4"/>
                  </a:lnTo>
                  <a:lnTo>
                    <a:pt x="3289" y="0"/>
                  </a:lnTo>
                  <a:lnTo>
                    <a:pt x="3458" y="4"/>
                  </a:lnTo>
                  <a:lnTo>
                    <a:pt x="3625" y="17"/>
                  </a:lnTo>
                  <a:lnTo>
                    <a:pt x="3790" y="37"/>
                  </a:lnTo>
                  <a:lnTo>
                    <a:pt x="3952" y="66"/>
                  </a:lnTo>
                  <a:lnTo>
                    <a:pt x="4112" y="104"/>
                  </a:lnTo>
                  <a:lnTo>
                    <a:pt x="4267" y="148"/>
                  </a:lnTo>
                  <a:lnTo>
                    <a:pt x="4420" y="200"/>
                  </a:lnTo>
                  <a:lnTo>
                    <a:pt x="4569" y="258"/>
                  </a:lnTo>
                  <a:lnTo>
                    <a:pt x="4715" y="324"/>
                  </a:lnTo>
                  <a:lnTo>
                    <a:pt x="4856" y="397"/>
                  </a:lnTo>
                  <a:lnTo>
                    <a:pt x="4994" y="477"/>
                  </a:lnTo>
                  <a:lnTo>
                    <a:pt x="5128" y="561"/>
                  </a:lnTo>
                  <a:lnTo>
                    <a:pt x="5256" y="654"/>
                  </a:lnTo>
                  <a:lnTo>
                    <a:pt x="5382" y="751"/>
                  </a:lnTo>
                  <a:lnTo>
                    <a:pt x="5500" y="854"/>
                  </a:lnTo>
                  <a:lnTo>
                    <a:pt x="5615" y="963"/>
                  </a:lnTo>
                  <a:lnTo>
                    <a:pt x="5723" y="1077"/>
                  </a:lnTo>
                  <a:lnTo>
                    <a:pt x="5827" y="1196"/>
                  </a:lnTo>
                  <a:lnTo>
                    <a:pt x="5924" y="1320"/>
                  </a:lnTo>
                  <a:lnTo>
                    <a:pt x="6017" y="1450"/>
                  </a:lnTo>
                  <a:lnTo>
                    <a:pt x="6102" y="1584"/>
                  </a:lnTo>
                  <a:lnTo>
                    <a:pt x="6181" y="1720"/>
                  </a:lnTo>
                  <a:lnTo>
                    <a:pt x="6253" y="1863"/>
                  </a:lnTo>
                  <a:lnTo>
                    <a:pt x="6319" y="2008"/>
                  </a:lnTo>
                  <a:lnTo>
                    <a:pt x="6378" y="2158"/>
                  </a:lnTo>
                  <a:lnTo>
                    <a:pt x="6430" y="2311"/>
                  </a:lnTo>
                  <a:lnTo>
                    <a:pt x="6475" y="2466"/>
                  </a:lnTo>
                  <a:lnTo>
                    <a:pt x="6511" y="2626"/>
                  </a:lnTo>
                  <a:lnTo>
                    <a:pt x="6539" y="2787"/>
                  </a:lnTo>
                  <a:lnTo>
                    <a:pt x="6561" y="2951"/>
                  </a:lnTo>
                  <a:lnTo>
                    <a:pt x="6574" y="3118"/>
                  </a:lnTo>
                  <a:lnTo>
                    <a:pt x="6578" y="3288"/>
                  </a:lnTo>
                  <a:lnTo>
                    <a:pt x="5402" y="3288"/>
                  </a:lnTo>
                  <a:lnTo>
                    <a:pt x="5399" y="3179"/>
                  </a:lnTo>
                  <a:lnTo>
                    <a:pt x="5390" y="3072"/>
                  </a:lnTo>
                  <a:lnTo>
                    <a:pt x="5377" y="2966"/>
                  </a:lnTo>
                  <a:lnTo>
                    <a:pt x="5359" y="2862"/>
                  </a:lnTo>
                  <a:lnTo>
                    <a:pt x="5336" y="2760"/>
                  </a:lnTo>
                  <a:lnTo>
                    <a:pt x="5307" y="2660"/>
                  </a:lnTo>
                  <a:lnTo>
                    <a:pt x="5274" y="2561"/>
                  </a:lnTo>
                  <a:lnTo>
                    <a:pt x="5236" y="2466"/>
                  </a:lnTo>
                  <a:lnTo>
                    <a:pt x="5193" y="2372"/>
                  </a:lnTo>
                  <a:lnTo>
                    <a:pt x="5147" y="2280"/>
                  </a:lnTo>
                  <a:lnTo>
                    <a:pt x="5096" y="2192"/>
                  </a:lnTo>
                  <a:lnTo>
                    <a:pt x="5040" y="2108"/>
                  </a:lnTo>
                  <a:lnTo>
                    <a:pt x="4983" y="2024"/>
                  </a:lnTo>
                  <a:lnTo>
                    <a:pt x="4919" y="1945"/>
                  </a:lnTo>
                  <a:lnTo>
                    <a:pt x="4853" y="1867"/>
                  </a:lnTo>
                  <a:lnTo>
                    <a:pt x="4783" y="1794"/>
                  </a:lnTo>
                  <a:lnTo>
                    <a:pt x="4709" y="1725"/>
                  </a:lnTo>
                  <a:lnTo>
                    <a:pt x="4633" y="1658"/>
                  </a:lnTo>
                  <a:lnTo>
                    <a:pt x="4554" y="1595"/>
                  </a:lnTo>
                  <a:lnTo>
                    <a:pt x="4470" y="1536"/>
                  </a:lnTo>
                  <a:lnTo>
                    <a:pt x="4385" y="1481"/>
                  </a:lnTo>
                  <a:lnTo>
                    <a:pt x="4296" y="1431"/>
                  </a:lnTo>
                  <a:lnTo>
                    <a:pt x="4205" y="1383"/>
                  </a:lnTo>
                  <a:lnTo>
                    <a:pt x="4112" y="1342"/>
                  </a:lnTo>
                  <a:lnTo>
                    <a:pt x="4015" y="1304"/>
                  </a:lnTo>
                  <a:lnTo>
                    <a:pt x="3917" y="1271"/>
                  </a:lnTo>
                  <a:lnTo>
                    <a:pt x="3816" y="1242"/>
                  </a:lnTo>
                  <a:lnTo>
                    <a:pt x="3714" y="1218"/>
                  </a:lnTo>
                  <a:lnTo>
                    <a:pt x="3610" y="1201"/>
                  </a:lnTo>
                  <a:lnTo>
                    <a:pt x="3505" y="1186"/>
                  </a:lnTo>
                  <a:lnTo>
                    <a:pt x="3397" y="1179"/>
                  </a:lnTo>
                  <a:lnTo>
                    <a:pt x="3289" y="1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4145809" y="3350687"/>
              <a:ext cx="2096455" cy="1047750"/>
            </a:xfrm>
            <a:custGeom>
              <a:avLst/>
              <a:gdLst>
                <a:gd name="T0" fmla="*/ 3073 w 6578"/>
                <a:gd name="T1" fmla="*/ 2102 h 3288"/>
                <a:gd name="T2" fmla="*/ 2762 w 6578"/>
                <a:gd name="T3" fmla="*/ 2046 h 3288"/>
                <a:gd name="T4" fmla="*/ 2467 w 6578"/>
                <a:gd name="T5" fmla="*/ 1946 h 3288"/>
                <a:gd name="T6" fmla="*/ 2195 w 6578"/>
                <a:gd name="T7" fmla="*/ 1807 h 3288"/>
                <a:gd name="T8" fmla="*/ 1946 w 6578"/>
                <a:gd name="T9" fmla="*/ 1630 h 3288"/>
                <a:gd name="T10" fmla="*/ 1726 w 6578"/>
                <a:gd name="T11" fmla="*/ 1421 h 3288"/>
                <a:gd name="T12" fmla="*/ 1538 w 6578"/>
                <a:gd name="T13" fmla="*/ 1180 h 3288"/>
                <a:gd name="T14" fmla="*/ 1386 w 6578"/>
                <a:gd name="T15" fmla="*/ 916 h 3288"/>
                <a:gd name="T16" fmla="*/ 1272 w 6578"/>
                <a:gd name="T17" fmla="*/ 628 h 3288"/>
                <a:gd name="T18" fmla="*/ 1201 w 6578"/>
                <a:gd name="T19" fmla="*/ 322 h 3288"/>
                <a:gd name="T20" fmla="*/ 1177 w 6578"/>
                <a:gd name="T21" fmla="*/ 0 h 3288"/>
                <a:gd name="T22" fmla="*/ 18 w 6578"/>
                <a:gd name="T23" fmla="*/ 337 h 3288"/>
                <a:gd name="T24" fmla="*/ 104 w 6578"/>
                <a:gd name="T25" fmla="*/ 822 h 3288"/>
                <a:gd name="T26" fmla="*/ 260 w 6578"/>
                <a:gd name="T27" fmla="*/ 1280 h 3288"/>
                <a:gd name="T28" fmla="*/ 477 w 6578"/>
                <a:gd name="T29" fmla="*/ 1704 h 3288"/>
                <a:gd name="T30" fmla="*/ 752 w 6578"/>
                <a:gd name="T31" fmla="*/ 2092 h 3288"/>
                <a:gd name="T32" fmla="*/ 1079 w 6578"/>
                <a:gd name="T33" fmla="*/ 2434 h 3288"/>
                <a:gd name="T34" fmla="*/ 1451 w 6578"/>
                <a:gd name="T35" fmla="*/ 2727 h 3288"/>
                <a:gd name="T36" fmla="*/ 1864 w 6578"/>
                <a:gd name="T37" fmla="*/ 2964 h 3288"/>
                <a:gd name="T38" fmla="*/ 2312 w 6578"/>
                <a:gd name="T39" fmla="*/ 3140 h 3288"/>
                <a:gd name="T40" fmla="*/ 2790 w 6578"/>
                <a:gd name="T41" fmla="*/ 3251 h 3288"/>
                <a:gd name="T42" fmla="*/ 3289 w 6578"/>
                <a:gd name="T43" fmla="*/ 3288 h 3288"/>
                <a:gd name="T44" fmla="*/ 3791 w 6578"/>
                <a:gd name="T45" fmla="*/ 3251 h 3288"/>
                <a:gd name="T46" fmla="*/ 4269 w 6578"/>
                <a:gd name="T47" fmla="*/ 3140 h 3288"/>
                <a:gd name="T48" fmla="*/ 4716 w 6578"/>
                <a:gd name="T49" fmla="*/ 2964 h 3288"/>
                <a:gd name="T50" fmla="*/ 5128 w 6578"/>
                <a:gd name="T51" fmla="*/ 2727 h 3288"/>
                <a:gd name="T52" fmla="*/ 5501 w 6578"/>
                <a:gd name="T53" fmla="*/ 2434 h 3288"/>
                <a:gd name="T54" fmla="*/ 5828 w 6578"/>
                <a:gd name="T55" fmla="*/ 2092 h 3288"/>
                <a:gd name="T56" fmla="*/ 6103 w 6578"/>
                <a:gd name="T57" fmla="*/ 1704 h 3288"/>
                <a:gd name="T58" fmla="*/ 6321 w 6578"/>
                <a:gd name="T59" fmla="*/ 1280 h 3288"/>
                <a:gd name="T60" fmla="*/ 6476 w 6578"/>
                <a:gd name="T61" fmla="*/ 822 h 3288"/>
                <a:gd name="T62" fmla="*/ 6563 w 6578"/>
                <a:gd name="T63" fmla="*/ 337 h 3288"/>
                <a:gd name="T64" fmla="*/ 5403 w 6578"/>
                <a:gd name="T65" fmla="*/ 0 h 3288"/>
                <a:gd name="T66" fmla="*/ 5379 w 6578"/>
                <a:gd name="T67" fmla="*/ 322 h 3288"/>
                <a:gd name="T68" fmla="*/ 5308 w 6578"/>
                <a:gd name="T69" fmla="*/ 628 h 3288"/>
                <a:gd name="T70" fmla="*/ 5195 w 6578"/>
                <a:gd name="T71" fmla="*/ 916 h 3288"/>
                <a:gd name="T72" fmla="*/ 5042 w 6578"/>
                <a:gd name="T73" fmla="*/ 1180 h 3288"/>
                <a:gd name="T74" fmla="*/ 4855 w 6578"/>
                <a:gd name="T75" fmla="*/ 1421 h 3288"/>
                <a:gd name="T76" fmla="*/ 4634 w 6578"/>
                <a:gd name="T77" fmla="*/ 1630 h 3288"/>
                <a:gd name="T78" fmla="*/ 4385 w 6578"/>
                <a:gd name="T79" fmla="*/ 1807 h 3288"/>
                <a:gd name="T80" fmla="*/ 4113 w 6578"/>
                <a:gd name="T81" fmla="*/ 1946 h 3288"/>
                <a:gd name="T82" fmla="*/ 3818 w 6578"/>
                <a:gd name="T83" fmla="*/ 2046 h 3288"/>
                <a:gd name="T84" fmla="*/ 3505 w 6578"/>
                <a:gd name="T85" fmla="*/ 2102 h 3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78" h="3288">
                  <a:moveTo>
                    <a:pt x="3289" y="2112"/>
                  </a:moveTo>
                  <a:lnTo>
                    <a:pt x="3181" y="2109"/>
                  </a:lnTo>
                  <a:lnTo>
                    <a:pt x="3073" y="2102"/>
                  </a:lnTo>
                  <a:lnTo>
                    <a:pt x="2968" y="2087"/>
                  </a:lnTo>
                  <a:lnTo>
                    <a:pt x="2865" y="2069"/>
                  </a:lnTo>
                  <a:lnTo>
                    <a:pt x="2762" y="2046"/>
                  </a:lnTo>
                  <a:lnTo>
                    <a:pt x="2662" y="2017"/>
                  </a:lnTo>
                  <a:lnTo>
                    <a:pt x="2564" y="1984"/>
                  </a:lnTo>
                  <a:lnTo>
                    <a:pt x="2467" y="1946"/>
                  </a:lnTo>
                  <a:lnTo>
                    <a:pt x="2374" y="1905"/>
                  </a:lnTo>
                  <a:lnTo>
                    <a:pt x="2283" y="1857"/>
                  </a:lnTo>
                  <a:lnTo>
                    <a:pt x="2195" y="1807"/>
                  </a:lnTo>
                  <a:lnTo>
                    <a:pt x="2109" y="1752"/>
                  </a:lnTo>
                  <a:lnTo>
                    <a:pt x="2025" y="1693"/>
                  </a:lnTo>
                  <a:lnTo>
                    <a:pt x="1946" y="1630"/>
                  </a:lnTo>
                  <a:lnTo>
                    <a:pt x="1870" y="1563"/>
                  </a:lnTo>
                  <a:lnTo>
                    <a:pt x="1796" y="1494"/>
                  </a:lnTo>
                  <a:lnTo>
                    <a:pt x="1726" y="1421"/>
                  </a:lnTo>
                  <a:lnTo>
                    <a:pt x="1659" y="1343"/>
                  </a:lnTo>
                  <a:lnTo>
                    <a:pt x="1597" y="1264"/>
                  </a:lnTo>
                  <a:lnTo>
                    <a:pt x="1538" y="1180"/>
                  </a:lnTo>
                  <a:lnTo>
                    <a:pt x="1482" y="1096"/>
                  </a:lnTo>
                  <a:lnTo>
                    <a:pt x="1432" y="1006"/>
                  </a:lnTo>
                  <a:lnTo>
                    <a:pt x="1386" y="916"/>
                  </a:lnTo>
                  <a:lnTo>
                    <a:pt x="1343" y="822"/>
                  </a:lnTo>
                  <a:lnTo>
                    <a:pt x="1305" y="727"/>
                  </a:lnTo>
                  <a:lnTo>
                    <a:pt x="1272" y="628"/>
                  </a:lnTo>
                  <a:lnTo>
                    <a:pt x="1243" y="528"/>
                  </a:lnTo>
                  <a:lnTo>
                    <a:pt x="1220" y="426"/>
                  </a:lnTo>
                  <a:lnTo>
                    <a:pt x="1201" y="322"/>
                  </a:lnTo>
                  <a:lnTo>
                    <a:pt x="1188" y="216"/>
                  </a:lnTo>
                  <a:lnTo>
                    <a:pt x="1180" y="109"/>
                  </a:lnTo>
                  <a:lnTo>
                    <a:pt x="1177" y="0"/>
                  </a:lnTo>
                  <a:lnTo>
                    <a:pt x="0" y="0"/>
                  </a:lnTo>
                  <a:lnTo>
                    <a:pt x="5" y="170"/>
                  </a:lnTo>
                  <a:lnTo>
                    <a:pt x="18" y="337"/>
                  </a:lnTo>
                  <a:lnTo>
                    <a:pt x="39" y="501"/>
                  </a:lnTo>
                  <a:lnTo>
                    <a:pt x="68" y="662"/>
                  </a:lnTo>
                  <a:lnTo>
                    <a:pt x="104" y="822"/>
                  </a:lnTo>
                  <a:lnTo>
                    <a:pt x="149" y="977"/>
                  </a:lnTo>
                  <a:lnTo>
                    <a:pt x="201" y="1130"/>
                  </a:lnTo>
                  <a:lnTo>
                    <a:pt x="260" y="1280"/>
                  </a:lnTo>
                  <a:lnTo>
                    <a:pt x="326" y="1425"/>
                  </a:lnTo>
                  <a:lnTo>
                    <a:pt x="398" y="1568"/>
                  </a:lnTo>
                  <a:lnTo>
                    <a:pt x="477" y="1704"/>
                  </a:lnTo>
                  <a:lnTo>
                    <a:pt x="562" y="1838"/>
                  </a:lnTo>
                  <a:lnTo>
                    <a:pt x="654" y="1968"/>
                  </a:lnTo>
                  <a:lnTo>
                    <a:pt x="752" y="2092"/>
                  </a:lnTo>
                  <a:lnTo>
                    <a:pt x="856" y="2211"/>
                  </a:lnTo>
                  <a:lnTo>
                    <a:pt x="964" y="2325"/>
                  </a:lnTo>
                  <a:lnTo>
                    <a:pt x="1079" y="2434"/>
                  </a:lnTo>
                  <a:lnTo>
                    <a:pt x="1199" y="2537"/>
                  </a:lnTo>
                  <a:lnTo>
                    <a:pt x="1322" y="2634"/>
                  </a:lnTo>
                  <a:lnTo>
                    <a:pt x="1451" y="2727"/>
                  </a:lnTo>
                  <a:lnTo>
                    <a:pt x="1584" y="2811"/>
                  </a:lnTo>
                  <a:lnTo>
                    <a:pt x="1723" y="2891"/>
                  </a:lnTo>
                  <a:lnTo>
                    <a:pt x="1864" y="2964"/>
                  </a:lnTo>
                  <a:lnTo>
                    <a:pt x="2009" y="3030"/>
                  </a:lnTo>
                  <a:lnTo>
                    <a:pt x="2159" y="3088"/>
                  </a:lnTo>
                  <a:lnTo>
                    <a:pt x="2312" y="3140"/>
                  </a:lnTo>
                  <a:lnTo>
                    <a:pt x="2469" y="3184"/>
                  </a:lnTo>
                  <a:lnTo>
                    <a:pt x="2627" y="3222"/>
                  </a:lnTo>
                  <a:lnTo>
                    <a:pt x="2790" y="3251"/>
                  </a:lnTo>
                  <a:lnTo>
                    <a:pt x="2954" y="3271"/>
                  </a:lnTo>
                  <a:lnTo>
                    <a:pt x="3121" y="3284"/>
                  </a:lnTo>
                  <a:lnTo>
                    <a:pt x="3289" y="3288"/>
                  </a:lnTo>
                  <a:lnTo>
                    <a:pt x="3459" y="3284"/>
                  </a:lnTo>
                  <a:lnTo>
                    <a:pt x="3626" y="3271"/>
                  </a:lnTo>
                  <a:lnTo>
                    <a:pt x="3791" y="3251"/>
                  </a:lnTo>
                  <a:lnTo>
                    <a:pt x="3953" y="3222"/>
                  </a:lnTo>
                  <a:lnTo>
                    <a:pt x="4112" y="3184"/>
                  </a:lnTo>
                  <a:lnTo>
                    <a:pt x="4269" y="3140"/>
                  </a:lnTo>
                  <a:lnTo>
                    <a:pt x="4421" y="3088"/>
                  </a:lnTo>
                  <a:lnTo>
                    <a:pt x="4570" y="3030"/>
                  </a:lnTo>
                  <a:lnTo>
                    <a:pt x="4716" y="2964"/>
                  </a:lnTo>
                  <a:lnTo>
                    <a:pt x="4858" y="2891"/>
                  </a:lnTo>
                  <a:lnTo>
                    <a:pt x="4996" y="2811"/>
                  </a:lnTo>
                  <a:lnTo>
                    <a:pt x="5128" y="2727"/>
                  </a:lnTo>
                  <a:lnTo>
                    <a:pt x="5258" y="2634"/>
                  </a:lnTo>
                  <a:lnTo>
                    <a:pt x="5382" y="2537"/>
                  </a:lnTo>
                  <a:lnTo>
                    <a:pt x="5501" y="2434"/>
                  </a:lnTo>
                  <a:lnTo>
                    <a:pt x="5615" y="2325"/>
                  </a:lnTo>
                  <a:lnTo>
                    <a:pt x="5724" y="2211"/>
                  </a:lnTo>
                  <a:lnTo>
                    <a:pt x="5828" y="2092"/>
                  </a:lnTo>
                  <a:lnTo>
                    <a:pt x="5926" y="1968"/>
                  </a:lnTo>
                  <a:lnTo>
                    <a:pt x="6017" y="1838"/>
                  </a:lnTo>
                  <a:lnTo>
                    <a:pt x="6103" y="1704"/>
                  </a:lnTo>
                  <a:lnTo>
                    <a:pt x="6182" y="1568"/>
                  </a:lnTo>
                  <a:lnTo>
                    <a:pt x="6254" y="1425"/>
                  </a:lnTo>
                  <a:lnTo>
                    <a:pt x="6321" y="1280"/>
                  </a:lnTo>
                  <a:lnTo>
                    <a:pt x="6380" y="1130"/>
                  </a:lnTo>
                  <a:lnTo>
                    <a:pt x="6431" y="977"/>
                  </a:lnTo>
                  <a:lnTo>
                    <a:pt x="6476" y="822"/>
                  </a:lnTo>
                  <a:lnTo>
                    <a:pt x="6512" y="662"/>
                  </a:lnTo>
                  <a:lnTo>
                    <a:pt x="6541" y="501"/>
                  </a:lnTo>
                  <a:lnTo>
                    <a:pt x="6563" y="337"/>
                  </a:lnTo>
                  <a:lnTo>
                    <a:pt x="6574" y="170"/>
                  </a:lnTo>
                  <a:lnTo>
                    <a:pt x="6578" y="0"/>
                  </a:lnTo>
                  <a:lnTo>
                    <a:pt x="5403" y="0"/>
                  </a:lnTo>
                  <a:lnTo>
                    <a:pt x="5400" y="109"/>
                  </a:lnTo>
                  <a:lnTo>
                    <a:pt x="5392" y="216"/>
                  </a:lnTo>
                  <a:lnTo>
                    <a:pt x="5379" y="322"/>
                  </a:lnTo>
                  <a:lnTo>
                    <a:pt x="5360" y="426"/>
                  </a:lnTo>
                  <a:lnTo>
                    <a:pt x="5337" y="528"/>
                  </a:lnTo>
                  <a:lnTo>
                    <a:pt x="5308" y="628"/>
                  </a:lnTo>
                  <a:lnTo>
                    <a:pt x="5275" y="727"/>
                  </a:lnTo>
                  <a:lnTo>
                    <a:pt x="5236" y="822"/>
                  </a:lnTo>
                  <a:lnTo>
                    <a:pt x="5195" y="916"/>
                  </a:lnTo>
                  <a:lnTo>
                    <a:pt x="5148" y="1006"/>
                  </a:lnTo>
                  <a:lnTo>
                    <a:pt x="5097" y="1096"/>
                  </a:lnTo>
                  <a:lnTo>
                    <a:pt x="5042" y="1180"/>
                  </a:lnTo>
                  <a:lnTo>
                    <a:pt x="4983" y="1264"/>
                  </a:lnTo>
                  <a:lnTo>
                    <a:pt x="4921" y="1343"/>
                  </a:lnTo>
                  <a:lnTo>
                    <a:pt x="4855" y="1421"/>
                  </a:lnTo>
                  <a:lnTo>
                    <a:pt x="4784" y="1494"/>
                  </a:lnTo>
                  <a:lnTo>
                    <a:pt x="4711" y="1563"/>
                  </a:lnTo>
                  <a:lnTo>
                    <a:pt x="4634" y="1630"/>
                  </a:lnTo>
                  <a:lnTo>
                    <a:pt x="4554" y="1693"/>
                  </a:lnTo>
                  <a:lnTo>
                    <a:pt x="4472" y="1752"/>
                  </a:lnTo>
                  <a:lnTo>
                    <a:pt x="4385" y="1807"/>
                  </a:lnTo>
                  <a:lnTo>
                    <a:pt x="4297" y="1857"/>
                  </a:lnTo>
                  <a:lnTo>
                    <a:pt x="4207" y="1905"/>
                  </a:lnTo>
                  <a:lnTo>
                    <a:pt x="4113" y="1946"/>
                  </a:lnTo>
                  <a:lnTo>
                    <a:pt x="4017" y="1984"/>
                  </a:lnTo>
                  <a:lnTo>
                    <a:pt x="3919" y="2017"/>
                  </a:lnTo>
                  <a:lnTo>
                    <a:pt x="3818" y="2046"/>
                  </a:lnTo>
                  <a:lnTo>
                    <a:pt x="3716" y="2069"/>
                  </a:lnTo>
                  <a:lnTo>
                    <a:pt x="3612" y="2087"/>
                  </a:lnTo>
                  <a:lnTo>
                    <a:pt x="3505" y="2102"/>
                  </a:lnTo>
                  <a:lnTo>
                    <a:pt x="3399" y="2109"/>
                  </a:lnTo>
                  <a:lnTo>
                    <a:pt x="3289" y="21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7"/>
            <p:cNvSpPr>
              <a:spLocks/>
            </p:cNvSpPr>
            <p:nvPr/>
          </p:nvSpPr>
          <p:spPr bwMode="auto">
            <a:xfrm>
              <a:off x="2425052" y="2302937"/>
              <a:ext cx="2096455" cy="1047750"/>
            </a:xfrm>
            <a:custGeom>
              <a:avLst/>
              <a:gdLst>
                <a:gd name="T0" fmla="*/ 3073 w 6578"/>
                <a:gd name="T1" fmla="*/ 1186 h 3288"/>
                <a:gd name="T2" fmla="*/ 2760 w 6578"/>
                <a:gd name="T3" fmla="*/ 1242 h 3288"/>
                <a:gd name="T4" fmla="*/ 2467 w 6578"/>
                <a:gd name="T5" fmla="*/ 1342 h 3288"/>
                <a:gd name="T6" fmla="*/ 2193 w 6578"/>
                <a:gd name="T7" fmla="*/ 1481 h 3288"/>
                <a:gd name="T8" fmla="*/ 1945 w 6578"/>
                <a:gd name="T9" fmla="*/ 1658 h 3288"/>
                <a:gd name="T10" fmla="*/ 1725 w 6578"/>
                <a:gd name="T11" fmla="*/ 1867 h 3288"/>
                <a:gd name="T12" fmla="*/ 1536 w 6578"/>
                <a:gd name="T13" fmla="*/ 2108 h 3288"/>
                <a:gd name="T14" fmla="*/ 1384 w 6578"/>
                <a:gd name="T15" fmla="*/ 2372 h 3288"/>
                <a:gd name="T16" fmla="*/ 1272 w 6578"/>
                <a:gd name="T17" fmla="*/ 2660 h 3288"/>
                <a:gd name="T18" fmla="*/ 1201 w 6578"/>
                <a:gd name="T19" fmla="*/ 2966 h 3288"/>
                <a:gd name="T20" fmla="*/ 1176 w 6578"/>
                <a:gd name="T21" fmla="*/ 3288 h 3288"/>
                <a:gd name="T22" fmla="*/ 17 w 6578"/>
                <a:gd name="T23" fmla="*/ 2951 h 3288"/>
                <a:gd name="T24" fmla="*/ 104 w 6578"/>
                <a:gd name="T25" fmla="*/ 2466 h 3288"/>
                <a:gd name="T26" fmla="*/ 258 w 6578"/>
                <a:gd name="T27" fmla="*/ 2008 h 3288"/>
                <a:gd name="T28" fmla="*/ 477 w 6578"/>
                <a:gd name="T29" fmla="*/ 1584 h 3288"/>
                <a:gd name="T30" fmla="*/ 752 w 6578"/>
                <a:gd name="T31" fmla="*/ 1196 h 3288"/>
                <a:gd name="T32" fmla="*/ 1077 w 6578"/>
                <a:gd name="T33" fmla="*/ 854 h 3288"/>
                <a:gd name="T34" fmla="*/ 1450 w 6578"/>
                <a:gd name="T35" fmla="*/ 561 h 3288"/>
                <a:gd name="T36" fmla="*/ 1863 w 6578"/>
                <a:gd name="T37" fmla="*/ 324 h 3288"/>
                <a:gd name="T38" fmla="*/ 2311 w 6578"/>
                <a:gd name="T39" fmla="*/ 148 h 3288"/>
                <a:gd name="T40" fmla="*/ 2788 w 6578"/>
                <a:gd name="T41" fmla="*/ 37 h 3288"/>
                <a:gd name="T42" fmla="*/ 3289 w 6578"/>
                <a:gd name="T43" fmla="*/ 0 h 3288"/>
                <a:gd name="T44" fmla="*/ 3790 w 6578"/>
                <a:gd name="T45" fmla="*/ 37 h 3288"/>
                <a:gd name="T46" fmla="*/ 4267 w 6578"/>
                <a:gd name="T47" fmla="*/ 148 h 3288"/>
                <a:gd name="T48" fmla="*/ 4715 w 6578"/>
                <a:gd name="T49" fmla="*/ 324 h 3288"/>
                <a:gd name="T50" fmla="*/ 5128 w 6578"/>
                <a:gd name="T51" fmla="*/ 561 h 3288"/>
                <a:gd name="T52" fmla="*/ 5501 w 6578"/>
                <a:gd name="T53" fmla="*/ 854 h 3288"/>
                <a:gd name="T54" fmla="*/ 5826 w 6578"/>
                <a:gd name="T55" fmla="*/ 1196 h 3288"/>
                <a:gd name="T56" fmla="*/ 6101 w 6578"/>
                <a:gd name="T57" fmla="*/ 1584 h 3288"/>
                <a:gd name="T58" fmla="*/ 6320 w 6578"/>
                <a:gd name="T59" fmla="*/ 2008 h 3288"/>
                <a:gd name="T60" fmla="*/ 6474 w 6578"/>
                <a:gd name="T61" fmla="*/ 2466 h 3288"/>
                <a:gd name="T62" fmla="*/ 6561 w 6578"/>
                <a:gd name="T63" fmla="*/ 2951 h 3288"/>
                <a:gd name="T64" fmla="*/ 5401 w 6578"/>
                <a:gd name="T65" fmla="*/ 3288 h 3288"/>
                <a:gd name="T66" fmla="*/ 5377 w 6578"/>
                <a:gd name="T67" fmla="*/ 2966 h 3288"/>
                <a:gd name="T68" fmla="*/ 5306 w 6578"/>
                <a:gd name="T69" fmla="*/ 2660 h 3288"/>
                <a:gd name="T70" fmla="*/ 5194 w 6578"/>
                <a:gd name="T71" fmla="*/ 2372 h 3288"/>
                <a:gd name="T72" fmla="*/ 5041 w 6578"/>
                <a:gd name="T73" fmla="*/ 2108 h 3288"/>
                <a:gd name="T74" fmla="*/ 4853 w 6578"/>
                <a:gd name="T75" fmla="*/ 1867 h 3288"/>
                <a:gd name="T76" fmla="*/ 4632 w 6578"/>
                <a:gd name="T77" fmla="*/ 1658 h 3288"/>
                <a:gd name="T78" fmla="*/ 4385 w 6578"/>
                <a:gd name="T79" fmla="*/ 1481 h 3288"/>
                <a:gd name="T80" fmla="*/ 4111 w 6578"/>
                <a:gd name="T81" fmla="*/ 1342 h 3288"/>
                <a:gd name="T82" fmla="*/ 3817 w 6578"/>
                <a:gd name="T83" fmla="*/ 1242 h 3288"/>
                <a:gd name="T84" fmla="*/ 3505 w 6578"/>
                <a:gd name="T85" fmla="*/ 1186 h 3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78" h="3288">
                  <a:moveTo>
                    <a:pt x="3289" y="1176"/>
                  </a:moveTo>
                  <a:lnTo>
                    <a:pt x="3181" y="1179"/>
                  </a:lnTo>
                  <a:lnTo>
                    <a:pt x="3073" y="1186"/>
                  </a:lnTo>
                  <a:lnTo>
                    <a:pt x="2968" y="1201"/>
                  </a:lnTo>
                  <a:lnTo>
                    <a:pt x="2863" y="1218"/>
                  </a:lnTo>
                  <a:lnTo>
                    <a:pt x="2760" y="1242"/>
                  </a:lnTo>
                  <a:lnTo>
                    <a:pt x="2661" y="1271"/>
                  </a:lnTo>
                  <a:lnTo>
                    <a:pt x="2563" y="1304"/>
                  </a:lnTo>
                  <a:lnTo>
                    <a:pt x="2467" y="1342"/>
                  </a:lnTo>
                  <a:lnTo>
                    <a:pt x="2373" y="1383"/>
                  </a:lnTo>
                  <a:lnTo>
                    <a:pt x="2282" y="1431"/>
                  </a:lnTo>
                  <a:lnTo>
                    <a:pt x="2193" y="1481"/>
                  </a:lnTo>
                  <a:lnTo>
                    <a:pt x="2108" y="1536"/>
                  </a:lnTo>
                  <a:lnTo>
                    <a:pt x="2025" y="1595"/>
                  </a:lnTo>
                  <a:lnTo>
                    <a:pt x="1945" y="1658"/>
                  </a:lnTo>
                  <a:lnTo>
                    <a:pt x="1868" y="1725"/>
                  </a:lnTo>
                  <a:lnTo>
                    <a:pt x="1794" y="1794"/>
                  </a:lnTo>
                  <a:lnTo>
                    <a:pt x="1725" y="1867"/>
                  </a:lnTo>
                  <a:lnTo>
                    <a:pt x="1659" y="1945"/>
                  </a:lnTo>
                  <a:lnTo>
                    <a:pt x="1596" y="2024"/>
                  </a:lnTo>
                  <a:lnTo>
                    <a:pt x="1536" y="2108"/>
                  </a:lnTo>
                  <a:lnTo>
                    <a:pt x="1482" y="2192"/>
                  </a:lnTo>
                  <a:lnTo>
                    <a:pt x="1431" y="2280"/>
                  </a:lnTo>
                  <a:lnTo>
                    <a:pt x="1384" y="2372"/>
                  </a:lnTo>
                  <a:lnTo>
                    <a:pt x="1342" y="2466"/>
                  </a:lnTo>
                  <a:lnTo>
                    <a:pt x="1305" y="2561"/>
                  </a:lnTo>
                  <a:lnTo>
                    <a:pt x="1272" y="2660"/>
                  </a:lnTo>
                  <a:lnTo>
                    <a:pt x="1243" y="2760"/>
                  </a:lnTo>
                  <a:lnTo>
                    <a:pt x="1220" y="2862"/>
                  </a:lnTo>
                  <a:lnTo>
                    <a:pt x="1201" y="2966"/>
                  </a:lnTo>
                  <a:lnTo>
                    <a:pt x="1187" y="3072"/>
                  </a:lnTo>
                  <a:lnTo>
                    <a:pt x="1179" y="3179"/>
                  </a:lnTo>
                  <a:lnTo>
                    <a:pt x="1176" y="3288"/>
                  </a:lnTo>
                  <a:lnTo>
                    <a:pt x="0" y="3288"/>
                  </a:lnTo>
                  <a:lnTo>
                    <a:pt x="4" y="3118"/>
                  </a:lnTo>
                  <a:lnTo>
                    <a:pt x="17" y="2951"/>
                  </a:lnTo>
                  <a:lnTo>
                    <a:pt x="37" y="2787"/>
                  </a:lnTo>
                  <a:lnTo>
                    <a:pt x="66" y="2626"/>
                  </a:lnTo>
                  <a:lnTo>
                    <a:pt x="104" y="2466"/>
                  </a:lnTo>
                  <a:lnTo>
                    <a:pt x="148" y="2311"/>
                  </a:lnTo>
                  <a:lnTo>
                    <a:pt x="200" y="2158"/>
                  </a:lnTo>
                  <a:lnTo>
                    <a:pt x="258" y="2008"/>
                  </a:lnTo>
                  <a:lnTo>
                    <a:pt x="324" y="1863"/>
                  </a:lnTo>
                  <a:lnTo>
                    <a:pt x="397" y="1720"/>
                  </a:lnTo>
                  <a:lnTo>
                    <a:pt x="477" y="1584"/>
                  </a:lnTo>
                  <a:lnTo>
                    <a:pt x="562" y="1450"/>
                  </a:lnTo>
                  <a:lnTo>
                    <a:pt x="654" y="1320"/>
                  </a:lnTo>
                  <a:lnTo>
                    <a:pt x="752" y="1196"/>
                  </a:lnTo>
                  <a:lnTo>
                    <a:pt x="854" y="1077"/>
                  </a:lnTo>
                  <a:lnTo>
                    <a:pt x="963" y="963"/>
                  </a:lnTo>
                  <a:lnTo>
                    <a:pt x="1077" y="854"/>
                  </a:lnTo>
                  <a:lnTo>
                    <a:pt x="1197" y="751"/>
                  </a:lnTo>
                  <a:lnTo>
                    <a:pt x="1320" y="654"/>
                  </a:lnTo>
                  <a:lnTo>
                    <a:pt x="1450" y="561"/>
                  </a:lnTo>
                  <a:lnTo>
                    <a:pt x="1584" y="477"/>
                  </a:lnTo>
                  <a:lnTo>
                    <a:pt x="1721" y="397"/>
                  </a:lnTo>
                  <a:lnTo>
                    <a:pt x="1863" y="324"/>
                  </a:lnTo>
                  <a:lnTo>
                    <a:pt x="2009" y="258"/>
                  </a:lnTo>
                  <a:lnTo>
                    <a:pt x="2159" y="200"/>
                  </a:lnTo>
                  <a:lnTo>
                    <a:pt x="2311" y="148"/>
                  </a:lnTo>
                  <a:lnTo>
                    <a:pt x="2467" y="104"/>
                  </a:lnTo>
                  <a:lnTo>
                    <a:pt x="2627" y="66"/>
                  </a:lnTo>
                  <a:lnTo>
                    <a:pt x="2788" y="37"/>
                  </a:lnTo>
                  <a:lnTo>
                    <a:pt x="2953" y="17"/>
                  </a:lnTo>
                  <a:lnTo>
                    <a:pt x="3119" y="4"/>
                  </a:lnTo>
                  <a:lnTo>
                    <a:pt x="3289" y="0"/>
                  </a:lnTo>
                  <a:lnTo>
                    <a:pt x="3459" y="4"/>
                  </a:lnTo>
                  <a:lnTo>
                    <a:pt x="3626" y="17"/>
                  </a:lnTo>
                  <a:lnTo>
                    <a:pt x="3790" y="37"/>
                  </a:lnTo>
                  <a:lnTo>
                    <a:pt x="3951" y="66"/>
                  </a:lnTo>
                  <a:lnTo>
                    <a:pt x="4111" y="104"/>
                  </a:lnTo>
                  <a:lnTo>
                    <a:pt x="4267" y="148"/>
                  </a:lnTo>
                  <a:lnTo>
                    <a:pt x="4419" y="200"/>
                  </a:lnTo>
                  <a:lnTo>
                    <a:pt x="4569" y="258"/>
                  </a:lnTo>
                  <a:lnTo>
                    <a:pt x="4715" y="324"/>
                  </a:lnTo>
                  <a:lnTo>
                    <a:pt x="4857" y="397"/>
                  </a:lnTo>
                  <a:lnTo>
                    <a:pt x="4994" y="477"/>
                  </a:lnTo>
                  <a:lnTo>
                    <a:pt x="5128" y="561"/>
                  </a:lnTo>
                  <a:lnTo>
                    <a:pt x="5257" y="654"/>
                  </a:lnTo>
                  <a:lnTo>
                    <a:pt x="5381" y="751"/>
                  </a:lnTo>
                  <a:lnTo>
                    <a:pt x="5501" y="854"/>
                  </a:lnTo>
                  <a:lnTo>
                    <a:pt x="5615" y="963"/>
                  </a:lnTo>
                  <a:lnTo>
                    <a:pt x="5724" y="1077"/>
                  </a:lnTo>
                  <a:lnTo>
                    <a:pt x="5826" y="1196"/>
                  </a:lnTo>
                  <a:lnTo>
                    <a:pt x="5924" y="1320"/>
                  </a:lnTo>
                  <a:lnTo>
                    <a:pt x="6016" y="1450"/>
                  </a:lnTo>
                  <a:lnTo>
                    <a:pt x="6101" y="1584"/>
                  </a:lnTo>
                  <a:lnTo>
                    <a:pt x="6180" y="1720"/>
                  </a:lnTo>
                  <a:lnTo>
                    <a:pt x="6254" y="1863"/>
                  </a:lnTo>
                  <a:lnTo>
                    <a:pt x="6320" y="2008"/>
                  </a:lnTo>
                  <a:lnTo>
                    <a:pt x="6378" y="2158"/>
                  </a:lnTo>
                  <a:lnTo>
                    <a:pt x="6430" y="2311"/>
                  </a:lnTo>
                  <a:lnTo>
                    <a:pt x="6474" y="2466"/>
                  </a:lnTo>
                  <a:lnTo>
                    <a:pt x="6512" y="2626"/>
                  </a:lnTo>
                  <a:lnTo>
                    <a:pt x="6540" y="2787"/>
                  </a:lnTo>
                  <a:lnTo>
                    <a:pt x="6561" y="2951"/>
                  </a:lnTo>
                  <a:lnTo>
                    <a:pt x="6574" y="3118"/>
                  </a:lnTo>
                  <a:lnTo>
                    <a:pt x="6578" y="3288"/>
                  </a:lnTo>
                  <a:lnTo>
                    <a:pt x="5401" y="3288"/>
                  </a:lnTo>
                  <a:lnTo>
                    <a:pt x="5399" y="3179"/>
                  </a:lnTo>
                  <a:lnTo>
                    <a:pt x="5391" y="3072"/>
                  </a:lnTo>
                  <a:lnTo>
                    <a:pt x="5377" y="2966"/>
                  </a:lnTo>
                  <a:lnTo>
                    <a:pt x="5360" y="2862"/>
                  </a:lnTo>
                  <a:lnTo>
                    <a:pt x="5335" y="2760"/>
                  </a:lnTo>
                  <a:lnTo>
                    <a:pt x="5306" y="2660"/>
                  </a:lnTo>
                  <a:lnTo>
                    <a:pt x="5273" y="2561"/>
                  </a:lnTo>
                  <a:lnTo>
                    <a:pt x="5236" y="2466"/>
                  </a:lnTo>
                  <a:lnTo>
                    <a:pt x="5194" y="2372"/>
                  </a:lnTo>
                  <a:lnTo>
                    <a:pt x="5147" y="2280"/>
                  </a:lnTo>
                  <a:lnTo>
                    <a:pt x="5096" y="2192"/>
                  </a:lnTo>
                  <a:lnTo>
                    <a:pt x="5041" y="2108"/>
                  </a:lnTo>
                  <a:lnTo>
                    <a:pt x="4982" y="2024"/>
                  </a:lnTo>
                  <a:lnTo>
                    <a:pt x="4919" y="1945"/>
                  </a:lnTo>
                  <a:lnTo>
                    <a:pt x="4853" y="1867"/>
                  </a:lnTo>
                  <a:lnTo>
                    <a:pt x="4784" y="1794"/>
                  </a:lnTo>
                  <a:lnTo>
                    <a:pt x="4710" y="1725"/>
                  </a:lnTo>
                  <a:lnTo>
                    <a:pt x="4632" y="1658"/>
                  </a:lnTo>
                  <a:lnTo>
                    <a:pt x="4553" y="1595"/>
                  </a:lnTo>
                  <a:lnTo>
                    <a:pt x="4470" y="1536"/>
                  </a:lnTo>
                  <a:lnTo>
                    <a:pt x="4385" y="1481"/>
                  </a:lnTo>
                  <a:lnTo>
                    <a:pt x="4296" y="1431"/>
                  </a:lnTo>
                  <a:lnTo>
                    <a:pt x="4205" y="1383"/>
                  </a:lnTo>
                  <a:lnTo>
                    <a:pt x="4111" y="1342"/>
                  </a:lnTo>
                  <a:lnTo>
                    <a:pt x="4016" y="1304"/>
                  </a:lnTo>
                  <a:lnTo>
                    <a:pt x="3917" y="1271"/>
                  </a:lnTo>
                  <a:lnTo>
                    <a:pt x="3817" y="1242"/>
                  </a:lnTo>
                  <a:lnTo>
                    <a:pt x="3715" y="1218"/>
                  </a:lnTo>
                  <a:lnTo>
                    <a:pt x="3612" y="1201"/>
                  </a:lnTo>
                  <a:lnTo>
                    <a:pt x="3505" y="1186"/>
                  </a:lnTo>
                  <a:lnTo>
                    <a:pt x="3398" y="1179"/>
                  </a:lnTo>
                  <a:lnTo>
                    <a:pt x="3289" y="1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427836" y="2302937"/>
            <a:ext cx="7339112" cy="2095500"/>
            <a:chOff x="2427836" y="2302937"/>
            <a:chExt cx="7339112" cy="2095500"/>
          </a:xfrm>
        </p:grpSpPr>
        <p:sp>
          <p:nvSpPr>
            <p:cNvPr id="12" name="Freeform 28"/>
            <p:cNvSpPr>
              <a:spLocks/>
            </p:cNvSpPr>
            <p:nvPr/>
          </p:nvSpPr>
          <p:spPr bwMode="auto">
            <a:xfrm>
              <a:off x="7589235" y="2302937"/>
              <a:ext cx="2177713" cy="1317335"/>
            </a:xfrm>
            <a:custGeom>
              <a:avLst/>
              <a:gdLst>
                <a:gd name="T0" fmla="*/ 5401 w 6834"/>
                <a:gd name="T1" fmla="*/ 3288 h 4133"/>
                <a:gd name="T2" fmla="*/ 5378 w 6834"/>
                <a:gd name="T3" fmla="*/ 2966 h 4133"/>
                <a:gd name="T4" fmla="*/ 5306 w 6834"/>
                <a:gd name="T5" fmla="*/ 2660 h 4133"/>
                <a:gd name="T6" fmla="*/ 5194 w 6834"/>
                <a:gd name="T7" fmla="*/ 2372 h 4133"/>
                <a:gd name="T8" fmla="*/ 5041 w 6834"/>
                <a:gd name="T9" fmla="*/ 2108 h 4133"/>
                <a:gd name="T10" fmla="*/ 4853 w 6834"/>
                <a:gd name="T11" fmla="*/ 1867 h 4133"/>
                <a:gd name="T12" fmla="*/ 4632 w 6834"/>
                <a:gd name="T13" fmla="*/ 1658 h 4133"/>
                <a:gd name="T14" fmla="*/ 4385 w 6834"/>
                <a:gd name="T15" fmla="*/ 1481 h 4133"/>
                <a:gd name="T16" fmla="*/ 4111 w 6834"/>
                <a:gd name="T17" fmla="*/ 1342 h 4133"/>
                <a:gd name="T18" fmla="*/ 3817 w 6834"/>
                <a:gd name="T19" fmla="*/ 1242 h 4133"/>
                <a:gd name="T20" fmla="*/ 3505 w 6834"/>
                <a:gd name="T21" fmla="*/ 1186 h 4133"/>
                <a:gd name="T22" fmla="*/ 3181 w 6834"/>
                <a:gd name="T23" fmla="*/ 1179 h 4133"/>
                <a:gd name="T24" fmla="*/ 2862 w 6834"/>
                <a:gd name="T25" fmla="*/ 1218 h 4133"/>
                <a:gd name="T26" fmla="*/ 2563 w 6834"/>
                <a:gd name="T27" fmla="*/ 1304 h 4133"/>
                <a:gd name="T28" fmla="*/ 2282 w 6834"/>
                <a:gd name="T29" fmla="*/ 1431 h 4133"/>
                <a:gd name="T30" fmla="*/ 2024 w 6834"/>
                <a:gd name="T31" fmla="*/ 1595 h 4133"/>
                <a:gd name="T32" fmla="*/ 1794 w 6834"/>
                <a:gd name="T33" fmla="*/ 1794 h 4133"/>
                <a:gd name="T34" fmla="*/ 1595 w 6834"/>
                <a:gd name="T35" fmla="*/ 2024 h 4133"/>
                <a:gd name="T36" fmla="*/ 1431 w 6834"/>
                <a:gd name="T37" fmla="*/ 2280 h 4133"/>
                <a:gd name="T38" fmla="*/ 1304 w 6834"/>
                <a:gd name="T39" fmla="*/ 2561 h 4133"/>
                <a:gd name="T40" fmla="*/ 1219 w 6834"/>
                <a:gd name="T41" fmla="*/ 2862 h 4133"/>
                <a:gd name="T42" fmla="*/ 1179 w 6834"/>
                <a:gd name="T43" fmla="*/ 3179 h 4133"/>
                <a:gd name="T44" fmla="*/ 4 w 6834"/>
                <a:gd name="T45" fmla="*/ 3118 h 4133"/>
                <a:gd name="T46" fmla="*/ 66 w 6834"/>
                <a:gd name="T47" fmla="*/ 2626 h 4133"/>
                <a:gd name="T48" fmla="*/ 200 w 6834"/>
                <a:gd name="T49" fmla="*/ 2158 h 4133"/>
                <a:gd name="T50" fmla="*/ 397 w 6834"/>
                <a:gd name="T51" fmla="*/ 1720 h 4133"/>
                <a:gd name="T52" fmla="*/ 654 w 6834"/>
                <a:gd name="T53" fmla="*/ 1320 h 4133"/>
                <a:gd name="T54" fmla="*/ 963 w 6834"/>
                <a:gd name="T55" fmla="*/ 963 h 4133"/>
                <a:gd name="T56" fmla="*/ 1320 w 6834"/>
                <a:gd name="T57" fmla="*/ 654 h 4133"/>
                <a:gd name="T58" fmla="*/ 1721 w 6834"/>
                <a:gd name="T59" fmla="*/ 397 h 4133"/>
                <a:gd name="T60" fmla="*/ 2158 w 6834"/>
                <a:gd name="T61" fmla="*/ 200 h 4133"/>
                <a:gd name="T62" fmla="*/ 2626 w 6834"/>
                <a:gd name="T63" fmla="*/ 66 h 4133"/>
                <a:gd name="T64" fmla="*/ 3120 w 6834"/>
                <a:gd name="T65" fmla="*/ 4 h 4133"/>
                <a:gd name="T66" fmla="*/ 3626 w 6834"/>
                <a:gd name="T67" fmla="*/ 17 h 4133"/>
                <a:gd name="T68" fmla="*/ 4111 w 6834"/>
                <a:gd name="T69" fmla="*/ 104 h 4133"/>
                <a:gd name="T70" fmla="*/ 4569 w 6834"/>
                <a:gd name="T71" fmla="*/ 258 h 4133"/>
                <a:gd name="T72" fmla="*/ 4994 w 6834"/>
                <a:gd name="T73" fmla="*/ 477 h 4133"/>
                <a:gd name="T74" fmla="*/ 5381 w 6834"/>
                <a:gd name="T75" fmla="*/ 751 h 4133"/>
                <a:gd name="T76" fmla="*/ 5724 w 6834"/>
                <a:gd name="T77" fmla="*/ 1077 h 4133"/>
                <a:gd name="T78" fmla="*/ 6016 w 6834"/>
                <a:gd name="T79" fmla="*/ 1450 h 4133"/>
                <a:gd name="T80" fmla="*/ 6254 w 6834"/>
                <a:gd name="T81" fmla="*/ 1863 h 4133"/>
                <a:gd name="T82" fmla="*/ 6429 w 6834"/>
                <a:gd name="T83" fmla="*/ 2311 h 4133"/>
                <a:gd name="T84" fmla="*/ 6540 w 6834"/>
                <a:gd name="T85" fmla="*/ 2787 h 4133"/>
                <a:gd name="T86" fmla="*/ 6578 w 6834"/>
                <a:gd name="T87" fmla="*/ 3288 h 4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34" h="4133">
                  <a:moveTo>
                    <a:pt x="5987" y="4133"/>
                  </a:moveTo>
                  <a:lnTo>
                    <a:pt x="5142" y="3288"/>
                  </a:lnTo>
                  <a:lnTo>
                    <a:pt x="5401" y="3288"/>
                  </a:lnTo>
                  <a:lnTo>
                    <a:pt x="5398" y="3179"/>
                  </a:lnTo>
                  <a:lnTo>
                    <a:pt x="5391" y="3072"/>
                  </a:lnTo>
                  <a:lnTo>
                    <a:pt x="5378" y="2966"/>
                  </a:lnTo>
                  <a:lnTo>
                    <a:pt x="5359" y="2862"/>
                  </a:lnTo>
                  <a:lnTo>
                    <a:pt x="5335" y="2760"/>
                  </a:lnTo>
                  <a:lnTo>
                    <a:pt x="5306" y="2660"/>
                  </a:lnTo>
                  <a:lnTo>
                    <a:pt x="5273" y="2561"/>
                  </a:lnTo>
                  <a:lnTo>
                    <a:pt x="5236" y="2466"/>
                  </a:lnTo>
                  <a:lnTo>
                    <a:pt x="5194" y="2372"/>
                  </a:lnTo>
                  <a:lnTo>
                    <a:pt x="5146" y="2280"/>
                  </a:lnTo>
                  <a:lnTo>
                    <a:pt x="5096" y="2192"/>
                  </a:lnTo>
                  <a:lnTo>
                    <a:pt x="5041" y="2108"/>
                  </a:lnTo>
                  <a:lnTo>
                    <a:pt x="4982" y="2024"/>
                  </a:lnTo>
                  <a:lnTo>
                    <a:pt x="4919" y="1945"/>
                  </a:lnTo>
                  <a:lnTo>
                    <a:pt x="4853" y="1867"/>
                  </a:lnTo>
                  <a:lnTo>
                    <a:pt x="4783" y="1794"/>
                  </a:lnTo>
                  <a:lnTo>
                    <a:pt x="4710" y="1725"/>
                  </a:lnTo>
                  <a:lnTo>
                    <a:pt x="4632" y="1658"/>
                  </a:lnTo>
                  <a:lnTo>
                    <a:pt x="4553" y="1595"/>
                  </a:lnTo>
                  <a:lnTo>
                    <a:pt x="4470" y="1536"/>
                  </a:lnTo>
                  <a:lnTo>
                    <a:pt x="4385" y="1481"/>
                  </a:lnTo>
                  <a:lnTo>
                    <a:pt x="4295" y="1431"/>
                  </a:lnTo>
                  <a:lnTo>
                    <a:pt x="4205" y="1383"/>
                  </a:lnTo>
                  <a:lnTo>
                    <a:pt x="4111" y="1342"/>
                  </a:lnTo>
                  <a:lnTo>
                    <a:pt x="4016" y="1304"/>
                  </a:lnTo>
                  <a:lnTo>
                    <a:pt x="3917" y="1271"/>
                  </a:lnTo>
                  <a:lnTo>
                    <a:pt x="3817" y="1242"/>
                  </a:lnTo>
                  <a:lnTo>
                    <a:pt x="3715" y="1218"/>
                  </a:lnTo>
                  <a:lnTo>
                    <a:pt x="3611" y="1201"/>
                  </a:lnTo>
                  <a:lnTo>
                    <a:pt x="3505" y="1186"/>
                  </a:lnTo>
                  <a:lnTo>
                    <a:pt x="3398" y="1179"/>
                  </a:lnTo>
                  <a:lnTo>
                    <a:pt x="3289" y="1176"/>
                  </a:lnTo>
                  <a:lnTo>
                    <a:pt x="3181" y="1179"/>
                  </a:lnTo>
                  <a:lnTo>
                    <a:pt x="3073" y="1186"/>
                  </a:lnTo>
                  <a:lnTo>
                    <a:pt x="2968" y="1201"/>
                  </a:lnTo>
                  <a:lnTo>
                    <a:pt x="2862" y="1218"/>
                  </a:lnTo>
                  <a:lnTo>
                    <a:pt x="2760" y="1242"/>
                  </a:lnTo>
                  <a:lnTo>
                    <a:pt x="2661" y="1271"/>
                  </a:lnTo>
                  <a:lnTo>
                    <a:pt x="2563" y="1304"/>
                  </a:lnTo>
                  <a:lnTo>
                    <a:pt x="2466" y="1342"/>
                  </a:lnTo>
                  <a:lnTo>
                    <a:pt x="2373" y="1383"/>
                  </a:lnTo>
                  <a:lnTo>
                    <a:pt x="2282" y="1431"/>
                  </a:lnTo>
                  <a:lnTo>
                    <a:pt x="2193" y="1481"/>
                  </a:lnTo>
                  <a:lnTo>
                    <a:pt x="2108" y="1536"/>
                  </a:lnTo>
                  <a:lnTo>
                    <a:pt x="2024" y="1595"/>
                  </a:lnTo>
                  <a:lnTo>
                    <a:pt x="1945" y="1658"/>
                  </a:lnTo>
                  <a:lnTo>
                    <a:pt x="1867" y="1725"/>
                  </a:lnTo>
                  <a:lnTo>
                    <a:pt x="1794" y="1794"/>
                  </a:lnTo>
                  <a:lnTo>
                    <a:pt x="1725" y="1867"/>
                  </a:lnTo>
                  <a:lnTo>
                    <a:pt x="1659" y="1945"/>
                  </a:lnTo>
                  <a:lnTo>
                    <a:pt x="1595" y="2024"/>
                  </a:lnTo>
                  <a:lnTo>
                    <a:pt x="1536" y="2108"/>
                  </a:lnTo>
                  <a:lnTo>
                    <a:pt x="1482" y="2192"/>
                  </a:lnTo>
                  <a:lnTo>
                    <a:pt x="1431" y="2280"/>
                  </a:lnTo>
                  <a:lnTo>
                    <a:pt x="1384" y="2372"/>
                  </a:lnTo>
                  <a:lnTo>
                    <a:pt x="1342" y="2466"/>
                  </a:lnTo>
                  <a:lnTo>
                    <a:pt x="1304" y="2561"/>
                  </a:lnTo>
                  <a:lnTo>
                    <a:pt x="1271" y="2660"/>
                  </a:lnTo>
                  <a:lnTo>
                    <a:pt x="1242" y="2760"/>
                  </a:lnTo>
                  <a:lnTo>
                    <a:pt x="1219" y="2862"/>
                  </a:lnTo>
                  <a:lnTo>
                    <a:pt x="1201" y="2966"/>
                  </a:lnTo>
                  <a:lnTo>
                    <a:pt x="1186" y="3072"/>
                  </a:lnTo>
                  <a:lnTo>
                    <a:pt x="1179" y="3179"/>
                  </a:lnTo>
                  <a:lnTo>
                    <a:pt x="1176" y="3288"/>
                  </a:lnTo>
                  <a:lnTo>
                    <a:pt x="0" y="3288"/>
                  </a:lnTo>
                  <a:lnTo>
                    <a:pt x="4" y="3118"/>
                  </a:lnTo>
                  <a:lnTo>
                    <a:pt x="17" y="2951"/>
                  </a:lnTo>
                  <a:lnTo>
                    <a:pt x="37" y="2787"/>
                  </a:lnTo>
                  <a:lnTo>
                    <a:pt x="66" y="2626"/>
                  </a:lnTo>
                  <a:lnTo>
                    <a:pt x="103" y="2466"/>
                  </a:lnTo>
                  <a:lnTo>
                    <a:pt x="148" y="2311"/>
                  </a:lnTo>
                  <a:lnTo>
                    <a:pt x="200" y="2158"/>
                  </a:lnTo>
                  <a:lnTo>
                    <a:pt x="259" y="2008"/>
                  </a:lnTo>
                  <a:lnTo>
                    <a:pt x="324" y="1863"/>
                  </a:lnTo>
                  <a:lnTo>
                    <a:pt x="397" y="1720"/>
                  </a:lnTo>
                  <a:lnTo>
                    <a:pt x="476" y="1584"/>
                  </a:lnTo>
                  <a:lnTo>
                    <a:pt x="561" y="1450"/>
                  </a:lnTo>
                  <a:lnTo>
                    <a:pt x="654" y="1320"/>
                  </a:lnTo>
                  <a:lnTo>
                    <a:pt x="751" y="1196"/>
                  </a:lnTo>
                  <a:lnTo>
                    <a:pt x="854" y="1077"/>
                  </a:lnTo>
                  <a:lnTo>
                    <a:pt x="963" y="963"/>
                  </a:lnTo>
                  <a:lnTo>
                    <a:pt x="1077" y="854"/>
                  </a:lnTo>
                  <a:lnTo>
                    <a:pt x="1196" y="751"/>
                  </a:lnTo>
                  <a:lnTo>
                    <a:pt x="1320" y="654"/>
                  </a:lnTo>
                  <a:lnTo>
                    <a:pt x="1450" y="561"/>
                  </a:lnTo>
                  <a:lnTo>
                    <a:pt x="1584" y="477"/>
                  </a:lnTo>
                  <a:lnTo>
                    <a:pt x="1721" y="397"/>
                  </a:lnTo>
                  <a:lnTo>
                    <a:pt x="1863" y="324"/>
                  </a:lnTo>
                  <a:lnTo>
                    <a:pt x="2009" y="258"/>
                  </a:lnTo>
                  <a:lnTo>
                    <a:pt x="2158" y="200"/>
                  </a:lnTo>
                  <a:lnTo>
                    <a:pt x="2311" y="148"/>
                  </a:lnTo>
                  <a:lnTo>
                    <a:pt x="2466" y="104"/>
                  </a:lnTo>
                  <a:lnTo>
                    <a:pt x="2626" y="66"/>
                  </a:lnTo>
                  <a:lnTo>
                    <a:pt x="2788" y="37"/>
                  </a:lnTo>
                  <a:lnTo>
                    <a:pt x="2953" y="17"/>
                  </a:lnTo>
                  <a:lnTo>
                    <a:pt x="3120" y="4"/>
                  </a:lnTo>
                  <a:lnTo>
                    <a:pt x="3289" y="0"/>
                  </a:lnTo>
                  <a:lnTo>
                    <a:pt x="3459" y="4"/>
                  </a:lnTo>
                  <a:lnTo>
                    <a:pt x="3626" y="17"/>
                  </a:lnTo>
                  <a:lnTo>
                    <a:pt x="3790" y="37"/>
                  </a:lnTo>
                  <a:lnTo>
                    <a:pt x="3951" y="66"/>
                  </a:lnTo>
                  <a:lnTo>
                    <a:pt x="4111" y="104"/>
                  </a:lnTo>
                  <a:lnTo>
                    <a:pt x="4266" y="148"/>
                  </a:lnTo>
                  <a:lnTo>
                    <a:pt x="4419" y="200"/>
                  </a:lnTo>
                  <a:lnTo>
                    <a:pt x="4569" y="258"/>
                  </a:lnTo>
                  <a:lnTo>
                    <a:pt x="4714" y="324"/>
                  </a:lnTo>
                  <a:lnTo>
                    <a:pt x="4857" y="397"/>
                  </a:lnTo>
                  <a:lnTo>
                    <a:pt x="4994" y="477"/>
                  </a:lnTo>
                  <a:lnTo>
                    <a:pt x="5128" y="561"/>
                  </a:lnTo>
                  <a:lnTo>
                    <a:pt x="5257" y="654"/>
                  </a:lnTo>
                  <a:lnTo>
                    <a:pt x="5381" y="751"/>
                  </a:lnTo>
                  <a:lnTo>
                    <a:pt x="5501" y="854"/>
                  </a:lnTo>
                  <a:lnTo>
                    <a:pt x="5614" y="963"/>
                  </a:lnTo>
                  <a:lnTo>
                    <a:pt x="5724" y="1077"/>
                  </a:lnTo>
                  <a:lnTo>
                    <a:pt x="5827" y="1196"/>
                  </a:lnTo>
                  <a:lnTo>
                    <a:pt x="5924" y="1320"/>
                  </a:lnTo>
                  <a:lnTo>
                    <a:pt x="6016" y="1450"/>
                  </a:lnTo>
                  <a:lnTo>
                    <a:pt x="6101" y="1584"/>
                  </a:lnTo>
                  <a:lnTo>
                    <a:pt x="6180" y="1720"/>
                  </a:lnTo>
                  <a:lnTo>
                    <a:pt x="6254" y="1863"/>
                  </a:lnTo>
                  <a:lnTo>
                    <a:pt x="6320" y="2008"/>
                  </a:lnTo>
                  <a:lnTo>
                    <a:pt x="6379" y="2158"/>
                  </a:lnTo>
                  <a:lnTo>
                    <a:pt x="6429" y="2311"/>
                  </a:lnTo>
                  <a:lnTo>
                    <a:pt x="6474" y="2466"/>
                  </a:lnTo>
                  <a:lnTo>
                    <a:pt x="6511" y="2626"/>
                  </a:lnTo>
                  <a:lnTo>
                    <a:pt x="6540" y="2787"/>
                  </a:lnTo>
                  <a:lnTo>
                    <a:pt x="6560" y="2951"/>
                  </a:lnTo>
                  <a:lnTo>
                    <a:pt x="6573" y="3118"/>
                  </a:lnTo>
                  <a:lnTo>
                    <a:pt x="6578" y="3288"/>
                  </a:lnTo>
                  <a:lnTo>
                    <a:pt x="6834" y="3288"/>
                  </a:lnTo>
                  <a:lnTo>
                    <a:pt x="5987" y="4133"/>
                  </a:lnTo>
                  <a:close/>
                </a:path>
              </a:pathLst>
            </a:custGeom>
            <a:solidFill>
              <a:srgbClr val="DBE83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9"/>
            <p:cNvSpPr>
              <a:spLocks/>
            </p:cNvSpPr>
            <p:nvPr/>
          </p:nvSpPr>
          <p:spPr bwMode="auto">
            <a:xfrm>
              <a:off x="5867522" y="3081102"/>
              <a:ext cx="2178669" cy="1317335"/>
            </a:xfrm>
            <a:custGeom>
              <a:avLst/>
              <a:gdLst>
                <a:gd name="T0" fmla="*/ 5402 w 6835"/>
                <a:gd name="T1" fmla="*/ 846 h 4134"/>
                <a:gd name="T2" fmla="*/ 5377 w 6835"/>
                <a:gd name="T3" fmla="*/ 1168 h 4134"/>
                <a:gd name="T4" fmla="*/ 5307 w 6835"/>
                <a:gd name="T5" fmla="*/ 1474 h 4134"/>
                <a:gd name="T6" fmla="*/ 5193 w 6835"/>
                <a:gd name="T7" fmla="*/ 1762 h 4134"/>
                <a:gd name="T8" fmla="*/ 5040 w 6835"/>
                <a:gd name="T9" fmla="*/ 2026 h 4134"/>
                <a:gd name="T10" fmla="*/ 4853 w 6835"/>
                <a:gd name="T11" fmla="*/ 2267 h 4134"/>
                <a:gd name="T12" fmla="*/ 4633 w 6835"/>
                <a:gd name="T13" fmla="*/ 2476 h 4134"/>
                <a:gd name="T14" fmla="*/ 4385 w 6835"/>
                <a:gd name="T15" fmla="*/ 2653 h 4134"/>
                <a:gd name="T16" fmla="*/ 4112 w 6835"/>
                <a:gd name="T17" fmla="*/ 2792 h 4134"/>
                <a:gd name="T18" fmla="*/ 3816 w 6835"/>
                <a:gd name="T19" fmla="*/ 2892 h 4134"/>
                <a:gd name="T20" fmla="*/ 3505 w 6835"/>
                <a:gd name="T21" fmla="*/ 2948 h 4134"/>
                <a:gd name="T22" fmla="*/ 3180 w 6835"/>
                <a:gd name="T23" fmla="*/ 2955 h 4134"/>
                <a:gd name="T24" fmla="*/ 2863 w 6835"/>
                <a:gd name="T25" fmla="*/ 2915 h 4134"/>
                <a:gd name="T26" fmla="*/ 2562 w 6835"/>
                <a:gd name="T27" fmla="*/ 2830 h 4134"/>
                <a:gd name="T28" fmla="*/ 2281 w 6835"/>
                <a:gd name="T29" fmla="*/ 2703 h 4134"/>
                <a:gd name="T30" fmla="*/ 2025 w 6835"/>
                <a:gd name="T31" fmla="*/ 2539 h 4134"/>
                <a:gd name="T32" fmla="*/ 1795 w 6835"/>
                <a:gd name="T33" fmla="*/ 2340 h 4134"/>
                <a:gd name="T34" fmla="*/ 1596 w 6835"/>
                <a:gd name="T35" fmla="*/ 2110 h 4134"/>
                <a:gd name="T36" fmla="*/ 1432 w 6835"/>
                <a:gd name="T37" fmla="*/ 1852 h 4134"/>
                <a:gd name="T38" fmla="*/ 1304 w 6835"/>
                <a:gd name="T39" fmla="*/ 1573 h 4134"/>
                <a:gd name="T40" fmla="*/ 1219 w 6835"/>
                <a:gd name="T41" fmla="*/ 1272 h 4134"/>
                <a:gd name="T42" fmla="*/ 1178 w 6835"/>
                <a:gd name="T43" fmla="*/ 955 h 4134"/>
                <a:gd name="T44" fmla="*/ 5 w 6835"/>
                <a:gd name="T45" fmla="*/ 1016 h 4134"/>
                <a:gd name="T46" fmla="*/ 67 w 6835"/>
                <a:gd name="T47" fmla="*/ 1508 h 4134"/>
                <a:gd name="T48" fmla="*/ 199 w 6835"/>
                <a:gd name="T49" fmla="*/ 1976 h 4134"/>
                <a:gd name="T50" fmla="*/ 396 w 6835"/>
                <a:gd name="T51" fmla="*/ 2414 h 4134"/>
                <a:gd name="T52" fmla="*/ 653 w 6835"/>
                <a:gd name="T53" fmla="*/ 2814 h 4134"/>
                <a:gd name="T54" fmla="*/ 964 w 6835"/>
                <a:gd name="T55" fmla="*/ 3171 h 4134"/>
                <a:gd name="T56" fmla="*/ 1321 w 6835"/>
                <a:gd name="T57" fmla="*/ 3480 h 4134"/>
                <a:gd name="T58" fmla="*/ 1721 w 6835"/>
                <a:gd name="T59" fmla="*/ 3737 h 4134"/>
                <a:gd name="T60" fmla="*/ 2157 w 6835"/>
                <a:gd name="T61" fmla="*/ 3934 h 4134"/>
                <a:gd name="T62" fmla="*/ 2625 w 6835"/>
                <a:gd name="T63" fmla="*/ 4068 h 4134"/>
                <a:gd name="T64" fmla="*/ 3119 w 6835"/>
                <a:gd name="T65" fmla="*/ 4130 h 4134"/>
                <a:gd name="T66" fmla="*/ 3625 w 6835"/>
                <a:gd name="T67" fmla="*/ 4117 h 4134"/>
                <a:gd name="T68" fmla="*/ 4112 w 6835"/>
                <a:gd name="T69" fmla="*/ 4030 h 4134"/>
                <a:gd name="T70" fmla="*/ 4569 w 6835"/>
                <a:gd name="T71" fmla="*/ 3876 h 4134"/>
                <a:gd name="T72" fmla="*/ 4994 w 6835"/>
                <a:gd name="T73" fmla="*/ 3657 h 4134"/>
                <a:gd name="T74" fmla="*/ 5382 w 6835"/>
                <a:gd name="T75" fmla="*/ 3383 h 4134"/>
                <a:gd name="T76" fmla="*/ 5723 w 6835"/>
                <a:gd name="T77" fmla="*/ 3057 h 4134"/>
                <a:gd name="T78" fmla="*/ 6017 w 6835"/>
                <a:gd name="T79" fmla="*/ 2684 h 4134"/>
                <a:gd name="T80" fmla="*/ 6253 w 6835"/>
                <a:gd name="T81" fmla="*/ 2271 h 4134"/>
                <a:gd name="T82" fmla="*/ 6430 w 6835"/>
                <a:gd name="T83" fmla="*/ 1823 h 4134"/>
                <a:gd name="T84" fmla="*/ 6539 w 6835"/>
                <a:gd name="T85" fmla="*/ 1347 h 4134"/>
                <a:gd name="T86" fmla="*/ 6578 w 6835"/>
                <a:gd name="T87" fmla="*/ 846 h 4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35" h="4134">
                  <a:moveTo>
                    <a:pt x="5988" y="0"/>
                  </a:moveTo>
                  <a:lnTo>
                    <a:pt x="5141" y="846"/>
                  </a:lnTo>
                  <a:lnTo>
                    <a:pt x="5402" y="846"/>
                  </a:lnTo>
                  <a:lnTo>
                    <a:pt x="5399" y="955"/>
                  </a:lnTo>
                  <a:lnTo>
                    <a:pt x="5390" y="1062"/>
                  </a:lnTo>
                  <a:lnTo>
                    <a:pt x="5377" y="1168"/>
                  </a:lnTo>
                  <a:lnTo>
                    <a:pt x="5359" y="1272"/>
                  </a:lnTo>
                  <a:lnTo>
                    <a:pt x="5336" y="1374"/>
                  </a:lnTo>
                  <a:lnTo>
                    <a:pt x="5307" y="1474"/>
                  </a:lnTo>
                  <a:lnTo>
                    <a:pt x="5274" y="1573"/>
                  </a:lnTo>
                  <a:lnTo>
                    <a:pt x="5236" y="1668"/>
                  </a:lnTo>
                  <a:lnTo>
                    <a:pt x="5193" y="1762"/>
                  </a:lnTo>
                  <a:lnTo>
                    <a:pt x="5147" y="1852"/>
                  </a:lnTo>
                  <a:lnTo>
                    <a:pt x="5096" y="1942"/>
                  </a:lnTo>
                  <a:lnTo>
                    <a:pt x="5040" y="2026"/>
                  </a:lnTo>
                  <a:lnTo>
                    <a:pt x="4983" y="2110"/>
                  </a:lnTo>
                  <a:lnTo>
                    <a:pt x="4919" y="2189"/>
                  </a:lnTo>
                  <a:lnTo>
                    <a:pt x="4853" y="2267"/>
                  </a:lnTo>
                  <a:lnTo>
                    <a:pt x="4783" y="2340"/>
                  </a:lnTo>
                  <a:lnTo>
                    <a:pt x="4709" y="2409"/>
                  </a:lnTo>
                  <a:lnTo>
                    <a:pt x="4633" y="2476"/>
                  </a:lnTo>
                  <a:lnTo>
                    <a:pt x="4554" y="2539"/>
                  </a:lnTo>
                  <a:lnTo>
                    <a:pt x="4470" y="2598"/>
                  </a:lnTo>
                  <a:lnTo>
                    <a:pt x="4385" y="2653"/>
                  </a:lnTo>
                  <a:lnTo>
                    <a:pt x="4296" y="2703"/>
                  </a:lnTo>
                  <a:lnTo>
                    <a:pt x="4205" y="2751"/>
                  </a:lnTo>
                  <a:lnTo>
                    <a:pt x="4112" y="2792"/>
                  </a:lnTo>
                  <a:lnTo>
                    <a:pt x="4015" y="2830"/>
                  </a:lnTo>
                  <a:lnTo>
                    <a:pt x="3917" y="2863"/>
                  </a:lnTo>
                  <a:lnTo>
                    <a:pt x="3816" y="2892"/>
                  </a:lnTo>
                  <a:lnTo>
                    <a:pt x="3714" y="2915"/>
                  </a:lnTo>
                  <a:lnTo>
                    <a:pt x="3610" y="2933"/>
                  </a:lnTo>
                  <a:lnTo>
                    <a:pt x="3505" y="2948"/>
                  </a:lnTo>
                  <a:lnTo>
                    <a:pt x="3397" y="2955"/>
                  </a:lnTo>
                  <a:lnTo>
                    <a:pt x="3289" y="2958"/>
                  </a:lnTo>
                  <a:lnTo>
                    <a:pt x="3180" y="2955"/>
                  </a:lnTo>
                  <a:lnTo>
                    <a:pt x="3073" y="2948"/>
                  </a:lnTo>
                  <a:lnTo>
                    <a:pt x="2967" y="2933"/>
                  </a:lnTo>
                  <a:lnTo>
                    <a:pt x="2863" y="2915"/>
                  </a:lnTo>
                  <a:lnTo>
                    <a:pt x="2761" y="2892"/>
                  </a:lnTo>
                  <a:lnTo>
                    <a:pt x="2660" y="2863"/>
                  </a:lnTo>
                  <a:lnTo>
                    <a:pt x="2562" y="2830"/>
                  </a:lnTo>
                  <a:lnTo>
                    <a:pt x="2467" y="2792"/>
                  </a:lnTo>
                  <a:lnTo>
                    <a:pt x="2373" y="2751"/>
                  </a:lnTo>
                  <a:lnTo>
                    <a:pt x="2281" y="2703"/>
                  </a:lnTo>
                  <a:lnTo>
                    <a:pt x="2193" y="2653"/>
                  </a:lnTo>
                  <a:lnTo>
                    <a:pt x="2107" y="2598"/>
                  </a:lnTo>
                  <a:lnTo>
                    <a:pt x="2025" y="2539"/>
                  </a:lnTo>
                  <a:lnTo>
                    <a:pt x="1944" y="2476"/>
                  </a:lnTo>
                  <a:lnTo>
                    <a:pt x="1868" y="2409"/>
                  </a:lnTo>
                  <a:lnTo>
                    <a:pt x="1795" y="2340"/>
                  </a:lnTo>
                  <a:lnTo>
                    <a:pt x="1725" y="2267"/>
                  </a:lnTo>
                  <a:lnTo>
                    <a:pt x="1658" y="2189"/>
                  </a:lnTo>
                  <a:lnTo>
                    <a:pt x="1596" y="2110"/>
                  </a:lnTo>
                  <a:lnTo>
                    <a:pt x="1537" y="2026"/>
                  </a:lnTo>
                  <a:lnTo>
                    <a:pt x="1482" y="1942"/>
                  </a:lnTo>
                  <a:lnTo>
                    <a:pt x="1432" y="1852"/>
                  </a:lnTo>
                  <a:lnTo>
                    <a:pt x="1384" y="1762"/>
                  </a:lnTo>
                  <a:lnTo>
                    <a:pt x="1342" y="1668"/>
                  </a:lnTo>
                  <a:lnTo>
                    <a:pt x="1304" y="1573"/>
                  </a:lnTo>
                  <a:lnTo>
                    <a:pt x="1270" y="1474"/>
                  </a:lnTo>
                  <a:lnTo>
                    <a:pt x="1243" y="1374"/>
                  </a:lnTo>
                  <a:lnTo>
                    <a:pt x="1219" y="1272"/>
                  </a:lnTo>
                  <a:lnTo>
                    <a:pt x="1200" y="1168"/>
                  </a:lnTo>
                  <a:lnTo>
                    <a:pt x="1187" y="1062"/>
                  </a:lnTo>
                  <a:lnTo>
                    <a:pt x="1178" y="955"/>
                  </a:lnTo>
                  <a:lnTo>
                    <a:pt x="1175" y="846"/>
                  </a:lnTo>
                  <a:lnTo>
                    <a:pt x="0" y="846"/>
                  </a:lnTo>
                  <a:lnTo>
                    <a:pt x="5" y="1016"/>
                  </a:lnTo>
                  <a:lnTo>
                    <a:pt x="18" y="1183"/>
                  </a:lnTo>
                  <a:lnTo>
                    <a:pt x="38" y="1347"/>
                  </a:lnTo>
                  <a:lnTo>
                    <a:pt x="67" y="1508"/>
                  </a:lnTo>
                  <a:lnTo>
                    <a:pt x="104" y="1668"/>
                  </a:lnTo>
                  <a:lnTo>
                    <a:pt x="147" y="1823"/>
                  </a:lnTo>
                  <a:lnTo>
                    <a:pt x="199" y="1976"/>
                  </a:lnTo>
                  <a:lnTo>
                    <a:pt x="258" y="2126"/>
                  </a:lnTo>
                  <a:lnTo>
                    <a:pt x="324" y="2271"/>
                  </a:lnTo>
                  <a:lnTo>
                    <a:pt x="396" y="2414"/>
                  </a:lnTo>
                  <a:lnTo>
                    <a:pt x="476" y="2550"/>
                  </a:lnTo>
                  <a:lnTo>
                    <a:pt x="562" y="2684"/>
                  </a:lnTo>
                  <a:lnTo>
                    <a:pt x="653" y="2814"/>
                  </a:lnTo>
                  <a:lnTo>
                    <a:pt x="751" y="2938"/>
                  </a:lnTo>
                  <a:lnTo>
                    <a:pt x="854" y="3057"/>
                  </a:lnTo>
                  <a:lnTo>
                    <a:pt x="964" y="3171"/>
                  </a:lnTo>
                  <a:lnTo>
                    <a:pt x="1077" y="3280"/>
                  </a:lnTo>
                  <a:lnTo>
                    <a:pt x="1197" y="3383"/>
                  </a:lnTo>
                  <a:lnTo>
                    <a:pt x="1321" y="3480"/>
                  </a:lnTo>
                  <a:lnTo>
                    <a:pt x="1450" y="3573"/>
                  </a:lnTo>
                  <a:lnTo>
                    <a:pt x="1583" y="3657"/>
                  </a:lnTo>
                  <a:lnTo>
                    <a:pt x="1721" y="3737"/>
                  </a:lnTo>
                  <a:lnTo>
                    <a:pt x="1864" y="3810"/>
                  </a:lnTo>
                  <a:lnTo>
                    <a:pt x="2009" y="3876"/>
                  </a:lnTo>
                  <a:lnTo>
                    <a:pt x="2157" y="3934"/>
                  </a:lnTo>
                  <a:lnTo>
                    <a:pt x="2312" y="3986"/>
                  </a:lnTo>
                  <a:lnTo>
                    <a:pt x="2467" y="4030"/>
                  </a:lnTo>
                  <a:lnTo>
                    <a:pt x="2625" y="4068"/>
                  </a:lnTo>
                  <a:lnTo>
                    <a:pt x="2788" y="4097"/>
                  </a:lnTo>
                  <a:lnTo>
                    <a:pt x="2952" y="4117"/>
                  </a:lnTo>
                  <a:lnTo>
                    <a:pt x="3119" y="4130"/>
                  </a:lnTo>
                  <a:lnTo>
                    <a:pt x="3289" y="4134"/>
                  </a:lnTo>
                  <a:lnTo>
                    <a:pt x="3458" y="4130"/>
                  </a:lnTo>
                  <a:lnTo>
                    <a:pt x="3625" y="4117"/>
                  </a:lnTo>
                  <a:lnTo>
                    <a:pt x="3790" y="4097"/>
                  </a:lnTo>
                  <a:lnTo>
                    <a:pt x="3952" y="4068"/>
                  </a:lnTo>
                  <a:lnTo>
                    <a:pt x="4112" y="4030"/>
                  </a:lnTo>
                  <a:lnTo>
                    <a:pt x="4267" y="3986"/>
                  </a:lnTo>
                  <a:lnTo>
                    <a:pt x="4420" y="3934"/>
                  </a:lnTo>
                  <a:lnTo>
                    <a:pt x="4569" y="3876"/>
                  </a:lnTo>
                  <a:lnTo>
                    <a:pt x="4715" y="3810"/>
                  </a:lnTo>
                  <a:lnTo>
                    <a:pt x="4856" y="3737"/>
                  </a:lnTo>
                  <a:lnTo>
                    <a:pt x="4994" y="3657"/>
                  </a:lnTo>
                  <a:lnTo>
                    <a:pt x="5128" y="3573"/>
                  </a:lnTo>
                  <a:lnTo>
                    <a:pt x="5256" y="3480"/>
                  </a:lnTo>
                  <a:lnTo>
                    <a:pt x="5382" y="3383"/>
                  </a:lnTo>
                  <a:lnTo>
                    <a:pt x="5500" y="3280"/>
                  </a:lnTo>
                  <a:lnTo>
                    <a:pt x="5615" y="3171"/>
                  </a:lnTo>
                  <a:lnTo>
                    <a:pt x="5723" y="3057"/>
                  </a:lnTo>
                  <a:lnTo>
                    <a:pt x="5827" y="2938"/>
                  </a:lnTo>
                  <a:lnTo>
                    <a:pt x="5924" y="2814"/>
                  </a:lnTo>
                  <a:lnTo>
                    <a:pt x="6017" y="2684"/>
                  </a:lnTo>
                  <a:lnTo>
                    <a:pt x="6102" y="2550"/>
                  </a:lnTo>
                  <a:lnTo>
                    <a:pt x="6181" y="2414"/>
                  </a:lnTo>
                  <a:lnTo>
                    <a:pt x="6253" y="2271"/>
                  </a:lnTo>
                  <a:lnTo>
                    <a:pt x="6319" y="2126"/>
                  </a:lnTo>
                  <a:lnTo>
                    <a:pt x="6378" y="1976"/>
                  </a:lnTo>
                  <a:lnTo>
                    <a:pt x="6430" y="1823"/>
                  </a:lnTo>
                  <a:lnTo>
                    <a:pt x="6475" y="1668"/>
                  </a:lnTo>
                  <a:lnTo>
                    <a:pt x="6511" y="1508"/>
                  </a:lnTo>
                  <a:lnTo>
                    <a:pt x="6539" y="1347"/>
                  </a:lnTo>
                  <a:lnTo>
                    <a:pt x="6561" y="1183"/>
                  </a:lnTo>
                  <a:lnTo>
                    <a:pt x="6574" y="1016"/>
                  </a:lnTo>
                  <a:lnTo>
                    <a:pt x="6578" y="846"/>
                  </a:lnTo>
                  <a:lnTo>
                    <a:pt x="6835" y="846"/>
                  </a:lnTo>
                  <a:lnTo>
                    <a:pt x="5988" y="0"/>
                  </a:lnTo>
                  <a:close/>
                </a:path>
              </a:pathLst>
            </a:custGeom>
            <a:solidFill>
              <a:srgbClr val="4CCCEA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>
              <a:off x="4145809" y="2302937"/>
              <a:ext cx="2178669" cy="1317335"/>
            </a:xfrm>
            <a:custGeom>
              <a:avLst/>
              <a:gdLst>
                <a:gd name="T0" fmla="*/ 5403 w 6835"/>
                <a:gd name="T1" fmla="*/ 3288 h 4133"/>
                <a:gd name="T2" fmla="*/ 5379 w 6835"/>
                <a:gd name="T3" fmla="*/ 2966 h 4133"/>
                <a:gd name="T4" fmla="*/ 5308 w 6835"/>
                <a:gd name="T5" fmla="*/ 2660 h 4133"/>
                <a:gd name="T6" fmla="*/ 5195 w 6835"/>
                <a:gd name="T7" fmla="*/ 2372 h 4133"/>
                <a:gd name="T8" fmla="*/ 5042 w 6835"/>
                <a:gd name="T9" fmla="*/ 2108 h 4133"/>
                <a:gd name="T10" fmla="*/ 4855 w 6835"/>
                <a:gd name="T11" fmla="*/ 1867 h 4133"/>
                <a:gd name="T12" fmla="*/ 4634 w 6835"/>
                <a:gd name="T13" fmla="*/ 1658 h 4133"/>
                <a:gd name="T14" fmla="*/ 4385 w 6835"/>
                <a:gd name="T15" fmla="*/ 1481 h 4133"/>
                <a:gd name="T16" fmla="*/ 4113 w 6835"/>
                <a:gd name="T17" fmla="*/ 1342 h 4133"/>
                <a:gd name="T18" fmla="*/ 3818 w 6835"/>
                <a:gd name="T19" fmla="*/ 1242 h 4133"/>
                <a:gd name="T20" fmla="*/ 3505 w 6835"/>
                <a:gd name="T21" fmla="*/ 1186 h 4133"/>
                <a:gd name="T22" fmla="*/ 3181 w 6835"/>
                <a:gd name="T23" fmla="*/ 1179 h 4133"/>
                <a:gd name="T24" fmla="*/ 2865 w 6835"/>
                <a:gd name="T25" fmla="*/ 1218 h 4133"/>
                <a:gd name="T26" fmla="*/ 2564 w 6835"/>
                <a:gd name="T27" fmla="*/ 1304 h 4133"/>
                <a:gd name="T28" fmla="*/ 2283 w 6835"/>
                <a:gd name="T29" fmla="*/ 1431 h 4133"/>
                <a:gd name="T30" fmla="*/ 2025 w 6835"/>
                <a:gd name="T31" fmla="*/ 1595 h 4133"/>
                <a:gd name="T32" fmla="*/ 1796 w 6835"/>
                <a:gd name="T33" fmla="*/ 1794 h 4133"/>
                <a:gd name="T34" fmla="*/ 1597 w 6835"/>
                <a:gd name="T35" fmla="*/ 2024 h 4133"/>
                <a:gd name="T36" fmla="*/ 1432 w 6835"/>
                <a:gd name="T37" fmla="*/ 2280 h 4133"/>
                <a:gd name="T38" fmla="*/ 1305 w 6835"/>
                <a:gd name="T39" fmla="*/ 2561 h 4133"/>
                <a:gd name="T40" fmla="*/ 1220 w 6835"/>
                <a:gd name="T41" fmla="*/ 2862 h 4133"/>
                <a:gd name="T42" fmla="*/ 1180 w 6835"/>
                <a:gd name="T43" fmla="*/ 3179 h 4133"/>
                <a:gd name="T44" fmla="*/ 5 w 6835"/>
                <a:gd name="T45" fmla="*/ 3118 h 4133"/>
                <a:gd name="T46" fmla="*/ 68 w 6835"/>
                <a:gd name="T47" fmla="*/ 2626 h 4133"/>
                <a:gd name="T48" fmla="*/ 201 w 6835"/>
                <a:gd name="T49" fmla="*/ 2158 h 4133"/>
                <a:gd name="T50" fmla="*/ 398 w 6835"/>
                <a:gd name="T51" fmla="*/ 1720 h 4133"/>
                <a:gd name="T52" fmla="*/ 654 w 6835"/>
                <a:gd name="T53" fmla="*/ 1320 h 4133"/>
                <a:gd name="T54" fmla="*/ 964 w 6835"/>
                <a:gd name="T55" fmla="*/ 963 h 4133"/>
                <a:gd name="T56" fmla="*/ 1322 w 6835"/>
                <a:gd name="T57" fmla="*/ 654 h 4133"/>
                <a:gd name="T58" fmla="*/ 1723 w 6835"/>
                <a:gd name="T59" fmla="*/ 397 h 4133"/>
                <a:gd name="T60" fmla="*/ 2159 w 6835"/>
                <a:gd name="T61" fmla="*/ 200 h 4133"/>
                <a:gd name="T62" fmla="*/ 2627 w 6835"/>
                <a:gd name="T63" fmla="*/ 66 h 4133"/>
                <a:gd name="T64" fmla="*/ 3121 w 6835"/>
                <a:gd name="T65" fmla="*/ 4 h 4133"/>
                <a:gd name="T66" fmla="*/ 3626 w 6835"/>
                <a:gd name="T67" fmla="*/ 17 h 4133"/>
                <a:gd name="T68" fmla="*/ 4112 w 6835"/>
                <a:gd name="T69" fmla="*/ 104 h 4133"/>
                <a:gd name="T70" fmla="*/ 4570 w 6835"/>
                <a:gd name="T71" fmla="*/ 258 h 4133"/>
                <a:gd name="T72" fmla="*/ 4996 w 6835"/>
                <a:gd name="T73" fmla="*/ 477 h 4133"/>
                <a:gd name="T74" fmla="*/ 5382 w 6835"/>
                <a:gd name="T75" fmla="*/ 751 h 4133"/>
                <a:gd name="T76" fmla="*/ 5724 w 6835"/>
                <a:gd name="T77" fmla="*/ 1077 h 4133"/>
                <a:gd name="T78" fmla="*/ 6017 w 6835"/>
                <a:gd name="T79" fmla="*/ 1450 h 4133"/>
                <a:gd name="T80" fmla="*/ 6254 w 6835"/>
                <a:gd name="T81" fmla="*/ 1863 h 4133"/>
                <a:gd name="T82" fmla="*/ 6431 w 6835"/>
                <a:gd name="T83" fmla="*/ 2311 h 4133"/>
                <a:gd name="T84" fmla="*/ 6541 w 6835"/>
                <a:gd name="T85" fmla="*/ 2787 h 4133"/>
                <a:gd name="T86" fmla="*/ 6578 w 6835"/>
                <a:gd name="T87" fmla="*/ 3288 h 4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35" h="4133">
                  <a:moveTo>
                    <a:pt x="5989" y="4133"/>
                  </a:moveTo>
                  <a:lnTo>
                    <a:pt x="5143" y="3288"/>
                  </a:lnTo>
                  <a:lnTo>
                    <a:pt x="5403" y="3288"/>
                  </a:lnTo>
                  <a:lnTo>
                    <a:pt x="5400" y="3179"/>
                  </a:lnTo>
                  <a:lnTo>
                    <a:pt x="5392" y="3072"/>
                  </a:lnTo>
                  <a:lnTo>
                    <a:pt x="5379" y="2966"/>
                  </a:lnTo>
                  <a:lnTo>
                    <a:pt x="5360" y="2862"/>
                  </a:lnTo>
                  <a:lnTo>
                    <a:pt x="5337" y="2760"/>
                  </a:lnTo>
                  <a:lnTo>
                    <a:pt x="5308" y="2660"/>
                  </a:lnTo>
                  <a:lnTo>
                    <a:pt x="5275" y="2561"/>
                  </a:lnTo>
                  <a:lnTo>
                    <a:pt x="5236" y="2466"/>
                  </a:lnTo>
                  <a:lnTo>
                    <a:pt x="5195" y="2372"/>
                  </a:lnTo>
                  <a:lnTo>
                    <a:pt x="5148" y="2280"/>
                  </a:lnTo>
                  <a:lnTo>
                    <a:pt x="5097" y="2192"/>
                  </a:lnTo>
                  <a:lnTo>
                    <a:pt x="5042" y="2108"/>
                  </a:lnTo>
                  <a:lnTo>
                    <a:pt x="4983" y="2024"/>
                  </a:lnTo>
                  <a:lnTo>
                    <a:pt x="4921" y="1945"/>
                  </a:lnTo>
                  <a:lnTo>
                    <a:pt x="4855" y="1867"/>
                  </a:lnTo>
                  <a:lnTo>
                    <a:pt x="4784" y="1794"/>
                  </a:lnTo>
                  <a:lnTo>
                    <a:pt x="4711" y="1725"/>
                  </a:lnTo>
                  <a:lnTo>
                    <a:pt x="4634" y="1658"/>
                  </a:lnTo>
                  <a:lnTo>
                    <a:pt x="4554" y="1595"/>
                  </a:lnTo>
                  <a:lnTo>
                    <a:pt x="4472" y="1536"/>
                  </a:lnTo>
                  <a:lnTo>
                    <a:pt x="4385" y="1481"/>
                  </a:lnTo>
                  <a:lnTo>
                    <a:pt x="4297" y="1431"/>
                  </a:lnTo>
                  <a:lnTo>
                    <a:pt x="4207" y="1383"/>
                  </a:lnTo>
                  <a:lnTo>
                    <a:pt x="4113" y="1342"/>
                  </a:lnTo>
                  <a:lnTo>
                    <a:pt x="4017" y="1304"/>
                  </a:lnTo>
                  <a:lnTo>
                    <a:pt x="3919" y="1271"/>
                  </a:lnTo>
                  <a:lnTo>
                    <a:pt x="3818" y="1242"/>
                  </a:lnTo>
                  <a:lnTo>
                    <a:pt x="3716" y="1218"/>
                  </a:lnTo>
                  <a:lnTo>
                    <a:pt x="3612" y="1201"/>
                  </a:lnTo>
                  <a:lnTo>
                    <a:pt x="3505" y="1186"/>
                  </a:lnTo>
                  <a:lnTo>
                    <a:pt x="3399" y="1179"/>
                  </a:lnTo>
                  <a:lnTo>
                    <a:pt x="3289" y="1176"/>
                  </a:lnTo>
                  <a:lnTo>
                    <a:pt x="3181" y="1179"/>
                  </a:lnTo>
                  <a:lnTo>
                    <a:pt x="3073" y="1186"/>
                  </a:lnTo>
                  <a:lnTo>
                    <a:pt x="2968" y="1201"/>
                  </a:lnTo>
                  <a:lnTo>
                    <a:pt x="2865" y="1218"/>
                  </a:lnTo>
                  <a:lnTo>
                    <a:pt x="2762" y="1242"/>
                  </a:lnTo>
                  <a:lnTo>
                    <a:pt x="2662" y="1271"/>
                  </a:lnTo>
                  <a:lnTo>
                    <a:pt x="2564" y="1304"/>
                  </a:lnTo>
                  <a:lnTo>
                    <a:pt x="2467" y="1342"/>
                  </a:lnTo>
                  <a:lnTo>
                    <a:pt x="2374" y="1383"/>
                  </a:lnTo>
                  <a:lnTo>
                    <a:pt x="2283" y="1431"/>
                  </a:lnTo>
                  <a:lnTo>
                    <a:pt x="2195" y="1481"/>
                  </a:lnTo>
                  <a:lnTo>
                    <a:pt x="2109" y="1536"/>
                  </a:lnTo>
                  <a:lnTo>
                    <a:pt x="2025" y="1595"/>
                  </a:lnTo>
                  <a:lnTo>
                    <a:pt x="1946" y="1658"/>
                  </a:lnTo>
                  <a:lnTo>
                    <a:pt x="1870" y="1725"/>
                  </a:lnTo>
                  <a:lnTo>
                    <a:pt x="1796" y="1794"/>
                  </a:lnTo>
                  <a:lnTo>
                    <a:pt x="1726" y="1867"/>
                  </a:lnTo>
                  <a:lnTo>
                    <a:pt x="1659" y="1945"/>
                  </a:lnTo>
                  <a:lnTo>
                    <a:pt x="1597" y="2024"/>
                  </a:lnTo>
                  <a:lnTo>
                    <a:pt x="1538" y="2108"/>
                  </a:lnTo>
                  <a:lnTo>
                    <a:pt x="1482" y="2192"/>
                  </a:lnTo>
                  <a:lnTo>
                    <a:pt x="1432" y="2280"/>
                  </a:lnTo>
                  <a:lnTo>
                    <a:pt x="1386" y="2372"/>
                  </a:lnTo>
                  <a:lnTo>
                    <a:pt x="1343" y="2466"/>
                  </a:lnTo>
                  <a:lnTo>
                    <a:pt x="1305" y="2561"/>
                  </a:lnTo>
                  <a:lnTo>
                    <a:pt x="1272" y="2660"/>
                  </a:lnTo>
                  <a:lnTo>
                    <a:pt x="1243" y="2760"/>
                  </a:lnTo>
                  <a:lnTo>
                    <a:pt x="1220" y="2862"/>
                  </a:lnTo>
                  <a:lnTo>
                    <a:pt x="1201" y="2966"/>
                  </a:lnTo>
                  <a:lnTo>
                    <a:pt x="1188" y="3072"/>
                  </a:lnTo>
                  <a:lnTo>
                    <a:pt x="1180" y="3179"/>
                  </a:lnTo>
                  <a:lnTo>
                    <a:pt x="1177" y="3288"/>
                  </a:lnTo>
                  <a:lnTo>
                    <a:pt x="0" y="3288"/>
                  </a:lnTo>
                  <a:lnTo>
                    <a:pt x="5" y="3118"/>
                  </a:lnTo>
                  <a:lnTo>
                    <a:pt x="18" y="2951"/>
                  </a:lnTo>
                  <a:lnTo>
                    <a:pt x="39" y="2787"/>
                  </a:lnTo>
                  <a:lnTo>
                    <a:pt x="68" y="2626"/>
                  </a:lnTo>
                  <a:lnTo>
                    <a:pt x="104" y="2466"/>
                  </a:lnTo>
                  <a:lnTo>
                    <a:pt x="149" y="2311"/>
                  </a:lnTo>
                  <a:lnTo>
                    <a:pt x="201" y="2158"/>
                  </a:lnTo>
                  <a:lnTo>
                    <a:pt x="260" y="2008"/>
                  </a:lnTo>
                  <a:lnTo>
                    <a:pt x="326" y="1863"/>
                  </a:lnTo>
                  <a:lnTo>
                    <a:pt x="398" y="1720"/>
                  </a:lnTo>
                  <a:lnTo>
                    <a:pt x="477" y="1584"/>
                  </a:lnTo>
                  <a:lnTo>
                    <a:pt x="562" y="1450"/>
                  </a:lnTo>
                  <a:lnTo>
                    <a:pt x="654" y="1320"/>
                  </a:lnTo>
                  <a:lnTo>
                    <a:pt x="752" y="1196"/>
                  </a:lnTo>
                  <a:lnTo>
                    <a:pt x="856" y="1077"/>
                  </a:lnTo>
                  <a:lnTo>
                    <a:pt x="964" y="963"/>
                  </a:lnTo>
                  <a:lnTo>
                    <a:pt x="1079" y="854"/>
                  </a:lnTo>
                  <a:lnTo>
                    <a:pt x="1199" y="751"/>
                  </a:lnTo>
                  <a:lnTo>
                    <a:pt x="1322" y="654"/>
                  </a:lnTo>
                  <a:lnTo>
                    <a:pt x="1451" y="561"/>
                  </a:lnTo>
                  <a:lnTo>
                    <a:pt x="1584" y="477"/>
                  </a:lnTo>
                  <a:lnTo>
                    <a:pt x="1723" y="397"/>
                  </a:lnTo>
                  <a:lnTo>
                    <a:pt x="1864" y="324"/>
                  </a:lnTo>
                  <a:lnTo>
                    <a:pt x="2009" y="258"/>
                  </a:lnTo>
                  <a:lnTo>
                    <a:pt x="2159" y="200"/>
                  </a:lnTo>
                  <a:lnTo>
                    <a:pt x="2312" y="148"/>
                  </a:lnTo>
                  <a:lnTo>
                    <a:pt x="2469" y="104"/>
                  </a:lnTo>
                  <a:lnTo>
                    <a:pt x="2627" y="66"/>
                  </a:lnTo>
                  <a:lnTo>
                    <a:pt x="2790" y="37"/>
                  </a:lnTo>
                  <a:lnTo>
                    <a:pt x="2954" y="17"/>
                  </a:lnTo>
                  <a:lnTo>
                    <a:pt x="3121" y="4"/>
                  </a:lnTo>
                  <a:lnTo>
                    <a:pt x="3289" y="0"/>
                  </a:lnTo>
                  <a:lnTo>
                    <a:pt x="3459" y="4"/>
                  </a:lnTo>
                  <a:lnTo>
                    <a:pt x="3626" y="17"/>
                  </a:lnTo>
                  <a:lnTo>
                    <a:pt x="3791" y="37"/>
                  </a:lnTo>
                  <a:lnTo>
                    <a:pt x="3953" y="66"/>
                  </a:lnTo>
                  <a:lnTo>
                    <a:pt x="4112" y="104"/>
                  </a:lnTo>
                  <a:lnTo>
                    <a:pt x="4269" y="148"/>
                  </a:lnTo>
                  <a:lnTo>
                    <a:pt x="4421" y="200"/>
                  </a:lnTo>
                  <a:lnTo>
                    <a:pt x="4570" y="258"/>
                  </a:lnTo>
                  <a:lnTo>
                    <a:pt x="4716" y="324"/>
                  </a:lnTo>
                  <a:lnTo>
                    <a:pt x="4858" y="397"/>
                  </a:lnTo>
                  <a:lnTo>
                    <a:pt x="4996" y="477"/>
                  </a:lnTo>
                  <a:lnTo>
                    <a:pt x="5128" y="561"/>
                  </a:lnTo>
                  <a:lnTo>
                    <a:pt x="5258" y="654"/>
                  </a:lnTo>
                  <a:lnTo>
                    <a:pt x="5382" y="751"/>
                  </a:lnTo>
                  <a:lnTo>
                    <a:pt x="5501" y="854"/>
                  </a:lnTo>
                  <a:lnTo>
                    <a:pt x="5615" y="963"/>
                  </a:lnTo>
                  <a:lnTo>
                    <a:pt x="5724" y="1077"/>
                  </a:lnTo>
                  <a:lnTo>
                    <a:pt x="5828" y="1196"/>
                  </a:lnTo>
                  <a:lnTo>
                    <a:pt x="5926" y="1320"/>
                  </a:lnTo>
                  <a:lnTo>
                    <a:pt x="6017" y="1450"/>
                  </a:lnTo>
                  <a:lnTo>
                    <a:pt x="6103" y="1584"/>
                  </a:lnTo>
                  <a:lnTo>
                    <a:pt x="6182" y="1720"/>
                  </a:lnTo>
                  <a:lnTo>
                    <a:pt x="6254" y="1863"/>
                  </a:lnTo>
                  <a:lnTo>
                    <a:pt x="6321" y="2008"/>
                  </a:lnTo>
                  <a:lnTo>
                    <a:pt x="6380" y="2158"/>
                  </a:lnTo>
                  <a:lnTo>
                    <a:pt x="6431" y="2311"/>
                  </a:lnTo>
                  <a:lnTo>
                    <a:pt x="6476" y="2466"/>
                  </a:lnTo>
                  <a:lnTo>
                    <a:pt x="6512" y="2626"/>
                  </a:lnTo>
                  <a:lnTo>
                    <a:pt x="6541" y="2787"/>
                  </a:lnTo>
                  <a:lnTo>
                    <a:pt x="6563" y="2951"/>
                  </a:lnTo>
                  <a:lnTo>
                    <a:pt x="6574" y="3118"/>
                  </a:lnTo>
                  <a:lnTo>
                    <a:pt x="6578" y="3288"/>
                  </a:lnTo>
                  <a:lnTo>
                    <a:pt x="6835" y="3288"/>
                  </a:lnTo>
                  <a:lnTo>
                    <a:pt x="5989" y="4133"/>
                  </a:lnTo>
                  <a:close/>
                </a:path>
              </a:pathLst>
            </a:custGeom>
            <a:solidFill>
              <a:srgbClr val="DBE83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1"/>
            <p:cNvSpPr>
              <a:spLocks/>
            </p:cNvSpPr>
            <p:nvPr/>
          </p:nvSpPr>
          <p:spPr bwMode="auto">
            <a:xfrm>
              <a:off x="2427836" y="3081102"/>
              <a:ext cx="2177713" cy="1317335"/>
            </a:xfrm>
            <a:custGeom>
              <a:avLst/>
              <a:gdLst>
                <a:gd name="T0" fmla="*/ 5401 w 6834"/>
                <a:gd name="T1" fmla="*/ 846 h 4134"/>
                <a:gd name="T2" fmla="*/ 5377 w 6834"/>
                <a:gd name="T3" fmla="*/ 1168 h 4134"/>
                <a:gd name="T4" fmla="*/ 5306 w 6834"/>
                <a:gd name="T5" fmla="*/ 1474 h 4134"/>
                <a:gd name="T6" fmla="*/ 5194 w 6834"/>
                <a:gd name="T7" fmla="*/ 1762 h 4134"/>
                <a:gd name="T8" fmla="*/ 5041 w 6834"/>
                <a:gd name="T9" fmla="*/ 2026 h 4134"/>
                <a:gd name="T10" fmla="*/ 4853 w 6834"/>
                <a:gd name="T11" fmla="*/ 2267 h 4134"/>
                <a:gd name="T12" fmla="*/ 4632 w 6834"/>
                <a:gd name="T13" fmla="*/ 2476 h 4134"/>
                <a:gd name="T14" fmla="*/ 4385 w 6834"/>
                <a:gd name="T15" fmla="*/ 2653 h 4134"/>
                <a:gd name="T16" fmla="*/ 4111 w 6834"/>
                <a:gd name="T17" fmla="*/ 2792 h 4134"/>
                <a:gd name="T18" fmla="*/ 3817 w 6834"/>
                <a:gd name="T19" fmla="*/ 2892 h 4134"/>
                <a:gd name="T20" fmla="*/ 3505 w 6834"/>
                <a:gd name="T21" fmla="*/ 2948 h 4134"/>
                <a:gd name="T22" fmla="*/ 3181 w 6834"/>
                <a:gd name="T23" fmla="*/ 2955 h 4134"/>
                <a:gd name="T24" fmla="*/ 2863 w 6834"/>
                <a:gd name="T25" fmla="*/ 2915 h 4134"/>
                <a:gd name="T26" fmla="*/ 2563 w 6834"/>
                <a:gd name="T27" fmla="*/ 2830 h 4134"/>
                <a:gd name="T28" fmla="*/ 2282 w 6834"/>
                <a:gd name="T29" fmla="*/ 2703 h 4134"/>
                <a:gd name="T30" fmla="*/ 2025 w 6834"/>
                <a:gd name="T31" fmla="*/ 2539 h 4134"/>
                <a:gd name="T32" fmla="*/ 1794 w 6834"/>
                <a:gd name="T33" fmla="*/ 2340 h 4134"/>
                <a:gd name="T34" fmla="*/ 1596 w 6834"/>
                <a:gd name="T35" fmla="*/ 2110 h 4134"/>
                <a:gd name="T36" fmla="*/ 1431 w 6834"/>
                <a:gd name="T37" fmla="*/ 1852 h 4134"/>
                <a:gd name="T38" fmla="*/ 1305 w 6834"/>
                <a:gd name="T39" fmla="*/ 1573 h 4134"/>
                <a:gd name="T40" fmla="*/ 1220 w 6834"/>
                <a:gd name="T41" fmla="*/ 1272 h 4134"/>
                <a:gd name="T42" fmla="*/ 1179 w 6834"/>
                <a:gd name="T43" fmla="*/ 955 h 4134"/>
                <a:gd name="T44" fmla="*/ 4 w 6834"/>
                <a:gd name="T45" fmla="*/ 1016 h 4134"/>
                <a:gd name="T46" fmla="*/ 66 w 6834"/>
                <a:gd name="T47" fmla="*/ 1508 h 4134"/>
                <a:gd name="T48" fmla="*/ 200 w 6834"/>
                <a:gd name="T49" fmla="*/ 1976 h 4134"/>
                <a:gd name="T50" fmla="*/ 397 w 6834"/>
                <a:gd name="T51" fmla="*/ 2414 h 4134"/>
                <a:gd name="T52" fmla="*/ 654 w 6834"/>
                <a:gd name="T53" fmla="*/ 2814 h 4134"/>
                <a:gd name="T54" fmla="*/ 963 w 6834"/>
                <a:gd name="T55" fmla="*/ 3171 h 4134"/>
                <a:gd name="T56" fmla="*/ 1320 w 6834"/>
                <a:gd name="T57" fmla="*/ 3480 h 4134"/>
                <a:gd name="T58" fmla="*/ 1721 w 6834"/>
                <a:gd name="T59" fmla="*/ 3737 h 4134"/>
                <a:gd name="T60" fmla="*/ 2159 w 6834"/>
                <a:gd name="T61" fmla="*/ 3934 h 4134"/>
                <a:gd name="T62" fmla="*/ 2627 w 6834"/>
                <a:gd name="T63" fmla="*/ 4068 h 4134"/>
                <a:gd name="T64" fmla="*/ 3119 w 6834"/>
                <a:gd name="T65" fmla="*/ 4130 h 4134"/>
                <a:gd name="T66" fmla="*/ 3626 w 6834"/>
                <a:gd name="T67" fmla="*/ 4117 h 4134"/>
                <a:gd name="T68" fmla="*/ 4111 w 6834"/>
                <a:gd name="T69" fmla="*/ 4030 h 4134"/>
                <a:gd name="T70" fmla="*/ 4569 w 6834"/>
                <a:gd name="T71" fmla="*/ 3876 h 4134"/>
                <a:gd name="T72" fmla="*/ 4994 w 6834"/>
                <a:gd name="T73" fmla="*/ 3657 h 4134"/>
                <a:gd name="T74" fmla="*/ 5381 w 6834"/>
                <a:gd name="T75" fmla="*/ 3383 h 4134"/>
                <a:gd name="T76" fmla="*/ 5724 w 6834"/>
                <a:gd name="T77" fmla="*/ 3057 h 4134"/>
                <a:gd name="T78" fmla="*/ 6016 w 6834"/>
                <a:gd name="T79" fmla="*/ 2684 h 4134"/>
                <a:gd name="T80" fmla="*/ 6254 w 6834"/>
                <a:gd name="T81" fmla="*/ 2271 h 4134"/>
                <a:gd name="T82" fmla="*/ 6430 w 6834"/>
                <a:gd name="T83" fmla="*/ 1823 h 4134"/>
                <a:gd name="T84" fmla="*/ 6540 w 6834"/>
                <a:gd name="T85" fmla="*/ 1347 h 4134"/>
                <a:gd name="T86" fmla="*/ 6578 w 6834"/>
                <a:gd name="T87" fmla="*/ 846 h 4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34" h="4134">
                  <a:moveTo>
                    <a:pt x="5988" y="0"/>
                  </a:moveTo>
                  <a:lnTo>
                    <a:pt x="5142" y="846"/>
                  </a:lnTo>
                  <a:lnTo>
                    <a:pt x="5401" y="846"/>
                  </a:lnTo>
                  <a:lnTo>
                    <a:pt x="5399" y="955"/>
                  </a:lnTo>
                  <a:lnTo>
                    <a:pt x="5391" y="1062"/>
                  </a:lnTo>
                  <a:lnTo>
                    <a:pt x="5377" y="1168"/>
                  </a:lnTo>
                  <a:lnTo>
                    <a:pt x="5360" y="1272"/>
                  </a:lnTo>
                  <a:lnTo>
                    <a:pt x="5335" y="1374"/>
                  </a:lnTo>
                  <a:lnTo>
                    <a:pt x="5306" y="1474"/>
                  </a:lnTo>
                  <a:lnTo>
                    <a:pt x="5273" y="1573"/>
                  </a:lnTo>
                  <a:lnTo>
                    <a:pt x="5236" y="1668"/>
                  </a:lnTo>
                  <a:lnTo>
                    <a:pt x="5194" y="1762"/>
                  </a:lnTo>
                  <a:lnTo>
                    <a:pt x="5147" y="1852"/>
                  </a:lnTo>
                  <a:lnTo>
                    <a:pt x="5096" y="1942"/>
                  </a:lnTo>
                  <a:lnTo>
                    <a:pt x="5041" y="2026"/>
                  </a:lnTo>
                  <a:lnTo>
                    <a:pt x="4982" y="2110"/>
                  </a:lnTo>
                  <a:lnTo>
                    <a:pt x="4919" y="2189"/>
                  </a:lnTo>
                  <a:lnTo>
                    <a:pt x="4853" y="2267"/>
                  </a:lnTo>
                  <a:lnTo>
                    <a:pt x="4784" y="2340"/>
                  </a:lnTo>
                  <a:lnTo>
                    <a:pt x="4710" y="2409"/>
                  </a:lnTo>
                  <a:lnTo>
                    <a:pt x="4632" y="2476"/>
                  </a:lnTo>
                  <a:lnTo>
                    <a:pt x="4553" y="2539"/>
                  </a:lnTo>
                  <a:lnTo>
                    <a:pt x="4470" y="2598"/>
                  </a:lnTo>
                  <a:lnTo>
                    <a:pt x="4385" y="2653"/>
                  </a:lnTo>
                  <a:lnTo>
                    <a:pt x="4296" y="2703"/>
                  </a:lnTo>
                  <a:lnTo>
                    <a:pt x="4205" y="2751"/>
                  </a:lnTo>
                  <a:lnTo>
                    <a:pt x="4111" y="2792"/>
                  </a:lnTo>
                  <a:lnTo>
                    <a:pt x="4016" y="2830"/>
                  </a:lnTo>
                  <a:lnTo>
                    <a:pt x="3917" y="2863"/>
                  </a:lnTo>
                  <a:lnTo>
                    <a:pt x="3817" y="2892"/>
                  </a:lnTo>
                  <a:lnTo>
                    <a:pt x="3715" y="2915"/>
                  </a:lnTo>
                  <a:lnTo>
                    <a:pt x="3612" y="2933"/>
                  </a:lnTo>
                  <a:lnTo>
                    <a:pt x="3505" y="2948"/>
                  </a:lnTo>
                  <a:lnTo>
                    <a:pt x="3398" y="2955"/>
                  </a:lnTo>
                  <a:lnTo>
                    <a:pt x="3289" y="2958"/>
                  </a:lnTo>
                  <a:lnTo>
                    <a:pt x="3181" y="2955"/>
                  </a:lnTo>
                  <a:lnTo>
                    <a:pt x="3073" y="2948"/>
                  </a:lnTo>
                  <a:lnTo>
                    <a:pt x="2968" y="2933"/>
                  </a:lnTo>
                  <a:lnTo>
                    <a:pt x="2863" y="2915"/>
                  </a:lnTo>
                  <a:lnTo>
                    <a:pt x="2760" y="2892"/>
                  </a:lnTo>
                  <a:lnTo>
                    <a:pt x="2661" y="2863"/>
                  </a:lnTo>
                  <a:lnTo>
                    <a:pt x="2563" y="2830"/>
                  </a:lnTo>
                  <a:lnTo>
                    <a:pt x="2467" y="2792"/>
                  </a:lnTo>
                  <a:lnTo>
                    <a:pt x="2373" y="2751"/>
                  </a:lnTo>
                  <a:lnTo>
                    <a:pt x="2282" y="2703"/>
                  </a:lnTo>
                  <a:lnTo>
                    <a:pt x="2193" y="2653"/>
                  </a:lnTo>
                  <a:lnTo>
                    <a:pt x="2108" y="2598"/>
                  </a:lnTo>
                  <a:lnTo>
                    <a:pt x="2025" y="2539"/>
                  </a:lnTo>
                  <a:lnTo>
                    <a:pt x="1945" y="2476"/>
                  </a:lnTo>
                  <a:lnTo>
                    <a:pt x="1868" y="2409"/>
                  </a:lnTo>
                  <a:lnTo>
                    <a:pt x="1794" y="2340"/>
                  </a:lnTo>
                  <a:lnTo>
                    <a:pt x="1725" y="2267"/>
                  </a:lnTo>
                  <a:lnTo>
                    <a:pt x="1659" y="2189"/>
                  </a:lnTo>
                  <a:lnTo>
                    <a:pt x="1596" y="2110"/>
                  </a:lnTo>
                  <a:lnTo>
                    <a:pt x="1536" y="2026"/>
                  </a:lnTo>
                  <a:lnTo>
                    <a:pt x="1482" y="1942"/>
                  </a:lnTo>
                  <a:lnTo>
                    <a:pt x="1431" y="1852"/>
                  </a:lnTo>
                  <a:lnTo>
                    <a:pt x="1384" y="1762"/>
                  </a:lnTo>
                  <a:lnTo>
                    <a:pt x="1342" y="1668"/>
                  </a:lnTo>
                  <a:lnTo>
                    <a:pt x="1305" y="1573"/>
                  </a:lnTo>
                  <a:lnTo>
                    <a:pt x="1272" y="1474"/>
                  </a:lnTo>
                  <a:lnTo>
                    <a:pt x="1243" y="1374"/>
                  </a:lnTo>
                  <a:lnTo>
                    <a:pt x="1220" y="1272"/>
                  </a:lnTo>
                  <a:lnTo>
                    <a:pt x="1201" y="1168"/>
                  </a:lnTo>
                  <a:lnTo>
                    <a:pt x="1187" y="1062"/>
                  </a:lnTo>
                  <a:lnTo>
                    <a:pt x="1179" y="955"/>
                  </a:lnTo>
                  <a:lnTo>
                    <a:pt x="1176" y="846"/>
                  </a:lnTo>
                  <a:lnTo>
                    <a:pt x="0" y="846"/>
                  </a:lnTo>
                  <a:lnTo>
                    <a:pt x="4" y="1016"/>
                  </a:lnTo>
                  <a:lnTo>
                    <a:pt x="17" y="1183"/>
                  </a:lnTo>
                  <a:lnTo>
                    <a:pt x="37" y="1347"/>
                  </a:lnTo>
                  <a:lnTo>
                    <a:pt x="66" y="1508"/>
                  </a:lnTo>
                  <a:lnTo>
                    <a:pt x="104" y="1668"/>
                  </a:lnTo>
                  <a:lnTo>
                    <a:pt x="148" y="1823"/>
                  </a:lnTo>
                  <a:lnTo>
                    <a:pt x="200" y="1976"/>
                  </a:lnTo>
                  <a:lnTo>
                    <a:pt x="258" y="2126"/>
                  </a:lnTo>
                  <a:lnTo>
                    <a:pt x="324" y="2271"/>
                  </a:lnTo>
                  <a:lnTo>
                    <a:pt x="397" y="2414"/>
                  </a:lnTo>
                  <a:lnTo>
                    <a:pt x="477" y="2550"/>
                  </a:lnTo>
                  <a:lnTo>
                    <a:pt x="562" y="2684"/>
                  </a:lnTo>
                  <a:lnTo>
                    <a:pt x="654" y="2814"/>
                  </a:lnTo>
                  <a:lnTo>
                    <a:pt x="752" y="2938"/>
                  </a:lnTo>
                  <a:lnTo>
                    <a:pt x="854" y="3057"/>
                  </a:lnTo>
                  <a:lnTo>
                    <a:pt x="963" y="3171"/>
                  </a:lnTo>
                  <a:lnTo>
                    <a:pt x="1077" y="3280"/>
                  </a:lnTo>
                  <a:lnTo>
                    <a:pt x="1197" y="3383"/>
                  </a:lnTo>
                  <a:lnTo>
                    <a:pt x="1320" y="3480"/>
                  </a:lnTo>
                  <a:lnTo>
                    <a:pt x="1450" y="3573"/>
                  </a:lnTo>
                  <a:lnTo>
                    <a:pt x="1584" y="3657"/>
                  </a:lnTo>
                  <a:lnTo>
                    <a:pt x="1721" y="3737"/>
                  </a:lnTo>
                  <a:lnTo>
                    <a:pt x="1863" y="3810"/>
                  </a:lnTo>
                  <a:lnTo>
                    <a:pt x="2009" y="3876"/>
                  </a:lnTo>
                  <a:lnTo>
                    <a:pt x="2159" y="3934"/>
                  </a:lnTo>
                  <a:lnTo>
                    <a:pt x="2311" y="3986"/>
                  </a:lnTo>
                  <a:lnTo>
                    <a:pt x="2467" y="4030"/>
                  </a:lnTo>
                  <a:lnTo>
                    <a:pt x="2627" y="4068"/>
                  </a:lnTo>
                  <a:lnTo>
                    <a:pt x="2788" y="4097"/>
                  </a:lnTo>
                  <a:lnTo>
                    <a:pt x="2953" y="4117"/>
                  </a:lnTo>
                  <a:lnTo>
                    <a:pt x="3119" y="4130"/>
                  </a:lnTo>
                  <a:lnTo>
                    <a:pt x="3289" y="4134"/>
                  </a:lnTo>
                  <a:lnTo>
                    <a:pt x="3459" y="4130"/>
                  </a:lnTo>
                  <a:lnTo>
                    <a:pt x="3626" y="4117"/>
                  </a:lnTo>
                  <a:lnTo>
                    <a:pt x="3790" y="4097"/>
                  </a:lnTo>
                  <a:lnTo>
                    <a:pt x="3951" y="4068"/>
                  </a:lnTo>
                  <a:lnTo>
                    <a:pt x="4111" y="4030"/>
                  </a:lnTo>
                  <a:lnTo>
                    <a:pt x="4267" y="3986"/>
                  </a:lnTo>
                  <a:lnTo>
                    <a:pt x="4419" y="3934"/>
                  </a:lnTo>
                  <a:lnTo>
                    <a:pt x="4569" y="3876"/>
                  </a:lnTo>
                  <a:lnTo>
                    <a:pt x="4715" y="3810"/>
                  </a:lnTo>
                  <a:lnTo>
                    <a:pt x="4857" y="3737"/>
                  </a:lnTo>
                  <a:lnTo>
                    <a:pt x="4994" y="3657"/>
                  </a:lnTo>
                  <a:lnTo>
                    <a:pt x="5128" y="3573"/>
                  </a:lnTo>
                  <a:lnTo>
                    <a:pt x="5257" y="3480"/>
                  </a:lnTo>
                  <a:lnTo>
                    <a:pt x="5381" y="3383"/>
                  </a:lnTo>
                  <a:lnTo>
                    <a:pt x="5501" y="3280"/>
                  </a:lnTo>
                  <a:lnTo>
                    <a:pt x="5615" y="3171"/>
                  </a:lnTo>
                  <a:lnTo>
                    <a:pt x="5724" y="3057"/>
                  </a:lnTo>
                  <a:lnTo>
                    <a:pt x="5826" y="2938"/>
                  </a:lnTo>
                  <a:lnTo>
                    <a:pt x="5924" y="2814"/>
                  </a:lnTo>
                  <a:lnTo>
                    <a:pt x="6016" y="2684"/>
                  </a:lnTo>
                  <a:lnTo>
                    <a:pt x="6101" y="2550"/>
                  </a:lnTo>
                  <a:lnTo>
                    <a:pt x="6180" y="2414"/>
                  </a:lnTo>
                  <a:lnTo>
                    <a:pt x="6254" y="2271"/>
                  </a:lnTo>
                  <a:lnTo>
                    <a:pt x="6320" y="2126"/>
                  </a:lnTo>
                  <a:lnTo>
                    <a:pt x="6378" y="1976"/>
                  </a:lnTo>
                  <a:lnTo>
                    <a:pt x="6430" y="1823"/>
                  </a:lnTo>
                  <a:lnTo>
                    <a:pt x="6474" y="1668"/>
                  </a:lnTo>
                  <a:lnTo>
                    <a:pt x="6512" y="1508"/>
                  </a:lnTo>
                  <a:lnTo>
                    <a:pt x="6540" y="1347"/>
                  </a:lnTo>
                  <a:lnTo>
                    <a:pt x="6561" y="1183"/>
                  </a:lnTo>
                  <a:lnTo>
                    <a:pt x="6574" y="1016"/>
                  </a:lnTo>
                  <a:lnTo>
                    <a:pt x="6578" y="846"/>
                  </a:lnTo>
                  <a:lnTo>
                    <a:pt x="6834" y="846"/>
                  </a:lnTo>
                  <a:lnTo>
                    <a:pt x="5988" y="0"/>
                  </a:lnTo>
                  <a:close/>
                </a:path>
              </a:pathLst>
            </a:custGeom>
            <a:solidFill>
              <a:srgbClr val="4CCCEA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799795" y="2677680"/>
            <a:ext cx="1346014" cy="1346015"/>
            <a:chOff x="2799795" y="2677680"/>
            <a:chExt cx="1346014" cy="1346015"/>
          </a:xfrm>
        </p:grpSpPr>
        <p:sp>
          <p:nvSpPr>
            <p:cNvPr id="7" name="Freeform 26"/>
            <p:cNvSpPr>
              <a:spLocks/>
            </p:cNvSpPr>
            <p:nvPr/>
          </p:nvSpPr>
          <p:spPr bwMode="auto">
            <a:xfrm>
              <a:off x="2799795" y="2677680"/>
              <a:ext cx="1346014" cy="1346015"/>
            </a:xfrm>
            <a:custGeom>
              <a:avLst/>
              <a:gdLst>
                <a:gd name="T0" fmla="*/ 1897 w 4225"/>
                <a:gd name="T1" fmla="*/ 10 h 4224"/>
                <a:gd name="T2" fmla="*/ 1584 w 4225"/>
                <a:gd name="T3" fmla="*/ 66 h 4224"/>
                <a:gd name="T4" fmla="*/ 1291 w 4225"/>
                <a:gd name="T5" fmla="*/ 166 h 4224"/>
                <a:gd name="T6" fmla="*/ 1017 w 4225"/>
                <a:gd name="T7" fmla="*/ 305 h 4224"/>
                <a:gd name="T8" fmla="*/ 769 w 4225"/>
                <a:gd name="T9" fmla="*/ 482 h 4224"/>
                <a:gd name="T10" fmla="*/ 549 w 4225"/>
                <a:gd name="T11" fmla="*/ 691 h 4224"/>
                <a:gd name="T12" fmla="*/ 360 w 4225"/>
                <a:gd name="T13" fmla="*/ 932 h 4224"/>
                <a:gd name="T14" fmla="*/ 208 w 4225"/>
                <a:gd name="T15" fmla="*/ 1196 h 4224"/>
                <a:gd name="T16" fmla="*/ 96 w 4225"/>
                <a:gd name="T17" fmla="*/ 1484 h 4224"/>
                <a:gd name="T18" fmla="*/ 25 w 4225"/>
                <a:gd name="T19" fmla="*/ 1790 h 4224"/>
                <a:gd name="T20" fmla="*/ 0 w 4225"/>
                <a:gd name="T21" fmla="*/ 2112 h 4224"/>
                <a:gd name="T22" fmla="*/ 25 w 4225"/>
                <a:gd name="T23" fmla="*/ 2433 h 4224"/>
                <a:gd name="T24" fmla="*/ 96 w 4225"/>
                <a:gd name="T25" fmla="*/ 2740 h 4224"/>
                <a:gd name="T26" fmla="*/ 208 w 4225"/>
                <a:gd name="T27" fmla="*/ 3028 h 4224"/>
                <a:gd name="T28" fmla="*/ 360 w 4225"/>
                <a:gd name="T29" fmla="*/ 3292 h 4224"/>
                <a:gd name="T30" fmla="*/ 549 w 4225"/>
                <a:gd name="T31" fmla="*/ 3531 h 4224"/>
                <a:gd name="T32" fmla="*/ 769 w 4225"/>
                <a:gd name="T33" fmla="*/ 3742 h 4224"/>
                <a:gd name="T34" fmla="*/ 1017 w 4225"/>
                <a:gd name="T35" fmla="*/ 3919 h 4224"/>
                <a:gd name="T36" fmla="*/ 1291 w 4225"/>
                <a:gd name="T37" fmla="*/ 4058 h 4224"/>
                <a:gd name="T38" fmla="*/ 1584 w 4225"/>
                <a:gd name="T39" fmla="*/ 4158 h 4224"/>
                <a:gd name="T40" fmla="*/ 1897 w 4225"/>
                <a:gd name="T41" fmla="*/ 4214 h 4224"/>
                <a:gd name="T42" fmla="*/ 2222 w 4225"/>
                <a:gd name="T43" fmla="*/ 4221 h 4224"/>
                <a:gd name="T44" fmla="*/ 2539 w 4225"/>
                <a:gd name="T45" fmla="*/ 4181 h 4224"/>
                <a:gd name="T46" fmla="*/ 2840 w 4225"/>
                <a:gd name="T47" fmla="*/ 4096 h 4224"/>
                <a:gd name="T48" fmla="*/ 3120 w 4225"/>
                <a:gd name="T49" fmla="*/ 3969 h 4224"/>
                <a:gd name="T50" fmla="*/ 3377 w 4225"/>
                <a:gd name="T51" fmla="*/ 3805 h 4224"/>
                <a:gd name="T52" fmla="*/ 3608 w 4225"/>
                <a:gd name="T53" fmla="*/ 3605 h 4224"/>
                <a:gd name="T54" fmla="*/ 3806 w 4225"/>
                <a:gd name="T55" fmla="*/ 3376 h 4224"/>
                <a:gd name="T56" fmla="*/ 3971 w 4225"/>
                <a:gd name="T57" fmla="*/ 3118 h 4224"/>
                <a:gd name="T58" fmla="*/ 4097 w 4225"/>
                <a:gd name="T59" fmla="*/ 2838 h 4224"/>
                <a:gd name="T60" fmla="*/ 4184 w 4225"/>
                <a:gd name="T61" fmla="*/ 2538 h 4224"/>
                <a:gd name="T62" fmla="*/ 4223 w 4225"/>
                <a:gd name="T63" fmla="*/ 2220 h 4224"/>
                <a:gd name="T64" fmla="*/ 4215 w 4225"/>
                <a:gd name="T65" fmla="*/ 1896 h 4224"/>
                <a:gd name="T66" fmla="*/ 4159 w 4225"/>
                <a:gd name="T67" fmla="*/ 1584 h 4224"/>
                <a:gd name="T68" fmla="*/ 4060 w 4225"/>
                <a:gd name="T69" fmla="*/ 1290 h 4224"/>
                <a:gd name="T70" fmla="*/ 3920 w 4225"/>
                <a:gd name="T71" fmla="*/ 1016 h 4224"/>
                <a:gd name="T72" fmla="*/ 3743 w 4225"/>
                <a:gd name="T73" fmla="*/ 769 h 4224"/>
                <a:gd name="T74" fmla="*/ 3534 w 4225"/>
                <a:gd name="T75" fmla="*/ 549 h 4224"/>
                <a:gd name="T76" fmla="*/ 3294 w 4225"/>
                <a:gd name="T77" fmla="*/ 360 h 4224"/>
                <a:gd name="T78" fmla="*/ 3029 w 4225"/>
                <a:gd name="T79" fmla="*/ 207 h 4224"/>
                <a:gd name="T80" fmla="*/ 2741 w 4225"/>
                <a:gd name="T81" fmla="*/ 95 h 4224"/>
                <a:gd name="T82" fmla="*/ 2436 w 4225"/>
                <a:gd name="T83" fmla="*/ 25 h 4224"/>
                <a:gd name="T84" fmla="*/ 2113 w 4225"/>
                <a:gd name="T85" fmla="*/ 0 h 4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25" h="4224">
                  <a:moveTo>
                    <a:pt x="2113" y="0"/>
                  </a:moveTo>
                  <a:lnTo>
                    <a:pt x="2005" y="3"/>
                  </a:lnTo>
                  <a:lnTo>
                    <a:pt x="1897" y="10"/>
                  </a:lnTo>
                  <a:lnTo>
                    <a:pt x="1792" y="25"/>
                  </a:lnTo>
                  <a:lnTo>
                    <a:pt x="1687" y="42"/>
                  </a:lnTo>
                  <a:lnTo>
                    <a:pt x="1584" y="66"/>
                  </a:lnTo>
                  <a:lnTo>
                    <a:pt x="1485" y="95"/>
                  </a:lnTo>
                  <a:lnTo>
                    <a:pt x="1387" y="128"/>
                  </a:lnTo>
                  <a:lnTo>
                    <a:pt x="1291" y="166"/>
                  </a:lnTo>
                  <a:lnTo>
                    <a:pt x="1197" y="207"/>
                  </a:lnTo>
                  <a:lnTo>
                    <a:pt x="1106" y="255"/>
                  </a:lnTo>
                  <a:lnTo>
                    <a:pt x="1017" y="305"/>
                  </a:lnTo>
                  <a:lnTo>
                    <a:pt x="932" y="360"/>
                  </a:lnTo>
                  <a:lnTo>
                    <a:pt x="849" y="419"/>
                  </a:lnTo>
                  <a:lnTo>
                    <a:pt x="769" y="482"/>
                  </a:lnTo>
                  <a:lnTo>
                    <a:pt x="692" y="549"/>
                  </a:lnTo>
                  <a:lnTo>
                    <a:pt x="618" y="618"/>
                  </a:lnTo>
                  <a:lnTo>
                    <a:pt x="549" y="691"/>
                  </a:lnTo>
                  <a:lnTo>
                    <a:pt x="483" y="769"/>
                  </a:lnTo>
                  <a:lnTo>
                    <a:pt x="420" y="848"/>
                  </a:lnTo>
                  <a:lnTo>
                    <a:pt x="360" y="932"/>
                  </a:lnTo>
                  <a:lnTo>
                    <a:pt x="306" y="1016"/>
                  </a:lnTo>
                  <a:lnTo>
                    <a:pt x="255" y="1104"/>
                  </a:lnTo>
                  <a:lnTo>
                    <a:pt x="208" y="1196"/>
                  </a:lnTo>
                  <a:lnTo>
                    <a:pt x="166" y="1290"/>
                  </a:lnTo>
                  <a:lnTo>
                    <a:pt x="129" y="1385"/>
                  </a:lnTo>
                  <a:lnTo>
                    <a:pt x="96" y="1484"/>
                  </a:lnTo>
                  <a:lnTo>
                    <a:pt x="67" y="1584"/>
                  </a:lnTo>
                  <a:lnTo>
                    <a:pt x="44" y="1686"/>
                  </a:lnTo>
                  <a:lnTo>
                    <a:pt x="25" y="1790"/>
                  </a:lnTo>
                  <a:lnTo>
                    <a:pt x="11" y="1896"/>
                  </a:lnTo>
                  <a:lnTo>
                    <a:pt x="3" y="2003"/>
                  </a:lnTo>
                  <a:lnTo>
                    <a:pt x="0" y="2112"/>
                  </a:lnTo>
                  <a:lnTo>
                    <a:pt x="3" y="2220"/>
                  </a:lnTo>
                  <a:lnTo>
                    <a:pt x="11" y="2328"/>
                  </a:lnTo>
                  <a:lnTo>
                    <a:pt x="25" y="2433"/>
                  </a:lnTo>
                  <a:lnTo>
                    <a:pt x="44" y="2538"/>
                  </a:lnTo>
                  <a:lnTo>
                    <a:pt x="67" y="2640"/>
                  </a:lnTo>
                  <a:lnTo>
                    <a:pt x="96" y="2740"/>
                  </a:lnTo>
                  <a:lnTo>
                    <a:pt x="129" y="2838"/>
                  </a:lnTo>
                  <a:lnTo>
                    <a:pt x="166" y="2934"/>
                  </a:lnTo>
                  <a:lnTo>
                    <a:pt x="208" y="3028"/>
                  </a:lnTo>
                  <a:lnTo>
                    <a:pt x="255" y="3118"/>
                  </a:lnTo>
                  <a:lnTo>
                    <a:pt x="306" y="3208"/>
                  </a:lnTo>
                  <a:lnTo>
                    <a:pt x="360" y="3292"/>
                  </a:lnTo>
                  <a:lnTo>
                    <a:pt x="420" y="3376"/>
                  </a:lnTo>
                  <a:lnTo>
                    <a:pt x="483" y="3455"/>
                  </a:lnTo>
                  <a:lnTo>
                    <a:pt x="549" y="3531"/>
                  </a:lnTo>
                  <a:lnTo>
                    <a:pt x="618" y="3605"/>
                  </a:lnTo>
                  <a:lnTo>
                    <a:pt x="692" y="3675"/>
                  </a:lnTo>
                  <a:lnTo>
                    <a:pt x="769" y="3742"/>
                  </a:lnTo>
                  <a:lnTo>
                    <a:pt x="849" y="3805"/>
                  </a:lnTo>
                  <a:lnTo>
                    <a:pt x="932" y="3864"/>
                  </a:lnTo>
                  <a:lnTo>
                    <a:pt x="1017" y="3919"/>
                  </a:lnTo>
                  <a:lnTo>
                    <a:pt x="1106" y="3969"/>
                  </a:lnTo>
                  <a:lnTo>
                    <a:pt x="1197" y="4015"/>
                  </a:lnTo>
                  <a:lnTo>
                    <a:pt x="1291" y="4058"/>
                  </a:lnTo>
                  <a:lnTo>
                    <a:pt x="1387" y="4096"/>
                  </a:lnTo>
                  <a:lnTo>
                    <a:pt x="1485" y="4129"/>
                  </a:lnTo>
                  <a:lnTo>
                    <a:pt x="1584" y="4158"/>
                  </a:lnTo>
                  <a:lnTo>
                    <a:pt x="1687" y="4181"/>
                  </a:lnTo>
                  <a:lnTo>
                    <a:pt x="1792" y="4199"/>
                  </a:lnTo>
                  <a:lnTo>
                    <a:pt x="1897" y="4214"/>
                  </a:lnTo>
                  <a:lnTo>
                    <a:pt x="2005" y="4221"/>
                  </a:lnTo>
                  <a:lnTo>
                    <a:pt x="2113" y="4224"/>
                  </a:lnTo>
                  <a:lnTo>
                    <a:pt x="2222" y="4221"/>
                  </a:lnTo>
                  <a:lnTo>
                    <a:pt x="2329" y="4214"/>
                  </a:lnTo>
                  <a:lnTo>
                    <a:pt x="2436" y="4199"/>
                  </a:lnTo>
                  <a:lnTo>
                    <a:pt x="2539" y="4181"/>
                  </a:lnTo>
                  <a:lnTo>
                    <a:pt x="2641" y="4158"/>
                  </a:lnTo>
                  <a:lnTo>
                    <a:pt x="2741" y="4129"/>
                  </a:lnTo>
                  <a:lnTo>
                    <a:pt x="2840" y="4096"/>
                  </a:lnTo>
                  <a:lnTo>
                    <a:pt x="2935" y="4058"/>
                  </a:lnTo>
                  <a:lnTo>
                    <a:pt x="3029" y="4015"/>
                  </a:lnTo>
                  <a:lnTo>
                    <a:pt x="3120" y="3969"/>
                  </a:lnTo>
                  <a:lnTo>
                    <a:pt x="3209" y="3919"/>
                  </a:lnTo>
                  <a:lnTo>
                    <a:pt x="3294" y="3864"/>
                  </a:lnTo>
                  <a:lnTo>
                    <a:pt x="3377" y="3805"/>
                  </a:lnTo>
                  <a:lnTo>
                    <a:pt x="3456" y="3742"/>
                  </a:lnTo>
                  <a:lnTo>
                    <a:pt x="3534" y="3675"/>
                  </a:lnTo>
                  <a:lnTo>
                    <a:pt x="3608" y="3605"/>
                  </a:lnTo>
                  <a:lnTo>
                    <a:pt x="3677" y="3531"/>
                  </a:lnTo>
                  <a:lnTo>
                    <a:pt x="3743" y="3455"/>
                  </a:lnTo>
                  <a:lnTo>
                    <a:pt x="3806" y="3376"/>
                  </a:lnTo>
                  <a:lnTo>
                    <a:pt x="3865" y="3292"/>
                  </a:lnTo>
                  <a:lnTo>
                    <a:pt x="3920" y="3208"/>
                  </a:lnTo>
                  <a:lnTo>
                    <a:pt x="3971" y="3118"/>
                  </a:lnTo>
                  <a:lnTo>
                    <a:pt x="4018" y="3028"/>
                  </a:lnTo>
                  <a:lnTo>
                    <a:pt x="4060" y="2934"/>
                  </a:lnTo>
                  <a:lnTo>
                    <a:pt x="4097" y="2838"/>
                  </a:lnTo>
                  <a:lnTo>
                    <a:pt x="4130" y="2740"/>
                  </a:lnTo>
                  <a:lnTo>
                    <a:pt x="4159" y="2640"/>
                  </a:lnTo>
                  <a:lnTo>
                    <a:pt x="4184" y="2538"/>
                  </a:lnTo>
                  <a:lnTo>
                    <a:pt x="4201" y="2433"/>
                  </a:lnTo>
                  <a:lnTo>
                    <a:pt x="4215" y="2328"/>
                  </a:lnTo>
                  <a:lnTo>
                    <a:pt x="4223" y="2220"/>
                  </a:lnTo>
                  <a:lnTo>
                    <a:pt x="4225" y="2112"/>
                  </a:lnTo>
                  <a:lnTo>
                    <a:pt x="4223" y="2003"/>
                  </a:lnTo>
                  <a:lnTo>
                    <a:pt x="4215" y="1896"/>
                  </a:lnTo>
                  <a:lnTo>
                    <a:pt x="4201" y="1790"/>
                  </a:lnTo>
                  <a:lnTo>
                    <a:pt x="4184" y="1686"/>
                  </a:lnTo>
                  <a:lnTo>
                    <a:pt x="4159" y="1584"/>
                  </a:lnTo>
                  <a:lnTo>
                    <a:pt x="4130" y="1484"/>
                  </a:lnTo>
                  <a:lnTo>
                    <a:pt x="4097" y="1385"/>
                  </a:lnTo>
                  <a:lnTo>
                    <a:pt x="4060" y="1290"/>
                  </a:lnTo>
                  <a:lnTo>
                    <a:pt x="4018" y="1196"/>
                  </a:lnTo>
                  <a:lnTo>
                    <a:pt x="3971" y="1104"/>
                  </a:lnTo>
                  <a:lnTo>
                    <a:pt x="3920" y="1016"/>
                  </a:lnTo>
                  <a:lnTo>
                    <a:pt x="3865" y="932"/>
                  </a:lnTo>
                  <a:lnTo>
                    <a:pt x="3806" y="848"/>
                  </a:lnTo>
                  <a:lnTo>
                    <a:pt x="3743" y="769"/>
                  </a:lnTo>
                  <a:lnTo>
                    <a:pt x="3677" y="691"/>
                  </a:lnTo>
                  <a:lnTo>
                    <a:pt x="3608" y="618"/>
                  </a:lnTo>
                  <a:lnTo>
                    <a:pt x="3534" y="549"/>
                  </a:lnTo>
                  <a:lnTo>
                    <a:pt x="3456" y="482"/>
                  </a:lnTo>
                  <a:lnTo>
                    <a:pt x="3377" y="419"/>
                  </a:lnTo>
                  <a:lnTo>
                    <a:pt x="3294" y="360"/>
                  </a:lnTo>
                  <a:lnTo>
                    <a:pt x="3209" y="305"/>
                  </a:lnTo>
                  <a:lnTo>
                    <a:pt x="3120" y="255"/>
                  </a:lnTo>
                  <a:lnTo>
                    <a:pt x="3029" y="207"/>
                  </a:lnTo>
                  <a:lnTo>
                    <a:pt x="2935" y="166"/>
                  </a:lnTo>
                  <a:lnTo>
                    <a:pt x="2840" y="128"/>
                  </a:lnTo>
                  <a:lnTo>
                    <a:pt x="2741" y="95"/>
                  </a:lnTo>
                  <a:lnTo>
                    <a:pt x="2641" y="66"/>
                  </a:lnTo>
                  <a:lnTo>
                    <a:pt x="2539" y="42"/>
                  </a:lnTo>
                  <a:lnTo>
                    <a:pt x="2436" y="25"/>
                  </a:lnTo>
                  <a:lnTo>
                    <a:pt x="2329" y="10"/>
                  </a:lnTo>
                  <a:lnTo>
                    <a:pt x="2222" y="3"/>
                  </a:lnTo>
                  <a:lnTo>
                    <a:pt x="2113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ffectLst>
              <a:outerShdw blurRad="990600" dist="419100" dir="5400000" algn="t" rotWithShape="0">
                <a:prstClr val="black">
                  <a:alpha val="26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0"/>
            <p:cNvSpPr>
              <a:spLocks noEditPoints="1"/>
            </p:cNvSpPr>
            <p:nvPr/>
          </p:nvSpPr>
          <p:spPr bwMode="auto">
            <a:xfrm>
              <a:off x="3238591" y="3136303"/>
              <a:ext cx="468422" cy="428768"/>
            </a:xfrm>
            <a:custGeom>
              <a:avLst/>
              <a:gdLst>
                <a:gd name="T0" fmla="*/ 180 w 192"/>
                <a:gd name="T1" fmla="*/ 58 h 176"/>
                <a:gd name="T2" fmla="*/ 90 w 192"/>
                <a:gd name="T3" fmla="*/ 0 h 176"/>
                <a:gd name="T4" fmla="*/ 0 w 192"/>
                <a:gd name="T5" fmla="*/ 58 h 176"/>
                <a:gd name="T6" fmla="*/ 12 w 192"/>
                <a:gd name="T7" fmla="*/ 78 h 176"/>
                <a:gd name="T8" fmla="*/ 13 w 192"/>
                <a:gd name="T9" fmla="*/ 103 h 176"/>
                <a:gd name="T10" fmla="*/ 0 w 192"/>
                <a:gd name="T11" fmla="*/ 146 h 176"/>
                <a:gd name="T12" fmla="*/ 180 w 192"/>
                <a:gd name="T13" fmla="*/ 146 h 176"/>
                <a:gd name="T14" fmla="*/ 179 w 192"/>
                <a:gd name="T15" fmla="*/ 117 h 176"/>
                <a:gd name="T16" fmla="*/ 192 w 192"/>
                <a:gd name="T17" fmla="*/ 78 h 176"/>
                <a:gd name="T18" fmla="*/ 90 w 192"/>
                <a:gd name="T19" fmla="*/ 60 h 176"/>
                <a:gd name="T20" fmla="*/ 172 w 192"/>
                <a:gd name="T21" fmla="*/ 55 h 176"/>
                <a:gd name="T22" fmla="*/ 160 w 192"/>
                <a:gd name="T23" fmla="*/ 56 h 176"/>
                <a:gd name="T24" fmla="*/ 160 w 192"/>
                <a:gd name="T25" fmla="*/ 56 h 176"/>
                <a:gd name="T26" fmla="*/ 140 w 192"/>
                <a:gd name="T27" fmla="*/ 63 h 176"/>
                <a:gd name="T28" fmla="*/ 112 w 192"/>
                <a:gd name="T29" fmla="*/ 80 h 176"/>
                <a:gd name="T30" fmla="*/ 104 w 192"/>
                <a:gd name="T31" fmla="*/ 81 h 176"/>
                <a:gd name="T32" fmla="*/ 90 w 192"/>
                <a:gd name="T33" fmla="*/ 68 h 176"/>
                <a:gd name="T34" fmla="*/ 64 w 192"/>
                <a:gd name="T35" fmla="*/ 80 h 176"/>
                <a:gd name="T36" fmla="*/ 56 w 192"/>
                <a:gd name="T37" fmla="*/ 79 h 176"/>
                <a:gd name="T38" fmla="*/ 40 w 192"/>
                <a:gd name="T39" fmla="*/ 63 h 176"/>
                <a:gd name="T40" fmla="*/ 40 w 192"/>
                <a:gd name="T41" fmla="*/ 63 h 176"/>
                <a:gd name="T42" fmla="*/ 24 w 192"/>
                <a:gd name="T43" fmla="*/ 71 h 176"/>
                <a:gd name="T44" fmla="*/ 8 w 192"/>
                <a:gd name="T45" fmla="*/ 49 h 176"/>
                <a:gd name="T46" fmla="*/ 24 w 192"/>
                <a:gd name="T47" fmla="*/ 95 h 176"/>
                <a:gd name="T48" fmla="*/ 12 w 192"/>
                <a:gd name="T49" fmla="*/ 151 h 176"/>
                <a:gd name="T50" fmla="*/ 12 w 192"/>
                <a:gd name="T51" fmla="*/ 151 h 176"/>
                <a:gd name="T52" fmla="*/ 24 w 192"/>
                <a:gd name="T53" fmla="*/ 145 h 176"/>
                <a:gd name="T54" fmla="*/ 32 w 192"/>
                <a:gd name="T55" fmla="*/ 148 h 176"/>
                <a:gd name="T56" fmla="*/ 48 w 192"/>
                <a:gd name="T57" fmla="*/ 165 h 176"/>
                <a:gd name="T58" fmla="*/ 80 w 192"/>
                <a:gd name="T59" fmla="*/ 168 h 176"/>
                <a:gd name="T60" fmla="*/ 80 w 192"/>
                <a:gd name="T61" fmla="*/ 168 h 176"/>
                <a:gd name="T62" fmla="*/ 88 w 192"/>
                <a:gd name="T63" fmla="*/ 156 h 176"/>
                <a:gd name="T64" fmla="*/ 132 w 192"/>
                <a:gd name="T65" fmla="*/ 165 h 176"/>
                <a:gd name="T66" fmla="*/ 132 w 192"/>
                <a:gd name="T67" fmla="*/ 165 h 176"/>
                <a:gd name="T68" fmla="*/ 148 w 192"/>
                <a:gd name="T69" fmla="*/ 148 h 176"/>
                <a:gd name="T70" fmla="*/ 156 w 192"/>
                <a:gd name="T71" fmla="*/ 145 h 176"/>
                <a:gd name="T72" fmla="*/ 168 w 192"/>
                <a:gd name="T73" fmla="*/ 151 h 176"/>
                <a:gd name="T74" fmla="*/ 172 w 192"/>
                <a:gd name="T75" fmla="*/ 121 h 176"/>
                <a:gd name="T76" fmla="*/ 102 w 192"/>
                <a:gd name="T77" fmla="*/ 132 h 176"/>
                <a:gd name="T78" fmla="*/ 32 w 192"/>
                <a:gd name="T79" fmla="*/ 100 h 176"/>
                <a:gd name="T80" fmla="*/ 44 w 192"/>
                <a:gd name="T81" fmla="*/ 117 h 176"/>
                <a:gd name="T82" fmla="*/ 44 w 192"/>
                <a:gd name="T83" fmla="*/ 117 h 176"/>
                <a:gd name="T84" fmla="*/ 68 w 192"/>
                <a:gd name="T85" fmla="*/ 122 h 176"/>
                <a:gd name="T86" fmla="*/ 92 w 192"/>
                <a:gd name="T87" fmla="*/ 111 h 176"/>
                <a:gd name="T88" fmla="*/ 100 w 192"/>
                <a:gd name="T89" fmla="*/ 112 h 176"/>
                <a:gd name="T90" fmla="*/ 102 w 192"/>
                <a:gd name="T91" fmla="*/ 124 h 176"/>
                <a:gd name="T92" fmla="*/ 144 w 192"/>
                <a:gd name="T93" fmla="*/ 108 h 176"/>
                <a:gd name="T94" fmla="*/ 152 w 192"/>
                <a:gd name="T95" fmla="*/ 106 h 176"/>
                <a:gd name="T96" fmla="*/ 172 w 192"/>
                <a:gd name="T97" fmla="*/ 113 h 176"/>
                <a:gd name="T98" fmla="*/ 172 w 192"/>
                <a:gd name="T99" fmla="*/ 113 h 176"/>
                <a:gd name="T100" fmla="*/ 184 w 192"/>
                <a:gd name="T101" fmla="*/ 92 h 176"/>
                <a:gd name="T102" fmla="*/ 20 w 192"/>
                <a:gd name="T103" fmla="*/ 76 h 176"/>
                <a:gd name="T104" fmla="*/ 102 w 192"/>
                <a:gd name="T105" fmla="*/ 10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2" h="176">
                  <a:moveTo>
                    <a:pt x="192" y="78"/>
                  </a:moveTo>
                  <a:cubicBezTo>
                    <a:pt x="192" y="70"/>
                    <a:pt x="187" y="64"/>
                    <a:pt x="179" y="59"/>
                  </a:cubicBezTo>
                  <a:cubicBezTo>
                    <a:pt x="179" y="59"/>
                    <a:pt x="179" y="59"/>
                    <a:pt x="180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80" y="34"/>
                    <a:pt x="180" y="34"/>
                    <a:pt x="180" y="34"/>
                  </a:cubicBezTo>
                  <a:cubicBezTo>
                    <a:pt x="180" y="34"/>
                    <a:pt x="180" y="34"/>
                    <a:pt x="180" y="34"/>
                  </a:cubicBezTo>
                  <a:cubicBezTo>
                    <a:pt x="180" y="34"/>
                    <a:pt x="180" y="34"/>
                    <a:pt x="180" y="34"/>
                  </a:cubicBezTo>
                  <a:cubicBezTo>
                    <a:pt x="180" y="12"/>
                    <a:pt x="134" y="0"/>
                    <a:pt x="90" y="0"/>
                  </a:cubicBezTo>
                  <a:cubicBezTo>
                    <a:pt x="46" y="0"/>
                    <a:pt x="0" y="12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64"/>
                    <a:pt x="6" y="69"/>
                    <a:pt x="13" y="73"/>
                  </a:cubicBezTo>
                  <a:cubicBezTo>
                    <a:pt x="12" y="74"/>
                    <a:pt x="12" y="7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3" y="102"/>
                    <a:pt x="13" y="103"/>
                    <a:pt x="13" y="103"/>
                  </a:cubicBezTo>
                  <a:cubicBezTo>
                    <a:pt x="5" y="108"/>
                    <a:pt x="0" y="114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5" y="167"/>
                    <a:pt x="49" y="176"/>
                    <a:pt x="90" y="176"/>
                  </a:cubicBezTo>
                  <a:cubicBezTo>
                    <a:pt x="131" y="176"/>
                    <a:pt x="175" y="167"/>
                    <a:pt x="180" y="146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80" y="122"/>
                    <a:pt x="180" y="122"/>
                    <a:pt x="180" y="122"/>
                  </a:cubicBezTo>
                  <a:cubicBezTo>
                    <a:pt x="180" y="122"/>
                    <a:pt x="180" y="122"/>
                    <a:pt x="180" y="122"/>
                  </a:cubicBezTo>
                  <a:cubicBezTo>
                    <a:pt x="180" y="122"/>
                    <a:pt x="180" y="122"/>
                    <a:pt x="180" y="121"/>
                  </a:cubicBezTo>
                  <a:cubicBezTo>
                    <a:pt x="180" y="120"/>
                    <a:pt x="180" y="118"/>
                    <a:pt x="179" y="117"/>
                  </a:cubicBezTo>
                  <a:cubicBezTo>
                    <a:pt x="186" y="113"/>
                    <a:pt x="190" y="108"/>
                    <a:pt x="192" y="102"/>
                  </a:cubicBezTo>
                  <a:cubicBezTo>
                    <a:pt x="192" y="102"/>
                    <a:pt x="192" y="102"/>
                    <a:pt x="192" y="102"/>
                  </a:cubicBezTo>
                  <a:cubicBezTo>
                    <a:pt x="192" y="78"/>
                    <a:pt x="192" y="78"/>
                    <a:pt x="192" y="78"/>
                  </a:cubicBezTo>
                  <a:cubicBezTo>
                    <a:pt x="192" y="78"/>
                    <a:pt x="192" y="78"/>
                    <a:pt x="192" y="78"/>
                  </a:cubicBezTo>
                  <a:cubicBezTo>
                    <a:pt x="192" y="78"/>
                    <a:pt x="192" y="78"/>
                    <a:pt x="192" y="78"/>
                  </a:cubicBezTo>
                  <a:close/>
                  <a:moveTo>
                    <a:pt x="90" y="8"/>
                  </a:moveTo>
                  <a:cubicBezTo>
                    <a:pt x="138" y="8"/>
                    <a:pt x="172" y="22"/>
                    <a:pt x="172" y="34"/>
                  </a:cubicBezTo>
                  <a:cubicBezTo>
                    <a:pt x="172" y="47"/>
                    <a:pt x="138" y="60"/>
                    <a:pt x="90" y="60"/>
                  </a:cubicBezTo>
                  <a:cubicBezTo>
                    <a:pt x="42" y="60"/>
                    <a:pt x="8" y="47"/>
                    <a:pt x="8" y="34"/>
                  </a:cubicBezTo>
                  <a:cubicBezTo>
                    <a:pt x="8" y="22"/>
                    <a:pt x="42" y="8"/>
                    <a:pt x="90" y="8"/>
                  </a:cubicBezTo>
                  <a:close/>
                  <a:moveTo>
                    <a:pt x="172" y="49"/>
                  </a:moveTo>
                  <a:cubicBezTo>
                    <a:pt x="172" y="55"/>
                    <a:pt x="172" y="55"/>
                    <a:pt x="172" y="55"/>
                  </a:cubicBezTo>
                  <a:cubicBezTo>
                    <a:pt x="172" y="58"/>
                    <a:pt x="171" y="61"/>
                    <a:pt x="168" y="64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9" y="51"/>
                    <a:pt x="171" y="50"/>
                    <a:pt x="172" y="49"/>
                  </a:cubicBezTo>
                  <a:close/>
                  <a:moveTo>
                    <a:pt x="160" y="56"/>
                  </a:moveTo>
                  <a:cubicBezTo>
                    <a:pt x="160" y="69"/>
                    <a:pt x="160" y="69"/>
                    <a:pt x="160" y="69"/>
                  </a:cubicBezTo>
                  <a:cubicBezTo>
                    <a:pt x="159" y="70"/>
                    <a:pt x="157" y="71"/>
                    <a:pt x="156" y="71"/>
                  </a:cubicBezTo>
                  <a:cubicBezTo>
                    <a:pt x="156" y="58"/>
                    <a:pt x="156" y="58"/>
                    <a:pt x="156" y="58"/>
                  </a:cubicBezTo>
                  <a:cubicBezTo>
                    <a:pt x="157" y="57"/>
                    <a:pt x="159" y="57"/>
                    <a:pt x="160" y="56"/>
                  </a:cubicBezTo>
                  <a:close/>
                  <a:moveTo>
                    <a:pt x="148" y="61"/>
                  </a:moveTo>
                  <a:cubicBezTo>
                    <a:pt x="148" y="74"/>
                    <a:pt x="148" y="74"/>
                    <a:pt x="148" y="74"/>
                  </a:cubicBezTo>
                  <a:cubicBezTo>
                    <a:pt x="146" y="75"/>
                    <a:pt x="143" y="76"/>
                    <a:pt x="140" y="76"/>
                  </a:cubicBezTo>
                  <a:cubicBezTo>
                    <a:pt x="140" y="63"/>
                    <a:pt x="140" y="63"/>
                    <a:pt x="140" y="63"/>
                  </a:cubicBezTo>
                  <a:cubicBezTo>
                    <a:pt x="143" y="62"/>
                    <a:pt x="145" y="61"/>
                    <a:pt x="148" y="61"/>
                  </a:cubicBezTo>
                  <a:close/>
                  <a:moveTo>
                    <a:pt x="132" y="65"/>
                  </a:moveTo>
                  <a:cubicBezTo>
                    <a:pt x="132" y="78"/>
                    <a:pt x="132" y="78"/>
                    <a:pt x="132" y="78"/>
                  </a:cubicBezTo>
                  <a:cubicBezTo>
                    <a:pt x="126" y="79"/>
                    <a:pt x="119" y="80"/>
                    <a:pt x="112" y="80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9" y="67"/>
                    <a:pt x="126" y="66"/>
                    <a:pt x="132" y="65"/>
                  </a:cubicBezTo>
                  <a:close/>
                  <a:moveTo>
                    <a:pt x="104" y="68"/>
                  </a:moveTo>
                  <a:cubicBezTo>
                    <a:pt x="104" y="81"/>
                    <a:pt x="104" y="81"/>
                    <a:pt x="104" y="81"/>
                  </a:cubicBezTo>
                  <a:cubicBezTo>
                    <a:pt x="99" y="81"/>
                    <a:pt x="95" y="81"/>
                    <a:pt x="90" y="81"/>
                  </a:cubicBezTo>
                  <a:cubicBezTo>
                    <a:pt x="89" y="81"/>
                    <a:pt x="89" y="81"/>
                    <a:pt x="88" y="81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9" y="68"/>
                    <a:pt x="89" y="68"/>
                    <a:pt x="90" y="68"/>
                  </a:cubicBezTo>
                  <a:cubicBezTo>
                    <a:pt x="95" y="68"/>
                    <a:pt x="99" y="68"/>
                    <a:pt x="104" y="68"/>
                  </a:cubicBezTo>
                  <a:close/>
                  <a:moveTo>
                    <a:pt x="80" y="68"/>
                  </a:moveTo>
                  <a:cubicBezTo>
                    <a:pt x="80" y="81"/>
                    <a:pt x="80" y="81"/>
                    <a:pt x="80" y="81"/>
                  </a:cubicBezTo>
                  <a:cubicBezTo>
                    <a:pt x="74" y="81"/>
                    <a:pt x="69" y="80"/>
                    <a:pt x="64" y="8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9" y="68"/>
                    <a:pt x="75" y="68"/>
                    <a:pt x="80" y="68"/>
                  </a:cubicBezTo>
                  <a:close/>
                  <a:moveTo>
                    <a:pt x="56" y="66"/>
                  </a:moveTo>
                  <a:cubicBezTo>
                    <a:pt x="56" y="79"/>
                    <a:pt x="56" y="79"/>
                    <a:pt x="56" y="79"/>
                  </a:cubicBezTo>
                  <a:cubicBezTo>
                    <a:pt x="53" y="79"/>
                    <a:pt x="51" y="78"/>
                    <a:pt x="48" y="78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51" y="65"/>
                    <a:pt x="53" y="66"/>
                    <a:pt x="56" y="66"/>
                  </a:cubicBezTo>
                  <a:close/>
                  <a:moveTo>
                    <a:pt x="40" y="63"/>
                  </a:moveTo>
                  <a:cubicBezTo>
                    <a:pt x="40" y="76"/>
                    <a:pt x="40" y="76"/>
                    <a:pt x="40" y="76"/>
                  </a:cubicBezTo>
                  <a:cubicBezTo>
                    <a:pt x="37" y="76"/>
                    <a:pt x="34" y="75"/>
                    <a:pt x="32" y="74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5" y="61"/>
                    <a:pt x="37" y="62"/>
                    <a:pt x="40" y="63"/>
                  </a:cubicBezTo>
                  <a:close/>
                  <a:moveTo>
                    <a:pt x="20" y="69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21" y="57"/>
                    <a:pt x="23" y="57"/>
                    <a:pt x="24" y="58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3" y="71"/>
                    <a:pt x="21" y="70"/>
                    <a:pt x="20" y="69"/>
                  </a:cubicBezTo>
                  <a:close/>
                  <a:moveTo>
                    <a:pt x="12" y="64"/>
                  </a:moveTo>
                  <a:cubicBezTo>
                    <a:pt x="9" y="61"/>
                    <a:pt x="8" y="58"/>
                    <a:pt x="8" y="55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9" y="50"/>
                    <a:pt x="11" y="51"/>
                    <a:pt x="12" y="52"/>
                  </a:cubicBezTo>
                  <a:lnTo>
                    <a:pt x="12" y="64"/>
                  </a:lnTo>
                  <a:close/>
                  <a:moveTo>
                    <a:pt x="20" y="92"/>
                  </a:moveTo>
                  <a:cubicBezTo>
                    <a:pt x="21" y="93"/>
                    <a:pt x="23" y="94"/>
                    <a:pt x="24" y="95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1" y="104"/>
                    <a:pt x="20" y="101"/>
                    <a:pt x="20" y="98"/>
                  </a:cubicBezTo>
                  <a:lnTo>
                    <a:pt x="20" y="92"/>
                  </a:lnTo>
                  <a:close/>
                  <a:moveTo>
                    <a:pt x="12" y="151"/>
                  </a:moveTo>
                  <a:cubicBezTo>
                    <a:pt x="9" y="148"/>
                    <a:pt x="8" y="145"/>
                    <a:pt x="8" y="14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9" y="137"/>
                    <a:pt x="11" y="138"/>
                    <a:pt x="12" y="139"/>
                  </a:cubicBezTo>
                  <a:lnTo>
                    <a:pt x="12" y="151"/>
                  </a:lnTo>
                  <a:close/>
                  <a:moveTo>
                    <a:pt x="24" y="158"/>
                  </a:moveTo>
                  <a:cubicBezTo>
                    <a:pt x="23" y="158"/>
                    <a:pt x="21" y="157"/>
                    <a:pt x="20" y="156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1" y="144"/>
                    <a:pt x="23" y="145"/>
                    <a:pt x="24" y="145"/>
                  </a:cubicBezTo>
                  <a:lnTo>
                    <a:pt x="24" y="158"/>
                  </a:lnTo>
                  <a:close/>
                  <a:moveTo>
                    <a:pt x="40" y="163"/>
                  </a:moveTo>
                  <a:cubicBezTo>
                    <a:pt x="37" y="163"/>
                    <a:pt x="34" y="162"/>
                    <a:pt x="32" y="161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5" y="149"/>
                    <a:pt x="37" y="149"/>
                    <a:pt x="40" y="150"/>
                  </a:cubicBezTo>
                  <a:lnTo>
                    <a:pt x="40" y="163"/>
                  </a:lnTo>
                  <a:close/>
                  <a:moveTo>
                    <a:pt x="56" y="166"/>
                  </a:moveTo>
                  <a:cubicBezTo>
                    <a:pt x="53" y="166"/>
                    <a:pt x="51" y="165"/>
                    <a:pt x="48" y="165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51" y="152"/>
                    <a:pt x="53" y="153"/>
                    <a:pt x="56" y="153"/>
                  </a:cubicBezTo>
                  <a:lnTo>
                    <a:pt x="56" y="166"/>
                  </a:lnTo>
                  <a:close/>
                  <a:moveTo>
                    <a:pt x="80" y="168"/>
                  </a:moveTo>
                  <a:cubicBezTo>
                    <a:pt x="74" y="168"/>
                    <a:pt x="69" y="167"/>
                    <a:pt x="64" y="167"/>
                  </a:cubicBezTo>
                  <a:cubicBezTo>
                    <a:pt x="64" y="154"/>
                    <a:pt x="64" y="154"/>
                    <a:pt x="64" y="154"/>
                  </a:cubicBezTo>
                  <a:cubicBezTo>
                    <a:pt x="69" y="155"/>
                    <a:pt x="75" y="155"/>
                    <a:pt x="80" y="155"/>
                  </a:cubicBezTo>
                  <a:lnTo>
                    <a:pt x="80" y="168"/>
                  </a:lnTo>
                  <a:close/>
                  <a:moveTo>
                    <a:pt x="104" y="168"/>
                  </a:moveTo>
                  <a:cubicBezTo>
                    <a:pt x="99" y="168"/>
                    <a:pt x="95" y="168"/>
                    <a:pt x="90" y="168"/>
                  </a:cubicBezTo>
                  <a:cubicBezTo>
                    <a:pt x="89" y="168"/>
                    <a:pt x="89" y="168"/>
                    <a:pt x="88" y="168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9" y="156"/>
                    <a:pt x="89" y="156"/>
                    <a:pt x="90" y="156"/>
                  </a:cubicBezTo>
                  <a:cubicBezTo>
                    <a:pt x="95" y="156"/>
                    <a:pt x="99" y="155"/>
                    <a:pt x="104" y="155"/>
                  </a:cubicBezTo>
                  <a:lnTo>
                    <a:pt x="104" y="168"/>
                  </a:lnTo>
                  <a:close/>
                  <a:moveTo>
                    <a:pt x="132" y="165"/>
                  </a:moveTo>
                  <a:cubicBezTo>
                    <a:pt x="126" y="166"/>
                    <a:pt x="119" y="167"/>
                    <a:pt x="112" y="167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119" y="154"/>
                    <a:pt x="126" y="153"/>
                    <a:pt x="132" y="152"/>
                  </a:cubicBezTo>
                  <a:lnTo>
                    <a:pt x="132" y="165"/>
                  </a:lnTo>
                  <a:close/>
                  <a:moveTo>
                    <a:pt x="148" y="161"/>
                  </a:moveTo>
                  <a:cubicBezTo>
                    <a:pt x="146" y="162"/>
                    <a:pt x="143" y="163"/>
                    <a:pt x="140" y="163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43" y="149"/>
                    <a:pt x="145" y="149"/>
                    <a:pt x="148" y="148"/>
                  </a:cubicBezTo>
                  <a:lnTo>
                    <a:pt x="148" y="161"/>
                  </a:lnTo>
                  <a:close/>
                  <a:moveTo>
                    <a:pt x="160" y="156"/>
                  </a:moveTo>
                  <a:cubicBezTo>
                    <a:pt x="159" y="157"/>
                    <a:pt x="157" y="158"/>
                    <a:pt x="156" y="158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57" y="145"/>
                    <a:pt x="159" y="144"/>
                    <a:pt x="160" y="143"/>
                  </a:cubicBezTo>
                  <a:lnTo>
                    <a:pt x="160" y="156"/>
                  </a:lnTo>
                  <a:close/>
                  <a:moveTo>
                    <a:pt x="172" y="142"/>
                  </a:moveTo>
                  <a:cubicBezTo>
                    <a:pt x="172" y="145"/>
                    <a:pt x="171" y="148"/>
                    <a:pt x="168" y="151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9" y="138"/>
                    <a:pt x="171" y="137"/>
                    <a:pt x="172" y="136"/>
                  </a:cubicBezTo>
                  <a:lnTo>
                    <a:pt x="172" y="142"/>
                  </a:lnTo>
                  <a:close/>
                  <a:moveTo>
                    <a:pt x="172" y="121"/>
                  </a:moveTo>
                  <a:cubicBezTo>
                    <a:pt x="172" y="134"/>
                    <a:pt x="138" y="148"/>
                    <a:pt x="90" y="148"/>
                  </a:cubicBezTo>
                  <a:cubicBezTo>
                    <a:pt x="42" y="148"/>
                    <a:pt x="8" y="134"/>
                    <a:pt x="8" y="121"/>
                  </a:cubicBezTo>
                  <a:cubicBezTo>
                    <a:pt x="8" y="118"/>
                    <a:pt x="11" y="114"/>
                    <a:pt x="17" y="110"/>
                  </a:cubicBezTo>
                  <a:cubicBezTo>
                    <a:pt x="30" y="125"/>
                    <a:pt x="67" y="132"/>
                    <a:pt x="102" y="132"/>
                  </a:cubicBezTo>
                  <a:cubicBezTo>
                    <a:pt x="128" y="132"/>
                    <a:pt x="154" y="129"/>
                    <a:pt x="172" y="121"/>
                  </a:cubicBezTo>
                  <a:cubicBezTo>
                    <a:pt x="172" y="121"/>
                    <a:pt x="172" y="121"/>
                    <a:pt x="172" y="121"/>
                  </a:cubicBezTo>
                  <a:close/>
                  <a:moveTo>
                    <a:pt x="32" y="113"/>
                  </a:moveTo>
                  <a:cubicBezTo>
                    <a:pt x="32" y="100"/>
                    <a:pt x="32" y="100"/>
                    <a:pt x="32" y="100"/>
                  </a:cubicBezTo>
                  <a:cubicBezTo>
                    <a:pt x="33" y="100"/>
                    <a:pt x="35" y="101"/>
                    <a:pt x="36" y="101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5" y="114"/>
                    <a:pt x="33" y="113"/>
                    <a:pt x="32" y="113"/>
                  </a:cubicBezTo>
                  <a:close/>
                  <a:moveTo>
                    <a:pt x="44" y="117"/>
                  </a:moveTo>
                  <a:cubicBezTo>
                    <a:pt x="44" y="104"/>
                    <a:pt x="44" y="104"/>
                    <a:pt x="44" y="104"/>
                  </a:cubicBezTo>
                  <a:cubicBezTo>
                    <a:pt x="47" y="105"/>
                    <a:pt x="49" y="105"/>
                    <a:pt x="52" y="106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49" y="119"/>
                    <a:pt x="46" y="118"/>
                    <a:pt x="44" y="117"/>
                  </a:cubicBezTo>
                  <a:close/>
                  <a:moveTo>
                    <a:pt x="60" y="121"/>
                  </a:moveTo>
                  <a:cubicBezTo>
                    <a:pt x="60" y="108"/>
                    <a:pt x="60" y="108"/>
                    <a:pt x="60" y="108"/>
                  </a:cubicBezTo>
                  <a:cubicBezTo>
                    <a:pt x="63" y="108"/>
                    <a:pt x="65" y="109"/>
                    <a:pt x="68" y="109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5" y="122"/>
                    <a:pt x="63" y="121"/>
                    <a:pt x="60" y="121"/>
                  </a:cubicBezTo>
                  <a:close/>
                  <a:moveTo>
                    <a:pt x="76" y="123"/>
                  </a:moveTo>
                  <a:cubicBezTo>
                    <a:pt x="76" y="110"/>
                    <a:pt x="76" y="110"/>
                    <a:pt x="76" y="110"/>
                  </a:cubicBezTo>
                  <a:cubicBezTo>
                    <a:pt x="81" y="111"/>
                    <a:pt x="87" y="111"/>
                    <a:pt x="92" y="111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86" y="124"/>
                    <a:pt x="81" y="124"/>
                    <a:pt x="76" y="123"/>
                  </a:cubicBezTo>
                  <a:close/>
                  <a:moveTo>
                    <a:pt x="100" y="124"/>
                  </a:moveTo>
                  <a:cubicBezTo>
                    <a:pt x="100" y="112"/>
                    <a:pt x="100" y="112"/>
                    <a:pt x="100" y="112"/>
                  </a:cubicBezTo>
                  <a:cubicBezTo>
                    <a:pt x="101" y="112"/>
                    <a:pt x="101" y="112"/>
                    <a:pt x="102" y="112"/>
                  </a:cubicBezTo>
                  <a:cubicBezTo>
                    <a:pt x="107" y="112"/>
                    <a:pt x="111" y="112"/>
                    <a:pt x="116" y="111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1" y="124"/>
                    <a:pt x="107" y="124"/>
                    <a:pt x="102" y="124"/>
                  </a:cubicBezTo>
                  <a:cubicBezTo>
                    <a:pt x="101" y="124"/>
                    <a:pt x="101" y="124"/>
                    <a:pt x="100" y="124"/>
                  </a:cubicBezTo>
                  <a:close/>
                  <a:moveTo>
                    <a:pt x="124" y="123"/>
                  </a:moveTo>
                  <a:cubicBezTo>
                    <a:pt x="124" y="111"/>
                    <a:pt x="124" y="111"/>
                    <a:pt x="124" y="111"/>
                  </a:cubicBezTo>
                  <a:cubicBezTo>
                    <a:pt x="131" y="110"/>
                    <a:pt x="138" y="109"/>
                    <a:pt x="144" y="108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38" y="122"/>
                    <a:pt x="131" y="123"/>
                    <a:pt x="124" y="123"/>
                  </a:cubicBezTo>
                  <a:close/>
                  <a:moveTo>
                    <a:pt x="152" y="119"/>
                  </a:moveTo>
                  <a:cubicBezTo>
                    <a:pt x="152" y="106"/>
                    <a:pt x="152" y="106"/>
                    <a:pt x="152" y="106"/>
                  </a:cubicBezTo>
                  <a:cubicBezTo>
                    <a:pt x="155" y="105"/>
                    <a:pt x="157" y="105"/>
                    <a:pt x="160" y="104"/>
                  </a:cubicBezTo>
                  <a:cubicBezTo>
                    <a:pt x="160" y="117"/>
                    <a:pt x="160" y="117"/>
                    <a:pt x="160" y="117"/>
                  </a:cubicBezTo>
                  <a:cubicBezTo>
                    <a:pt x="158" y="118"/>
                    <a:pt x="155" y="119"/>
                    <a:pt x="152" y="119"/>
                  </a:cubicBezTo>
                  <a:close/>
                  <a:moveTo>
                    <a:pt x="172" y="113"/>
                  </a:moveTo>
                  <a:cubicBezTo>
                    <a:pt x="171" y="113"/>
                    <a:pt x="169" y="114"/>
                    <a:pt x="168" y="115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9" y="101"/>
                    <a:pt x="171" y="100"/>
                    <a:pt x="172" y="100"/>
                  </a:cubicBezTo>
                  <a:lnTo>
                    <a:pt x="172" y="113"/>
                  </a:lnTo>
                  <a:close/>
                  <a:moveTo>
                    <a:pt x="184" y="98"/>
                  </a:moveTo>
                  <a:cubicBezTo>
                    <a:pt x="184" y="101"/>
                    <a:pt x="183" y="104"/>
                    <a:pt x="180" y="107"/>
                  </a:cubicBezTo>
                  <a:cubicBezTo>
                    <a:pt x="180" y="95"/>
                    <a:pt x="180" y="95"/>
                    <a:pt x="180" y="95"/>
                  </a:cubicBezTo>
                  <a:cubicBezTo>
                    <a:pt x="181" y="94"/>
                    <a:pt x="183" y="93"/>
                    <a:pt x="184" y="92"/>
                  </a:cubicBezTo>
                  <a:lnTo>
                    <a:pt x="184" y="98"/>
                  </a:lnTo>
                  <a:close/>
                  <a:moveTo>
                    <a:pt x="102" y="104"/>
                  </a:moveTo>
                  <a:cubicBezTo>
                    <a:pt x="54" y="104"/>
                    <a:pt x="20" y="90"/>
                    <a:pt x="20" y="78"/>
                  </a:cubicBezTo>
                  <a:cubicBezTo>
                    <a:pt x="20" y="77"/>
                    <a:pt x="20" y="77"/>
                    <a:pt x="20" y="76"/>
                  </a:cubicBezTo>
                  <a:cubicBezTo>
                    <a:pt x="38" y="84"/>
                    <a:pt x="64" y="88"/>
                    <a:pt x="90" y="88"/>
                  </a:cubicBezTo>
                  <a:cubicBezTo>
                    <a:pt x="125" y="88"/>
                    <a:pt x="162" y="81"/>
                    <a:pt x="175" y="66"/>
                  </a:cubicBezTo>
                  <a:cubicBezTo>
                    <a:pt x="181" y="70"/>
                    <a:pt x="184" y="74"/>
                    <a:pt x="184" y="78"/>
                  </a:cubicBezTo>
                  <a:cubicBezTo>
                    <a:pt x="184" y="90"/>
                    <a:pt x="150" y="104"/>
                    <a:pt x="102" y="104"/>
                  </a:cubicBezTo>
                  <a:close/>
                </a:path>
              </a:pathLst>
            </a:custGeom>
            <a:solidFill>
              <a:srgbClr val="4CCCE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521507" y="2677680"/>
            <a:ext cx="1346014" cy="1346015"/>
            <a:chOff x="4521507" y="2677680"/>
            <a:chExt cx="1346014" cy="1346015"/>
          </a:xfrm>
        </p:grpSpPr>
        <p:sp>
          <p:nvSpPr>
            <p:cNvPr id="6" name="Freeform 24"/>
            <p:cNvSpPr>
              <a:spLocks/>
            </p:cNvSpPr>
            <p:nvPr/>
          </p:nvSpPr>
          <p:spPr bwMode="auto">
            <a:xfrm>
              <a:off x="4521507" y="2677680"/>
              <a:ext cx="1346014" cy="1346015"/>
            </a:xfrm>
            <a:custGeom>
              <a:avLst/>
              <a:gdLst>
                <a:gd name="T0" fmla="*/ 1896 w 4226"/>
                <a:gd name="T1" fmla="*/ 4214 h 4224"/>
                <a:gd name="T2" fmla="*/ 1585 w 4226"/>
                <a:gd name="T3" fmla="*/ 4158 h 4224"/>
                <a:gd name="T4" fmla="*/ 1290 w 4226"/>
                <a:gd name="T5" fmla="*/ 4058 h 4224"/>
                <a:gd name="T6" fmla="*/ 1018 w 4226"/>
                <a:gd name="T7" fmla="*/ 3919 h 4224"/>
                <a:gd name="T8" fmla="*/ 769 w 4226"/>
                <a:gd name="T9" fmla="*/ 3742 h 4224"/>
                <a:gd name="T10" fmla="*/ 549 w 4226"/>
                <a:gd name="T11" fmla="*/ 3533 h 4224"/>
                <a:gd name="T12" fmla="*/ 361 w 4226"/>
                <a:gd name="T13" fmla="*/ 3292 h 4224"/>
                <a:gd name="T14" fmla="*/ 209 w 4226"/>
                <a:gd name="T15" fmla="*/ 3028 h 4224"/>
                <a:gd name="T16" fmla="*/ 95 w 4226"/>
                <a:gd name="T17" fmla="*/ 2740 h 4224"/>
                <a:gd name="T18" fmla="*/ 24 w 4226"/>
                <a:gd name="T19" fmla="*/ 2434 h 4224"/>
                <a:gd name="T20" fmla="*/ 0 w 4226"/>
                <a:gd name="T21" fmla="*/ 2112 h 4224"/>
                <a:gd name="T22" fmla="*/ 24 w 4226"/>
                <a:gd name="T23" fmla="*/ 1791 h 4224"/>
                <a:gd name="T24" fmla="*/ 95 w 4226"/>
                <a:gd name="T25" fmla="*/ 1484 h 4224"/>
                <a:gd name="T26" fmla="*/ 209 w 4226"/>
                <a:gd name="T27" fmla="*/ 1196 h 4224"/>
                <a:gd name="T28" fmla="*/ 361 w 4226"/>
                <a:gd name="T29" fmla="*/ 932 h 4224"/>
                <a:gd name="T30" fmla="*/ 549 w 4226"/>
                <a:gd name="T31" fmla="*/ 693 h 4224"/>
                <a:gd name="T32" fmla="*/ 769 w 4226"/>
                <a:gd name="T33" fmla="*/ 482 h 4224"/>
                <a:gd name="T34" fmla="*/ 1018 w 4226"/>
                <a:gd name="T35" fmla="*/ 305 h 4224"/>
                <a:gd name="T36" fmla="*/ 1290 w 4226"/>
                <a:gd name="T37" fmla="*/ 166 h 4224"/>
                <a:gd name="T38" fmla="*/ 1585 w 4226"/>
                <a:gd name="T39" fmla="*/ 66 h 4224"/>
                <a:gd name="T40" fmla="*/ 1896 w 4226"/>
                <a:gd name="T41" fmla="*/ 10 h 4224"/>
                <a:gd name="T42" fmla="*/ 2222 w 4226"/>
                <a:gd name="T43" fmla="*/ 3 h 4224"/>
                <a:gd name="T44" fmla="*/ 2539 w 4226"/>
                <a:gd name="T45" fmla="*/ 43 h 4224"/>
                <a:gd name="T46" fmla="*/ 2840 w 4226"/>
                <a:gd name="T47" fmla="*/ 128 h 4224"/>
                <a:gd name="T48" fmla="*/ 3120 w 4226"/>
                <a:gd name="T49" fmla="*/ 255 h 4224"/>
                <a:gd name="T50" fmla="*/ 3377 w 4226"/>
                <a:gd name="T51" fmla="*/ 419 h 4224"/>
                <a:gd name="T52" fmla="*/ 3607 w 4226"/>
                <a:gd name="T53" fmla="*/ 619 h 4224"/>
                <a:gd name="T54" fmla="*/ 3806 w 4226"/>
                <a:gd name="T55" fmla="*/ 848 h 4224"/>
                <a:gd name="T56" fmla="*/ 3971 w 4226"/>
                <a:gd name="T57" fmla="*/ 1106 h 4224"/>
                <a:gd name="T58" fmla="*/ 4098 w 4226"/>
                <a:gd name="T59" fmla="*/ 1386 h 4224"/>
                <a:gd name="T60" fmla="*/ 4183 w 4226"/>
                <a:gd name="T61" fmla="*/ 1686 h 4224"/>
                <a:gd name="T62" fmla="*/ 4223 w 4226"/>
                <a:gd name="T63" fmla="*/ 2004 h 4224"/>
                <a:gd name="T64" fmla="*/ 4215 w 4226"/>
                <a:gd name="T65" fmla="*/ 2328 h 4224"/>
                <a:gd name="T66" fmla="*/ 4160 w 4226"/>
                <a:gd name="T67" fmla="*/ 2640 h 4224"/>
                <a:gd name="T68" fmla="*/ 4059 w 4226"/>
                <a:gd name="T69" fmla="*/ 2934 h 4224"/>
                <a:gd name="T70" fmla="*/ 3920 w 4226"/>
                <a:gd name="T71" fmla="*/ 3208 h 4224"/>
                <a:gd name="T72" fmla="*/ 3744 w 4226"/>
                <a:gd name="T73" fmla="*/ 3455 h 4224"/>
                <a:gd name="T74" fmla="*/ 3534 w 4226"/>
                <a:gd name="T75" fmla="*/ 3675 h 4224"/>
                <a:gd name="T76" fmla="*/ 3295 w 4226"/>
                <a:gd name="T77" fmla="*/ 3864 h 4224"/>
                <a:gd name="T78" fmla="*/ 3030 w 4226"/>
                <a:gd name="T79" fmla="*/ 4017 h 4224"/>
                <a:gd name="T80" fmla="*/ 2742 w 4226"/>
                <a:gd name="T81" fmla="*/ 4129 h 4224"/>
                <a:gd name="T82" fmla="*/ 2435 w 4226"/>
                <a:gd name="T83" fmla="*/ 4199 h 4224"/>
                <a:gd name="T84" fmla="*/ 2112 w 4226"/>
                <a:gd name="T85" fmla="*/ 4224 h 4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26" h="4224">
                  <a:moveTo>
                    <a:pt x="2112" y="4224"/>
                  </a:moveTo>
                  <a:lnTo>
                    <a:pt x="2004" y="4221"/>
                  </a:lnTo>
                  <a:lnTo>
                    <a:pt x="1896" y="4214"/>
                  </a:lnTo>
                  <a:lnTo>
                    <a:pt x="1791" y="4199"/>
                  </a:lnTo>
                  <a:lnTo>
                    <a:pt x="1688" y="4181"/>
                  </a:lnTo>
                  <a:lnTo>
                    <a:pt x="1585" y="4158"/>
                  </a:lnTo>
                  <a:lnTo>
                    <a:pt x="1485" y="4129"/>
                  </a:lnTo>
                  <a:lnTo>
                    <a:pt x="1387" y="4096"/>
                  </a:lnTo>
                  <a:lnTo>
                    <a:pt x="1290" y="4058"/>
                  </a:lnTo>
                  <a:lnTo>
                    <a:pt x="1197" y="4017"/>
                  </a:lnTo>
                  <a:lnTo>
                    <a:pt x="1106" y="3969"/>
                  </a:lnTo>
                  <a:lnTo>
                    <a:pt x="1018" y="3919"/>
                  </a:lnTo>
                  <a:lnTo>
                    <a:pt x="932" y="3864"/>
                  </a:lnTo>
                  <a:lnTo>
                    <a:pt x="848" y="3805"/>
                  </a:lnTo>
                  <a:lnTo>
                    <a:pt x="769" y="3742"/>
                  </a:lnTo>
                  <a:lnTo>
                    <a:pt x="693" y="3675"/>
                  </a:lnTo>
                  <a:lnTo>
                    <a:pt x="619" y="3606"/>
                  </a:lnTo>
                  <a:lnTo>
                    <a:pt x="549" y="3533"/>
                  </a:lnTo>
                  <a:lnTo>
                    <a:pt x="482" y="3455"/>
                  </a:lnTo>
                  <a:lnTo>
                    <a:pt x="420" y="3376"/>
                  </a:lnTo>
                  <a:lnTo>
                    <a:pt x="361" y="3292"/>
                  </a:lnTo>
                  <a:lnTo>
                    <a:pt x="305" y="3208"/>
                  </a:lnTo>
                  <a:lnTo>
                    <a:pt x="255" y="3118"/>
                  </a:lnTo>
                  <a:lnTo>
                    <a:pt x="209" y="3028"/>
                  </a:lnTo>
                  <a:lnTo>
                    <a:pt x="166" y="2934"/>
                  </a:lnTo>
                  <a:lnTo>
                    <a:pt x="128" y="2839"/>
                  </a:lnTo>
                  <a:lnTo>
                    <a:pt x="95" y="2740"/>
                  </a:lnTo>
                  <a:lnTo>
                    <a:pt x="66" y="2640"/>
                  </a:lnTo>
                  <a:lnTo>
                    <a:pt x="43" y="2538"/>
                  </a:lnTo>
                  <a:lnTo>
                    <a:pt x="24" y="2434"/>
                  </a:lnTo>
                  <a:lnTo>
                    <a:pt x="11" y="2328"/>
                  </a:lnTo>
                  <a:lnTo>
                    <a:pt x="3" y="2221"/>
                  </a:lnTo>
                  <a:lnTo>
                    <a:pt x="0" y="2112"/>
                  </a:lnTo>
                  <a:lnTo>
                    <a:pt x="3" y="2004"/>
                  </a:lnTo>
                  <a:lnTo>
                    <a:pt x="11" y="1896"/>
                  </a:lnTo>
                  <a:lnTo>
                    <a:pt x="24" y="1791"/>
                  </a:lnTo>
                  <a:lnTo>
                    <a:pt x="43" y="1686"/>
                  </a:lnTo>
                  <a:lnTo>
                    <a:pt x="66" y="1584"/>
                  </a:lnTo>
                  <a:lnTo>
                    <a:pt x="95" y="1484"/>
                  </a:lnTo>
                  <a:lnTo>
                    <a:pt x="128" y="1386"/>
                  </a:lnTo>
                  <a:lnTo>
                    <a:pt x="166" y="1290"/>
                  </a:lnTo>
                  <a:lnTo>
                    <a:pt x="209" y="1196"/>
                  </a:lnTo>
                  <a:lnTo>
                    <a:pt x="255" y="1106"/>
                  </a:lnTo>
                  <a:lnTo>
                    <a:pt x="305" y="1016"/>
                  </a:lnTo>
                  <a:lnTo>
                    <a:pt x="361" y="932"/>
                  </a:lnTo>
                  <a:lnTo>
                    <a:pt x="420" y="848"/>
                  </a:lnTo>
                  <a:lnTo>
                    <a:pt x="482" y="769"/>
                  </a:lnTo>
                  <a:lnTo>
                    <a:pt x="549" y="693"/>
                  </a:lnTo>
                  <a:lnTo>
                    <a:pt x="619" y="619"/>
                  </a:lnTo>
                  <a:lnTo>
                    <a:pt x="693" y="549"/>
                  </a:lnTo>
                  <a:lnTo>
                    <a:pt x="769" y="482"/>
                  </a:lnTo>
                  <a:lnTo>
                    <a:pt x="848" y="419"/>
                  </a:lnTo>
                  <a:lnTo>
                    <a:pt x="932" y="360"/>
                  </a:lnTo>
                  <a:lnTo>
                    <a:pt x="1018" y="305"/>
                  </a:lnTo>
                  <a:lnTo>
                    <a:pt x="1106" y="255"/>
                  </a:lnTo>
                  <a:lnTo>
                    <a:pt x="1197" y="209"/>
                  </a:lnTo>
                  <a:lnTo>
                    <a:pt x="1290" y="166"/>
                  </a:lnTo>
                  <a:lnTo>
                    <a:pt x="1387" y="128"/>
                  </a:lnTo>
                  <a:lnTo>
                    <a:pt x="1485" y="95"/>
                  </a:lnTo>
                  <a:lnTo>
                    <a:pt x="1585" y="66"/>
                  </a:lnTo>
                  <a:lnTo>
                    <a:pt x="1688" y="43"/>
                  </a:lnTo>
                  <a:lnTo>
                    <a:pt x="1791" y="25"/>
                  </a:lnTo>
                  <a:lnTo>
                    <a:pt x="1896" y="10"/>
                  </a:lnTo>
                  <a:lnTo>
                    <a:pt x="2004" y="3"/>
                  </a:lnTo>
                  <a:lnTo>
                    <a:pt x="2112" y="0"/>
                  </a:lnTo>
                  <a:lnTo>
                    <a:pt x="2222" y="3"/>
                  </a:lnTo>
                  <a:lnTo>
                    <a:pt x="2328" y="10"/>
                  </a:lnTo>
                  <a:lnTo>
                    <a:pt x="2435" y="25"/>
                  </a:lnTo>
                  <a:lnTo>
                    <a:pt x="2539" y="43"/>
                  </a:lnTo>
                  <a:lnTo>
                    <a:pt x="2641" y="66"/>
                  </a:lnTo>
                  <a:lnTo>
                    <a:pt x="2742" y="95"/>
                  </a:lnTo>
                  <a:lnTo>
                    <a:pt x="2840" y="128"/>
                  </a:lnTo>
                  <a:lnTo>
                    <a:pt x="2936" y="166"/>
                  </a:lnTo>
                  <a:lnTo>
                    <a:pt x="3030" y="209"/>
                  </a:lnTo>
                  <a:lnTo>
                    <a:pt x="3120" y="255"/>
                  </a:lnTo>
                  <a:lnTo>
                    <a:pt x="3208" y="305"/>
                  </a:lnTo>
                  <a:lnTo>
                    <a:pt x="3295" y="360"/>
                  </a:lnTo>
                  <a:lnTo>
                    <a:pt x="3377" y="419"/>
                  </a:lnTo>
                  <a:lnTo>
                    <a:pt x="3457" y="482"/>
                  </a:lnTo>
                  <a:lnTo>
                    <a:pt x="3534" y="549"/>
                  </a:lnTo>
                  <a:lnTo>
                    <a:pt x="3607" y="619"/>
                  </a:lnTo>
                  <a:lnTo>
                    <a:pt x="3678" y="693"/>
                  </a:lnTo>
                  <a:lnTo>
                    <a:pt x="3744" y="769"/>
                  </a:lnTo>
                  <a:lnTo>
                    <a:pt x="3806" y="848"/>
                  </a:lnTo>
                  <a:lnTo>
                    <a:pt x="3865" y="932"/>
                  </a:lnTo>
                  <a:lnTo>
                    <a:pt x="3920" y="1016"/>
                  </a:lnTo>
                  <a:lnTo>
                    <a:pt x="3971" y="1106"/>
                  </a:lnTo>
                  <a:lnTo>
                    <a:pt x="4018" y="1196"/>
                  </a:lnTo>
                  <a:lnTo>
                    <a:pt x="4059" y="1290"/>
                  </a:lnTo>
                  <a:lnTo>
                    <a:pt x="4098" y="1386"/>
                  </a:lnTo>
                  <a:lnTo>
                    <a:pt x="4131" y="1484"/>
                  </a:lnTo>
                  <a:lnTo>
                    <a:pt x="4160" y="1584"/>
                  </a:lnTo>
                  <a:lnTo>
                    <a:pt x="4183" y="1686"/>
                  </a:lnTo>
                  <a:lnTo>
                    <a:pt x="4202" y="1791"/>
                  </a:lnTo>
                  <a:lnTo>
                    <a:pt x="4215" y="1896"/>
                  </a:lnTo>
                  <a:lnTo>
                    <a:pt x="4223" y="2004"/>
                  </a:lnTo>
                  <a:lnTo>
                    <a:pt x="4226" y="2112"/>
                  </a:lnTo>
                  <a:lnTo>
                    <a:pt x="4223" y="2221"/>
                  </a:lnTo>
                  <a:lnTo>
                    <a:pt x="4215" y="2328"/>
                  </a:lnTo>
                  <a:lnTo>
                    <a:pt x="4202" y="2434"/>
                  </a:lnTo>
                  <a:lnTo>
                    <a:pt x="4183" y="2538"/>
                  </a:lnTo>
                  <a:lnTo>
                    <a:pt x="4160" y="2640"/>
                  </a:lnTo>
                  <a:lnTo>
                    <a:pt x="4131" y="2740"/>
                  </a:lnTo>
                  <a:lnTo>
                    <a:pt x="4098" y="2839"/>
                  </a:lnTo>
                  <a:lnTo>
                    <a:pt x="4059" y="2934"/>
                  </a:lnTo>
                  <a:lnTo>
                    <a:pt x="4018" y="3028"/>
                  </a:lnTo>
                  <a:lnTo>
                    <a:pt x="3971" y="3118"/>
                  </a:lnTo>
                  <a:lnTo>
                    <a:pt x="3920" y="3208"/>
                  </a:lnTo>
                  <a:lnTo>
                    <a:pt x="3865" y="3292"/>
                  </a:lnTo>
                  <a:lnTo>
                    <a:pt x="3806" y="3376"/>
                  </a:lnTo>
                  <a:lnTo>
                    <a:pt x="3744" y="3455"/>
                  </a:lnTo>
                  <a:lnTo>
                    <a:pt x="3678" y="3533"/>
                  </a:lnTo>
                  <a:lnTo>
                    <a:pt x="3607" y="3606"/>
                  </a:lnTo>
                  <a:lnTo>
                    <a:pt x="3534" y="3675"/>
                  </a:lnTo>
                  <a:lnTo>
                    <a:pt x="3457" y="3742"/>
                  </a:lnTo>
                  <a:lnTo>
                    <a:pt x="3377" y="3805"/>
                  </a:lnTo>
                  <a:lnTo>
                    <a:pt x="3295" y="3864"/>
                  </a:lnTo>
                  <a:lnTo>
                    <a:pt x="3208" y="3919"/>
                  </a:lnTo>
                  <a:lnTo>
                    <a:pt x="3120" y="3969"/>
                  </a:lnTo>
                  <a:lnTo>
                    <a:pt x="3030" y="4017"/>
                  </a:lnTo>
                  <a:lnTo>
                    <a:pt x="2936" y="4058"/>
                  </a:lnTo>
                  <a:lnTo>
                    <a:pt x="2840" y="4096"/>
                  </a:lnTo>
                  <a:lnTo>
                    <a:pt x="2742" y="4129"/>
                  </a:lnTo>
                  <a:lnTo>
                    <a:pt x="2641" y="4158"/>
                  </a:lnTo>
                  <a:lnTo>
                    <a:pt x="2539" y="4181"/>
                  </a:lnTo>
                  <a:lnTo>
                    <a:pt x="2435" y="4199"/>
                  </a:lnTo>
                  <a:lnTo>
                    <a:pt x="2328" y="4214"/>
                  </a:lnTo>
                  <a:lnTo>
                    <a:pt x="2222" y="4221"/>
                  </a:lnTo>
                  <a:lnTo>
                    <a:pt x="2112" y="4224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ffectLst>
              <a:outerShdw blurRad="990600" dist="419100" dir="5400000" algn="t" rotWithShape="0">
                <a:prstClr val="black">
                  <a:alpha val="26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7" name="Gruppieren 786"/>
            <p:cNvGrpSpPr/>
            <p:nvPr/>
          </p:nvGrpSpPr>
          <p:grpSpPr>
            <a:xfrm>
              <a:off x="4978463" y="3101965"/>
              <a:ext cx="432102" cy="497446"/>
              <a:chOff x="2836068" y="5209381"/>
              <a:chExt cx="325438" cy="374651"/>
            </a:xfrm>
            <a:solidFill>
              <a:srgbClr val="88C0DD"/>
            </a:solidFill>
          </p:grpSpPr>
          <p:sp>
            <p:nvSpPr>
              <p:cNvPr id="18" name="Freeform 578"/>
              <p:cNvSpPr>
                <a:spLocks noEditPoints="1"/>
              </p:cNvSpPr>
              <p:nvPr/>
            </p:nvSpPr>
            <p:spPr bwMode="auto">
              <a:xfrm>
                <a:off x="2836068" y="5303044"/>
                <a:ext cx="325438" cy="280988"/>
              </a:xfrm>
              <a:custGeom>
                <a:avLst/>
                <a:gdLst>
                  <a:gd name="T0" fmla="*/ 196 w 208"/>
                  <a:gd name="T1" fmla="*/ 180 h 180"/>
                  <a:gd name="T2" fmla="*/ 12 w 208"/>
                  <a:gd name="T3" fmla="*/ 180 h 180"/>
                  <a:gd name="T4" fmla="*/ 0 w 208"/>
                  <a:gd name="T5" fmla="*/ 168 h 180"/>
                  <a:gd name="T6" fmla="*/ 12 w 208"/>
                  <a:gd name="T7" fmla="*/ 12 h 180"/>
                  <a:gd name="T8" fmla="*/ 24 w 208"/>
                  <a:gd name="T9" fmla="*/ 0 h 180"/>
                  <a:gd name="T10" fmla="*/ 184 w 208"/>
                  <a:gd name="T11" fmla="*/ 0 h 180"/>
                  <a:gd name="T12" fmla="*/ 196 w 208"/>
                  <a:gd name="T13" fmla="*/ 12 h 180"/>
                  <a:gd name="T14" fmla="*/ 208 w 208"/>
                  <a:gd name="T15" fmla="*/ 168 h 180"/>
                  <a:gd name="T16" fmla="*/ 196 w 208"/>
                  <a:gd name="T17" fmla="*/ 180 h 180"/>
                  <a:gd name="T18" fmla="*/ 24 w 208"/>
                  <a:gd name="T19" fmla="*/ 8 h 180"/>
                  <a:gd name="T20" fmla="*/ 20 w 208"/>
                  <a:gd name="T21" fmla="*/ 12 h 180"/>
                  <a:gd name="T22" fmla="*/ 8 w 208"/>
                  <a:gd name="T23" fmla="*/ 168 h 180"/>
                  <a:gd name="T24" fmla="*/ 12 w 208"/>
                  <a:gd name="T25" fmla="*/ 172 h 180"/>
                  <a:gd name="T26" fmla="*/ 196 w 208"/>
                  <a:gd name="T27" fmla="*/ 172 h 180"/>
                  <a:gd name="T28" fmla="*/ 200 w 208"/>
                  <a:gd name="T29" fmla="*/ 168 h 180"/>
                  <a:gd name="T30" fmla="*/ 188 w 208"/>
                  <a:gd name="T31" fmla="*/ 12 h 180"/>
                  <a:gd name="T32" fmla="*/ 184 w 208"/>
                  <a:gd name="T33" fmla="*/ 8 h 180"/>
                  <a:gd name="T34" fmla="*/ 24 w 208"/>
                  <a:gd name="T35" fmla="*/ 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180">
                    <a:moveTo>
                      <a:pt x="196" y="180"/>
                    </a:moveTo>
                    <a:cubicBezTo>
                      <a:pt x="12" y="180"/>
                      <a:pt x="12" y="180"/>
                      <a:pt x="12" y="180"/>
                    </a:cubicBezTo>
                    <a:cubicBezTo>
                      <a:pt x="5" y="180"/>
                      <a:pt x="0" y="175"/>
                      <a:pt x="0" y="16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5"/>
                      <a:pt x="17" y="0"/>
                      <a:pt x="24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91" y="0"/>
                      <a:pt x="196" y="5"/>
                      <a:pt x="196" y="12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208" y="175"/>
                      <a:pt x="203" y="180"/>
                      <a:pt x="196" y="180"/>
                    </a:cubicBezTo>
                    <a:close/>
                    <a:moveTo>
                      <a:pt x="24" y="8"/>
                    </a:moveTo>
                    <a:cubicBezTo>
                      <a:pt x="22" y="8"/>
                      <a:pt x="20" y="10"/>
                      <a:pt x="20" y="12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8" y="170"/>
                      <a:pt x="10" y="172"/>
                      <a:pt x="12" y="172"/>
                    </a:cubicBezTo>
                    <a:cubicBezTo>
                      <a:pt x="196" y="172"/>
                      <a:pt x="196" y="172"/>
                      <a:pt x="196" y="172"/>
                    </a:cubicBezTo>
                    <a:cubicBezTo>
                      <a:pt x="198" y="172"/>
                      <a:pt x="200" y="170"/>
                      <a:pt x="200" y="168"/>
                    </a:cubicBezTo>
                    <a:cubicBezTo>
                      <a:pt x="188" y="12"/>
                      <a:pt x="188" y="12"/>
                      <a:pt x="188" y="12"/>
                    </a:cubicBezTo>
                    <a:cubicBezTo>
                      <a:pt x="188" y="10"/>
                      <a:pt x="186" y="8"/>
                      <a:pt x="184" y="8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4CCCE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579"/>
              <p:cNvSpPr>
                <a:spLocks noEditPoints="1"/>
              </p:cNvSpPr>
              <p:nvPr/>
            </p:nvSpPr>
            <p:spPr bwMode="auto">
              <a:xfrm>
                <a:off x="2893218" y="5334794"/>
                <a:ext cx="49213" cy="49213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close/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  <a:close/>
                  </a:path>
                </a:pathLst>
              </a:custGeom>
              <a:solidFill>
                <a:srgbClr val="4CCCE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580"/>
              <p:cNvSpPr>
                <a:spLocks noEditPoints="1"/>
              </p:cNvSpPr>
              <p:nvPr/>
            </p:nvSpPr>
            <p:spPr bwMode="auto">
              <a:xfrm>
                <a:off x="3055143" y="5334794"/>
                <a:ext cx="50800" cy="49213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close/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  <a:close/>
                  </a:path>
                </a:pathLst>
              </a:custGeom>
              <a:solidFill>
                <a:srgbClr val="4CCCE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581"/>
              <p:cNvSpPr>
                <a:spLocks/>
              </p:cNvSpPr>
              <p:nvPr/>
            </p:nvSpPr>
            <p:spPr bwMode="auto">
              <a:xfrm>
                <a:off x="2912268" y="5209381"/>
                <a:ext cx="174625" cy="150813"/>
              </a:xfrm>
              <a:custGeom>
                <a:avLst/>
                <a:gdLst>
                  <a:gd name="T0" fmla="*/ 112 w 112"/>
                  <a:gd name="T1" fmla="*/ 96 h 96"/>
                  <a:gd name="T2" fmla="*/ 104 w 112"/>
                  <a:gd name="T3" fmla="*/ 96 h 96"/>
                  <a:gd name="T4" fmla="*/ 104 w 112"/>
                  <a:gd name="T5" fmla="*/ 56 h 96"/>
                  <a:gd name="T6" fmla="*/ 56 w 112"/>
                  <a:gd name="T7" fmla="*/ 8 h 96"/>
                  <a:gd name="T8" fmla="*/ 8 w 112"/>
                  <a:gd name="T9" fmla="*/ 56 h 96"/>
                  <a:gd name="T10" fmla="*/ 8 w 112"/>
                  <a:gd name="T11" fmla="*/ 96 h 96"/>
                  <a:gd name="T12" fmla="*/ 0 w 112"/>
                  <a:gd name="T13" fmla="*/ 96 h 96"/>
                  <a:gd name="T14" fmla="*/ 0 w 112"/>
                  <a:gd name="T15" fmla="*/ 56 h 96"/>
                  <a:gd name="T16" fmla="*/ 56 w 112"/>
                  <a:gd name="T17" fmla="*/ 0 h 96"/>
                  <a:gd name="T18" fmla="*/ 112 w 112"/>
                  <a:gd name="T19" fmla="*/ 56 h 96"/>
                  <a:gd name="T20" fmla="*/ 112 w 112"/>
                  <a:gd name="T2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" h="96">
                    <a:moveTo>
                      <a:pt x="112" y="96"/>
                    </a:moveTo>
                    <a:cubicBezTo>
                      <a:pt x="104" y="96"/>
                      <a:pt x="104" y="96"/>
                      <a:pt x="104" y="9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30"/>
                      <a:pt x="82" y="8"/>
                      <a:pt x="56" y="8"/>
                    </a:cubicBezTo>
                    <a:cubicBezTo>
                      <a:pt x="30" y="8"/>
                      <a:pt x="8" y="30"/>
                      <a:pt x="8" y="5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87" y="0"/>
                      <a:pt x="112" y="25"/>
                      <a:pt x="112" y="56"/>
                    </a:cubicBezTo>
                    <a:lnTo>
                      <a:pt x="112" y="96"/>
                    </a:lnTo>
                    <a:close/>
                  </a:path>
                </a:pathLst>
              </a:custGeom>
              <a:solidFill>
                <a:srgbClr val="4CCCE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242264" y="2677680"/>
            <a:ext cx="1346970" cy="1346015"/>
            <a:chOff x="6242264" y="2677680"/>
            <a:chExt cx="1346970" cy="1346015"/>
          </a:xfrm>
        </p:grpSpPr>
        <p:sp>
          <p:nvSpPr>
            <p:cNvPr id="5" name="Freeform 22"/>
            <p:cNvSpPr>
              <a:spLocks/>
            </p:cNvSpPr>
            <p:nvPr/>
          </p:nvSpPr>
          <p:spPr bwMode="auto">
            <a:xfrm>
              <a:off x="6242264" y="2677680"/>
              <a:ext cx="1346970" cy="1346015"/>
            </a:xfrm>
            <a:custGeom>
              <a:avLst/>
              <a:gdLst>
                <a:gd name="T0" fmla="*/ 1898 w 4227"/>
                <a:gd name="T1" fmla="*/ 10 h 4224"/>
                <a:gd name="T2" fmla="*/ 1586 w 4227"/>
                <a:gd name="T3" fmla="*/ 66 h 4224"/>
                <a:gd name="T4" fmla="*/ 1292 w 4227"/>
                <a:gd name="T5" fmla="*/ 166 h 4224"/>
                <a:gd name="T6" fmla="*/ 1018 w 4227"/>
                <a:gd name="T7" fmla="*/ 305 h 4224"/>
                <a:gd name="T8" fmla="*/ 769 w 4227"/>
                <a:gd name="T9" fmla="*/ 482 h 4224"/>
                <a:gd name="T10" fmla="*/ 550 w 4227"/>
                <a:gd name="T11" fmla="*/ 691 h 4224"/>
                <a:gd name="T12" fmla="*/ 362 w 4227"/>
                <a:gd name="T13" fmla="*/ 932 h 4224"/>
                <a:gd name="T14" fmla="*/ 209 w 4227"/>
                <a:gd name="T15" fmla="*/ 1196 h 4224"/>
                <a:gd name="T16" fmla="*/ 95 w 4227"/>
                <a:gd name="T17" fmla="*/ 1484 h 4224"/>
                <a:gd name="T18" fmla="*/ 25 w 4227"/>
                <a:gd name="T19" fmla="*/ 1790 h 4224"/>
                <a:gd name="T20" fmla="*/ 0 w 4227"/>
                <a:gd name="T21" fmla="*/ 2112 h 4224"/>
                <a:gd name="T22" fmla="*/ 25 w 4227"/>
                <a:gd name="T23" fmla="*/ 2433 h 4224"/>
                <a:gd name="T24" fmla="*/ 95 w 4227"/>
                <a:gd name="T25" fmla="*/ 2740 h 4224"/>
                <a:gd name="T26" fmla="*/ 209 w 4227"/>
                <a:gd name="T27" fmla="*/ 3028 h 4224"/>
                <a:gd name="T28" fmla="*/ 362 w 4227"/>
                <a:gd name="T29" fmla="*/ 3292 h 4224"/>
                <a:gd name="T30" fmla="*/ 550 w 4227"/>
                <a:gd name="T31" fmla="*/ 3531 h 4224"/>
                <a:gd name="T32" fmla="*/ 769 w 4227"/>
                <a:gd name="T33" fmla="*/ 3742 h 4224"/>
                <a:gd name="T34" fmla="*/ 1018 w 4227"/>
                <a:gd name="T35" fmla="*/ 3919 h 4224"/>
                <a:gd name="T36" fmla="*/ 1292 w 4227"/>
                <a:gd name="T37" fmla="*/ 4058 h 4224"/>
                <a:gd name="T38" fmla="*/ 1586 w 4227"/>
                <a:gd name="T39" fmla="*/ 4158 h 4224"/>
                <a:gd name="T40" fmla="*/ 1898 w 4227"/>
                <a:gd name="T41" fmla="*/ 4214 h 4224"/>
                <a:gd name="T42" fmla="*/ 2222 w 4227"/>
                <a:gd name="T43" fmla="*/ 4221 h 4224"/>
                <a:gd name="T44" fmla="*/ 2539 w 4227"/>
                <a:gd name="T45" fmla="*/ 4181 h 4224"/>
                <a:gd name="T46" fmla="*/ 2840 w 4227"/>
                <a:gd name="T47" fmla="*/ 4096 h 4224"/>
                <a:gd name="T48" fmla="*/ 3121 w 4227"/>
                <a:gd name="T49" fmla="*/ 3969 h 4224"/>
                <a:gd name="T50" fmla="*/ 3379 w 4227"/>
                <a:gd name="T51" fmla="*/ 3805 h 4224"/>
                <a:gd name="T52" fmla="*/ 3608 w 4227"/>
                <a:gd name="T53" fmla="*/ 3605 h 4224"/>
                <a:gd name="T54" fmla="*/ 3808 w 4227"/>
                <a:gd name="T55" fmla="*/ 3376 h 4224"/>
                <a:gd name="T56" fmla="*/ 3972 w 4227"/>
                <a:gd name="T57" fmla="*/ 3118 h 4224"/>
                <a:gd name="T58" fmla="*/ 4099 w 4227"/>
                <a:gd name="T59" fmla="*/ 2838 h 4224"/>
                <a:gd name="T60" fmla="*/ 4184 w 4227"/>
                <a:gd name="T61" fmla="*/ 2538 h 4224"/>
                <a:gd name="T62" fmla="*/ 4224 w 4227"/>
                <a:gd name="T63" fmla="*/ 2220 h 4224"/>
                <a:gd name="T64" fmla="*/ 4215 w 4227"/>
                <a:gd name="T65" fmla="*/ 1896 h 4224"/>
                <a:gd name="T66" fmla="*/ 4161 w 4227"/>
                <a:gd name="T67" fmla="*/ 1584 h 4224"/>
                <a:gd name="T68" fmla="*/ 4061 w 4227"/>
                <a:gd name="T69" fmla="*/ 1290 h 4224"/>
                <a:gd name="T70" fmla="*/ 3921 w 4227"/>
                <a:gd name="T71" fmla="*/ 1016 h 4224"/>
                <a:gd name="T72" fmla="*/ 3744 w 4227"/>
                <a:gd name="T73" fmla="*/ 769 h 4224"/>
                <a:gd name="T74" fmla="*/ 3534 w 4227"/>
                <a:gd name="T75" fmla="*/ 549 h 4224"/>
                <a:gd name="T76" fmla="*/ 3295 w 4227"/>
                <a:gd name="T77" fmla="*/ 360 h 4224"/>
                <a:gd name="T78" fmla="*/ 3030 w 4227"/>
                <a:gd name="T79" fmla="*/ 207 h 4224"/>
                <a:gd name="T80" fmla="*/ 2742 w 4227"/>
                <a:gd name="T81" fmla="*/ 95 h 4224"/>
                <a:gd name="T82" fmla="*/ 2435 w 4227"/>
                <a:gd name="T83" fmla="*/ 25 h 4224"/>
                <a:gd name="T84" fmla="*/ 2114 w 4227"/>
                <a:gd name="T85" fmla="*/ 0 h 4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27" h="4224">
                  <a:moveTo>
                    <a:pt x="2114" y="0"/>
                  </a:moveTo>
                  <a:lnTo>
                    <a:pt x="2005" y="3"/>
                  </a:lnTo>
                  <a:lnTo>
                    <a:pt x="1898" y="10"/>
                  </a:lnTo>
                  <a:lnTo>
                    <a:pt x="1792" y="25"/>
                  </a:lnTo>
                  <a:lnTo>
                    <a:pt x="1688" y="42"/>
                  </a:lnTo>
                  <a:lnTo>
                    <a:pt x="1586" y="66"/>
                  </a:lnTo>
                  <a:lnTo>
                    <a:pt x="1485" y="95"/>
                  </a:lnTo>
                  <a:lnTo>
                    <a:pt x="1387" y="128"/>
                  </a:lnTo>
                  <a:lnTo>
                    <a:pt x="1292" y="166"/>
                  </a:lnTo>
                  <a:lnTo>
                    <a:pt x="1198" y="207"/>
                  </a:lnTo>
                  <a:lnTo>
                    <a:pt x="1106" y="255"/>
                  </a:lnTo>
                  <a:lnTo>
                    <a:pt x="1018" y="305"/>
                  </a:lnTo>
                  <a:lnTo>
                    <a:pt x="932" y="360"/>
                  </a:lnTo>
                  <a:lnTo>
                    <a:pt x="850" y="419"/>
                  </a:lnTo>
                  <a:lnTo>
                    <a:pt x="769" y="482"/>
                  </a:lnTo>
                  <a:lnTo>
                    <a:pt x="693" y="549"/>
                  </a:lnTo>
                  <a:lnTo>
                    <a:pt x="620" y="618"/>
                  </a:lnTo>
                  <a:lnTo>
                    <a:pt x="550" y="691"/>
                  </a:lnTo>
                  <a:lnTo>
                    <a:pt x="483" y="769"/>
                  </a:lnTo>
                  <a:lnTo>
                    <a:pt x="421" y="848"/>
                  </a:lnTo>
                  <a:lnTo>
                    <a:pt x="362" y="932"/>
                  </a:lnTo>
                  <a:lnTo>
                    <a:pt x="307" y="1016"/>
                  </a:lnTo>
                  <a:lnTo>
                    <a:pt x="257" y="1104"/>
                  </a:lnTo>
                  <a:lnTo>
                    <a:pt x="209" y="1196"/>
                  </a:lnTo>
                  <a:lnTo>
                    <a:pt x="167" y="1290"/>
                  </a:lnTo>
                  <a:lnTo>
                    <a:pt x="129" y="1385"/>
                  </a:lnTo>
                  <a:lnTo>
                    <a:pt x="95" y="1484"/>
                  </a:lnTo>
                  <a:lnTo>
                    <a:pt x="68" y="1584"/>
                  </a:lnTo>
                  <a:lnTo>
                    <a:pt x="44" y="1686"/>
                  </a:lnTo>
                  <a:lnTo>
                    <a:pt x="25" y="1790"/>
                  </a:lnTo>
                  <a:lnTo>
                    <a:pt x="12" y="1896"/>
                  </a:lnTo>
                  <a:lnTo>
                    <a:pt x="3" y="2003"/>
                  </a:lnTo>
                  <a:lnTo>
                    <a:pt x="0" y="2112"/>
                  </a:lnTo>
                  <a:lnTo>
                    <a:pt x="3" y="2220"/>
                  </a:lnTo>
                  <a:lnTo>
                    <a:pt x="12" y="2328"/>
                  </a:lnTo>
                  <a:lnTo>
                    <a:pt x="25" y="2433"/>
                  </a:lnTo>
                  <a:lnTo>
                    <a:pt x="44" y="2538"/>
                  </a:lnTo>
                  <a:lnTo>
                    <a:pt x="68" y="2640"/>
                  </a:lnTo>
                  <a:lnTo>
                    <a:pt x="95" y="2740"/>
                  </a:lnTo>
                  <a:lnTo>
                    <a:pt x="129" y="2838"/>
                  </a:lnTo>
                  <a:lnTo>
                    <a:pt x="167" y="2934"/>
                  </a:lnTo>
                  <a:lnTo>
                    <a:pt x="209" y="3028"/>
                  </a:lnTo>
                  <a:lnTo>
                    <a:pt x="257" y="3118"/>
                  </a:lnTo>
                  <a:lnTo>
                    <a:pt x="307" y="3208"/>
                  </a:lnTo>
                  <a:lnTo>
                    <a:pt x="362" y="3292"/>
                  </a:lnTo>
                  <a:lnTo>
                    <a:pt x="421" y="3376"/>
                  </a:lnTo>
                  <a:lnTo>
                    <a:pt x="483" y="3455"/>
                  </a:lnTo>
                  <a:lnTo>
                    <a:pt x="550" y="3531"/>
                  </a:lnTo>
                  <a:lnTo>
                    <a:pt x="620" y="3605"/>
                  </a:lnTo>
                  <a:lnTo>
                    <a:pt x="693" y="3675"/>
                  </a:lnTo>
                  <a:lnTo>
                    <a:pt x="769" y="3742"/>
                  </a:lnTo>
                  <a:lnTo>
                    <a:pt x="850" y="3805"/>
                  </a:lnTo>
                  <a:lnTo>
                    <a:pt x="932" y="3864"/>
                  </a:lnTo>
                  <a:lnTo>
                    <a:pt x="1018" y="3919"/>
                  </a:lnTo>
                  <a:lnTo>
                    <a:pt x="1106" y="3969"/>
                  </a:lnTo>
                  <a:lnTo>
                    <a:pt x="1198" y="4015"/>
                  </a:lnTo>
                  <a:lnTo>
                    <a:pt x="1292" y="4058"/>
                  </a:lnTo>
                  <a:lnTo>
                    <a:pt x="1387" y="4096"/>
                  </a:lnTo>
                  <a:lnTo>
                    <a:pt x="1485" y="4129"/>
                  </a:lnTo>
                  <a:lnTo>
                    <a:pt x="1586" y="4158"/>
                  </a:lnTo>
                  <a:lnTo>
                    <a:pt x="1688" y="4181"/>
                  </a:lnTo>
                  <a:lnTo>
                    <a:pt x="1792" y="4199"/>
                  </a:lnTo>
                  <a:lnTo>
                    <a:pt x="1898" y="4214"/>
                  </a:lnTo>
                  <a:lnTo>
                    <a:pt x="2005" y="4221"/>
                  </a:lnTo>
                  <a:lnTo>
                    <a:pt x="2114" y="4224"/>
                  </a:lnTo>
                  <a:lnTo>
                    <a:pt x="2222" y="4221"/>
                  </a:lnTo>
                  <a:lnTo>
                    <a:pt x="2330" y="4214"/>
                  </a:lnTo>
                  <a:lnTo>
                    <a:pt x="2435" y="4199"/>
                  </a:lnTo>
                  <a:lnTo>
                    <a:pt x="2539" y="4181"/>
                  </a:lnTo>
                  <a:lnTo>
                    <a:pt x="2641" y="4158"/>
                  </a:lnTo>
                  <a:lnTo>
                    <a:pt x="2742" y="4129"/>
                  </a:lnTo>
                  <a:lnTo>
                    <a:pt x="2840" y="4096"/>
                  </a:lnTo>
                  <a:lnTo>
                    <a:pt x="2937" y="4058"/>
                  </a:lnTo>
                  <a:lnTo>
                    <a:pt x="3030" y="4015"/>
                  </a:lnTo>
                  <a:lnTo>
                    <a:pt x="3121" y="3969"/>
                  </a:lnTo>
                  <a:lnTo>
                    <a:pt x="3210" y="3919"/>
                  </a:lnTo>
                  <a:lnTo>
                    <a:pt x="3295" y="3864"/>
                  </a:lnTo>
                  <a:lnTo>
                    <a:pt x="3379" y="3805"/>
                  </a:lnTo>
                  <a:lnTo>
                    <a:pt x="3458" y="3742"/>
                  </a:lnTo>
                  <a:lnTo>
                    <a:pt x="3534" y="3675"/>
                  </a:lnTo>
                  <a:lnTo>
                    <a:pt x="3608" y="3605"/>
                  </a:lnTo>
                  <a:lnTo>
                    <a:pt x="3678" y="3531"/>
                  </a:lnTo>
                  <a:lnTo>
                    <a:pt x="3744" y="3455"/>
                  </a:lnTo>
                  <a:lnTo>
                    <a:pt x="3808" y="3376"/>
                  </a:lnTo>
                  <a:lnTo>
                    <a:pt x="3865" y="3292"/>
                  </a:lnTo>
                  <a:lnTo>
                    <a:pt x="3921" y="3208"/>
                  </a:lnTo>
                  <a:lnTo>
                    <a:pt x="3972" y="3118"/>
                  </a:lnTo>
                  <a:lnTo>
                    <a:pt x="4018" y="3028"/>
                  </a:lnTo>
                  <a:lnTo>
                    <a:pt x="4061" y="2934"/>
                  </a:lnTo>
                  <a:lnTo>
                    <a:pt x="4099" y="2838"/>
                  </a:lnTo>
                  <a:lnTo>
                    <a:pt x="4132" y="2740"/>
                  </a:lnTo>
                  <a:lnTo>
                    <a:pt x="4161" y="2640"/>
                  </a:lnTo>
                  <a:lnTo>
                    <a:pt x="4184" y="2538"/>
                  </a:lnTo>
                  <a:lnTo>
                    <a:pt x="4202" y="2433"/>
                  </a:lnTo>
                  <a:lnTo>
                    <a:pt x="4215" y="2328"/>
                  </a:lnTo>
                  <a:lnTo>
                    <a:pt x="4224" y="2220"/>
                  </a:lnTo>
                  <a:lnTo>
                    <a:pt x="4227" y="2112"/>
                  </a:lnTo>
                  <a:lnTo>
                    <a:pt x="4224" y="2003"/>
                  </a:lnTo>
                  <a:lnTo>
                    <a:pt x="4215" y="1896"/>
                  </a:lnTo>
                  <a:lnTo>
                    <a:pt x="4202" y="1790"/>
                  </a:lnTo>
                  <a:lnTo>
                    <a:pt x="4184" y="1686"/>
                  </a:lnTo>
                  <a:lnTo>
                    <a:pt x="4161" y="1584"/>
                  </a:lnTo>
                  <a:lnTo>
                    <a:pt x="4132" y="1484"/>
                  </a:lnTo>
                  <a:lnTo>
                    <a:pt x="4099" y="1385"/>
                  </a:lnTo>
                  <a:lnTo>
                    <a:pt x="4061" y="1290"/>
                  </a:lnTo>
                  <a:lnTo>
                    <a:pt x="4018" y="1196"/>
                  </a:lnTo>
                  <a:lnTo>
                    <a:pt x="3972" y="1104"/>
                  </a:lnTo>
                  <a:lnTo>
                    <a:pt x="3921" y="1016"/>
                  </a:lnTo>
                  <a:lnTo>
                    <a:pt x="3865" y="932"/>
                  </a:lnTo>
                  <a:lnTo>
                    <a:pt x="3808" y="848"/>
                  </a:lnTo>
                  <a:lnTo>
                    <a:pt x="3744" y="769"/>
                  </a:lnTo>
                  <a:lnTo>
                    <a:pt x="3678" y="691"/>
                  </a:lnTo>
                  <a:lnTo>
                    <a:pt x="3608" y="618"/>
                  </a:lnTo>
                  <a:lnTo>
                    <a:pt x="3534" y="549"/>
                  </a:lnTo>
                  <a:lnTo>
                    <a:pt x="3458" y="482"/>
                  </a:lnTo>
                  <a:lnTo>
                    <a:pt x="3379" y="419"/>
                  </a:lnTo>
                  <a:lnTo>
                    <a:pt x="3295" y="360"/>
                  </a:lnTo>
                  <a:lnTo>
                    <a:pt x="3210" y="305"/>
                  </a:lnTo>
                  <a:lnTo>
                    <a:pt x="3121" y="255"/>
                  </a:lnTo>
                  <a:lnTo>
                    <a:pt x="3030" y="207"/>
                  </a:lnTo>
                  <a:lnTo>
                    <a:pt x="2937" y="166"/>
                  </a:lnTo>
                  <a:lnTo>
                    <a:pt x="2840" y="128"/>
                  </a:lnTo>
                  <a:lnTo>
                    <a:pt x="2742" y="95"/>
                  </a:lnTo>
                  <a:lnTo>
                    <a:pt x="2641" y="66"/>
                  </a:lnTo>
                  <a:lnTo>
                    <a:pt x="2539" y="42"/>
                  </a:lnTo>
                  <a:lnTo>
                    <a:pt x="2435" y="25"/>
                  </a:lnTo>
                  <a:lnTo>
                    <a:pt x="2330" y="10"/>
                  </a:lnTo>
                  <a:lnTo>
                    <a:pt x="2222" y="3"/>
                  </a:lnTo>
                  <a:lnTo>
                    <a:pt x="2114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ffectLst>
              <a:outerShdw blurRad="990600" dist="419100" dir="5400000" algn="t" rotWithShape="0">
                <a:prstClr val="black">
                  <a:alpha val="26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2"/>
            <p:cNvSpPr>
              <a:spLocks noEditPoints="1"/>
            </p:cNvSpPr>
            <p:nvPr/>
          </p:nvSpPr>
          <p:spPr bwMode="auto">
            <a:xfrm>
              <a:off x="6686445" y="3105749"/>
              <a:ext cx="458608" cy="489876"/>
            </a:xfrm>
            <a:custGeom>
              <a:avLst/>
              <a:gdLst>
                <a:gd name="T0" fmla="*/ 177 w 179"/>
                <a:gd name="T1" fmla="*/ 135 h 191"/>
                <a:gd name="T2" fmla="*/ 90 w 179"/>
                <a:gd name="T3" fmla="*/ 156 h 191"/>
                <a:gd name="T4" fmla="*/ 60 w 179"/>
                <a:gd name="T5" fmla="*/ 131 h 191"/>
                <a:gd name="T6" fmla="*/ 57 w 179"/>
                <a:gd name="T7" fmla="*/ 131 h 191"/>
                <a:gd name="T8" fmla="*/ 34 w 179"/>
                <a:gd name="T9" fmla="*/ 16 h 191"/>
                <a:gd name="T10" fmla="*/ 4 w 179"/>
                <a:gd name="T11" fmla="*/ 0 h 191"/>
                <a:gd name="T12" fmla="*/ 0 w 179"/>
                <a:gd name="T13" fmla="*/ 6 h 191"/>
                <a:gd name="T14" fmla="*/ 27 w 179"/>
                <a:gd name="T15" fmla="*/ 22 h 191"/>
                <a:gd name="T16" fmla="*/ 50 w 179"/>
                <a:gd name="T17" fmla="*/ 133 h 191"/>
                <a:gd name="T18" fmla="*/ 30 w 179"/>
                <a:gd name="T19" fmla="*/ 161 h 191"/>
                <a:gd name="T20" fmla="*/ 60 w 179"/>
                <a:gd name="T21" fmla="*/ 191 h 191"/>
                <a:gd name="T22" fmla="*/ 90 w 179"/>
                <a:gd name="T23" fmla="*/ 164 h 191"/>
                <a:gd name="T24" fmla="*/ 179 w 179"/>
                <a:gd name="T25" fmla="*/ 143 h 191"/>
                <a:gd name="T26" fmla="*/ 177 w 179"/>
                <a:gd name="T27" fmla="*/ 135 h 191"/>
                <a:gd name="T28" fmla="*/ 60 w 179"/>
                <a:gd name="T29" fmla="*/ 183 h 191"/>
                <a:gd name="T30" fmla="*/ 38 w 179"/>
                <a:gd name="T31" fmla="*/ 161 h 191"/>
                <a:gd name="T32" fmla="*/ 60 w 179"/>
                <a:gd name="T33" fmla="*/ 139 h 191"/>
                <a:gd name="T34" fmla="*/ 82 w 179"/>
                <a:gd name="T35" fmla="*/ 161 h 191"/>
                <a:gd name="T36" fmla="*/ 60 w 179"/>
                <a:gd name="T37" fmla="*/ 183 h 191"/>
                <a:gd name="T38" fmla="*/ 65 w 179"/>
                <a:gd name="T39" fmla="*/ 69 h 191"/>
                <a:gd name="T40" fmla="*/ 80 w 179"/>
                <a:gd name="T41" fmla="*/ 131 h 191"/>
                <a:gd name="T42" fmla="*/ 162 w 179"/>
                <a:gd name="T43" fmla="*/ 111 h 191"/>
                <a:gd name="T44" fmla="*/ 147 w 179"/>
                <a:gd name="T45" fmla="*/ 49 h 191"/>
                <a:gd name="T46" fmla="*/ 116 w 179"/>
                <a:gd name="T47" fmla="*/ 57 h 191"/>
                <a:gd name="T48" fmla="*/ 104 w 179"/>
                <a:gd name="T49" fmla="*/ 10 h 191"/>
                <a:gd name="T50" fmla="*/ 54 w 179"/>
                <a:gd name="T51" fmla="*/ 23 h 191"/>
                <a:gd name="T52" fmla="*/ 65 w 179"/>
                <a:gd name="T53" fmla="*/ 69 h 191"/>
                <a:gd name="T54" fmla="*/ 141 w 179"/>
                <a:gd name="T55" fmla="*/ 59 h 191"/>
                <a:gd name="T56" fmla="*/ 152 w 179"/>
                <a:gd name="T57" fmla="*/ 105 h 191"/>
                <a:gd name="T58" fmla="*/ 86 w 179"/>
                <a:gd name="T59" fmla="*/ 122 h 191"/>
                <a:gd name="T60" fmla="*/ 75 w 179"/>
                <a:gd name="T61" fmla="*/ 75 h 191"/>
                <a:gd name="T62" fmla="*/ 82 w 179"/>
                <a:gd name="T63" fmla="*/ 73 h 191"/>
                <a:gd name="T64" fmla="*/ 141 w 179"/>
                <a:gd name="T65" fmla="*/ 59 h 191"/>
                <a:gd name="T66" fmla="*/ 63 w 179"/>
                <a:gd name="T67" fmla="*/ 29 h 191"/>
                <a:gd name="T68" fmla="*/ 98 w 179"/>
                <a:gd name="T69" fmla="*/ 20 h 191"/>
                <a:gd name="T70" fmla="*/ 108 w 179"/>
                <a:gd name="T71" fmla="*/ 59 h 191"/>
                <a:gd name="T72" fmla="*/ 73 w 179"/>
                <a:gd name="T73" fmla="*/ 67 h 191"/>
                <a:gd name="T74" fmla="*/ 63 w 179"/>
                <a:gd name="T75" fmla="*/ 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9" h="191">
                  <a:moveTo>
                    <a:pt x="177" y="135"/>
                  </a:moveTo>
                  <a:cubicBezTo>
                    <a:pt x="90" y="156"/>
                    <a:pt x="90" y="156"/>
                    <a:pt x="90" y="156"/>
                  </a:cubicBezTo>
                  <a:cubicBezTo>
                    <a:pt x="87" y="142"/>
                    <a:pt x="75" y="131"/>
                    <a:pt x="60" y="131"/>
                  </a:cubicBezTo>
                  <a:cubicBezTo>
                    <a:pt x="59" y="131"/>
                    <a:pt x="58" y="131"/>
                    <a:pt x="57" y="131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38" y="137"/>
                    <a:pt x="30" y="148"/>
                    <a:pt x="30" y="161"/>
                  </a:cubicBezTo>
                  <a:cubicBezTo>
                    <a:pt x="30" y="178"/>
                    <a:pt x="44" y="191"/>
                    <a:pt x="60" y="191"/>
                  </a:cubicBezTo>
                  <a:cubicBezTo>
                    <a:pt x="76" y="191"/>
                    <a:pt x="88" y="179"/>
                    <a:pt x="90" y="164"/>
                  </a:cubicBezTo>
                  <a:cubicBezTo>
                    <a:pt x="179" y="143"/>
                    <a:pt x="179" y="143"/>
                    <a:pt x="179" y="143"/>
                  </a:cubicBezTo>
                  <a:lnTo>
                    <a:pt x="177" y="135"/>
                  </a:lnTo>
                  <a:close/>
                  <a:moveTo>
                    <a:pt x="60" y="183"/>
                  </a:moveTo>
                  <a:cubicBezTo>
                    <a:pt x="48" y="183"/>
                    <a:pt x="38" y="173"/>
                    <a:pt x="38" y="161"/>
                  </a:cubicBezTo>
                  <a:cubicBezTo>
                    <a:pt x="38" y="149"/>
                    <a:pt x="48" y="139"/>
                    <a:pt x="60" y="139"/>
                  </a:cubicBezTo>
                  <a:cubicBezTo>
                    <a:pt x="72" y="139"/>
                    <a:pt x="82" y="149"/>
                    <a:pt x="82" y="161"/>
                  </a:cubicBezTo>
                  <a:cubicBezTo>
                    <a:pt x="82" y="173"/>
                    <a:pt x="72" y="183"/>
                    <a:pt x="60" y="183"/>
                  </a:cubicBezTo>
                  <a:close/>
                  <a:moveTo>
                    <a:pt x="65" y="69"/>
                  </a:moveTo>
                  <a:cubicBezTo>
                    <a:pt x="80" y="131"/>
                    <a:pt x="80" y="131"/>
                    <a:pt x="80" y="131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16" y="57"/>
                    <a:pt x="116" y="57"/>
                    <a:pt x="116" y="57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65" y="69"/>
                    <a:pt x="65" y="69"/>
                    <a:pt x="65" y="69"/>
                  </a:cubicBezTo>
                  <a:close/>
                  <a:moveTo>
                    <a:pt x="141" y="59"/>
                  </a:moveTo>
                  <a:cubicBezTo>
                    <a:pt x="152" y="105"/>
                    <a:pt x="152" y="105"/>
                    <a:pt x="152" y="105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82" y="73"/>
                    <a:pt x="82" y="73"/>
                    <a:pt x="82" y="73"/>
                  </a:cubicBezTo>
                  <a:lnTo>
                    <a:pt x="141" y="59"/>
                  </a:lnTo>
                  <a:close/>
                  <a:moveTo>
                    <a:pt x="63" y="29"/>
                  </a:moveTo>
                  <a:cubicBezTo>
                    <a:pt x="98" y="20"/>
                    <a:pt x="98" y="20"/>
                    <a:pt x="98" y="20"/>
                  </a:cubicBezTo>
                  <a:cubicBezTo>
                    <a:pt x="108" y="59"/>
                    <a:pt x="108" y="59"/>
                    <a:pt x="108" y="59"/>
                  </a:cubicBezTo>
                  <a:cubicBezTo>
                    <a:pt x="73" y="67"/>
                    <a:pt x="73" y="67"/>
                    <a:pt x="73" y="67"/>
                  </a:cubicBezTo>
                  <a:lnTo>
                    <a:pt x="63" y="29"/>
                  </a:lnTo>
                  <a:close/>
                </a:path>
              </a:pathLst>
            </a:custGeom>
            <a:solidFill>
              <a:srgbClr val="4CCCE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963977" y="2677680"/>
            <a:ext cx="1346014" cy="1346015"/>
            <a:chOff x="7963977" y="2677680"/>
            <a:chExt cx="1346014" cy="1346015"/>
          </a:xfrm>
        </p:grpSpPr>
        <p:sp>
          <p:nvSpPr>
            <p:cNvPr id="4" name="Freeform 20"/>
            <p:cNvSpPr>
              <a:spLocks/>
            </p:cNvSpPr>
            <p:nvPr/>
          </p:nvSpPr>
          <p:spPr bwMode="auto">
            <a:xfrm>
              <a:off x="7963977" y="2677680"/>
              <a:ext cx="1346014" cy="1346015"/>
            </a:xfrm>
            <a:custGeom>
              <a:avLst/>
              <a:gdLst>
                <a:gd name="T0" fmla="*/ 1897 w 4225"/>
                <a:gd name="T1" fmla="*/ 4214 h 4224"/>
                <a:gd name="T2" fmla="*/ 1584 w 4225"/>
                <a:gd name="T3" fmla="*/ 4158 h 4224"/>
                <a:gd name="T4" fmla="*/ 1290 w 4225"/>
                <a:gd name="T5" fmla="*/ 4058 h 4224"/>
                <a:gd name="T6" fmla="*/ 1017 w 4225"/>
                <a:gd name="T7" fmla="*/ 3919 h 4224"/>
                <a:gd name="T8" fmla="*/ 769 w 4225"/>
                <a:gd name="T9" fmla="*/ 3742 h 4224"/>
                <a:gd name="T10" fmla="*/ 549 w 4225"/>
                <a:gd name="T11" fmla="*/ 3533 h 4224"/>
                <a:gd name="T12" fmla="*/ 360 w 4225"/>
                <a:gd name="T13" fmla="*/ 3292 h 4224"/>
                <a:gd name="T14" fmla="*/ 208 w 4225"/>
                <a:gd name="T15" fmla="*/ 3028 h 4224"/>
                <a:gd name="T16" fmla="*/ 95 w 4225"/>
                <a:gd name="T17" fmla="*/ 2740 h 4224"/>
                <a:gd name="T18" fmla="*/ 25 w 4225"/>
                <a:gd name="T19" fmla="*/ 2434 h 4224"/>
                <a:gd name="T20" fmla="*/ 0 w 4225"/>
                <a:gd name="T21" fmla="*/ 2112 h 4224"/>
                <a:gd name="T22" fmla="*/ 25 w 4225"/>
                <a:gd name="T23" fmla="*/ 1791 h 4224"/>
                <a:gd name="T24" fmla="*/ 95 w 4225"/>
                <a:gd name="T25" fmla="*/ 1484 h 4224"/>
                <a:gd name="T26" fmla="*/ 208 w 4225"/>
                <a:gd name="T27" fmla="*/ 1196 h 4224"/>
                <a:gd name="T28" fmla="*/ 360 w 4225"/>
                <a:gd name="T29" fmla="*/ 932 h 4224"/>
                <a:gd name="T30" fmla="*/ 549 w 4225"/>
                <a:gd name="T31" fmla="*/ 693 h 4224"/>
                <a:gd name="T32" fmla="*/ 769 w 4225"/>
                <a:gd name="T33" fmla="*/ 482 h 4224"/>
                <a:gd name="T34" fmla="*/ 1017 w 4225"/>
                <a:gd name="T35" fmla="*/ 305 h 4224"/>
                <a:gd name="T36" fmla="*/ 1290 w 4225"/>
                <a:gd name="T37" fmla="*/ 166 h 4224"/>
                <a:gd name="T38" fmla="*/ 1584 w 4225"/>
                <a:gd name="T39" fmla="*/ 66 h 4224"/>
                <a:gd name="T40" fmla="*/ 1897 w 4225"/>
                <a:gd name="T41" fmla="*/ 10 h 4224"/>
                <a:gd name="T42" fmla="*/ 2222 w 4225"/>
                <a:gd name="T43" fmla="*/ 3 h 4224"/>
                <a:gd name="T44" fmla="*/ 2539 w 4225"/>
                <a:gd name="T45" fmla="*/ 43 h 4224"/>
                <a:gd name="T46" fmla="*/ 2840 w 4225"/>
                <a:gd name="T47" fmla="*/ 128 h 4224"/>
                <a:gd name="T48" fmla="*/ 3119 w 4225"/>
                <a:gd name="T49" fmla="*/ 255 h 4224"/>
                <a:gd name="T50" fmla="*/ 3377 w 4225"/>
                <a:gd name="T51" fmla="*/ 419 h 4224"/>
                <a:gd name="T52" fmla="*/ 3607 w 4225"/>
                <a:gd name="T53" fmla="*/ 619 h 4224"/>
                <a:gd name="T54" fmla="*/ 3806 w 4225"/>
                <a:gd name="T55" fmla="*/ 848 h 4224"/>
                <a:gd name="T56" fmla="*/ 3970 w 4225"/>
                <a:gd name="T57" fmla="*/ 1106 h 4224"/>
                <a:gd name="T58" fmla="*/ 4097 w 4225"/>
                <a:gd name="T59" fmla="*/ 1386 h 4224"/>
                <a:gd name="T60" fmla="*/ 4183 w 4225"/>
                <a:gd name="T61" fmla="*/ 1686 h 4224"/>
                <a:gd name="T62" fmla="*/ 4222 w 4225"/>
                <a:gd name="T63" fmla="*/ 2004 h 4224"/>
                <a:gd name="T64" fmla="*/ 4215 w 4225"/>
                <a:gd name="T65" fmla="*/ 2328 h 4224"/>
                <a:gd name="T66" fmla="*/ 4159 w 4225"/>
                <a:gd name="T67" fmla="*/ 2640 h 4224"/>
                <a:gd name="T68" fmla="*/ 4060 w 4225"/>
                <a:gd name="T69" fmla="*/ 2934 h 4224"/>
                <a:gd name="T70" fmla="*/ 3920 w 4225"/>
                <a:gd name="T71" fmla="*/ 3208 h 4224"/>
                <a:gd name="T72" fmla="*/ 3743 w 4225"/>
                <a:gd name="T73" fmla="*/ 3455 h 4224"/>
                <a:gd name="T74" fmla="*/ 3534 w 4225"/>
                <a:gd name="T75" fmla="*/ 3675 h 4224"/>
                <a:gd name="T76" fmla="*/ 3294 w 4225"/>
                <a:gd name="T77" fmla="*/ 3864 h 4224"/>
                <a:gd name="T78" fmla="*/ 3029 w 4225"/>
                <a:gd name="T79" fmla="*/ 4017 h 4224"/>
                <a:gd name="T80" fmla="*/ 2741 w 4225"/>
                <a:gd name="T81" fmla="*/ 4129 h 4224"/>
                <a:gd name="T82" fmla="*/ 2435 w 4225"/>
                <a:gd name="T83" fmla="*/ 4199 h 4224"/>
                <a:gd name="T84" fmla="*/ 2113 w 4225"/>
                <a:gd name="T85" fmla="*/ 4224 h 4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25" h="4224">
                  <a:moveTo>
                    <a:pt x="2113" y="4224"/>
                  </a:moveTo>
                  <a:lnTo>
                    <a:pt x="2005" y="4221"/>
                  </a:lnTo>
                  <a:lnTo>
                    <a:pt x="1897" y="4214"/>
                  </a:lnTo>
                  <a:lnTo>
                    <a:pt x="1792" y="4199"/>
                  </a:lnTo>
                  <a:lnTo>
                    <a:pt x="1686" y="4181"/>
                  </a:lnTo>
                  <a:lnTo>
                    <a:pt x="1584" y="4158"/>
                  </a:lnTo>
                  <a:lnTo>
                    <a:pt x="1485" y="4129"/>
                  </a:lnTo>
                  <a:lnTo>
                    <a:pt x="1387" y="4096"/>
                  </a:lnTo>
                  <a:lnTo>
                    <a:pt x="1290" y="4058"/>
                  </a:lnTo>
                  <a:lnTo>
                    <a:pt x="1197" y="4017"/>
                  </a:lnTo>
                  <a:lnTo>
                    <a:pt x="1106" y="3969"/>
                  </a:lnTo>
                  <a:lnTo>
                    <a:pt x="1017" y="3919"/>
                  </a:lnTo>
                  <a:lnTo>
                    <a:pt x="932" y="3864"/>
                  </a:lnTo>
                  <a:lnTo>
                    <a:pt x="848" y="3805"/>
                  </a:lnTo>
                  <a:lnTo>
                    <a:pt x="769" y="3742"/>
                  </a:lnTo>
                  <a:lnTo>
                    <a:pt x="691" y="3675"/>
                  </a:lnTo>
                  <a:lnTo>
                    <a:pt x="618" y="3606"/>
                  </a:lnTo>
                  <a:lnTo>
                    <a:pt x="549" y="3533"/>
                  </a:lnTo>
                  <a:lnTo>
                    <a:pt x="483" y="3455"/>
                  </a:lnTo>
                  <a:lnTo>
                    <a:pt x="419" y="3376"/>
                  </a:lnTo>
                  <a:lnTo>
                    <a:pt x="360" y="3292"/>
                  </a:lnTo>
                  <a:lnTo>
                    <a:pt x="306" y="3208"/>
                  </a:lnTo>
                  <a:lnTo>
                    <a:pt x="255" y="3118"/>
                  </a:lnTo>
                  <a:lnTo>
                    <a:pt x="208" y="3028"/>
                  </a:lnTo>
                  <a:lnTo>
                    <a:pt x="166" y="2934"/>
                  </a:lnTo>
                  <a:lnTo>
                    <a:pt x="128" y="2839"/>
                  </a:lnTo>
                  <a:lnTo>
                    <a:pt x="95" y="2740"/>
                  </a:lnTo>
                  <a:lnTo>
                    <a:pt x="66" y="2640"/>
                  </a:lnTo>
                  <a:lnTo>
                    <a:pt x="43" y="2538"/>
                  </a:lnTo>
                  <a:lnTo>
                    <a:pt x="25" y="2434"/>
                  </a:lnTo>
                  <a:lnTo>
                    <a:pt x="10" y="2328"/>
                  </a:lnTo>
                  <a:lnTo>
                    <a:pt x="3" y="2221"/>
                  </a:lnTo>
                  <a:lnTo>
                    <a:pt x="0" y="2112"/>
                  </a:lnTo>
                  <a:lnTo>
                    <a:pt x="3" y="2004"/>
                  </a:lnTo>
                  <a:lnTo>
                    <a:pt x="10" y="1896"/>
                  </a:lnTo>
                  <a:lnTo>
                    <a:pt x="25" y="1791"/>
                  </a:lnTo>
                  <a:lnTo>
                    <a:pt x="43" y="1686"/>
                  </a:lnTo>
                  <a:lnTo>
                    <a:pt x="66" y="1584"/>
                  </a:lnTo>
                  <a:lnTo>
                    <a:pt x="95" y="1484"/>
                  </a:lnTo>
                  <a:lnTo>
                    <a:pt x="128" y="1386"/>
                  </a:lnTo>
                  <a:lnTo>
                    <a:pt x="166" y="1290"/>
                  </a:lnTo>
                  <a:lnTo>
                    <a:pt x="208" y="1196"/>
                  </a:lnTo>
                  <a:lnTo>
                    <a:pt x="255" y="1106"/>
                  </a:lnTo>
                  <a:lnTo>
                    <a:pt x="306" y="1016"/>
                  </a:lnTo>
                  <a:lnTo>
                    <a:pt x="360" y="932"/>
                  </a:lnTo>
                  <a:lnTo>
                    <a:pt x="419" y="848"/>
                  </a:lnTo>
                  <a:lnTo>
                    <a:pt x="483" y="769"/>
                  </a:lnTo>
                  <a:lnTo>
                    <a:pt x="549" y="693"/>
                  </a:lnTo>
                  <a:lnTo>
                    <a:pt x="618" y="619"/>
                  </a:lnTo>
                  <a:lnTo>
                    <a:pt x="691" y="549"/>
                  </a:lnTo>
                  <a:lnTo>
                    <a:pt x="769" y="482"/>
                  </a:lnTo>
                  <a:lnTo>
                    <a:pt x="848" y="419"/>
                  </a:lnTo>
                  <a:lnTo>
                    <a:pt x="932" y="360"/>
                  </a:lnTo>
                  <a:lnTo>
                    <a:pt x="1017" y="305"/>
                  </a:lnTo>
                  <a:lnTo>
                    <a:pt x="1106" y="255"/>
                  </a:lnTo>
                  <a:lnTo>
                    <a:pt x="1197" y="209"/>
                  </a:lnTo>
                  <a:lnTo>
                    <a:pt x="1290" y="166"/>
                  </a:lnTo>
                  <a:lnTo>
                    <a:pt x="1387" y="128"/>
                  </a:lnTo>
                  <a:lnTo>
                    <a:pt x="1485" y="95"/>
                  </a:lnTo>
                  <a:lnTo>
                    <a:pt x="1584" y="66"/>
                  </a:lnTo>
                  <a:lnTo>
                    <a:pt x="1686" y="43"/>
                  </a:lnTo>
                  <a:lnTo>
                    <a:pt x="1792" y="25"/>
                  </a:lnTo>
                  <a:lnTo>
                    <a:pt x="1897" y="10"/>
                  </a:lnTo>
                  <a:lnTo>
                    <a:pt x="2005" y="3"/>
                  </a:lnTo>
                  <a:lnTo>
                    <a:pt x="2113" y="0"/>
                  </a:lnTo>
                  <a:lnTo>
                    <a:pt x="2222" y="3"/>
                  </a:lnTo>
                  <a:lnTo>
                    <a:pt x="2329" y="10"/>
                  </a:lnTo>
                  <a:lnTo>
                    <a:pt x="2435" y="25"/>
                  </a:lnTo>
                  <a:lnTo>
                    <a:pt x="2539" y="43"/>
                  </a:lnTo>
                  <a:lnTo>
                    <a:pt x="2641" y="66"/>
                  </a:lnTo>
                  <a:lnTo>
                    <a:pt x="2741" y="95"/>
                  </a:lnTo>
                  <a:lnTo>
                    <a:pt x="2840" y="128"/>
                  </a:lnTo>
                  <a:lnTo>
                    <a:pt x="2935" y="166"/>
                  </a:lnTo>
                  <a:lnTo>
                    <a:pt x="3029" y="209"/>
                  </a:lnTo>
                  <a:lnTo>
                    <a:pt x="3119" y="255"/>
                  </a:lnTo>
                  <a:lnTo>
                    <a:pt x="3209" y="305"/>
                  </a:lnTo>
                  <a:lnTo>
                    <a:pt x="3294" y="360"/>
                  </a:lnTo>
                  <a:lnTo>
                    <a:pt x="3377" y="419"/>
                  </a:lnTo>
                  <a:lnTo>
                    <a:pt x="3456" y="482"/>
                  </a:lnTo>
                  <a:lnTo>
                    <a:pt x="3534" y="549"/>
                  </a:lnTo>
                  <a:lnTo>
                    <a:pt x="3607" y="619"/>
                  </a:lnTo>
                  <a:lnTo>
                    <a:pt x="3677" y="693"/>
                  </a:lnTo>
                  <a:lnTo>
                    <a:pt x="3743" y="769"/>
                  </a:lnTo>
                  <a:lnTo>
                    <a:pt x="3806" y="848"/>
                  </a:lnTo>
                  <a:lnTo>
                    <a:pt x="3865" y="932"/>
                  </a:lnTo>
                  <a:lnTo>
                    <a:pt x="3920" y="1016"/>
                  </a:lnTo>
                  <a:lnTo>
                    <a:pt x="3970" y="1106"/>
                  </a:lnTo>
                  <a:lnTo>
                    <a:pt x="4018" y="1196"/>
                  </a:lnTo>
                  <a:lnTo>
                    <a:pt x="4060" y="1290"/>
                  </a:lnTo>
                  <a:lnTo>
                    <a:pt x="4097" y="1386"/>
                  </a:lnTo>
                  <a:lnTo>
                    <a:pt x="4130" y="1484"/>
                  </a:lnTo>
                  <a:lnTo>
                    <a:pt x="4159" y="1584"/>
                  </a:lnTo>
                  <a:lnTo>
                    <a:pt x="4183" y="1686"/>
                  </a:lnTo>
                  <a:lnTo>
                    <a:pt x="4202" y="1791"/>
                  </a:lnTo>
                  <a:lnTo>
                    <a:pt x="4215" y="1896"/>
                  </a:lnTo>
                  <a:lnTo>
                    <a:pt x="4222" y="2004"/>
                  </a:lnTo>
                  <a:lnTo>
                    <a:pt x="4225" y="2112"/>
                  </a:lnTo>
                  <a:lnTo>
                    <a:pt x="4222" y="2221"/>
                  </a:lnTo>
                  <a:lnTo>
                    <a:pt x="4215" y="2328"/>
                  </a:lnTo>
                  <a:lnTo>
                    <a:pt x="4202" y="2434"/>
                  </a:lnTo>
                  <a:lnTo>
                    <a:pt x="4183" y="2538"/>
                  </a:lnTo>
                  <a:lnTo>
                    <a:pt x="4159" y="2640"/>
                  </a:lnTo>
                  <a:lnTo>
                    <a:pt x="4130" y="2740"/>
                  </a:lnTo>
                  <a:lnTo>
                    <a:pt x="4097" y="2839"/>
                  </a:lnTo>
                  <a:lnTo>
                    <a:pt x="4060" y="2934"/>
                  </a:lnTo>
                  <a:lnTo>
                    <a:pt x="4018" y="3028"/>
                  </a:lnTo>
                  <a:lnTo>
                    <a:pt x="3970" y="3118"/>
                  </a:lnTo>
                  <a:lnTo>
                    <a:pt x="3920" y="3208"/>
                  </a:lnTo>
                  <a:lnTo>
                    <a:pt x="3865" y="3292"/>
                  </a:lnTo>
                  <a:lnTo>
                    <a:pt x="3806" y="3376"/>
                  </a:lnTo>
                  <a:lnTo>
                    <a:pt x="3743" y="3455"/>
                  </a:lnTo>
                  <a:lnTo>
                    <a:pt x="3677" y="3533"/>
                  </a:lnTo>
                  <a:lnTo>
                    <a:pt x="3607" y="3606"/>
                  </a:lnTo>
                  <a:lnTo>
                    <a:pt x="3534" y="3675"/>
                  </a:lnTo>
                  <a:lnTo>
                    <a:pt x="3456" y="3742"/>
                  </a:lnTo>
                  <a:lnTo>
                    <a:pt x="3377" y="3805"/>
                  </a:lnTo>
                  <a:lnTo>
                    <a:pt x="3294" y="3864"/>
                  </a:lnTo>
                  <a:lnTo>
                    <a:pt x="3209" y="3919"/>
                  </a:lnTo>
                  <a:lnTo>
                    <a:pt x="3119" y="3969"/>
                  </a:lnTo>
                  <a:lnTo>
                    <a:pt x="3029" y="4017"/>
                  </a:lnTo>
                  <a:lnTo>
                    <a:pt x="2935" y="4058"/>
                  </a:lnTo>
                  <a:lnTo>
                    <a:pt x="2840" y="4096"/>
                  </a:lnTo>
                  <a:lnTo>
                    <a:pt x="2741" y="4129"/>
                  </a:lnTo>
                  <a:lnTo>
                    <a:pt x="2641" y="4158"/>
                  </a:lnTo>
                  <a:lnTo>
                    <a:pt x="2539" y="4181"/>
                  </a:lnTo>
                  <a:lnTo>
                    <a:pt x="2435" y="4199"/>
                  </a:lnTo>
                  <a:lnTo>
                    <a:pt x="2329" y="4214"/>
                  </a:lnTo>
                  <a:lnTo>
                    <a:pt x="2222" y="4221"/>
                  </a:lnTo>
                  <a:lnTo>
                    <a:pt x="2113" y="4224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ffectLst>
              <a:outerShdw blurRad="990600" dist="419100" dir="5400000" algn="t" rotWithShape="0">
                <a:prstClr val="black">
                  <a:alpha val="26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9"/>
            <p:cNvSpPr>
              <a:spLocks noEditPoints="1"/>
            </p:cNvSpPr>
            <p:nvPr/>
          </p:nvSpPr>
          <p:spPr bwMode="auto">
            <a:xfrm>
              <a:off x="8337763" y="3038527"/>
              <a:ext cx="598442" cy="624320"/>
            </a:xfrm>
            <a:custGeom>
              <a:avLst/>
              <a:gdLst>
                <a:gd name="T0" fmla="*/ 114 w 188"/>
                <a:gd name="T1" fmla="*/ 51 h 196"/>
                <a:gd name="T2" fmla="*/ 48 w 188"/>
                <a:gd name="T3" fmla="*/ 34 h 196"/>
                <a:gd name="T4" fmla="*/ 19 w 188"/>
                <a:gd name="T5" fmla="*/ 99 h 196"/>
                <a:gd name="T6" fmla="*/ 0 w 188"/>
                <a:gd name="T7" fmla="*/ 124 h 196"/>
                <a:gd name="T8" fmla="*/ 22 w 188"/>
                <a:gd name="T9" fmla="*/ 131 h 196"/>
                <a:gd name="T10" fmla="*/ 101 w 188"/>
                <a:gd name="T11" fmla="*/ 175 h 196"/>
                <a:gd name="T12" fmla="*/ 101 w 188"/>
                <a:gd name="T13" fmla="*/ 167 h 196"/>
                <a:gd name="T14" fmla="*/ 30 w 188"/>
                <a:gd name="T15" fmla="*/ 128 h 196"/>
                <a:gd name="T16" fmla="*/ 8 w 188"/>
                <a:gd name="T17" fmla="*/ 107 h 196"/>
                <a:gd name="T18" fmla="*/ 28 w 188"/>
                <a:gd name="T19" fmla="*/ 103 h 196"/>
                <a:gd name="T20" fmla="*/ 56 w 188"/>
                <a:gd name="T21" fmla="*/ 71 h 196"/>
                <a:gd name="T22" fmla="*/ 114 w 188"/>
                <a:gd name="T23" fmla="*/ 59 h 196"/>
                <a:gd name="T24" fmla="*/ 101 w 188"/>
                <a:gd name="T25" fmla="*/ 167 h 196"/>
                <a:gd name="T26" fmla="*/ 156 w 188"/>
                <a:gd name="T27" fmla="*/ 36 h 196"/>
                <a:gd name="T28" fmla="*/ 159 w 188"/>
                <a:gd name="T29" fmla="*/ 53 h 196"/>
                <a:gd name="T30" fmla="*/ 129 w 188"/>
                <a:gd name="T31" fmla="*/ 0 h 196"/>
                <a:gd name="T32" fmla="*/ 102 w 188"/>
                <a:gd name="T33" fmla="*/ 35 h 196"/>
                <a:gd name="T34" fmla="*/ 55 w 188"/>
                <a:gd name="T35" fmla="*/ 83 h 196"/>
                <a:gd name="T36" fmla="*/ 55 w 188"/>
                <a:gd name="T37" fmla="*/ 110 h 196"/>
                <a:gd name="T38" fmla="*/ 55 w 188"/>
                <a:gd name="T39" fmla="*/ 83 h 196"/>
                <a:gd name="T40" fmla="*/ 50 w 188"/>
                <a:gd name="T41" fmla="*/ 97 h 196"/>
                <a:gd name="T42" fmla="*/ 60 w 188"/>
                <a:gd name="T43" fmla="*/ 97 h 196"/>
                <a:gd name="T44" fmla="*/ 55 w 188"/>
                <a:gd name="T45" fmla="*/ 187 h 196"/>
                <a:gd name="T46" fmla="*/ 40 w 188"/>
                <a:gd name="T47" fmla="*/ 171 h 196"/>
                <a:gd name="T48" fmla="*/ 43 w 188"/>
                <a:gd name="T49" fmla="*/ 194 h 196"/>
                <a:gd name="T50" fmla="*/ 58 w 188"/>
                <a:gd name="T51" fmla="*/ 195 h 196"/>
                <a:gd name="T52" fmla="*/ 62 w 188"/>
                <a:gd name="T53" fmla="*/ 181 h 196"/>
                <a:gd name="T54" fmla="*/ 171 w 188"/>
                <a:gd name="T55" fmla="*/ 171 h 196"/>
                <a:gd name="T56" fmla="*/ 156 w 188"/>
                <a:gd name="T57" fmla="*/ 187 h 196"/>
                <a:gd name="T58" fmla="*/ 142 w 188"/>
                <a:gd name="T59" fmla="*/ 184 h 196"/>
                <a:gd name="T60" fmla="*/ 160 w 188"/>
                <a:gd name="T61" fmla="*/ 196 h 196"/>
                <a:gd name="T62" fmla="*/ 179 w 188"/>
                <a:gd name="T63" fmla="*/ 16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8" h="196">
                  <a:moveTo>
                    <a:pt x="188" y="111"/>
                  </a:moveTo>
                  <a:cubicBezTo>
                    <a:pt x="188" y="77"/>
                    <a:pt x="156" y="51"/>
                    <a:pt x="114" y="51"/>
                  </a:cubicBezTo>
                  <a:cubicBezTo>
                    <a:pt x="79" y="51"/>
                    <a:pt x="54" y="37"/>
                    <a:pt x="53" y="37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0" y="69"/>
                    <a:pt x="21" y="80"/>
                    <a:pt x="19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8" y="124"/>
                    <a:pt x="20" y="125"/>
                    <a:pt x="22" y="131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8" y="143"/>
                    <a:pt x="44" y="175"/>
                    <a:pt x="101" y="175"/>
                  </a:cubicBezTo>
                  <a:cubicBezTo>
                    <a:pt x="161" y="175"/>
                    <a:pt x="188" y="143"/>
                    <a:pt x="188" y="111"/>
                  </a:cubicBezTo>
                  <a:close/>
                  <a:moveTo>
                    <a:pt x="101" y="167"/>
                  </a:moveTo>
                  <a:cubicBezTo>
                    <a:pt x="49" y="167"/>
                    <a:pt x="35" y="138"/>
                    <a:pt x="30" y="128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25" y="119"/>
                    <a:pt x="14" y="117"/>
                    <a:pt x="8" y="116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82"/>
                    <a:pt x="53" y="72"/>
                    <a:pt x="54" y="7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65" y="51"/>
                    <a:pt x="87" y="59"/>
                    <a:pt x="114" y="59"/>
                  </a:cubicBezTo>
                  <a:cubicBezTo>
                    <a:pt x="151" y="59"/>
                    <a:pt x="180" y="81"/>
                    <a:pt x="180" y="111"/>
                  </a:cubicBezTo>
                  <a:cubicBezTo>
                    <a:pt x="180" y="145"/>
                    <a:pt x="149" y="167"/>
                    <a:pt x="101" y="167"/>
                  </a:cubicBezTo>
                  <a:close/>
                  <a:moveTo>
                    <a:pt x="129" y="8"/>
                  </a:moveTo>
                  <a:cubicBezTo>
                    <a:pt x="144" y="8"/>
                    <a:pt x="156" y="20"/>
                    <a:pt x="156" y="36"/>
                  </a:cubicBezTo>
                  <a:cubicBezTo>
                    <a:pt x="156" y="40"/>
                    <a:pt x="155" y="45"/>
                    <a:pt x="152" y="49"/>
                  </a:cubicBezTo>
                  <a:cubicBezTo>
                    <a:pt x="159" y="53"/>
                    <a:pt x="159" y="53"/>
                    <a:pt x="159" y="53"/>
                  </a:cubicBezTo>
                  <a:cubicBezTo>
                    <a:pt x="162" y="48"/>
                    <a:pt x="164" y="42"/>
                    <a:pt x="164" y="35"/>
                  </a:cubicBezTo>
                  <a:cubicBezTo>
                    <a:pt x="164" y="16"/>
                    <a:pt x="148" y="0"/>
                    <a:pt x="129" y="0"/>
                  </a:cubicBezTo>
                  <a:cubicBezTo>
                    <a:pt x="110" y="0"/>
                    <a:pt x="94" y="15"/>
                    <a:pt x="94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19"/>
                    <a:pt x="114" y="8"/>
                    <a:pt x="129" y="8"/>
                  </a:cubicBezTo>
                  <a:close/>
                  <a:moveTo>
                    <a:pt x="55" y="83"/>
                  </a:moveTo>
                  <a:cubicBezTo>
                    <a:pt x="48" y="83"/>
                    <a:pt x="42" y="89"/>
                    <a:pt x="42" y="97"/>
                  </a:cubicBezTo>
                  <a:cubicBezTo>
                    <a:pt x="42" y="104"/>
                    <a:pt x="48" y="110"/>
                    <a:pt x="55" y="110"/>
                  </a:cubicBezTo>
                  <a:cubicBezTo>
                    <a:pt x="62" y="110"/>
                    <a:pt x="68" y="104"/>
                    <a:pt x="68" y="97"/>
                  </a:cubicBezTo>
                  <a:cubicBezTo>
                    <a:pt x="68" y="89"/>
                    <a:pt x="62" y="83"/>
                    <a:pt x="55" y="83"/>
                  </a:cubicBezTo>
                  <a:close/>
                  <a:moveTo>
                    <a:pt x="55" y="102"/>
                  </a:moveTo>
                  <a:cubicBezTo>
                    <a:pt x="52" y="102"/>
                    <a:pt x="50" y="100"/>
                    <a:pt x="50" y="97"/>
                  </a:cubicBezTo>
                  <a:cubicBezTo>
                    <a:pt x="50" y="94"/>
                    <a:pt x="52" y="91"/>
                    <a:pt x="55" y="91"/>
                  </a:cubicBezTo>
                  <a:cubicBezTo>
                    <a:pt x="58" y="91"/>
                    <a:pt x="60" y="94"/>
                    <a:pt x="60" y="97"/>
                  </a:cubicBezTo>
                  <a:cubicBezTo>
                    <a:pt x="60" y="100"/>
                    <a:pt x="58" y="102"/>
                    <a:pt x="55" y="102"/>
                  </a:cubicBezTo>
                  <a:close/>
                  <a:moveTo>
                    <a:pt x="55" y="187"/>
                  </a:moveTo>
                  <a:cubicBezTo>
                    <a:pt x="52" y="188"/>
                    <a:pt x="49" y="188"/>
                    <a:pt x="46" y="187"/>
                  </a:cubicBezTo>
                  <a:cubicBezTo>
                    <a:pt x="40" y="184"/>
                    <a:pt x="37" y="177"/>
                    <a:pt x="40" y="171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28" y="178"/>
                    <a:pt x="33" y="190"/>
                    <a:pt x="43" y="194"/>
                  </a:cubicBezTo>
                  <a:cubicBezTo>
                    <a:pt x="45" y="196"/>
                    <a:pt x="48" y="196"/>
                    <a:pt x="51" y="196"/>
                  </a:cubicBezTo>
                  <a:cubicBezTo>
                    <a:pt x="53" y="196"/>
                    <a:pt x="56" y="196"/>
                    <a:pt x="58" y="195"/>
                  </a:cubicBezTo>
                  <a:cubicBezTo>
                    <a:pt x="63" y="193"/>
                    <a:pt x="67" y="189"/>
                    <a:pt x="69" y="184"/>
                  </a:cubicBezTo>
                  <a:cubicBezTo>
                    <a:pt x="62" y="181"/>
                    <a:pt x="62" y="181"/>
                    <a:pt x="62" y="181"/>
                  </a:cubicBezTo>
                  <a:cubicBezTo>
                    <a:pt x="60" y="184"/>
                    <a:pt x="58" y="186"/>
                    <a:pt x="55" y="187"/>
                  </a:cubicBezTo>
                  <a:close/>
                  <a:moveTo>
                    <a:pt x="171" y="171"/>
                  </a:moveTo>
                  <a:cubicBezTo>
                    <a:pt x="174" y="177"/>
                    <a:pt x="171" y="184"/>
                    <a:pt x="165" y="187"/>
                  </a:cubicBezTo>
                  <a:cubicBezTo>
                    <a:pt x="162" y="188"/>
                    <a:pt x="159" y="188"/>
                    <a:pt x="156" y="187"/>
                  </a:cubicBezTo>
                  <a:cubicBezTo>
                    <a:pt x="153" y="186"/>
                    <a:pt x="151" y="184"/>
                    <a:pt x="150" y="181"/>
                  </a:cubicBezTo>
                  <a:cubicBezTo>
                    <a:pt x="142" y="184"/>
                    <a:pt x="142" y="184"/>
                    <a:pt x="142" y="184"/>
                  </a:cubicBezTo>
                  <a:cubicBezTo>
                    <a:pt x="144" y="189"/>
                    <a:pt x="148" y="193"/>
                    <a:pt x="153" y="195"/>
                  </a:cubicBezTo>
                  <a:cubicBezTo>
                    <a:pt x="155" y="196"/>
                    <a:pt x="158" y="196"/>
                    <a:pt x="160" y="196"/>
                  </a:cubicBezTo>
                  <a:cubicBezTo>
                    <a:pt x="163" y="196"/>
                    <a:pt x="166" y="196"/>
                    <a:pt x="168" y="194"/>
                  </a:cubicBezTo>
                  <a:cubicBezTo>
                    <a:pt x="178" y="190"/>
                    <a:pt x="183" y="178"/>
                    <a:pt x="179" y="168"/>
                  </a:cubicBezTo>
                  <a:lnTo>
                    <a:pt x="171" y="171"/>
                  </a:lnTo>
                  <a:close/>
                </a:path>
              </a:pathLst>
            </a:custGeom>
            <a:solidFill>
              <a:srgbClr val="4CCCE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564682" y="4669062"/>
            <a:ext cx="1761816" cy="1323440"/>
            <a:chOff x="2593710" y="4770660"/>
            <a:chExt cx="1761816" cy="1323440"/>
          </a:xfrm>
        </p:grpSpPr>
        <p:sp>
          <p:nvSpPr>
            <p:cNvPr id="25" name="TextBox 19"/>
            <p:cNvSpPr txBox="1"/>
            <p:nvPr/>
          </p:nvSpPr>
          <p:spPr>
            <a:xfrm>
              <a:off x="2653823" y="4770660"/>
              <a:ext cx="1641590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593710" y="5170770"/>
              <a:ext cx="176181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决想题业化才性很义，八前难写常及包照，商各员色除农织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声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13128" y="4669062"/>
            <a:ext cx="1761816" cy="1323440"/>
            <a:chOff x="2593710" y="4770660"/>
            <a:chExt cx="1761816" cy="1323440"/>
          </a:xfrm>
        </p:grpSpPr>
        <p:sp>
          <p:nvSpPr>
            <p:cNvPr id="30" name="TextBox 19"/>
            <p:cNvSpPr txBox="1"/>
            <p:nvPr/>
          </p:nvSpPr>
          <p:spPr>
            <a:xfrm>
              <a:off x="2653823" y="4770660"/>
              <a:ext cx="1641590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593710" y="5170770"/>
              <a:ext cx="176181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决想题业化才性很义，八前难写常及包照，商各员色除农织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声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141928" y="4669062"/>
            <a:ext cx="1761816" cy="1323440"/>
            <a:chOff x="2593710" y="4770660"/>
            <a:chExt cx="1761816" cy="1323440"/>
          </a:xfrm>
        </p:grpSpPr>
        <p:sp>
          <p:nvSpPr>
            <p:cNvPr id="33" name="TextBox 19"/>
            <p:cNvSpPr txBox="1"/>
            <p:nvPr/>
          </p:nvSpPr>
          <p:spPr>
            <a:xfrm>
              <a:off x="2653823" y="4770660"/>
              <a:ext cx="1641590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593710" y="5170770"/>
              <a:ext cx="176181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条决想题业化才性很义，八前难写常及包照，商各员色除农织声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98157" y="4669062"/>
            <a:ext cx="1761816" cy="1323440"/>
            <a:chOff x="2593710" y="4770660"/>
            <a:chExt cx="1761816" cy="1323440"/>
          </a:xfrm>
        </p:grpSpPr>
        <p:sp>
          <p:nvSpPr>
            <p:cNvPr id="36" name="TextBox 19"/>
            <p:cNvSpPr txBox="1"/>
            <p:nvPr/>
          </p:nvSpPr>
          <p:spPr>
            <a:xfrm>
              <a:off x="2653823" y="4770660"/>
              <a:ext cx="1641590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593710" y="5170770"/>
              <a:ext cx="176181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条决想题业化才性很义，八前难写常及包照，商各员色除农织声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6912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3"/>
          <p:cNvCxnSpPr/>
          <p:nvPr/>
        </p:nvCxnSpPr>
        <p:spPr>
          <a:xfrm>
            <a:off x="1343066" y="3356675"/>
            <a:ext cx="10848934" cy="0"/>
          </a:xfrm>
          <a:prstGeom prst="line">
            <a:avLst/>
          </a:prstGeom>
          <a:ln w="22225">
            <a:solidFill>
              <a:srgbClr val="DBE834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16"/>
          <p:cNvCxnSpPr>
            <a:stCxn id="16" idx="0"/>
          </p:cNvCxnSpPr>
          <p:nvPr/>
        </p:nvCxnSpPr>
        <p:spPr>
          <a:xfrm flipV="1">
            <a:off x="2549471" y="3060700"/>
            <a:ext cx="0" cy="764152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olid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12"/>
          <p:cNvGrpSpPr/>
          <p:nvPr/>
        </p:nvGrpSpPr>
        <p:grpSpPr>
          <a:xfrm>
            <a:off x="2262753" y="2220721"/>
            <a:ext cx="1641590" cy="839874"/>
            <a:chOff x="2262753" y="2220721"/>
            <a:chExt cx="1641590" cy="839874"/>
          </a:xfrm>
        </p:grpSpPr>
        <p:sp>
          <p:nvSpPr>
            <p:cNvPr id="5" name="TextBox 19"/>
            <p:cNvSpPr txBox="1"/>
            <p:nvPr/>
          </p:nvSpPr>
          <p:spPr>
            <a:xfrm>
              <a:off x="2262753" y="2537375"/>
              <a:ext cx="1641590" cy="52322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6" name="TextBox 29"/>
            <p:cNvSpPr txBox="1"/>
            <p:nvPr/>
          </p:nvSpPr>
          <p:spPr>
            <a:xfrm>
              <a:off x="2262753" y="2220721"/>
              <a:ext cx="914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Roboto Thin" panose="02000000000000000000" pitchFamily="2" charset="0"/>
                  <a:cs typeface="Leelawadee UI" panose="020B0502040204020203" pitchFamily="34" charset="-34"/>
                </a:rPr>
                <a:t>10:30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 Thin" panose="02000000000000000000" pitchFamily="2" charset="0"/>
                <a:cs typeface="Leelawadee UI" panose="020B0502040204020203" pitchFamily="34" charset="-34"/>
              </a:endParaRPr>
            </a:p>
          </p:txBody>
        </p:sp>
      </p:grpSp>
      <p:cxnSp>
        <p:nvCxnSpPr>
          <p:cNvPr id="7" name="Straight Connector 32"/>
          <p:cNvCxnSpPr>
            <a:stCxn id="19" idx="0"/>
          </p:cNvCxnSpPr>
          <p:nvPr/>
        </p:nvCxnSpPr>
        <p:spPr>
          <a:xfrm flipV="1">
            <a:off x="5702199" y="3060700"/>
            <a:ext cx="0" cy="764152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olid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5"/>
          <p:cNvGrpSpPr/>
          <p:nvPr/>
        </p:nvGrpSpPr>
        <p:grpSpPr>
          <a:xfrm>
            <a:off x="5415481" y="2220721"/>
            <a:ext cx="1797858" cy="839874"/>
            <a:chOff x="5415481" y="2220721"/>
            <a:chExt cx="1797858" cy="839874"/>
          </a:xfrm>
        </p:grpSpPr>
        <p:sp>
          <p:nvSpPr>
            <p:cNvPr id="9" name="TextBox 33"/>
            <p:cNvSpPr txBox="1"/>
            <p:nvPr/>
          </p:nvSpPr>
          <p:spPr>
            <a:xfrm>
              <a:off x="5415481" y="2537375"/>
              <a:ext cx="1797858" cy="52322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10" name="TextBox 36"/>
            <p:cNvSpPr txBox="1"/>
            <p:nvPr/>
          </p:nvSpPr>
          <p:spPr>
            <a:xfrm>
              <a:off x="5415481" y="2220721"/>
              <a:ext cx="914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Roboto Thin" panose="02000000000000000000" pitchFamily="2" charset="0"/>
                  <a:cs typeface="Leelawadee UI" panose="020B0502040204020203" pitchFamily="34" charset="-34"/>
                </a:rPr>
                <a:t>12:00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 Thin" panose="02000000000000000000" pitchFamily="2" charset="0"/>
                <a:cs typeface="Leelawadee UI" panose="020B0502040204020203" pitchFamily="34" charset="-34"/>
              </a:endParaRPr>
            </a:p>
          </p:txBody>
        </p:sp>
      </p:grpSp>
      <p:cxnSp>
        <p:nvCxnSpPr>
          <p:cNvPr id="11" name="Straight Connector 41"/>
          <p:cNvCxnSpPr>
            <a:stCxn id="22" idx="0"/>
          </p:cNvCxnSpPr>
          <p:nvPr/>
        </p:nvCxnSpPr>
        <p:spPr>
          <a:xfrm flipV="1">
            <a:off x="8854928" y="3060700"/>
            <a:ext cx="0" cy="764152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solid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7"/>
          <p:cNvGrpSpPr/>
          <p:nvPr/>
        </p:nvGrpSpPr>
        <p:grpSpPr>
          <a:xfrm>
            <a:off x="8568210" y="2220721"/>
            <a:ext cx="1797856" cy="839874"/>
            <a:chOff x="8568210" y="2220721"/>
            <a:chExt cx="1797856" cy="839874"/>
          </a:xfrm>
        </p:grpSpPr>
        <p:sp>
          <p:nvSpPr>
            <p:cNvPr id="13" name="TextBox 42"/>
            <p:cNvSpPr txBox="1"/>
            <p:nvPr/>
          </p:nvSpPr>
          <p:spPr>
            <a:xfrm>
              <a:off x="8568210" y="2537375"/>
              <a:ext cx="1797856" cy="52322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14" name="TextBox 45"/>
            <p:cNvSpPr txBox="1"/>
            <p:nvPr/>
          </p:nvSpPr>
          <p:spPr>
            <a:xfrm>
              <a:off x="8568210" y="2220721"/>
              <a:ext cx="914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Roboto Thin" panose="02000000000000000000" pitchFamily="2" charset="0"/>
                  <a:cs typeface="Leelawadee UI" panose="020B0502040204020203" pitchFamily="34" charset="-34"/>
                </a:rPr>
                <a:t>14:30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 Thin" panose="02000000000000000000" pitchFamily="2" charset="0"/>
                <a:cs typeface="Leelawadee UI" panose="020B0502040204020203" pitchFamily="34" charset="-34"/>
              </a:endParaRPr>
            </a:p>
          </p:txBody>
        </p:sp>
      </p:grpSp>
      <p:grpSp>
        <p:nvGrpSpPr>
          <p:cNvPr id="15" name="Group 2"/>
          <p:cNvGrpSpPr/>
          <p:nvPr/>
        </p:nvGrpSpPr>
        <p:grpSpPr>
          <a:xfrm>
            <a:off x="2305437" y="3824852"/>
            <a:ext cx="488068" cy="488068"/>
            <a:chOff x="2305437" y="3824852"/>
            <a:chExt cx="488068" cy="488068"/>
          </a:xfrm>
        </p:grpSpPr>
        <p:sp>
          <p:nvSpPr>
            <p:cNvPr id="16" name="Oval 14"/>
            <p:cNvSpPr/>
            <p:nvPr/>
          </p:nvSpPr>
          <p:spPr>
            <a:xfrm>
              <a:off x="2305437" y="3824852"/>
              <a:ext cx="488068" cy="488068"/>
            </a:xfrm>
            <a:prstGeom prst="ellipse">
              <a:avLst/>
            </a:prstGeom>
            <a:solidFill>
              <a:srgbClr val="4CCCEA"/>
            </a:solidFill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54"/>
            <p:cNvSpPr>
              <a:spLocks noEditPoints="1"/>
            </p:cNvSpPr>
            <p:nvPr/>
          </p:nvSpPr>
          <p:spPr bwMode="auto">
            <a:xfrm>
              <a:off x="2420507" y="3939922"/>
              <a:ext cx="257929" cy="257929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200 h 200"/>
                <a:gd name="T6" fmla="*/ 100 w 200"/>
                <a:gd name="T7" fmla="*/ 200 h 200"/>
                <a:gd name="T8" fmla="*/ 200 w 200"/>
                <a:gd name="T9" fmla="*/ 100 h 200"/>
                <a:gd name="T10" fmla="*/ 104 w 200"/>
                <a:gd name="T11" fmla="*/ 59 h 200"/>
                <a:gd name="T12" fmla="*/ 140 w 200"/>
                <a:gd name="T13" fmla="*/ 96 h 200"/>
                <a:gd name="T14" fmla="*/ 104 w 200"/>
                <a:gd name="T15" fmla="*/ 59 h 200"/>
                <a:gd name="T16" fmla="*/ 104 w 200"/>
                <a:gd name="T17" fmla="*/ 8 h 200"/>
                <a:gd name="T18" fmla="*/ 104 w 200"/>
                <a:gd name="T19" fmla="*/ 51 h 200"/>
                <a:gd name="T20" fmla="*/ 96 w 200"/>
                <a:gd name="T21" fmla="*/ 51 h 200"/>
                <a:gd name="T22" fmla="*/ 96 w 200"/>
                <a:gd name="T23" fmla="*/ 8 h 200"/>
                <a:gd name="T24" fmla="*/ 96 w 200"/>
                <a:gd name="T25" fmla="*/ 96 h 200"/>
                <a:gd name="T26" fmla="*/ 65 w 200"/>
                <a:gd name="T27" fmla="*/ 55 h 200"/>
                <a:gd name="T28" fmla="*/ 52 w 200"/>
                <a:gd name="T29" fmla="*/ 96 h 200"/>
                <a:gd name="T30" fmla="*/ 29 w 200"/>
                <a:gd name="T31" fmla="*/ 41 h 200"/>
                <a:gd name="T32" fmla="*/ 52 w 200"/>
                <a:gd name="T33" fmla="*/ 96 h 200"/>
                <a:gd name="T34" fmla="*/ 57 w 200"/>
                <a:gd name="T35" fmla="*/ 146 h 200"/>
                <a:gd name="T36" fmla="*/ 8 w 200"/>
                <a:gd name="T37" fmla="*/ 104 h 200"/>
                <a:gd name="T38" fmla="*/ 60 w 200"/>
                <a:gd name="T39" fmla="*/ 104 h 200"/>
                <a:gd name="T40" fmla="*/ 96 w 200"/>
                <a:gd name="T41" fmla="*/ 140 h 200"/>
                <a:gd name="T42" fmla="*/ 60 w 200"/>
                <a:gd name="T43" fmla="*/ 104 h 200"/>
                <a:gd name="T44" fmla="*/ 96 w 200"/>
                <a:gd name="T45" fmla="*/ 191 h 200"/>
                <a:gd name="T46" fmla="*/ 96 w 200"/>
                <a:gd name="T47" fmla="*/ 148 h 200"/>
                <a:gd name="T48" fmla="*/ 104 w 200"/>
                <a:gd name="T49" fmla="*/ 148 h 200"/>
                <a:gd name="T50" fmla="*/ 104 w 200"/>
                <a:gd name="T51" fmla="*/ 191 h 200"/>
                <a:gd name="T52" fmla="*/ 104 w 200"/>
                <a:gd name="T53" fmla="*/ 104 h 200"/>
                <a:gd name="T54" fmla="*/ 135 w 200"/>
                <a:gd name="T55" fmla="*/ 144 h 200"/>
                <a:gd name="T56" fmla="*/ 148 w 200"/>
                <a:gd name="T57" fmla="*/ 104 h 200"/>
                <a:gd name="T58" fmla="*/ 171 w 200"/>
                <a:gd name="T59" fmla="*/ 158 h 200"/>
                <a:gd name="T60" fmla="*/ 148 w 200"/>
                <a:gd name="T61" fmla="*/ 104 h 200"/>
                <a:gd name="T62" fmla="*/ 143 w 200"/>
                <a:gd name="T63" fmla="*/ 53 h 200"/>
                <a:gd name="T64" fmla="*/ 192 w 200"/>
                <a:gd name="T65" fmla="*/ 96 h 200"/>
                <a:gd name="T66" fmla="*/ 166 w 200"/>
                <a:gd name="T67" fmla="*/ 35 h 200"/>
                <a:gd name="T68" fmla="*/ 121 w 200"/>
                <a:gd name="T69" fmla="*/ 10 h 200"/>
                <a:gd name="T70" fmla="*/ 78 w 200"/>
                <a:gd name="T71" fmla="*/ 10 h 200"/>
                <a:gd name="T72" fmla="*/ 34 w 200"/>
                <a:gd name="T73" fmla="*/ 35 h 200"/>
                <a:gd name="T74" fmla="*/ 34 w 200"/>
                <a:gd name="T75" fmla="*/ 164 h 200"/>
                <a:gd name="T76" fmla="*/ 78 w 200"/>
                <a:gd name="T77" fmla="*/ 189 h 200"/>
                <a:gd name="T78" fmla="*/ 121 w 200"/>
                <a:gd name="T79" fmla="*/ 189 h 200"/>
                <a:gd name="T80" fmla="*/ 166 w 200"/>
                <a:gd name="T81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4"/>
                    <a:pt x="0" y="100"/>
                  </a:cubicBezTo>
                  <a:cubicBezTo>
                    <a:pt x="0" y="155"/>
                    <a:pt x="45" y="199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4"/>
                    <a:pt x="155" y="0"/>
                    <a:pt x="100" y="0"/>
                  </a:cubicBezTo>
                  <a:close/>
                  <a:moveTo>
                    <a:pt x="104" y="59"/>
                  </a:moveTo>
                  <a:cubicBezTo>
                    <a:pt x="115" y="59"/>
                    <a:pt x="125" y="58"/>
                    <a:pt x="135" y="55"/>
                  </a:cubicBezTo>
                  <a:cubicBezTo>
                    <a:pt x="138" y="67"/>
                    <a:pt x="140" y="81"/>
                    <a:pt x="140" y="96"/>
                  </a:cubicBezTo>
                  <a:cubicBezTo>
                    <a:pt x="104" y="96"/>
                    <a:pt x="104" y="96"/>
                    <a:pt x="104" y="96"/>
                  </a:cubicBezTo>
                  <a:lnTo>
                    <a:pt x="104" y="59"/>
                  </a:lnTo>
                  <a:close/>
                  <a:moveTo>
                    <a:pt x="104" y="51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15" y="11"/>
                    <a:pt x="126" y="26"/>
                    <a:pt x="133" y="48"/>
                  </a:cubicBezTo>
                  <a:cubicBezTo>
                    <a:pt x="123" y="50"/>
                    <a:pt x="114" y="51"/>
                    <a:pt x="104" y="51"/>
                  </a:cubicBezTo>
                  <a:close/>
                  <a:moveTo>
                    <a:pt x="96" y="8"/>
                  </a:moveTo>
                  <a:cubicBezTo>
                    <a:pt x="96" y="51"/>
                    <a:pt x="96" y="51"/>
                    <a:pt x="96" y="51"/>
                  </a:cubicBezTo>
                  <a:cubicBezTo>
                    <a:pt x="86" y="51"/>
                    <a:pt x="76" y="50"/>
                    <a:pt x="67" y="48"/>
                  </a:cubicBezTo>
                  <a:cubicBezTo>
                    <a:pt x="74" y="25"/>
                    <a:pt x="85" y="11"/>
                    <a:pt x="96" y="8"/>
                  </a:cubicBezTo>
                  <a:close/>
                  <a:moveTo>
                    <a:pt x="96" y="59"/>
                  </a:moveTo>
                  <a:cubicBezTo>
                    <a:pt x="96" y="96"/>
                    <a:pt x="96" y="96"/>
                    <a:pt x="96" y="9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81"/>
                    <a:pt x="62" y="67"/>
                    <a:pt x="65" y="55"/>
                  </a:cubicBezTo>
                  <a:cubicBezTo>
                    <a:pt x="75" y="58"/>
                    <a:pt x="85" y="59"/>
                    <a:pt x="96" y="59"/>
                  </a:cubicBezTo>
                  <a:close/>
                  <a:moveTo>
                    <a:pt x="52" y="96"/>
                  </a:moveTo>
                  <a:cubicBezTo>
                    <a:pt x="8" y="96"/>
                    <a:pt x="8" y="96"/>
                    <a:pt x="8" y="96"/>
                  </a:cubicBezTo>
                  <a:cubicBezTo>
                    <a:pt x="9" y="75"/>
                    <a:pt x="17" y="56"/>
                    <a:pt x="29" y="41"/>
                  </a:cubicBezTo>
                  <a:cubicBezTo>
                    <a:pt x="38" y="46"/>
                    <a:pt x="47" y="50"/>
                    <a:pt x="57" y="53"/>
                  </a:cubicBezTo>
                  <a:cubicBezTo>
                    <a:pt x="54" y="66"/>
                    <a:pt x="52" y="80"/>
                    <a:pt x="52" y="96"/>
                  </a:cubicBezTo>
                  <a:close/>
                  <a:moveTo>
                    <a:pt x="52" y="104"/>
                  </a:moveTo>
                  <a:cubicBezTo>
                    <a:pt x="52" y="119"/>
                    <a:pt x="54" y="133"/>
                    <a:pt x="57" y="146"/>
                  </a:cubicBezTo>
                  <a:cubicBezTo>
                    <a:pt x="47" y="149"/>
                    <a:pt x="38" y="153"/>
                    <a:pt x="29" y="158"/>
                  </a:cubicBezTo>
                  <a:cubicBezTo>
                    <a:pt x="17" y="143"/>
                    <a:pt x="9" y="124"/>
                    <a:pt x="8" y="104"/>
                  </a:cubicBezTo>
                  <a:lnTo>
                    <a:pt x="52" y="104"/>
                  </a:lnTo>
                  <a:close/>
                  <a:moveTo>
                    <a:pt x="60" y="104"/>
                  </a:moveTo>
                  <a:cubicBezTo>
                    <a:pt x="96" y="104"/>
                    <a:pt x="96" y="104"/>
                    <a:pt x="96" y="104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85" y="140"/>
                    <a:pt x="75" y="141"/>
                    <a:pt x="65" y="144"/>
                  </a:cubicBezTo>
                  <a:cubicBezTo>
                    <a:pt x="62" y="132"/>
                    <a:pt x="60" y="118"/>
                    <a:pt x="60" y="104"/>
                  </a:cubicBezTo>
                  <a:close/>
                  <a:moveTo>
                    <a:pt x="96" y="148"/>
                  </a:moveTo>
                  <a:cubicBezTo>
                    <a:pt x="96" y="191"/>
                    <a:pt x="96" y="191"/>
                    <a:pt x="96" y="191"/>
                  </a:cubicBezTo>
                  <a:cubicBezTo>
                    <a:pt x="85" y="188"/>
                    <a:pt x="74" y="174"/>
                    <a:pt x="67" y="152"/>
                  </a:cubicBezTo>
                  <a:cubicBezTo>
                    <a:pt x="76" y="149"/>
                    <a:pt x="86" y="148"/>
                    <a:pt x="96" y="148"/>
                  </a:cubicBezTo>
                  <a:close/>
                  <a:moveTo>
                    <a:pt x="104" y="191"/>
                  </a:moveTo>
                  <a:cubicBezTo>
                    <a:pt x="104" y="148"/>
                    <a:pt x="104" y="148"/>
                    <a:pt x="104" y="148"/>
                  </a:cubicBezTo>
                  <a:cubicBezTo>
                    <a:pt x="114" y="148"/>
                    <a:pt x="123" y="149"/>
                    <a:pt x="133" y="152"/>
                  </a:cubicBezTo>
                  <a:cubicBezTo>
                    <a:pt x="126" y="174"/>
                    <a:pt x="115" y="188"/>
                    <a:pt x="104" y="191"/>
                  </a:cubicBezTo>
                  <a:close/>
                  <a:moveTo>
                    <a:pt x="104" y="140"/>
                  </a:moveTo>
                  <a:cubicBezTo>
                    <a:pt x="104" y="104"/>
                    <a:pt x="104" y="104"/>
                    <a:pt x="104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18"/>
                    <a:pt x="138" y="132"/>
                    <a:pt x="135" y="144"/>
                  </a:cubicBezTo>
                  <a:cubicBezTo>
                    <a:pt x="125" y="141"/>
                    <a:pt x="115" y="140"/>
                    <a:pt x="104" y="140"/>
                  </a:cubicBezTo>
                  <a:close/>
                  <a:moveTo>
                    <a:pt x="148" y="104"/>
                  </a:moveTo>
                  <a:cubicBezTo>
                    <a:pt x="192" y="104"/>
                    <a:pt x="192" y="104"/>
                    <a:pt x="192" y="104"/>
                  </a:cubicBezTo>
                  <a:cubicBezTo>
                    <a:pt x="191" y="124"/>
                    <a:pt x="183" y="143"/>
                    <a:pt x="171" y="158"/>
                  </a:cubicBezTo>
                  <a:cubicBezTo>
                    <a:pt x="162" y="153"/>
                    <a:pt x="153" y="149"/>
                    <a:pt x="143" y="146"/>
                  </a:cubicBezTo>
                  <a:cubicBezTo>
                    <a:pt x="146" y="133"/>
                    <a:pt x="148" y="119"/>
                    <a:pt x="148" y="104"/>
                  </a:cubicBezTo>
                  <a:close/>
                  <a:moveTo>
                    <a:pt x="148" y="96"/>
                  </a:moveTo>
                  <a:cubicBezTo>
                    <a:pt x="148" y="80"/>
                    <a:pt x="146" y="66"/>
                    <a:pt x="143" y="53"/>
                  </a:cubicBezTo>
                  <a:cubicBezTo>
                    <a:pt x="153" y="50"/>
                    <a:pt x="162" y="46"/>
                    <a:pt x="171" y="41"/>
                  </a:cubicBezTo>
                  <a:cubicBezTo>
                    <a:pt x="183" y="56"/>
                    <a:pt x="191" y="75"/>
                    <a:pt x="192" y="96"/>
                  </a:cubicBezTo>
                  <a:lnTo>
                    <a:pt x="148" y="96"/>
                  </a:lnTo>
                  <a:close/>
                  <a:moveTo>
                    <a:pt x="166" y="35"/>
                  </a:moveTo>
                  <a:cubicBezTo>
                    <a:pt x="158" y="39"/>
                    <a:pt x="149" y="43"/>
                    <a:pt x="140" y="46"/>
                  </a:cubicBezTo>
                  <a:cubicBezTo>
                    <a:pt x="136" y="30"/>
                    <a:pt x="129" y="18"/>
                    <a:pt x="121" y="10"/>
                  </a:cubicBezTo>
                  <a:cubicBezTo>
                    <a:pt x="138" y="14"/>
                    <a:pt x="154" y="23"/>
                    <a:pt x="166" y="35"/>
                  </a:cubicBezTo>
                  <a:close/>
                  <a:moveTo>
                    <a:pt x="78" y="10"/>
                  </a:moveTo>
                  <a:cubicBezTo>
                    <a:pt x="71" y="18"/>
                    <a:pt x="64" y="30"/>
                    <a:pt x="59" y="45"/>
                  </a:cubicBezTo>
                  <a:cubicBezTo>
                    <a:pt x="51" y="43"/>
                    <a:pt x="42" y="39"/>
                    <a:pt x="34" y="35"/>
                  </a:cubicBezTo>
                  <a:cubicBezTo>
                    <a:pt x="46" y="23"/>
                    <a:pt x="61" y="14"/>
                    <a:pt x="78" y="10"/>
                  </a:cubicBezTo>
                  <a:close/>
                  <a:moveTo>
                    <a:pt x="34" y="164"/>
                  </a:moveTo>
                  <a:cubicBezTo>
                    <a:pt x="42" y="160"/>
                    <a:pt x="51" y="156"/>
                    <a:pt x="59" y="154"/>
                  </a:cubicBezTo>
                  <a:cubicBezTo>
                    <a:pt x="64" y="169"/>
                    <a:pt x="71" y="181"/>
                    <a:pt x="78" y="189"/>
                  </a:cubicBezTo>
                  <a:cubicBezTo>
                    <a:pt x="61" y="185"/>
                    <a:pt x="46" y="176"/>
                    <a:pt x="34" y="164"/>
                  </a:cubicBezTo>
                  <a:close/>
                  <a:moveTo>
                    <a:pt x="121" y="189"/>
                  </a:moveTo>
                  <a:cubicBezTo>
                    <a:pt x="129" y="181"/>
                    <a:pt x="136" y="169"/>
                    <a:pt x="140" y="154"/>
                  </a:cubicBezTo>
                  <a:cubicBezTo>
                    <a:pt x="149" y="156"/>
                    <a:pt x="158" y="160"/>
                    <a:pt x="166" y="164"/>
                  </a:cubicBezTo>
                  <a:cubicBezTo>
                    <a:pt x="154" y="176"/>
                    <a:pt x="138" y="185"/>
                    <a:pt x="121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3"/>
          <p:cNvGrpSpPr/>
          <p:nvPr/>
        </p:nvGrpSpPr>
        <p:grpSpPr>
          <a:xfrm>
            <a:off x="5458165" y="3824852"/>
            <a:ext cx="488068" cy="488068"/>
            <a:chOff x="5458165" y="3824852"/>
            <a:chExt cx="488068" cy="488068"/>
          </a:xfrm>
        </p:grpSpPr>
        <p:sp>
          <p:nvSpPr>
            <p:cNvPr id="19" name="Oval 31"/>
            <p:cNvSpPr/>
            <p:nvPr/>
          </p:nvSpPr>
          <p:spPr>
            <a:xfrm>
              <a:off x="5458165" y="3824852"/>
              <a:ext cx="488068" cy="488068"/>
            </a:xfrm>
            <a:prstGeom prst="ellipse">
              <a:avLst/>
            </a:prstGeom>
            <a:solidFill>
              <a:srgbClr val="4CCCEA"/>
            </a:solidFill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31"/>
            <p:cNvSpPr>
              <a:spLocks noEditPoints="1"/>
            </p:cNvSpPr>
            <p:nvPr/>
          </p:nvSpPr>
          <p:spPr bwMode="auto">
            <a:xfrm>
              <a:off x="5598161" y="3924749"/>
              <a:ext cx="208077" cy="288274"/>
            </a:xfrm>
            <a:custGeom>
              <a:avLst/>
              <a:gdLst>
                <a:gd name="T0" fmla="*/ 78 w 160"/>
                <a:gd name="T1" fmla="*/ 0 h 224"/>
                <a:gd name="T2" fmla="*/ 4 w 160"/>
                <a:gd name="T3" fmla="*/ 56 h 224"/>
                <a:gd name="T4" fmla="*/ 0 w 160"/>
                <a:gd name="T5" fmla="*/ 79 h 224"/>
                <a:gd name="T6" fmla="*/ 27 w 160"/>
                <a:gd name="T7" fmla="*/ 134 h 224"/>
                <a:gd name="T8" fmla="*/ 30 w 160"/>
                <a:gd name="T9" fmla="*/ 137 h 224"/>
                <a:gd name="T10" fmla="*/ 48 w 160"/>
                <a:gd name="T11" fmla="*/ 166 h 224"/>
                <a:gd name="T12" fmla="*/ 48 w 160"/>
                <a:gd name="T13" fmla="*/ 212 h 224"/>
                <a:gd name="T14" fmla="*/ 60 w 160"/>
                <a:gd name="T15" fmla="*/ 224 h 224"/>
                <a:gd name="T16" fmla="*/ 98 w 160"/>
                <a:gd name="T17" fmla="*/ 224 h 224"/>
                <a:gd name="T18" fmla="*/ 108 w 160"/>
                <a:gd name="T19" fmla="*/ 212 h 224"/>
                <a:gd name="T20" fmla="*/ 108 w 160"/>
                <a:gd name="T21" fmla="*/ 168 h 224"/>
                <a:gd name="T22" fmla="*/ 126 w 160"/>
                <a:gd name="T23" fmla="*/ 141 h 224"/>
                <a:gd name="T24" fmla="*/ 143 w 160"/>
                <a:gd name="T25" fmla="*/ 125 h 224"/>
                <a:gd name="T26" fmla="*/ 156 w 160"/>
                <a:gd name="T27" fmla="*/ 101 h 224"/>
                <a:gd name="T28" fmla="*/ 160 w 160"/>
                <a:gd name="T29" fmla="*/ 77 h 224"/>
                <a:gd name="T30" fmla="*/ 78 w 160"/>
                <a:gd name="T31" fmla="*/ 0 h 224"/>
                <a:gd name="T32" fmla="*/ 100 w 160"/>
                <a:gd name="T33" fmla="*/ 212 h 224"/>
                <a:gd name="T34" fmla="*/ 98 w 160"/>
                <a:gd name="T35" fmla="*/ 216 h 224"/>
                <a:gd name="T36" fmla="*/ 60 w 160"/>
                <a:gd name="T37" fmla="*/ 216 h 224"/>
                <a:gd name="T38" fmla="*/ 56 w 160"/>
                <a:gd name="T39" fmla="*/ 212 h 224"/>
                <a:gd name="T40" fmla="*/ 56 w 160"/>
                <a:gd name="T41" fmla="*/ 208 h 224"/>
                <a:gd name="T42" fmla="*/ 100 w 160"/>
                <a:gd name="T43" fmla="*/ 208 h 224"/>
                <a:gd name="T44" fmla="*/ 100 w 160"/>
                <a:gd name="T45" fmla="*/ 200 h 224"/>
                <a:gd name="T46" fmla="*/ 56 w 160"/>
                <a:gd name="T47" fmla="*/ 200 h 224"/>
                <a:gd name="T48" fmla="*/ 56 w 160"/>
                <a:gd name="T49" fmla="*/ 192 h 224"/>
                <a:gd name="T50" fmla="*/ 100 w 160"/>
                <a:gd name="T51" fmla="*/ 192 h 224"/>
                <a:gd name="T52" fmla="*/ 100 w 160"/>
                <a:gd name="T53" fmla="*/ 212 h 224"/>
                <a:gd name="T54" fmla="*/ 148 w 160"/>
                <a:gd name="T55" fmla="*/ 99 h 224"/>
                <a:gd name="T56" fmla="*/ 136 w 160"/>
                <a:gd name="T57" fmla="*/ 120 h 224"/>
                <a:gd name="T58" fmla="*/ 121 w 160"/>
                <a:gd name="T59" fmla="*/ 134 h 224"/>
                <a:gd name="T60" fmla="*/ 120 w 160"/>
                <a:gd name="T61" fmla="*/ 134 h 224"/>
                <a:gd name="T62" fmla="*/ 100 w 160"/>
                <a:gd name="T63" fmla="*/ 167 h 224"/>
                <a:gd name="T64" fmla="*/ 100 w 160"/>
                <a:gd name="T65" fmla="*/ 184 h 224"/>
                <a:gd name="T66" fmla="*/ 56 w 160"/>
                <a:gd name="T67" fmla="*/ 184 h 224"/>
                <a:gd name="T68" fmla="*/ 56 w 160"/>
                <a:gd name="T69" fmla="*/ 166 h 224"/>
                <a:gd name="T70" fmla="*/ 56 w 160"/>
                <a:gd name="T71" fmla="*/ 165 h 224"/>
                <a:gd name="T72" fmla="*/ 35 w 160"/>
                <a:gd name="T73" fmla="*/ 131 h 224"/>
                <a:gd name="T74" fmla="*/ 32 w 160"/>
                <a:gd name="T75" fmla="*/ 128 h 224"/>
                <a:gd name="T76" fmla="*/ 8 w 160"/>
                <a:gd name="T77" fmla="*/ 79 h 224"/>
                <a:gd name="T78" fmla="*/ 11 w 160"/>
                <a:gd name="T79" fmla="*/ 58 h 224"/>
                <a:gd name="T80" fmla="*/ 78 w 160"/>
                <a:gd name="T81" fmla="*/ 8 h 224"/>
                <a:gd name="T82" fmla="*/ 152 w 160"/>
                <a:gd name="T83" fmla="*/ 77 h 224"/>
                <a:gd name="T84" fmla="*/ 148 w 160"/>
                <a:gd name="T85" fmla="*/ 99 h 224"/>
                <a:gd name="T86" fmla="*/ 80 w 160"/>
                <a:gd name="T87" fmla="*/ 75 h 224"/>
                <a:gd name="T88" fmla="*/ 60 w 160"/>
                <a:gd name="T89" fmla="*/ 95 h 224"/>
                <a:gd name="T90" fmla="*/ 76 w 160"/>
                <a:gd name="T91" fmla="*/ 115 h 224"/>
                <a:gd name="T92" fmla="*/ 76 w 160"/>
                <a:gd name="T93" fmla="*/ 160 h 224"/>
                <a:gd name="T94" fmla="*/ 84 w 160"/>
                <a:gd name="T95" fmla="*/ 160 h 224"/>
                <a:gd name="T96" fmla="*/ 84 w 160"/>
                <a:gd name="T97" fmla="*/ 115 h 224"/>
                <a:gd name="T98" fmla="*/ 101 w 160"/>
                <a:gd name="T99" fmla="*/ 95 h 224"/>
                <a:gd name="T100" fmla="*/ 80 w 160"/>
                <a:gd name="T101" fmla="*/ 75 h 224"/>
                <a:gd name="T102" fmla="*/ 84 w 160"/>
                <a:gd name="T103" fmla="*/ 108 h 224"/>
                <a:gd name="T104" fmla="*/ 84 w 160"/>
                <a:gd name="T105" fmla="*/ 96 h 224"/>
                <a:gd name="T106" fmla="*/ 76 w 160"/>
                <a:gd name="T107" fmla="*/ 96 h 224"/>
                <a:gd name="T108" fmla="*/ 76 w 160"/>
                <a:gd name="T109" fmla="*/ 108 h 224"/>
                <a:gd name="T110" fmla="*/ 67 w 160"/>
                <a:gd name="T111" fmla="*/ 95 h 224"/>
                <a:gd name="T112" fmla="*/ 80 w 160"/>
                <a:gd name="T113" fmla="*/ 82 h 224"/>
                <a:gd name="T114" fmla="*/ 93 w 160"/>
                <a:gd name="T115" fmla="*/ 95 h 224"/>
                <a:gd name="T116" fmla="*/ 84 w 160"/>
                <a:gd name="T117" fmla="*/ 10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0" h="224">
                  <a:moveTo>
                    <a:pt x="78" y="0"/>
                  </a:moveTo>
                  <a:cubicBezTo>
                    <a:pt x="44" y="0"/>
                    <a:pt x="13" y="23"/>
                    <a:pt x="4" y="56"/>
                  </a:cubicBezTo>
                  <a:cubicBezTo>
                    <a:pt x="1" y="63"/>
                    <a:pt x="0" y="70"/>
                    <a:pt x="0" y="79"/>
                  </a:cubicBezTo>
                  <a:cubicBezTo>
                    <a:pt x="0" y="112"/>
                    <a:pt x="15" y="124"/>
                    <a:pt x="27" y="134"/>
                  </a:cubicBezTo>
                  <a:cubicBezTo>
                    <a:pt x="28" y="135"/>
                    <a:pt x="29" y="136"/>
                    <a:pt x="30" y="137"/>
                  </a:cubicBezTo>
                  <a:cubicBezTo>
                    <a:pt x="39" y="145"/>
                    <a:pt x="45" y="152"/>
                    <a:pt x="48" y="166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9"/>
                    <a:pt x="53" y="224"/>
                    <a:pt x="60" y="224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104" y="224"/>
                    <a:pt x="108" y="219"/>
                    <a:pt x="108" y="212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12" y="155"/>
                    <a:pt x="119" y="147"/>
                    <a:pt x="126" y="141"/>
                  </a:cubicBezTo>
                  <a:cubicBezTo>
                    <a:pt x="132" y="136"/>
                    <a:pt x="138" y="131"/>
                    <a:pt x="143" y="125"/>
                  </a:cubicBezTo>
                  <a:cubicBezTo>
                    <a:pt x="149" y="118"/>
                    <a:pt x="153" y="110"/>
                    <a:pt x="156" y="101"/>
                  </a:cubicBezTo>
                  <a:cubicBezTo>
                    <a:pt x="159" y="93"/>
                    <a:pt x="160" y="85"/>
                    <a:pt x="160" y="77"/>
                  </a:cubicBezTo>
                  <a:cubicBezTo>
                    <a:pt x="160" y="35"/>
                    <a:pt x="123" y="0"/>
                    <a:pt x="78" y="0"/>
                  </a:cubicBezTo>
                  <a:close/>
                  <a:moveTo>
                    <a:pt x="100" y="212"/>
                  </a:moveTo>
                  <a:cubicBezTo>
                    <a:pt x="100" y="216"/>
                    <a:pt x="98" y="216"/>
                    <a:pt x="98" y="216"/>
                  </a:cubicBezTo>
                  <a:cubicBezTo>
                    <a:pt x="60" y="216"/>
                    <a:pt x="60" y="216"/>
                    <a:pt x="60" y="216"/>
                  </a:cubicBezTo>
                  <a:cubicBezTo>
                    <a:pt x="57" y="216"/>
                    <a:pt x="56" y="214"/>
                    <a:pt x="56" y="212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56" y="200"/>
                    <a:pt x="56" y="200"/>
                    <a:pt x="56" y="200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100" y="192"/>
                    <a:pt x="100" y="192"/>
                    <a:pt x="100" y="192"/>
                  </a:cubicBezTo>
                  <a:lnTo>
                    <a:pt x="100" y="212"/>
                  </a:lnTo>
                  <a:close/>
                  <a:moveTo>
                    <a:pt x="148" y="99"/>
                  </a:moveTo>
                  <a:cubicBezTo>
                    <a:pt x="146" y="107"/>
                    <a:pt x="142" y="114"/>
                    <a:pt x="136" y="120"/>
                  </a:cubicBezTo>
                  <a:cubicBezTo>
                    <a:pt x="132" y="126"/>
                    <a:pt x="127" y="130"/>
                    <a:pt x="121" y="134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2" y="142"/>
                    <a:pt x="105" y="151"/>
                    <a:pt x="100" y="167"/>
                  </a:cubicBezTo>
                  <a:cubicBezTo>
                    <a:pt x="100" y="184"/>
                    <a:pt x="100" y="184"/>
                    <a:pt x="100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3" y="148"/>
                    <a:pt x="45" y="139"/>
                    <a:pt x="35" y="131"/>
                  </a:cubicBezTo>
                  <a:cubicBezTo>
                    <a:pt x="34" y="130"/>
                    <a:pt x="33" y="129"/>
                    <a:pt x="32" y="128"/>
                  </a:cubicBezTo>
                  <a:cubicBezTo>
                    <a:pt x="21" y="119"/>
                    <a:pt x="8" y="108"/>
                    <a:pt x="8" y="79"/>
                  </a:cubicBezTo>
                  <a:cubicBezTo>
                    <a:pt x="8" y="71"/>
                    <a:pt x="9" y="64"/>
                    <a:pt x="11" y="58"/>
                  </a:cubicBezTo>
                  <a:cubicBezTo>
                    <a:pt x="20" y="28"/>
                    <a:pt x="47" y="8"/>
                    <a:pt x="78" y="8"/>
                  </a:cubicBezTo>
                  <a:cubicBezTo>
                    <a:pt x="117" y="8"/>
                    <a:pt x="152" y="40"/>
                    <a:pt x="152" y="77"/>
                  </a:cubicBezTo>
                  <a:cubicBezTo>
                    <a:pt x="152" y="84"/>
                    <a:pt x="151" y="91"/>
                    <a:pt x="148" y="99"/>
                  </a:cubicBezTo>
                  <a:close/>
                  <a:moveTo>
                    <a:pt x="80" y="75"/>
                  </a:moveTo>
                  <a:cubicBezTo>
                    <a:pt x="69" y="75"/>
                    <a:pt x="60" y="84"/>
                    <a:pt x="60" y="95"/>
                  </a:cubicBezTo>
                  <a:cubicBezTo>
                    <a:pt x="60" y="105"/>
                    <a:pt x="67" y="113"/>
                    <a:pt x="76" y="115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94" y="113"/>
                    <a:pt x="101" y="105"/>
                    <a:pt x="101" y="95"/>
                  </a:cubicBezTo>
                  <a:cubicBezTo>
                    <a:pt x="101" y="84"/>
                    <a:pt x="92" y="75"/>
                    <a:pt x="80" y="75"/>
                  </a:cubicBezTo>
                  <a:close/>
                  <a:moveTo>
                    <a:pt x="84" y="108"/>
                  </a:moveTo>
                  <a:cubicBezTo>
                    <a:pt x="84" y="96"/>
                    <a:pt x="84" y="96"/>
                    <a:pt x="84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1" y="106"/>
                    <a:pt x="67" y="101"/>
                    <a:pt x="67" y="95"/>
                  </a:cubicBezTo>
                  <a:cubicBezTo>
                    <a:pt x="67" y="88"/>
                    <a:pt x="73" y="82"/>
                    <a:pt x="80" y="82"/>
                  </a:cubicBezTo>
                  <a:cubicBezTo>
                    <a:pt x="87" y="82"/>
                    <a:pt x="93" y="88"/>
                    <a:pt x="93" y="95"/>
                  </a:cubicBezTo>
                  <a:cubicBezTo>
                    <a:pt x="93" y="101"/>
                    <a:pt x="89" y="106"/>
                    <a:pt x="84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4"/>
          <p:cNvGrpSpPr/>
          <p:nvPr/>
        </p:nvGrpSpPr>
        <p:grpSpPr>
          <a:xfrm>
            <a:off x="8610894" y="3824852"/>
            <a:ext cx="488068" cy="488068"/>
            <a:chOff x="8610894" y="3824852"/>
            <a:chExt cx="488068" cy="488068"/>
          </a:xfrm>
        </p:grpSpPr>
        <p:sp>
          <p:nvSpPr>
            <p:cNvPr id="22" name="Oval 40"/>
            <p:cNvSpPr/>
            <p:nvPr/>
          </p:nvSpPr>
          <p:spPr>
            <a:xfrm>
              <a:off x="8610894" y="3824852"/>
              <a:ext cx="488068" cy="488068"/>
            </a:xfrm>
            <a:prstGeom prst="ellipse">
              <a:avLst/>
            </a:prstGeom>
            <a:solidFill>
              <a:srgbClr val="4CCCEA"/>
            </a:solidFill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99"/>
            <p:cNvSpPr>
              <a:spLocks noEditPoints="1"/>
            </p:cNvSpPr>
            <p:nvPr/>
          </p:nvSpPr>
          <p:spPr bwMode="auto">
            <a:xfrm>
              <a:off x="8725964" y="3949676"/>
              <a:ext cx="257929" cy="238421"/>
            </a:xfrm>
            <a:custGeom>
              <a:avLst/>
              <a:gdLst>
                <a:gd name="T0" fmla="*/ 200 w 200"/>
                <a:gd name="T1" fmla="*/ 0 h 184"/>
                <a:gd name="T2" fmla="*/ 0 w 200"/>
                <a:gd name="T3" fmla="*/ 74 h 184"/>
                <a:gd name="T4" fmla="*/ 64 w 200"/>
                <a:gd name="T5" fmla="*/ 123 h 184"/>
                <a:gd name="T6" fmla="*/ 64 w 200"/>
                <a:gd name="T7" fmla="*/ 154 h 184"/>
                <a:gd name="T8" fmla="*/ 65 w 200"/>
                <a:gd name="T9" fmla="*/ 156 h 184"/>
                <a:gd name="T10" fmla="*/ 65 w 200"/>
                <a:gd name="T11" fmla="*/ 157 h 184"/>
                <a:gd name="T12" fmla="*/ 69 w 200"/>
                <a:gd name="T13" fmla="*/ 159 h 184"/>
                <a:gd name="T14" fmla="*/ 71 w 200"/>
                <a:gd name="T15" fmla="*/ 158 h 184"/>
                <a:gd name="T16" fmla="*/ 93 w 200"/>
                <a:gd name="T17" fmla="*/ 144 h 184"/>
                <a:gd name="T18" fmla="*/ 147 w 200"/>
                <a:gd name="T19" fmla="*/ 184 h 184"/>
                <a:gd name="T20" fmla="*/ 200 w 200"/>
                <a:gd name="T21" fmla="*/ 0 h 184"/>
                <a:gd name="T22" fmla="*/ 178 w 200"/>
                <a:gd name="T23" fmla="*/ 17 h 184"/>
                <a:gd name="T24" fmla="*/ 70 w 200"/>
                <a:gd name="T25" fmla="*/ 117 h 184"/>
                <a:gd name="T26" fmla="*/ 17 w 200"/>
                <a:gd name="T27" fmla="*/ 77 h 184"/>
                <a:gd name="T28" fmla="*/ 178 w 200"/>
                <a:gd name="T29" fmla="*/ 17 h 184"/>
                <a:gd name="T30" fmla="*/ 72 w 200"/>
                <a:gd name="T31" fmla="*/ 148 h 184"/>
                <a:gd name="T32" fmla="*/ 72 w 200"/>
                <a:gd name="T33" fmla="*/ 129 h 184"/>
                <a:gd name="T34" fmla="*/ 87 w 200"/>
                <a:gd name="T35" fmla="*/ 139 h 184"/>
                <a:gd name="T36" fmla="*/ 72 w 200"/>
                <a:gd name="T37" fmla="*/ 148 h 184"/>
                <a:gd name="T38" fmla="*/ 77 w 200"/>
                <a:gd name="T39" fmla="*/ 122 h 184"/>
                <a:gd name="T40" fmla="*/ 186 w 200"/>
                <a:gd name="T41" fmla="*/ 21 h 184"/>
                <a:gd name="T42" fmla="*/ 142 w 200"/>
                <a:gd name="T43" fmla="*/ 171 h 184"/>
                <a:gd name="T44" fmla="*/ 77 w 200"/>
                <a:gd name="T45" fmla="*/ 12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0" h="184">
                  <a:moveTo>
                    <a:pt x="200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4" y="154"/>
                    <a:pt x="64" y="154"/>
                    <a:pt x="64" y="154"/>
                  </a:cubicBezTo>
                  <a:cubicBezTo>
                    <a:pt x="64" y="155"/>
                    <a:pt x="65" y="156"/>
                    <a:pt x="65" y="156"/>
                  </a:cubicBezTo>
                  <a:cubicBezTo>
                    <a:pt x="65" y="156"/>
                    <a:pt x="65" y="157"/>
                    <a:pt x="65" y="157"/>
                  </a:cubicBezTo>
                  <a:cubicBezTo>
                    <a:pt x="66" y="158"/>
                    <a:pt x="67" y="159"/>
                    <a:pt x="69" y="159"/>
                  </a:cubicBezTo>
                  <a:cubicBezTo>
                    <a:pt x="69" y="159"/>
                    <a:pt x="70" y="159"/>
                    <a:pt x="71" y="158"/>
                  </a:cubicBezTo>
                  <a:cubicBezTo>
                    <a:pt x="93" y="144"/>
                    <a:pt x="93" y="144"/>
                    <a:pt x="93" y="144"/>
                  </a:cubicBezTo>
                  <a:cubicBezTo>
                    <a:pt x="147" y="184"/>
                    <a:pt x="147" y="184"/>
                    <a:pt x="147" y="184"/>
                  </a:cubicBezTo>
                  <a:lnTo>
                    <a:pt x="200" y="0"/>
                  </a:lnTo>
                  <a:close/>
                  <a:moveTo>
                    <a:pt x="178" y="17"/>
                  </a:moveTo>
                  <a:cubicBezTo>
                    <a:pt x="70" y="117"/>
                    <a:pt x="70" y="117"/>
                    <a:pt x="70" y="117"/>
                  </a:cubicBezTo>
                  <a:cubicBezTo>
                    <a:pt x="17" y="77"/>
                    <a:pt x="17" y="77"/>
                    <a:pt x="17" y="77"/>
                  </a:cubicBezTo>
                  <a:lnTo>
                    <a:pt x="178" y="17"/>
                  </a:lnTo>
                  <a:close/>
                  <a:moveTo>
                    <a:pt x="72" y="148"/>
                  </a:moveTo>
                  <a:cubicBezTo>
                    <a:pt x="72" y="129"/>
                    <a:pt x="72" y="129"/>
                    <a:pt x="72" y="129"/>
                  </a:cubicBezTo>
                  <a:cubicBezTo>
                    <a:pt x="87" y="139"/>
                    <a:pt x="87" y="139"/>
                    <a:pt x="87" y="139"/>
                  </a:cubicBezTo>
                  <a:lnTo>
                    <a:pt x="72" y="148"/>
                  </a:lnTo>
                  <a:close/>
                  <a:moveTo>
                    <a:pt x="77" y="122"/>
                  </a:moveTo>
                  <a:cubicBezTo>
                    <a:pt x="186" y="21"/>
                    <a:pt x="186" y="21"/>
                    <a:pt x="186" y="21"/>
                  </a:cubicBezTo>
                  <a:cubicBezTo>
                    <a:pt x="142" y="171"/>
                    <a:pt x="142" y="171"/>
                    <a:pt x="142" y="171"/>
                  </a:cubicBezTo>
                  <a:lnTo>
                    <a:pt x="77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4157008" y="725042"/>
            <a:ext cx="3877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DBE834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56376" y="4622252"/>
            <a:ext cx="27495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条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决想题业化才性很义，八前难写常及包照，商各员色除农织声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，选确秧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须究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 格点组界命发步斗铁复，专属被资这外消京，调极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建赤秧它程。样领派精向接革争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养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39626" y="4622252"/>
            <a:ext cx="27495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条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决想题业化才性很义，八前难写常及包照，商各员色除农织声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，选确秧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须究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 格点组界命发步斗铁复，专属被资这外消京，调极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建赤秧它程。样领派精向接革争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养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350483" y="4622252"/>
            <a:ext cx="27495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条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决想题业化才性很义，八前难写常及包照，商各员色除农织声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，选确秧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须究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 格点组界命发步斗铁复，专属被资这外消京，调极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建赤秧它程。样领派精向接革争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养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989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92123" y="983809"/>
            <a:ext cx="3558603" cy="969496"/>
            <a:chOff x="3309837" y="1161598"/>
            <a:chExt cx="3558603" cy="969496"/>
          </a:xfrm>
        </p:grpSpPr>
        <p:sp>
          <p:nvSpPr>
            <p:cNvPr id="3" name="文本框 2"/>
            <p:cNvSpPr txBox="1"/>
            <p:nvPr/>
          </p:nvSpPr>
          <p:spPr>
            <a:xfrm>
              <a:off x="3309837" y="1161598"/>
              <a:ext cx="311713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i="1" dirty="0" smtClean="0">
                  <a:solidFill>
                    <a:srgbClr val="DBE83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Green Spring Fresh </a:t>
              </a:r>
              <a:endParaRPr lang="zh-CN" altLang="en-US" sz="2800" i="1" dirty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676814" y="1361653"/>
              <a:ext cx="219162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i="1" dirty="0" smtClean="0">
                  <a:solidFill>
                    <a:srgbClr val="4CCCE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Contents</a:t>
              </a:r>
              <a:endParaRPr lang="zh-CN" altLang="en-US" sz="4400" i="1" dirty="0">
                <a:solidFill>
                  <a:srgbClr val="4CCCEA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395347" y="894100"/>
            <a:ext cx="17299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4CCC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目录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946651" y="2258579"/>
            <a:ext cx="3334713" cy="830997"/>
            <a:chOff x="4164365" y="2331149"/>
            <a:chExt cx="3334713" cy="830997"/>
          </a:xfrm>
        </p:grpSpPr>
        <p:sp>
          <p:nvSpPr>
            <p:cNvPr id="7" name="矩形 6"/>
            <p:cNvSpPr/>
            <p:nvPr/>
          </p:nvSpPr>
          <p:spPr>
            <a:xfrm>
              <a:off x="4839376" y="2431129"/>
              <a:ext cx="26597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4CCCEA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点此输入你的标题</a:t>
              </a:r>
            </a:p>
            <a:p>
              <a:r>
                <a:rPr lang="en-US" altLang="zh-CN" sz="1200" dirty="0">
                  <a:solidFill>
                    <a:srgbClr val="4CCCEA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Insert Your Title Here</a:t>
              </a:r>
              <a:endParaRPr lang="zh-CN" altLang="en-US" sz="1200" dirty="0">
                <a:solidFill>
                  <a:srgbClr val="4CCCEA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164365" y="2331149"/>
              <a:ext cx="64633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i="1" dirty="0" smtClean="0">
                  <a:solidFill>
                    <a:srgbClr val="DBE83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</a:t>
              </a:r>
              <a:endParaRPr lang="zh-CN" altLang="en-US" sz="4800" i="1" dirty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46651" y="3148581"/>
            <a:ext cx="3953473" cy="830997"/>
            <a:chOff x="4164365" y="2331149"/>
            <a:chExt cx="3953473" cy="830997"/>
          </a:xfrm>
        </p:grpSpPr>
        <p:sp>
          <p:nvSpPr>
            <p:cNvPr id="35" name="矩形 34"/>
            <p:cNvSpPr/>
            <p:nvPr/>
          </p:nvSpPr>
          <p:spPr>
            <a:xfrm>
              <a:off x="4839376" y="2431129"/>
              <a:ext cx="327846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4CCCEA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点此输入你的第二标题</a:t>
              </a:r>
            </a:p>
            <a:p>
              <a:r>
                <a:rPr lang="en-US" altLang="zh-CN" sz="1200" dirty="0">
                  <a:solidFill>
                    <a:srgbClr val="4CCCEA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Insert Your Title Here</a:t>
              </a:r>
              <a:endParaRPr lang="zh-CN" altLang="en-US" sz="1200" dirty="0">
                <a:solidFill>
                  <a:srgbClr val="4CCCEA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164365" y="2331149"/>
              <a:ext cx="64633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i="1" dirty="0" smtClean="0">
                  <a:solidFill>
                    <a:srgbClr val="DBE83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</a:t>
              </a:r>
              <a:endParaRPr lang="zh-CN" altLang="en-US" sz="4800" i="1" dirty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946651" y="4038583"/>
            <a:ext cx="3644094" cy="830997"/>
            <a:chOff x="4164365" y="2331149"/>
            <a:chExt cx="3644094" cy="830997"/>
          </a:xfrm>
        </p:grpSpPr>
        <p:sp>
          <p:nvSpPr>
            <p:cNvPr id="44" name="矩形 43"/>
            <p:cNvSpPr/>
            <p:nvPr/>
          </p:nvSpPr>
          <p:spPr>
            <a:xfrm>
              <a:off x="4839376" y="2431129"/>
              <a:ext cx="296908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4CCCEA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在这里输入你的标题</a:t>
              </a:r>
            </a:p>
            <a:p>
              <a:r>
                <a:rPr lang="en-US" altLang="zh-CN" sz="1200" dirty="0">
                  <a:solidFill>
                    <a:srgbClr val="4CCCEA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Insert Your Title Here</a:t>
              </a:r>
              <a:endParaRPr lang="zh-CN" altLang="en-US" sz="1200" dirty="0">
                <a:solidFill>
                  <a:srgbClr val="4CCCEA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164365" y="2331149"/>
              <a:ext cx="64633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i="1" dirty="0" smtClean="0">
                  <a:solidFill>
                    <a:srgbClr val="DBE83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</a:t>
              </a:r>
              <a:endParaRPr lang="zh-CN" altLang="en-US" sz="4800" i="1" dirty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946651" y="4928585"/>
            <a:ext cx="3334713" cy="830997"/>
            <a:chOff x="4164365" y="2331149"/>
            <a:chExt cx="3334713" cy="830997"/>
          </a:xfrm>
        </p:grpSpPr>
        <p:sp>
          <p:nvSpPr>
            <p:cNvPr id="47" name="矩形 46"/>
            <p:cNvSpPr/>
            <p:nvPr/>
          </p:nvSpPr>
          <p:spPr>
            <a:xfrm>
              <a:off x="4839376" y="2431129"/>
              <a:ext cx="26597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4CCCEA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点此输入你的标题</a:t>
              </a:r>
            </a:p>
            <a:p>
              <a:r>
                <a:rPr lang="en-US" altLang="zh-CN" sz="1200" dirty="0">
                  <a:solidFill>
                    <a:srgbClr val="4CCCEA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Insert Your Title Here</a:t>
              </a:r>
              <a:endParaRPr lang="zh-CN" altLang="en-US" sz="1200" dirty="0">
                <a:solidFill>
                  <a:srgbClr val="4CCCEA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164365" y="2331149"/>
              <a:ext cx="64633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i="1" dirty="0" smtClean="0">
                  <a:solidFill>
                    <a:srgbClr val="DBE83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4.</a:t>
              </a:r>
              <a:endParaRPr lang="zh-CN" altLang="en-US" sz="4800" i="1" dirty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1592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45412" y="2983474"/>
            <a:ext cx="430117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4CCCEA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4CCCEA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88113" y="2236229"/>
            <a:ext cx="1415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i="1" dirty="0" smtClean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</a:t>
            </a:r>
            <a:endParaRPr lang="zh-CN" altLang="en-US" sz="4800" i="1" dirty="0">
              <a:solidFill>
                <a:srgbClr val="DBE8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730170" y="1352103"/>
            <a:ext cx="4731660" cy="4683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ArchUp">
              <a:avLst>
                <a:gd name="adj" fmla="val 10426748"/>
              </a:avLst>
            </a:prstTxWarp>
            <a:noAutofit/>
          </a:bodyPr>
          <a:lstStyle/>
          <a:p>
            <a:pPr algn="ctr"/>
            <a:r>
              <a:rPr lang="zh-CN" altLang="en-US" sz="1600" dirty="0" smtClean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在</a:t>
            </a:r>
            <a:r>
              <a:rPr lang="zh-CN" altLang="en-US" sz="1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这里输入你的其他说明内容</a:t>
            </a:r>
            <a:endParaRPr lang="zh-CN" altLang="en-US" sz="1050" dirty="0">
              <a:solidFill>
                <a:srgbClr val="4CCCE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98482" y="400004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zh-CN" altLang="en-US" sz="3200" i="1" dirty="0">
              <a:solidFill>
                <a:srgbClr val="DBE8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126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7008" y="725042"/>
            <a:ext cx="3877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DBE834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78514" y="4690136"/>
            <a:ext cx="4034972" cy="1108344"/>
            <a:chOff x="4078514" y="4690136"/>
            <a:chExt cx="4034972" cy="1108344"/>
          </a:xfrm>
        </p:grpSpPr>
        <p:sp>
          <p:nvSpPr>
            <p:cNvPr id="14" name="矩形 13"/>
            <p:cNvSpPr/>
            <p:nvPr/>
          </p:nvSpPr>
          <p:spPr>
            <a:xfrm>
              <a:off x="4078514" y="4690136"/>
              <a:ext cx="403497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问则型那市始青两，知满机保所刷或。 条决想题业化才性很义，八前难写常及包照，商各员色除农织声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D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，选确秧</a:t>
              </a:r>
              <a:r>
                <a:rPr lang="en-US" altLang="zh-CN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V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878633" y="5536870"/>
              <a:ext cx="43473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i="1" dirty="0">
                  <a:solidFill>
                    <a:srgbClr val="E3E16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——</a:t>
              </a:r>
              <a:endParaRPr lang="zh-CN" altLang="en-US" sz="1050" dirty="0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0" b="2447"/>
          <a:stretch/>
        </p:blipFill>
        <p:spPr>
          <a:xfrm>
            <a:off x="0" y="2300991"/>
            <a:ext cx="3055697" cy="19869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697" y="2300990"/>
            <a:ext cx="3055697" cy="19869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593" y="2300991"/>
            <a:ext cx="3039061" cy="198693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" b="2747"/>
          <a:stretch/>
        </p:blipFill>
        <p:spPr>
          <a:xfrm>
            <a:off x="9131618" y="2300990"/>
            <a:ext cx="3060382" cy="201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396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ched Right Arrow 15"/>
          <p:cNvSpPr/>
          <p:nvPr/>
        </p:nvSpPr>
        <p:spPr>
          <a:xfrm>
            <a:off x="981756" y="2243018"/>
            <a:ext cx="10485782" cy="1752904"/>
          </a:xfrm>
          <a:prstGeom prst="notchedRightArrow">
            <a:avLst/>
          </a:prstGeom>
          <a:solidFill>
            <a:schemeClr val="bg1">
              <a:lumMod val="90000"/>
              <a:lumOff val="10000"/>
            </a:schemeClr>
          </a:solidFill>
          <a:ln>
            <a:solidFill>
              <a:srgbClr val="DBE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320990" y="2560081"/>
            <a:ext cx="1014974" cy="1066876"/>
            <a:chOff x="7320990" y="2560081"/>
            <a:chExt cx="1014974" cy="1066876"/>
          </a:xfrm>
        </p:grpSpPr>
        <p:sp>
          <p:nvSpPr>
            <p:cNvPr id="10" name="Oval 10"/>
            <p:cNvSpPr/>
            <p:nvPr/>
          </p:nvSpPr>
          <p:spPr>
            <a:xfrm>
              <a:off x="7320990" y="2611983"/>
              <a:ext cx="1014974" cy="101497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DBE8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en-US" sz="1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1" name="Oval 11"/>
            <p:cNvSpPr/>
            <p:nvPr/>
          </p:nvSpPr>
          <p:spPr>
            <a:xfrm>
              <a:off x="7938800" y="2560081"/>
              <a:ext cx="302671" cy="302671"/>
            </a:xfrm>
            <a:prstGeom prst="ellipse">
              <a:avLst/>
            </a:prstGeom>
            <a:solidFill>
              <a:srgbClr val="DBE83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1000" dirty="0" smtClean="0">
                  <a:solidFill>
                    <a:srgbClr val="FFFFFF"/>
                  </a:solidFill>
                </a:rPr>
                <a:t>04</a:t>
              </a:r>
              <a:endParaRPr 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18" name="Freeform 851"/>
            <p:cNvSpPr>
              <a:spLocks noEditPoints="1"/>
            </p:cNvSpPr>
            <p:nvPr/>
          </p:nvSpPr>
          <p:spPr bwMode="auto">
            <a:xfrm>
              <a:off x="7664207" y="2914654"/>
              <a:ext cx="328539" cy="376247"/>
            </a:xfrm>
            <a:custGeom>
              <a:avLst/>
              <a:gdLst>
                <a:gd name="T0" fmla="*/ 119 w 141"/>
                <a:gd name="T1" fmla="*/ 84 h 160"/>
                <a:gd name="T2" fmla="*/ 95 w 141"/>
                <a:gd name="T3" fmla="*/ 20 h 160"/>
                <a:gd name="T4" fmla="*/ 84 w 141"/>
                <a:gd name="T5" fmla="*/ 15 h 160"/>
                <a:gd name="T6" fmla="*/ 55 w 141"/>
                <a:gd name="T7" fmla="*/ 15 h 160"/>
                <a:gd name="T8" fmla="*/ 46 w 141"/>
                <a:gd name="T9" fmla="*/ 20 h 160"/>
                <a:gd name="T10" fmla="*/ 20 w 141"/>
                <a:gd name="T11" fmla="*/ 84 h 160"/>
                <a:gd name="T12" fmla="*/ 0 w 141"/>
                <a:gd name="T13" fmla="*/ 135 h 160"/>
                <a:gd name="T14" fmla="*/ 30 w 141"/>
                <a:gd name="T15" fmla="*/ 141 h 160"/>
                <a:gd name="T16" fmla="*/ 70 w 141"/>
                <a:gd name="T17" fmla="*/ 160 h 160"/>
                <a:gd name="T18" fmla="*/ 111 w 141"/>
                <a:gd name="T19" fmla="*/ 141 h 160"/>
                <a:gd name="T20" fmla="*/ 140 w 141"/>
                <a:gd name="T21" fmla="*/ 135 h 160"/>
                <a:gd name="T22" fmla="*/ 61 w 141"/>
                <a:gd name="T23" fmla="*/ 15 h 160"/>
                <a:gd name="T24" fmla="*/ 79 w 141"/>
                <a:gd name="T25" fmla="*/ 15 h 160"/>
                <a:gd name="T26" fmla="*/ 61 w 141"/>
                <a:gd name="T27" fmla="*/ 15 h 160"/>
                <a:gd name="T28" fmla="*/ 52 w 141"/>
                <a:gd name="T29" fmla="*/ 145 h 160"/>
                <a:gd name="T30" fmla="*/ 89 w 141"/>
                <a:gd name="T31" fmla="*/ 145 h 160"/>
                <a:gd name="T32" fmla="*/ 110 w 141"/>
                <a:gd name="T33" fmla="*/ 136 h 160"/>
                <a:gd name="T34" fmla="*/ 94 w 141"/>
                <a:gd name="T35" fmla="*/ 138 h 160"/>
                <a:gd name="T36" fmla="*/ 88 w 141"/>
                <a:gd name="T37" fmla="*/ 139 h 160"/>
                <a:gd name="T38" fmla="*/ 81 w 141"/>
                <a:gd name="T39" fmla="*/ 139 h 160"/>
                <a:gd name="T40" fmla="*/ 76 w 141"/>
                <a:gd name="T41" fmla="*/ 140 h 160"/>
                <a:gd name="T42" fmla="*/ 64 w 141"/>
                <a:gd name="T43" fmla="*/ 140 h 160"/>
                <a:gd name="T44" fmla="*/ 58 w 141"/>
                <a:gd name="T45" fmla="*/ 139 h 160"/>
                <a:gd name="T46" fmla="*/ 53 w 141"/>
                <a:gd name="T47" fmla="*/ 139 h 160"/>
                <a:gd name="T48" fmla="*/ 47 w 141"/>
                <a:gd name="T49" fmla="*/ 138 h 160"/>
                <a:gd name="T50" fmla="*/ 9 w 141"/>
                <a:gd name="T51" fmla="*/ 132 h 160"/>
                <a:gd name="T52" fmla="*/ 26 w 141"/>
                <a:gd name="T53" fmla="*/ 58 h 160"/>
                <a:gd name="T54" fmla="*/ 59 w 141"/>
                <a:gd name="T55" fmla="*/ 22 h 160"/>
                <a:gd name="T56" fmla="*/ 81 w 141"/>
                <a:gd name="T57" fmla="*/ 21 h 160"/>
                <a:gd name="T58" fmla="*/ 92 w 141"/>
                <a:gd name="T59" fmla="*/ 25 h 160"/>
                <a:gd name="T60" fmla="*/ 114 w 141"/>
                <a:gd name="T61" fmla="*/ 84 h 160"/>
                <a:gd name="T62" fmla="*/ 110 w 141"/>
                <a:gd name="T63" fmla="*/ 136 h 160"/>
                <a:gd name="T64" fmla="*/ 86 w 141"/>
                <a:gd name="T65" fmla="*/ 38 h 160"/>
                <a:gd name="T66" fmla="*/ 41 w 141"/>
                <a:gd name="T67" fmla="*/ 58 h 160"/>
                <a:gd name="T68" fmla="*/ 38 w 141"/>
                <a:gd name="T69" fmla="*/ 61 h 160"/>
                <a:gd name="T70" fmla="*/ 52 w 141"/>
                <a:gd name="T71" fmla="*/ 33 h 160"/>
                <a:gd name="T72" fmla="*/ 90 w 141"/>
                <a:gd name="T73" fmla="*/ 3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1" h="160">
                  <a:moveTo>
                    <a:pt x="140" y="132"/>
                  </a:moveTo>
                  <a:cubicBezTo>
                    <a:pt x="126" y="118"/>
                    <a:pt x="119" y="102"/>
                    <a:pt x="119" y="84"/>
                  </a:cubicBezTo>
                  <a:cubicBezTo>
                    <a:pt x="119" y="58"/>
                    <a:pt x="119" y="58"/>
                    <a:pt x="119" y="58"/>
                  </a:cubicBezTo>
                  <a:cubicBezTo>
                    <a:pt x="119" y="38"/>
                    <a:pt x="106" y="25"/>
                    <a:pt x="95" y="20"/>
                  </a:cubicBezTo>
                  <a:cubicBezTo>
                    <a:pt x="91" y="18"/>
                    <a:pt x="88" y="17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7"/>
                    <a:pt x="78" y="0"/>
                    <a:pt x="70" y="0"/>
                  </a:cubicBezTo>
                  <a:cubicBezTo>
                    <a:pt x="62" y="0"/>
                    <a:pt x="55" y="7"/>
                    <a:pt x="55" y="15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2" y="17"/>
                    <a:pt x="49" y="18"/>
                    <a:pt x="46" y="20"/>
                  </a:cubicBezTo>
                  <a:cubicBezTo>
                    <a:pt x="33" y="26"/>
                    <a:pt x="20" y="40"/>
                    <a:pt x="20" y="58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03"/>
                    <a:pt x="14" y="119"/>
                    <a:pt x="1" y="132"/>
                  </a:cubicBezTo>
                  <a:cubicBezTo>
                    <a:pt x="0" y="133"/>
                    <a:pt x="0" y="134"/>
                    <a:pt x="0" y="135"/>
                  </a:cubicBezTo>
                  <a:cubicBezTo>
                    <a:pt x="0" y="136"/>
                    <a:pt x="1" y="137"/>
                    <a:pt x="2" y="137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5" y="142"/>
                    <a:pt x="40" y="143"/>
                    <a:pt x="44" y="144"/>
                  </a:cubicBezTo>
                  <a:cubicBezTo>
                    <a:pt x="49" y="154"/>
                    <a:pt x="59" y="160"/>
                    <a:pt x="70" y="160"/>
                  </a:cubicBezTo>
                  <a:cubicBezTo>
                    <a:pt x="81" y="160"/>
                    <a:pt x="91" y="154"/>
                    <a:pt x="96" y="144"/>
                  </a:cubicBezTo>
                  <a:cubicBezTo>
                    <a:pt x="101" y="143"/>
                    <a:pt x="105" y="142"/>
                    <a:pt x="111" y="141"/>
                  </a:cubicBezTo>
                  <a:cubicBezTo>
                    <a:pt x="138" y="137"/>
                    <a:pt x="138" y="137"/>
                    <a:pt x="138" y="137"/>
                  </a:cubicBezTo>
                  <a:cubicBezTo>
                    <a:pt x="139" y="137"/>
                    <a:pt x="140" y="136"/>
                    <a:pt x="140" y="135"/>
                  </a:cubicBezTo>
                  <a:cubicBezTo>
                    <a:pt x="141" y="134"/>
                    <a:pt x="141" y="133"/>
                    <a:pt x="140" y="132"/>
                  </a:cubicBezTo>
                  <a:close/>
                  <a:moveTo>
                    <a:pt x="61" y="15"/>
                  </a:moveTo>
                  <a:cubicBezTo>
                    <a:pt x="61" y="10"/>
                    <a:pt x="65" y="6"/>
                    <a:pt x="70" y="6"/>
                  </a:cubicBezTo>
                  <a:cubicBezTo>
                    <a:pt x="75" y="6"/>
                    <a:pt x="79" y="10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3" y="14"/>
                    <a:pt x="67" y="14"/>
                    <a:pt x="61" y="15"/>
                  </a:cubicBezTo>
                  <a:close/>
                  <a:moveTo>
                    <a:pt x="70" y="154"/>
                  </a:moveTo>
                  <a:cubicBezTo>
                    <a:pt x="63" y="154"/>
                    <a:pt x="56" y="151"/>
                    <a:pt x="52" y="145"/>
                  </a:cubicBezTo>
                  <a:cubicBezTo>
                    <a:pt x="58" y="145"/>
                    <a:pt x="64" y="146"/>
                    <a:pt x="70" y="146"/>
                  </a:cubicBezTo>
                  <a:cubicBezTo>
                    <a:pt x="76" y="146"/>
                    <a:pt x="82" y="145"/>
                    <a:pt x="89" y="145"/>
                  </a:cubicBezTo>
                  <a:cubicBezTo>
                    <a:pt x="85" y="151"/>
                    <a:pt x="78" y="154"/>
                    <a:pt x="70" y="154"/>
                  </a:cubicBezTo>
                  <a:close/>
                  <a:moveTo>
                    <a:pt x="110" y="136"/>
                  </a:moveTo>
                  <a:cubicBezTo>
                    <a:pt x="104" y="137"/>
                    <a:pt x="99" y="137"/>
                    <a:pt x="94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2" y="138"/>
                    <a:pt x="90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6" y="139"/>
                    <a:pt x="84" y="139"/>
                    <a:pt x="82" y="139"/>
                  </a:cubicBezTo>
                  <a:cubicBezTo>
                    <a:pt x="82" y="139"/>
                    <a:pt x="82" y="139"/>
                    <a:pt x="81" y="139"/>
                  </a:cubicBezTo>
                  <a:cubicBezTo>
                    <a:pt x="80" y="139"/>
                    <a:pt x="78" y="140"/>
                    <a:pt x="77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2" y="140"/>
                    <a:pt x="69" y="140"/>
                    <a:pt x="65" y="140"/>
                  </a:cubicBezTo>
                  <a:cubicBezTo>
                    <a:pt x="65" y="140"/>
                    <a:pt x="64" y="140"/>
                    <a:pt x="64" y="140"/>
                  </a:cubicBezTo>
                  <a:cubicBezTo>
                    <a:pt x="62" y="140"/>
                    <a:pt x="61" y="139"/>
                    <a:pt x="59" y="139"/>
                  </a:cubicBezTo>
                  <a:cubicBezTo>
                    <a:pt x="59" y="139"/>
                    <a:pt x="59" y="139"/>
                    <a:pt x="58" y="139"/>
                  </a:cubicBezTo>
                  <a:cubicBezTo>
                    <a:pt x="57" y="139"/>
                    <a:pt x="55" y="139"/>
                    <a:pt x="53" y="139"/>
                  </a:cubicBezTo>
                  <a:cubicBezTo>
                    <a:pt x="53" y="139"/>
                    <a:pt x="53" y="139"/>
                    <a:pt x="53" y="139"/>
                  </a:cubicBezTo>
                  <a:cubicBezTo>
                    <a:pt x="51" y="139"/>
                    <a:pt x="49" y="138"/>
                    <a:pt x="47" y="138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2" y="137"/>
                    <a:pt x="37" y="137"/>
                    <a:pt x="31" y="136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20" y="119"/>
                    <a:pt x="26" y="103"/>
                    <a:pt x="26" y="84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42"/>
                    <a:pt x="37" y="30"/>
                    <a:pt x="49" y="25"/>
                  </a:cubicBezTo>
                  <a:cubicBezTo>
                    <a:pt x="52" y="24"/>
                    <a:pt x="55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6" y="20"/>
                    <a:pt x="74" y="20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5" y="22"/>
                    <a:pt x="89" y="23"/>
                    <a:pt x="92" y="25"/>
                  </a:cubicBezTo>
                  <a:cubicBezTo>
                    <a:pt x="103" y="30"/>
                    <a:pt x="114" y="42"/>
                    <a:pt x="114" y="58"/>
                  </a:cubicBezTo>
                  <a:cubicBezTo>
                    <a:pt x="114" y="84"/>
                    <a:pt x="114" y="84"/>
                    <a:pt x="114" y="84"/>
                  </a:cubicBezTo>
                  <a:cubicBezTo>
                    <a:pt x="114" y="102"/>
                    <a:pt x="120" y="118"/>
                    <a:pt x="132" y="132"/>
                  </a:cubicBezTo>
                  <a:lnTo>
                    <a:pt x="110" y="136"/>
                  </a:lnTo>
                  <a:close/>
                  <a:moveTo>
                    <a:pt x="90" y="37"/>
                  </a:moveTo>
                  <a:cubicBezTo>
                    <a:pt x="89" y="38"/>
                    <a:pt x="88" y="39"/>
                    <a:pt x="86" y="38"/>
                  </a:cubicBezTo>
                  <a:cubicBezTo>
                    <a:pt x="76" y="34"/>
                    <a:pt x="64" y="34"/>
                    <a:pt x="55" y="38"/>
                  </a:cubicBezTo>
                  <a:cubicBezTo>
                    <a:pt x="50" y="41"/>
                    <a:pt x="41" y="48"/>
                    <a:pt x="41" y="58"/>
                  </a:cubicBezTo>
                  <a:cubicBezTo>
                    <a:pt x="41" y="60"/>
                    <a:pt x="39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6" y="61"/>
                    <a:pt x="35" y="60"/>
                    <a:pt x="35" y="58"/>
                  </a:cubicBezTo>
                  <a:cubicBezTo>
                    <a:pt x="35" y="45"/>
                    <a:pt x="46" y="36"/>
                    <a:pt x="52" y="33"/>
                  </a:cubicBezTo>
                  <a:cubicBezTo>
                    <a:pt x="63" y="28"/>
                    <a:pt x="77" y="28"/>
                    <a:pt x="88" y="33"/>
                  </a:cubicBezTo>
                  <a:cubicBezTo>
                    <a:pt x="90" y="34"/>
                    <a:pt x="91" y="35"/>
                    <a:pt x="90" y="3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24526" y="2560081"/>
            <a:ext cx="1014974" cy="1066876"/>
            <a:chOff x="1724526" y="2560081"/>
            <a:chExt cx="1014974" cy="1066876"/>
          </a:xfrm>
        </p:grpSpPr>
        <p:sp>
          <p:nvSpPr>
            <p:cNvPr id="3" name="Oval 3"/>
            <p:cNvSpPr/>
            <p:nvPr/>
          </p:nvSpPr>
          <p:spPr>
            <a:xfrm>
              <a:off x="1724526" y="2611983"/>
              <a:ext cx="1014974" cy="101497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4CCC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en-US" sz="1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4" name="Oval 4"/>
            <p:cNvSpPr/>
            <p:nvPr/>
          </p:nvSpPr>
          <p:spPr>
            <a:xfrm>
              <a:off x="2342336" y="2560081"/>
              <a:ext cx="302671" cy="302671"/>
            </a:xfrm>
            <a:prstGeom prst="ellipse">
              <a:avLst/>
            </a:prstGeom>
            <a:solidFill>
              <a:srgbClr val="4CCCEA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1000" dirty="0" smtClean="0">
                  <a:solidFill>
                    <a:srgbClr val="FFFFFF"/>
                  </a:solidFill>
                </a:rPr>
                <a:t>01</a:t>
              </a:r>
              <a:endParaRPr 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19" name="Freeform 1050"/>
            <p:cNvSpPr>
              <a:spLocks noEditPoints="1"/>
            </p:cNvSpPr>
            <p:nvPr/>
          </p:nvSpPr>
          <p:spPr bwMode="auto">
            <a:xfrm>
              <a:off x="2045515" y="2950322"/>
              <a:ext cx="372995" cy="338296"/>
            </a:xfrm>
            <a:custGeom>
              <a:avLst/>
              <a:gdLst>
                <a:gd name="T0" fmla="*/ 115 w 160"/>
                <a:gd name="T1" fmla="*/ 0 h 144"/>
                <a:gd name="T2" fmla="*/ 89 w 160"/>
                <a:gd name="T3" fmla="*/ 37 h 144"/>
                <a:gd name="T4" fmla="*/ 63 w 160"/>
                <a:gd name="T5" fmla="*/ 7 h 144"/>
                <a:gd name="T6" fmla="*/ 4 w 160"/>
                <a:gd name="T7" fmla="*/ 91 h 144"/>
                <a:gd name="T8" fmla="*/ 71 w 160"/>
                <a:gd name="T9" fmla="*/ 110 h 144"/>
                <a:gd name="T10" fmla="*/ 71 w 160"/>
                <a:gd name="T11" fmla="*/ 82 h 144"/>
                <a:gd name="T12" fmla="*/ 89 w 160"/>
                <a:gd name="T13" fmla="*/ 110 h 144"/>
                <a:gd name="T14" fmla="*/ 160 w 160"/>
                <a:gd name="T15" fmla="*/ 109 h 144"/>
                <a:gd name="T16" fmla="*/ 6 w 160"/>
                <a:gd name="T17" fmla="*/ 109 h 144"/>
                <a:gd name="T18" fmla="*/ 12 w 160"/>
                <a:gd name="T19" fmla="*/ 90 h 144"/>
                <a:gd name="T20" fmla="*/ 20 w 160"/>
                <a:gd name="T21" fmla="*/ 83 h 144"/>
                <a:gd name="T22" fmla="*/ 28 w 160"/>
                <a:gd name="T23" fmla="*/ 80 h 144"/>
                <a:gd name="T24" fmla="*/ 36 w 160"/>
                <a:gd name="T25" fmla="*/ 79 h 144"/>
                <a:gd name="T26" fmla="*/ 65 w 160"/>
                <a:gd name="T27" fmla="*/ 110 h 144"/>
                <a:gd name="T28" fmla="*/ 63 w 160"/>
                <a:gd name="T29" fmla="*/ 86 h 144"/>
                <a:gd name="T30" fmla="*/ 59 w 160"/>
                <a:gd name="T31" fmla="*/ 82 h 144"/>
                <a:gd name="T32" fmla="*/ 53 w 160"/>
                <a:gd name="T33" fmla="*/ 78 h 144"/>
                <a:gd name="T34" fmla="*/ 48 w 160"/>
                <a:gd name="T35" fmla="*/ 75 h 144"/>
                <a:gd name="T36" fmla="*/ 41 w 160"/>
                <a:gd name="T37" fmla="*/ 73 h 144"/>
                <a:gd name="T38" fmla="*/ 32 w 160"/>
                <a:gd name="T39" fmla="*/ 73 h 144"/>
                <a:gd name="T40" fmla="*/ 27 w 160"/>
                <a:gd name="T41" fmla="*/ 74 h 144"/>
                <a:gd name="T42" fmla="*/ 23 w 160"/>
                <a:gd name="T43" fmla="*/ 75 h 144"/>
                <a:gd name="T44" fmla="*/ 18 w 160"/>
                <a:gd name="T45" fmla="*/ 78 h 144"/>
                <a:gd name="T46" fmla="*/ 15 w 160"/>
                <a:gd name="T47" fmla="*/ 80 h 144"/>
                <a:gd name="T48" fmla="*/ 45 w 160"/>
                <a:gd name="T49" fmla="*/ 6 h 144"/>
                <a:gd name="T50" fmla="*/ 65 w 160"/>
                <a:gd name="T51" fmla="*/ 40 h 144"/>
                <a:gd name="T52" fmla="*/ 65 w 160"/>
                <a:gd name="T53" fmla="*/ 89 h 144"/>
                <a:gd name="T54" fmla="*/ 71 w 160"/>
                <a:gd name="T55" fmla="*/ 43 h 144"/>
                <a:gd name="T56" fmla="*/ 71 w 160"/>
                <a:gd name="T57" fmla="*/ 76 h 144"/>
                <a:gd name="T58" fmla="*/ 95 w 160"/>
                <a:gd name="T59" fmla="*/ 40 h 144"/>
                <a:gd name="T60" fmla="*/ 114 w 160"/>
                <a:gd name="T61" fmla="*/ 6 h 144"/>
                <a:gd name="T62" fmla="*/ 147 w 160"/>
                <a:gd name="T63" fmla="*/ 81 h 144"/>
                <a:gd name="T64" fmla="*/ 140 w 160"/>
                <a:gd name="T65" fmla="*/ 77 h 144"/>
                <a:gd name="T66" fmla="*/ 136 w 160"/>
                <a:gd name="T67" fmla="*/ 75 h 144"/>
                <a:gd name="T68" fmla="*/ 131 w 160"/>
                <a:gd name="T69" fmla="*/ 74 h 144"/>
                <a:gd name="T70" fmla="*/ 124 w 160"/>
                <a:gd name="T71" fmla="*/ 73 h 144"/>
                <a:gd name="T72" fmla="*/ 116 w 160"/>
                <a:gd name="T73" fmla="*/ 74 h 144"/>
                <a:gd name="T74" fmla="*/ 111 w 160"/>
                <a:gd name="T75" fmla="*/ 76 h 144"/>
                <a:gd name="T76" fmla="*/ 104 w 160"/>
                <a:gd name="T77" fmla="*/ 79 h 144"/>
                <a:gd name="T78" fmla="*/ 100 w 160"/>
                <a:gd name="T79" fmla="*/ 83 h 144"/>
                <a:gd name="T80" fmla="*/ 95 w 160"/>
                <a:gd name="T81" fmla="*/ 89 h 144"/>
                <a:gd name="T82" fmla="*/ 95 w 160"/>
                <a:gd name="T83" fmla="*/ 110 h 144"/>
                <a:gd name="T84" fmla="*/ 95 w 160"/>
                <a:gd name="T85" fmla="*/ 109 h 144"/>
                <a:gd name="T86" fmla="*/ 129 w 160"/>
                <a:gd name="T87" fmla="*/ 79 h 144"/>
                <a:gd name="T88" fmla="*/ 139 w 160"/>
                <a:gd name="T89" fmla="*/ 83 h 144"/>
                <a:gd name="T90" fmla="*/ 143 w 160"/>
                <a:gd name="T91" fmla="*/ 85 h 144"/>
                <a:gd name="T92" fmla="*/ 150 w 160"/>
                <a:gd name="T93" fmla="*/ 9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44">
                  <a:moveTo>
                    <a:pt x="156" y="91"/>
                  </a:moveTo>
                  <a:cubicBezTo>
                    <a:pt x="138" y="20"/>
                    <a:pt x="138" y="20"/>
                    <a:pt x="138" y="20"/>
                  </a:cubicBezTo>
                  <a:cubicBezTo>
                    <a:pt x="135" y="9"/>
                    <a:pt x="126" y="1"/>
                    <a:pt x="115" y="0"/>
                  </a:cubicBezTo>
                  <a:cubicBezTo>
                    <a:pt x="108" y="0"/>
                    <a:pt x="102" y="2"/>
                    <a:pt x="97" y="7"/>
                  </a:cubicBezTo>
                  <a:cubicBezTo>
                    <a:pt x="92" y="12"/>
                    <a:pt x="89" y="18"/>
                    <a:pt x="89" y="25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18"/>
                    <a:pt x="68" y="12"/>
                    <a:pt x="63" y="7"/>
                  </a:cubicBezTo>
                  <a:cubicBezTo>
                    <a:pt x="58" y="2"/>
                    <a:pt x="52" y="0"/>
                    <a:pt x="45" y="0"/>
                  </a:cubicBezTo>
                  <a:cubicBezTo>
                    <a:pt x="34" y="1"/>
                    <a:pt x="25" y="9"/>
                    <a:pt x="22" y="20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2" y="97"/>
                    <a:pt x="0" y="102"/>
                    <a:pt x="0" y="109"/>
                  </a:cubicBezTo>
                  <a:cubicBezTo>
                    <a:pt x="0" y="128"/>
                    <a:pt x="16" y="144"/>
                    <a:pt x="36" y="144"/>
                  </a:cubicBezTo>
                  <a:cubicBezTo>
                    <a:pt x="55" y="144"/>
                    <a:pt x="70" y="12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109"/>
                    <a:pt x="89" y="109"/>
                    <a:pt x="89" y="109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29"/>
                    <a:pt x="105" y="144"/>
                    <a:pt x="124" y="144"/>
                  </a:cubicBezTo>
                  <a:cubicBezTo>
                    <a:pt x="144" y="144"/>
                    <a:pt x="160" y="128"/>
                    <a:pt x="160" y="109"/>
                  </a:cubicBezTo>
                  <a:cubicBezTo>
                    <a:pt x="160" y="102"/>
                    <a:pt x="158" y="97"/>
                    <a:pt x="156" y="91"/>
                  </a:cubicBezTo>
                  <a:close/>
                  <a:moveTo>
                    <a:pt x="36" y="138"/>
                  </a:moveTo>
                  <a:cubicBezTo>
                    <a:pt x="19" y="138"/>
                    <a:pt x="6" y="125"/>
                    <a:pt x="6" y="109"/>
                  </a:cubicBezTo>
                  <a:cubicBezTo>
                    <a:pt x="6" y="103"/>
                    <a:pt x="7" y="98"/>
                    <a:pt x="10" y="94"/>
                  </a:cubicBezTo>
                  <a:cubicBezTo>
                    <a:pt x="10" y="93"/>
                    <a:pt x="11" y="92"/>
                    <a:pt x="12" y="91"/>
                  </a:cubicBezTo>
                  <a:cubicBezTo>
                    <a:pt x="12" y="91"/>
                    <a:pt x="12" y="91"/>
                    <a:pt x="12" y="90"/>
                  </a:cubicBezTo>
                  <a:cubicBezTo>
                    <a:pt x="14" y="89"/>
                    <a:pt x="15" y="87"/>
                    <a:pt x="17" y="85"/>
                  </a:cubicBezTo>
                  <a:cubicBezTo>
                    <a:pt x="17" y="85"/>
                    <a:pt x="18" y="85"/>
                    <a:pt x="18" y="85"/>
                  </a:cubicBezTo>
                  <a:cubicBezTo>
                    <a:pt x="19" y="84"/>
                    <a:pt x="19" y="84"/>
                    <a:pt x="20" y="83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3" y="82"/>
                    <a:pt x="25" y="81"/>
                    <a:pt x="28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9" y="80"/>
                    <a:pt x="30" y="79"/>
                    <a:pt x="31" y="79"/>
                  </a:cubicBezTo>
                  <a:cubicBezTo>
                    <a:pt x="31" y="79"/>
                    <a:pt x="32" y="79"/>
                    <a:pt x="32" y="79"/>
                  </a:cubicBezTo>
                  <a:cubicBezTo>
                    <a:pt x="33" y="79"/>
                    <a:pt x="34" y="79"/>
                    <a:pt x="36" y="79"/>
                  </a:cubicBezTo>
                  <a:cubicBezTo>
                    <a:pt x="52" y="79"/>
                    <a:pt x="65" y="92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4" y="126"/>
                    <a:pt x="51" y="138"/>
                    <a:pt x="36" y="138"/>
                  </a:cubicBezTo>
                  <a:close/>
                  <a:moveTo>
                    <a:pt x="63" y="86"/>
                  </a:moveTo>
                  <a:cubicBezTo>
                    <a:pt x="63" y="85"/>
                    <a:pt x="62" y="85"/>
                    <a:pt x="62" y="85"/>
                  </a:cubicBezTo>
                  <a:cubicBezTo>
                    <a:pt x="61" y="84"/>
                    <a:pt x="61" y="83"/>
                    <a:pt x="60" y="83"/>
                  </a:cubicBezTo>
                  <a:cubicBezTo>
                    <a:pt x="60" y="83"/>
                    <a:pt x="59" y="82"/>
                    <a:pt x="59" y="82"/>
                  </a:cubicBezTo>
                  <a:cubicBezTo>
                    <a:pt x="58" y="81"/>
                    <a:pt x="58" y="81"/>
                    <a:pt x="57" y="80"/>
                  </a:cubicBezTo>
                  <a:cubicBezTo>
                    <a:pt x="57" y="80"/>
                    <a:pt x="56" y="80"/>
                    <a:pt x="56" y="79"/>
                  </a:cubicBezTo>
                  <a:cubicBezTo>
                    <a:pt x="55" y="79"/>
                    <a:pt x="54" y="78"/>
                    <a:pt x="53" y="78"/>
                  </a:cubicBezTo>
                  <a:cubicBezTo>
                    <a:pt x="53" y="78"/>
                    <a:pt x="53" y="77"/>
                    <a:pt x="53" y="77"/>
                  </a:cubicBezTo>
                  <a:cubicBezTo>
                    <a:pt x="51" y="77"/>
                    <a:pt x="50" y="76"/>
                    <a:pt x="49" y="76"/>
                  </a:cubicBezTo>
                  <a:cubicBezTo>
                    <a:pt x="49" y="76"/>
                    <a:pt x="48" y="75"/>
                    <a:pt x="48" y="75"/>
                  </a:cubicBezTo>
                  <a:cubicBezTo>
                    <a:pt x="47" y="75"/>
                    <a:pt x="46" y="75"/>
                    <a:pt x="45" y="74"/>
                  </a:cubicBezTo>
                  <a:cubicBezTo>
                    <a:pt x="45" y="74"/>
                    <a:pt x="44" y="74"/>
                    <a:pt x="44" y="74"/>
                  </a:cubicBezTo>
                  <a:cubicBezTo>
                    <a:pt x="43" y="74"/>
                    <a:pt x="42" y="74"/>
                    <a:pt x="41" y="73"/>
                  </a:cubicBezTo>
                  <a:cubicBezTo>
                    <a:pt x="41" y="73"/>
                    <a:pt x="40" y="73"/>
                    <a:pt x="40" y="73"/>
                  </a:cubicBezTo>
                  <a:cubicBezTo>
                    <a:pt x="38" y="73"/>
                    <a:pt x="37" y="73"/>
                    <a:pt x="36" y="73"/>
                  </a:cubicBezTo>
                  <a:cubicBezTo>
                    <a:pt x="34" y="73"/>
                    <a:pt x="33" y="73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3"/>
                    <a:pt x="30" y="74"/>
                    <a:pt x="29" y="74"/>
                  </a:cubicBezTo>
                  <a:cubicBezTo>
                    <a:pt x="28" y="74"/>
                    <a:pt x="28" y="74"/>
                    <a:pt x="27" y="74"/>
                  </a:cubicBezTo>
                  <a:cubicBezTo>
                    <a:pt x="27" y="74"/>
                    <a:pt x="26" y="74"/>
                    <a:pt x="26" y="74"/>
                  </a:cubicBezTo>
                  <a:cubicBezTo>
                    <a:pt x="25" y="75"/>
                    <a:pt x="25" y="75"/>
                    <a:pt x="24" y="75"/>
                  </a:cubicBezTo>
                  <a:cubicBezTo>
                    <a:pt x="24" y="75"/>
                    <a:pt x="23" y="75"/>
                    <a:pt x="23" y="75"/>
                  </a:cubicBezTo>
                  <a:cubicBezTo>
                    <a:pt x="22" y="76"/>
                    <a:pt x="22" y="76"/>
                    <a:pt x="21" y="76"/>
                  </a:cubicBezTo>
                  <a:cubicBezTo>
                    <a:pt x="21" y="76"/>
                    <a:pt x="20" y="76"/>
                    <a:pt x="20" y="77"/>
                  </a:cubicBezTo>
                  <a:cubicBezTo>
                    <a:pt x="19" y="77"/>
                    <a:pt x="19" y="77"/>
                    <a:pt x="18" y="78"/>
                  </a:cubicBezTo>
                  <a:cubicBezTo>
                    <a:pt x="18" y="78"/>
                    <a:pt x="18" y="78"/>
                    <a:pt x="17" y="78"/>
                  </a:cubicBezTo>
                  <a:cubicBezTo>
                    <a:pt x="17" y="79"/>
                    <a:pt x="16" y="79"/>
                    <a:pt x="15" y="79"/>
                  </a:cubicBezTo>
                  <a:cubicBezTo>
                    <a:pt x="15" y="79"/>
                    <a:pt x="15" y="79"/>
                    <a:pt x="15" y="80"/>
                  </a:cubicBezTo>
                  <a:cubicBezTo>
                    <a:pt x="14" y="80"/>
                    <a:pt x="14" y="81"/>
                    <a:pt x="13" y="8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13"/>
                    <a:pt x="37" y="6"/>
                    <a:pt x="45" y="6"/>
                  </a:cubicBezTo>
                  <a:cubicBezTo>
                    <a:pt x="51" y="6"/>
                    <a:pt x="56" y="8"/>
                    <a:pt x="59" y="11"/>
                  </a:cubicBezTo>
                  <a:cubicBezTo>
                    <a:pt x="63" y="15"/>
                    <a:pt x="65" y="20"/>
                    <a:pt x="65" y="25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4" y="88"/>
                    <a:pt x="64" y="87"/>
                    <a:pt x="63" y="86"/>
                  </a:cubicBezTo>
                  <a:close/>
                  <a:moveTo>
                    <a:pt x="71" y="76"/>
                  </a:moveTo>
                  <a:cubicBezTo>
                    <a:pt x="71" y="43"/>
                    <a:pt x="71" y="43"/>
                    <a:pt x="71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76"/>
                    <a:pt x="89" y="76"/>
                    <a:pt x="89" y="76"/>
                  </a:cubicBezTo>
                  <a:lnTo>
                    <a:pt x="71" y="76"/>
                  </a:lnTo>
                  <a:close/>
                  <a:moveTo>
                    <a:pt x="95" y="89"/>
                  </a:moveTo>
                  <a:cubicBezTo>
                    <a:pt x="95" y="79"/>
                    <a:pt x="95" y="79"/>
                    <a:pt x="95" y="7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0"/>
                    <a:pt x="97" y="15"/>
                    <a:pt x="101" y="11"/>
                  </a:cubicBezTo>
                  <a:cubicBezTo>
                    <a:pt x="104" y="8"/>
                    <a:pt x="109" y="6"/>
                    <a:pt x="114" y="6"/>
                  </a:cubicBezTo>
                  <a:cubicBezTo>
                    <a:pt x="114" y="6"/>
                    <a:pt x="114" y="6"/>
                    <a:pt x="115" y="6"/>
                  </a:cubicBezTo>
                  <a:cubicBezTo>
                    <a:pt x="123" y="6"/>
                    <a:pt x="130" y="13"/>
                    <a:pt x="132" y="21"/>
                  </a:cubicBezTo>
                  <a:cubicBezTo>
                    <a:pt x="147" y="81"/>
                    <a:pt x="147" y="81"/>
                    <a:pt x="147" y="81"/>
                  </a:cubicBezTo>
                  <a:cubicBezTo>
                    <a:pt x="146" y="80"/>
                    <a:pt x="144" y="79"/>
                    <a:pt x="143" y="78"/>
                  </a:cubicBezTo>
                  <a:cubicBezTo>
                    <a:pt x="142" y="78"/>
                    <a:pt x="142" y="78"/>
                    <a:pt x="142" y="78"/>
                  </a:cubicBezTo>
                  <a:cubicBezTo>
                    <a:pt x="141" y="77"/>
                    <a:pt x="141" y="77"/>
                    <a:pt x="140" y="77"/>
                  </a:cubicBezTo>
                  <a:cubicBezTo>
                    <a:pt x="140" y="76"/>
                    <a:pt x="139" y="76"/>
                    <a:pt x="139" y="76"/>
                  </a:cubicBezTo>
                  <a:cubicBezTo>
                    <a:pt x="138" y="76"/>
                    <a:pt x="138" y="76"/>
                    <a:pt x="137" y="75"/>
                  </a:cubicBezTo>
                  <a:cubicBezTo>
                    <a:pt x="137" y="75"/>
                    <a:pt x="136" y="75"/>
                    <a:pt x="136" y="75"/>
                  </a:cubicBezTo>
                  <a:cubicBezTo>
                    <a:pt x="135" y="75"/>
                    <a:pt x="135" y="75"/>
                    <a:pt x="134" y="74"/>
                  </a:cubicBezTo>
                  <a:cubicBezTo>
                    <a:pt x="134" y="74"/>
                    <a:pt x="133" y="74"/>
                    <a:pt x="133" y="74"/>
                  </a:cubicBezTo>
                  <a:cubicBezTo>
                    <a:pt x="132" y="74"/>
                    <a:pt x="132" y="74"/>
                    <a:pt x="131" y="74"/>
                  </a:cubicBezTo>
                  <a:cubicBezTo>
                    <a:pt x="130" y="74"/>
                    <a:pt x="130" y="73"/>
                    <a:pt x="129" y="73"/>
                  </a:cubicBezTo>
                  <a:cubicBezTo>
                    <a:pt x="129" y="73"/>
                    <a:pt x="128" y="73"/>
                    <a:pt x="128" y="73"/>
                  </a:cubicBezTo>
                  <a:cubicBezTo>
                    <a:pt x="127" y="73"/>
                    <a:pt x="126" y="73"/>
                    <a:pt x="124" y="73"/>
                  </a:cubicBezTo>
                  <a:cubicBezTo>
                    <a:pt x="123" y="73"/>
                    <a:pt x="122" y="73"/>
                    <a:pt x="120" y="73"/>
                  </a:cubicBezTo>
                  <a:cubicBezTo>
                    <a:pt x="120" y="73"/>
                    <a:pt x="119" y="73"/>
                    <a:pt x="119" y="73"/>
                  </a:cubicBezTo>
                  <a:cubicBezTo>
                    <a:pt x="118" y="74"/>
                    <a:pt x="117" y="74"/>
                    <a:pt x="116" y="74"/>
                  </a:cubicBezTo>
                  <a:cubicBezTo>
                    <a:pt x="116" y="74"/>
                    <a:pt x="115" y="74"/>
                    <a:pt x="115" y="74"/>
                  </a:cubicBezTo>
                  <a:cubicBezTo>
                    <a:pt x="114" y="75"/>
                    <a:pt x="113" y="75"/>
                    <a:pt x="112" y="75"/>
                  </a:cubicBezTo>
                  <a:cubicBezTo>
                    <a:pt x="112" y="75"/>
                    <a:pt x="111" y="76"/>
                    <a:pt x="111" y="76"/>
                  </a:cubicBezTo>
                  <a:cubicBezTo>
                    <a:pt x="110" y="76"/>
                    <a:pt x="109" y="77"/>
                    <a:pt x="107" y="77"/>
                  </a:cubicBezTo>
                  <a:cubicBezTo>
                    <a:pt x="107" y="77"/>
                    <a:pt x="107" y="78"/>
                    <a:pt x="107" y="78"/>
                  </a:cubicBezTo>
                  <a:cubicBezTo>
                    <a:pt x="106" y="78"/>
                    <a:pt x="105" y="79"/>
                    <a:pt x="104" y="79"/>
                  </a:cubicBezTo>
                  <a:cubicBezTo>
                    <a:pt x="104" y="80"/>
                    <a:pt x="103" y="80"/>
                    <a:pt x="103" y="80"/>
                  </a:cubicBezTo>
                  <a:cubicBezTo>
                    <a:pt x="102" y="81"/>
                    <a:pt x="102" y="81"/>
                    <a:pt x="101" y="82"/>
                  </a:cubicBezTo>
                  <a:cubicBezTo>
                    <a:pt x="101" y="82"/>
                    <a:pt x="100" y="83"/>
                    <a:pt x="100" y="83"/>
                  </a:cubicBezTo>
                  <a:cubicBezTo>
                    <a:pt x="99" y="83"/>
                    <a:pt x="99" y="84"/>
                    <a:pt x="98" y="85"/>
                  </a:cubicBezTo>
                  <a:cubicBezTo>
                    <a:pt x="98" y="85"/>
                    <a:pt x="97" y="85"/>
                    <a:pt x="97" y="86"/>
                  </a:cubicBezTo>
                  <a:cubicBezTo>
                    <a:pt x="96" y="87"/>
                    <a:pt x="96" y="88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lose/>
                  <a:moveTo>
                    <a:pt x="124" y="138"/>
                  </a:moveTo>
                  <a:cubicBezTo>
                    <a:pt x="109" y="138"/>
                    <a:pt x="96" y="126"/>
                    <a:pt x="95" y="110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5" y="92"/>
                    <a:pt x="108" y="79"/>
                    <a:pt x="124" y="79"/>
                  </a:cubicBezTo>
                  <a:cubicBezTo>
                    <a:pt x="126" y="79"/>
                    <a:pt x="127" y="79"/>
                    <a:pt x="128" y="79"/>
                  </a:cubicBezTo>
                  <a:cubicBezTo>
                    <a:pt x="128" y="79"/>
                    <a:pt x="129" y="79"/>
                    <a:pt x="129" y="79"/>
                  </a:cubicBezTo>
                  <a:cubicBezTo>
                    <a:pt x="130" y="79"/>
                    <a:pt x="131" y="80"/>
                    <a:pt x="132" y="80"/>
                  </a:cubicBezTo>
                  <a:cubicBezTo>
                    <a:pt x="132" y="80"/>
                    <a:pt x="132" y="80"/>
                    <a:pt x="132" y="80"/>
                  </a:cubicBezTo>
                  <a:cubicBezTo>
                    <a:pt x="135" y="81"/>
                    <a:pt x="137" y="82"/>
                    <a:pt x="139" y="83"/>
                  </a:cubicBezTo>
                  <a:cubicBezTo>
                    <a:pt x="139" y="83"/>
                    <a:pt x="139" y="83"/>
                    <a:pt x="140" y="83"/>
                  </a:cubicBezTo>
                  <a:cubicBezTo>
                    <a:pt x="141" y="84"/>
                    <a:pt x="141" y="84"/>
                    <a:pt x="142" y="85"/>
                  </a:cubicBezTo>
                  <a:cubicBezTo>
                    <a:pt x="142" y="85"/>
                    <a:pt x="143" y="85"/>
                    <a:pt x="143" y="85"/>
                  </a:cubicBezTo>
                  <a:cubicBezTo>
                    <a:pt x="145" y="87"/>
                    <a:pt x="146" y="89"/>
                    <a:pt x="148" y="90"/>
                  </a:cubicBezTo>
                  <a:cubicBezTo>
                    <a:pt x="148" y="91"/>
                    <a:pt x="148" y="91"/>
                    <a:pt x="148" y="91"/>
                  </a:cubicBezTo>
                  <a:cubicBezTo>
                    <a:pt x="149" y="92"/>
                    <a:pt x="150" y="93"/>
                    <a:pt x="150" y="94"/>
                  </a:cubicBezTo>
                  <a:cubicBezTo>
                    <a:pt x="153" y="98"/>
                    <a:pt x="154" y="103"/>
                    <a:pt x="154" y="109"/>
                  </a:cubicBezTo>
                  <a:cubicBezTo>
                    <a:pt x="154" y="125"/>
                    <a:pt x="141" y="138"/>
                    <a:pt x="124" y="13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55502" y="2560081"/>
            <a:ext cx="1014974" cy="1066876"/>
            <a:chOff x="5455502" y="2560081"/>
            <a:chExt cx="1014974" cy="1066876"/>
          </a:xfrm>
        </p:grpSpPr>
        <p:sp>
          <p:nvSpPr>
            <p:cNvPr id="8" name="Oval 8"/>
            <p:cNvSpPr/>
            <p:nvPr/>
          </p:nvSpPr>
          <p:spPr>
            <a:xfrm>
              <a:off x="5455502" y="2611983"/>
              <a:ext cx="1014974" cy="101497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4CCC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9" name="Oval 9"/>
            <p:cNvSpPr/>
            <p:nvPr/>
          </p:nvSpPr>
          <p:spPr>
            <a:xfrm>
              <a:off x="6073312" y="2560081"/>
              <a:ext cx="302671" cy="302671"/>
            </a:xfrm>
            <a:prstGeom prst="ellipse">
              <a:avLst/>
            </a:prstGeom>
            <a:solidFill>
              <a:srgbClr val="4CCCEA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1000" dirty="0">
                  <a:solidFill>
                    <a:srgbClr val="FFFFFF"/>
                  </a:solidFill>
                </a:rPr>
                <a:t>03</a:t>
              </a:r>
            </a:p>
          </p:txBody>
        </p:sp>
        <p:sp>
          <p:nvSpPr>
            <p:cNvPr id="20" name="Freeform 1137"/>
            <p:cNvSpPr>
              <a:spLocks noEditPoints="1"/>
            </p:cNvSpPr>
            <p:nvPr/>
          </p:nvSpPr>
          <p:spPr bwMode="auto">
            <a:xfrm>
              <a:off x="5776491" y="2972550"/>
              <a:ext cx="372995" cy="338296"/>
            </a:xfrm>
            <a:custGeom>
              <a:avLst/>
              <a:gdLst>
                <a:gd name="T0" fmla="*/ 160 w 160"/>
                <a:gd name="T1" fmla="*/ 45 h 144"/>
                <a:gd name="T2" fmla="*/ 160 w 160"/>
                <a:gd name="T3" fmla="*/ 45 h 144"/>
                <a:gd name="T4" fmla="*/ 160 w 160"/>
                <a:gd name="T5" fmla="*/ 44 h 144"/>
                <a:gd name="T6" fmla="*/ 160 w 160"/>
                <a:gd name="T7" fmla="*/ 44 h 144"/>
                <a:gd name="T8" fmla="*/ 133 w 160"/>
                <a:gd name="T9" fmla="*/ 1 h 144"/>
                <a:gd name="T10" fmla="*/ 132 w 160"/>
                <a:gd name="T11" fmla="*/ 0 h 144"/>
                <a:gd name="T12" fmla="*/ 132 w 160"/>
                <a:gd name="T13" fmla="*/ 0 h 144"/>
                <a:gd name="T14" fmla="*/ 29 w 160"/>
                <a:gd name="T15" fmla="*/ 0 h 144"/>
                <a:gd name="T16" fmla="*/ 28 w 160"/>
                <a:gd name="T17" fmla="*/ 0 h 144"/>
                <a:gd name="T18" fmla="*/ 28 w 160"/>
                <a:gd name="T19" fmla="*/ 1 h 144"/>
                <a:gd name="T20" fmla="*/ 27 w 160"/>
                <a:gd name="T21" fmla="*/ 1 h 144"/>
                <a:gd name="T22" fmla="*/ 0 w 160"/>
                <a:gd name="T23" fmla="*/ 44 h 144"/>
                <a:gd name="T24" fmla="*/ 0 w 160"/>
                <a:gd name="T25" fmla="*/ 44 h 144"/>
                <a:gd name="T26" fmla="*/ 0 w 160"/>
                <a:gd name="T27" fmla="*/ 45 h 144"/>
                <a:gd name="T28" fmla="*/ 0 w 160"/>
                <a:gd name="T29" fmla="*/ 46 h 144"/>
                <a:gd name="T30" fmla="*/ 0 w 160"/>
                <a:gd name="T31" fmla="*/ 46 h 144"/>
                <a:gd name="T32" fmla="*/ 0 w 160"/>
                <a:gd name="T33" fmla="*/ 47 h 144"/>
                <a:gd name="T34" fmla="*/ 78 w 160"/>
                <a:gd name="T35" fmla="*/ 143 h 144"/>
                <a:gd name="T36" fmla="*/ 78 w 160"/>
                <a:gd name="T37" fmla="*/ 143 h 144"/>
                <a:gd name="T38" fmla="*/ 79 w 160"/>
                <a:gd name="T39" fmla="*/ 144 h 144"/>
                <a:gd name="T40" fmla="*/ 80 w 160"/>
                <a:gd name="T41" fmla="*/ 144 h 144"/>
                <a:gd name="T42" fmla="*/ 81 w 160"/>
                <a:gd name="T43" fmla="*/ 144 h 144"/>
                <a:gd name="T44" fmla="*/ 82 w 160"/>
                <a:gd name="T45" fmla="*/ 143 h 144"/>
                <a:gd name="T46" fmla="*/ 159 w 160"/>
                <a:gd name="T47" fmla="*/ 47 h 144"/>
                <a:gd name="T48" fmla="*/ 160 w 160"/>
                <a:gd name="T49" fmla="*/ 47 h 144"/>
                <a:gd name="T50" fmla="*/ 160 w 160"/>
                <a:gd name="T51" fmla="*/ 46 h 144"/>
                <a:gd name="T52" fmla="*/ 86 w 160"/>
                <a:gd name="T53" fmla="*/ 5 h 144"/>
                <a:gd name="T54" fmla="*/ 114 w 160"/>
                <a:gd name="T55" fmla="*/ 40 h 144"/>
                <a:gd name="T56" fmla="*/ 109 w 160"/>
                <a:gd name="T57" fmla="*/ 43 h 144"/>
                <a:gd name="T58" fmla="*/ 80 w 160"/>
                <a:gd name="T59" fmla="*/ 7 h 144"/>
                <a:gd name="T60" fmla="*/ 46 w 160"/>
                <a:gd name="T61" fmla="*/ 40 h 144"/>
                <a:gd name="T62" fmla="*/ 74 w 160"/>
                <a:gd name="T63" fmla="*/ 5 h 144"/>
                <a:gd name="T64" fmla="*/ 111 w 160"/>
                <a:gd name="T65" fmla="*/ 48 h 144"/>
                <a:gd name="T66" fmla="*/ 49 w 160"/>
                <a:gd name="T67" fmla="*/ 48 h 144"/>
                <a:gd name="T68" fmla="*/ 131 w 160"/>
                <a:gd name="T69" fmla="*/ 9 h 144"/>
                <a:gd name="T70" fmla="*/ 119 w 160"/>
                <a:gd name="T71" fmla="*/ 43 h 144"/>
                <a:gd name="T72" fmla="*/ 29 w 160"/>
                <a:gd name="T73" fmla="*/ 9 h 144"/>
                <a:gd name="T74" fmla="*/ 7 w 160"/>
                <a:gd name="T75" fmla="*/ 43 h 144"/>
                <a:gd name="T76" fmla="*/ 43 w 160"/>
                <a:gd name="T77" fmla="*/ 48 h 144"/>
                <a:gd name="T78" fmla="*/ 8 w 160"/>
                <a:gd name="T79" fmla="*/ 48 h 144"/>
                <a:gd name="T80" fmla="*/ 86 w 160"/>
                <a:gd name="T81" fmla="*/ 129 h 144"/>
                <a:gd name="T82" fmla="*/ 152 w 160"/>
                <a:gd name="T83" fmla="*/ 4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0" h="144">
                  <a:moveTo>
                    <a:pt x="160" y="46"/>
                  </a:moveTo>
                  <a:cubicBezTo>
                    <a:pt x="160" y="46"/>
                    <a:pt x="160" y="46"/>
                    <a:pt x="160" y="45"/>
                  </a:cubicBezTo>
                  <a:cubicBezTo>
                    <a:pt x="160" y="45"/>
                    <a:pt x="160" y="45"/>
                    <a:pt x="160" y="45"/>
                  </a:cubicBezTo>
                  <a:cubicBezTo>
                    <a:pt x="160" y="45"/>
                    <a:pt x="160" y="45"/>
                    <a:pt x="160" y="45"/>
                  </a:cubicBezTo>
                  <a:cubicBezTo>
                    <a:pt x="160" y="45"/>
                    <a:pt x="160" y="45"/>
                    <a:pt x="160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2" y="1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4"/>
                    <a:pt x="79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0" y="144"/>
                    <a:pt x="80" y="144"/>
                  </a:cubicBezTo>
                  <a:cubicBezTo>
                    <a:pt x="80" y="144"/>
                    <a:pt x="81" y="144"/>
                    <a:pt x="81" y="144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159" y="47"/>
                    <a:pt x="159" y="47"/>
                    <a:pt x="159" y="47"/>
                  </a:cubicBezTo>
                  <a:cubicBezTo>
                    <a:pt x="159" y="47"/>
                    <a:pt x="159" y="47"/>
                    <a:pt x="160" y="47"/>
                  </a:cubicBezTo>
                  <a:cubicBezTo>
                    <a:pt x="160" y="47"/>
                    <a:pt x="160" y="47"/>
                    <a:pt x="160" y="47"/>
                  </a:cubicBezTo>
                  <a:cubicBezTo>
                    <a:pt x="160" y="47"/>
                    <a:pt x="160" y="47"/>
                    <a:pt x="160" y="46"/>
                  </a:cubicBezTo>
                  <a:cubicBezTo>
                    <a:pt x="160" y="46"/>
                    <a:pt x="160" y="46"/>
                    <a:pt x="160" y="46"/>
                  </a:cubicBezTo>
                  <a:cubicBezTo>
                    <a:pt x="160" y="46"/>
                    <a:pt x="160" y="46"/>
                    <a:pt x="160" y="46"/>
                  </a:cubicBezTo>
                  <a:close/>
                  <a:moveTo>
                    <a:pt x="86" y="5"/>
                  </a:moveTo>
                  <a:cubicBezTo>
                    <a:pt x="127" y="5"/>
                    <a:pt x="127" y="5"/>
                    <a:pt x="127" y="5"/>
                  </a:cubicBezTo>
                  <a:cubicBezTo>
                    <a:pt x="114" y="40"/>
                    <a:pt x="114" y="40"/>
                    <a:pt x="114" y="40"/>
                  </a:cubicBezTo>
                  <a:lnTo>
                    <a:pt x="86" y="5"/>
                  </a:lnTo>
                  <a:close/>
                  <a:moveTo>
                    <a:pt x="109" y="43"/>
                  </a:moveTo>
                  <a:cubicBezTo>
                    <a:pt x="51" y="43"/>
                    <a:pt x="51" y="43"/>
                    <a:pt x="51" y="43"/>
                  </a:cubicBezTo>
                  <a:cubicBezTo>
                    <a:pt x="80" y="7"/>
                    <a:pt x="80" y="7"/>
                    <a:pt x="80" y="7"/>
                  </a:cubicBezTo>
                  <a:lnTo>
                    <a:pt x="109" y="43"/>
                  </a:lnTo>
                  <a:close/>
                  <a:moveTo>
                    <a:pt x="46" y="40"/>
                  </a:moveTo>
                  <a:cubicBezTo>
                    <a:pt x="33" y="5"/>
                    <a:pt x="33" y="5"/>
                    <a:pt x="33" y="5"/>
                  </a:cubicBezTo>
                  <a:cubicBezTo>
                    <a:pt x="74" y="5"/>
                    <a:pt x="74" y="5"/>
                    <a:pt x="74" y="5"/>
                  </a:cubicBezTo>
                  <a:lnTo>
                    <a:pt x="46" y="40"/>
                  </a:lnTo>
                  <a:close/>
                  <a:moveTo>
                    <a:pt x="111" y="48"/>
                  </a:moveTo>
                  <a:cubicBezTo>
                    <a:pt x="80" y="132"/>
                    <a:pt x="80" y="132"/>
                    <a:pt x="80" y="132"/>
                  </a:cubicBezTo>
                  <a:cubicBezTo>
                    <a:pt x="49" y="48"/>
                    <a:pt x="49" y="48"/>
                    <a:pt x="49" y="48"/>
                  </a:cubicBezTo>
                  <a:lnTo>
                    <a:pt x="111" y="48"/>
                  </a:lnTo>
                  <a:close/>
                  <a:moveTo>
                    <a:pt x="131" y="9"/>
                  </a:moveTo>
                  <a:cubicBezTo>
                    <a:pt x="153" y="43"/>
                    <a:pt x="153" y="43"/>
                    <a:pt x="153" y="43"/>
                  </a:cubicBezTo>
                  <a:cubicBezTo>
                    <a:pt x="119" y="43"/>
                    <a:pt x="119" y="43"/>
                    <a:pt x="119" y="43"/>
                  </a:cubicBezTo>
                  <a:lnTo>
                    <a:pt x="131" y="9"/>
                  </a:lnTo>
                  <a:close/>
                  <a:moveTo>
                    <a:pt x="29" y="9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7" y="43"/>
                    <a:pt x="7" y="43"/>
                    <a:pt x="7" y="43"/>
                  </a:cubicBezTo>
                  <a:lnTo>
                    <a:pt x="29" y="9"/>
                  </a:lnTo>
                  <a:close/>
                  <a:moveTo>
                    <a:pt x="43" y="48"/>
                  </a:moveTo>
                  <a:cubicBezTo>
                    <a:pt x="72" y="127"/>
                    <a:pt x="72" y="127"/>
                    <a:pt x="72" y="127"/>
                  </a:cubicBezTo>
                  <a:cubicBezTo>
                    <a:pt x="8" y="48"/>
                    <a:pt x="8" y="48"/>
                    <a:pt x="8" y="48"/>
                  </a:cubicBezTo>
                  <a:lnTo>
                    <a:pt x="43" y="48"/>
                  </a:lnTo>
                  <a:close/>
                  <a:moveTo>
                    <a:pt x="86" y="129"/>
                  </a:moveTo>
                  <a:cubicBezTo>
                    <a:pt x="117" y="48"/>
                    <a:pt x="117" y="48"/>
                    <a:pt x="117" y="48"/>
                  </a:cubicBezTo>
                  <a:cubicBezTo>
                    <a:pt x="152" y="48"/>
                    <a:pt x="152" y="48"/>
                    <a:pt x="152" y="48"/>
                  </a:cubicBezTo>
                  <a:lnTo>
                    <a:pt x="86" y="12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90014" y="2560081"/>
            <a:ext cx="1014974" cy="1066876"/>
            <a:chOff x="3590014" y="2560081"/>
            <a:chExt cx="1014974" cy="1066876"/>
          </a:xfrm>
        </p:grpSpPr>
        <p:sp>
          <p:nvSpPr>
            <p:cNvPr id="6" name="Oval 6"/>
            <p:cNvSpPr/>
            <p:nvPr/>
          </p:nvSpPr>
          <p:spPr>
            <a:xfrm>
              <a:off x="3590014" y="2611983"/>
              <a:ext cx="1014974" cy="101497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4CCC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en-US" sz="1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7" name="Oval 7"/>
            <p:cNvSpPr/>
            <p:nvPr/>
          </p:nvSpPr>
          <p:spPr>
            <a:xfrm>
              <a:off x="4207824" y="2560081"/>
              <a:ext cx="302671" cy="302671"/>
            </a:xfrm>
            <a:prstGeom prst="ellipse">
              <a:avLst/>
            </a:prstGeom>
            <a:solidFill>
              <a:srgbClr val="4CCCEA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1000" dirty="0">
                  <a:solidFill>
                    <a:srgbClr val="FFFFFF"/>
                  </a:solidFill>
                </a:rPr>
                <a:t>02</a:t>
              </a:r>
            </a:p>
          </p:txBody>
        </p:sp>
        <p:sp>
          <p:nvSpPr>
            <p:cNvPr id="21" name="Freeform 1147"/>
            <p:cNvSpPr>
              <a:spLocks noEditPoints="1"/>
            </p:cNvSpPr>
            <p:nvPr/>
          </p:nvSpPr>
          <p:spPr bwMode="auto">
            <a:xfrm>
              <a:off x="3907209" y="2928093"/>
              <a:ext cx="380584" cy="382753"/>
            </a:xfrm>
            <a:custGeom>
              <a:avLst/>
              <a:gdLst>
                <a:gd name="T0" fmla="*/ 116 w 163"/>
                <a:gd name="T1" fmla="*/ 11 h 163"/>
                <a:gd name="T2" fmla="*/ 11 w 163"/>
                <a:gd name="T3" fmla="*/ 115 h 163"/>
                <a:gd name="T4" fmla="*/ 10 w 163"/>
                <a:gd name="T5" fmla="*/ 116 h 163"/>
                <a:gd name="T6" fmla="*/ 10 w 163"/>
                <a:gd name="T7" fmla="*/ 116 h 163"/>
                <a:gd name="T8" fmla="*/ 0 w 163"/>
                <a:gd name="T9" fmla="*/ 160 h 163"/>
                <a:gd name="T10" fmla="*/ 0 w 163"/>
                <a:gd name="T11" fmla="*/ 161 h 163"/>
                <a:gd name="T12" fmla="*/ 1 w 163"/>
                <a:gd name="T13" fmla="*/ 162 h 163"/>
                <a:gd name="T14" fmla="*/ 3 w 163"/>
                <a:gd name="T15" fmla="*/ 163 h 163"/>
                <a:gd name="T16" fmla="*/ 47 w 163"/>
                <a:gd name="T17" fmla="*/ 153 h 163"/>
                <a:gd name="T18" fmla="*/ 47 w 163"/>
                <a:gd name="T19" fmla="*/ 152 h 163"/>
                <a:gd name="T20" fmla="*/ 48 w 163"/>
                <a:gd name="T21" fmla="*/ 152 h 163"/>
                <a:gd name="T22" fmla="*/ 152 w 163"/>
                <a:gd name="T23" fmla="*/ 47 h 163"/>
                <a:gd name="T24" fmla="*/ 148 w 163"/>
                <a:gd name="T25" fmla="*/ 15 h 163"/>
                <a:gd name="T26" fmla="*/ 122 w 163"/>
                <a:gd name="T27" fmla="*/ 13 h 163"/>
                <a:gd name="T28" fmla="*/ 134 w 163"/>
                <a:gd name="T29" fmla="*/ 58 h 163"/>
                <a:gd name="T30" fmla="*/ 109 w 163"/>
                <a:gd name="T31" fmla="*/ 25 h 163"/>
                <a:gd name="T32" fmla="*/ 134 w 163"/>
                <a:gd name="T33" fmla="*/ 58 h 163"/>
                <a:gd name="T34" fmla="*/ 10 w 163"/>
                <a:gd name="T35" fmla="*/ 149 h 163"/>
                <a:gd name="T36" fmla="*/ 15 w 163"/>
                <a:gd name="T37" fmla="*/ 120 h 163"/>
                <a:gd name="T38" fmla="*/ 27 w 163"/>
                <a:gd name="T39" fmla="*/ 133 h 163"/>
                <a:gd name="T40" fmla="*/ 27 w 163"/>
                <a:gd name="T41" fmla="*/ 134 h 163"/>
                <a:gd name="T42" fmla="*/ 27 w 163"/>
                <a:gd name="T43" fmla="*/ 135 h 163"/>
                <a:gd name="T44" fmla="*/ 27 w 163"/>
                <a:gd name="T45" fmla="*/ 135 h 163"/>
                <a:gd name="T46" fmla="*/ 28 w 163"/>
                <a:gd name="T47" fmla="*/ 136 h 163"/>
                <a:gd name="T48" fmla="*/ 29 w 163"/>
                <a:gd name="T49" fmla="*/ 136 h 163"/>
                <a:gd name="T50" fmla="*/ 30 w 163"/>
                <a:gd name="T51" fmla="*/ 136 h 163"/>
                <a:gd name="T52" fmla="*/ 30 w 163"/>
                <a:gd name="T53" fmla="*/ 136 h 163"/>
                <a:gd name="T54" fmla="*/ 30 w 163"/>
                <a:gd name="T55" fmla="*/ 136 h 163"/>
                <a:gd name="T56" fmla="*/ 43 w 163"/>
                <a:gd name="T57" fmla="*/ 148 h 163"/>
                <a:gd name="T58" fmla="*/ 14 w 163"/>
                <a:gd name="T59" fmla="*/ 153 h 163"/>
                <a:gd name="T60" fmla="*/ 51 w 163"/>
                <a:gd name="T61" fmla="*/ 133 h 163"/>
                <a:gd name="T62" fmla="*/ 116 w 163"/>
                <a:gd name="T63" fmla="*/ 64 h 163"/>
                <a:gd name="T64" fmla="*/ 47 w 163"/>
                <a:gd name="T65" fmla="*/ 129 h 163"/>
                <a:gd name="T66" fmla="*/ 34 w 163"/>
                <a:gd name="T67" fmla="*/ 116 h 163"/>
                <a:gd name="T68" fmla="*/ 99 w 163"/>
                <a:gd name="T69" fmla="*/ 47 h 163"/>
                <a:gd name="T70" fmla="*/ 30 w 163"/>
                <a:gd name="T71" fmla="*/ 112 h 163"/>
                <a:gd name="T72" fmla="*/ 101 w 163"/>
                <a:gd name="T73" fmla="*/ 33 h 163"/>
                <a:gd name="T74" fmla="*/ 50 w 163"/>
                <a:gd name="T75" fmla="*/ 142 h 163"/>
                <a:gd name="T76" fmla="*/ 142 w 163"/>
                <a:gd name="T77" fmla="*/ 50 h 163"/>
                <a:gd name="T78" fmla="*/ 118 w 163"/>
                <a:gd name="T79" fmla="*/ 17 h 163"/>
                <a:gd name="T80" fmla="*/ 142 w 163"/>
                <a:gd name="T81" fmla="*/ 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163">
                  <a:moveTo>
                    <a:pt x="152" y="11"/>
                  </a:moveTo>
                  <a:cubicBezTo>
                    <a:pt x="142" y="0"/>
                    <a:pt x="126" y="0"/>
                    <a:pt x="116" y="11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1" y="116"/>
                    <a:pt x="11" y="116"/>
                    <a:pt x="10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2"/>
                    <a:pt x="1" y="162"/>
                    <a:pt x="1" y="162"/>
                  </a:cubicBezTo>
                  <a:cubicBezTo>
                    <a:pt x="1" y="162"/>
                    <a:pt x="1" y="163"/>
                    <a:pt x="2" y="163"/>
                  </a:cubicBezTo>
                  <a:cubicBezTo>
                    <a:pt x="2" y="163"/>
                    <a:pt x="3" y="163"/>
                    <a:pt x="3" y="163"/>
                  </a:cubicBezTo>
                  <a:cubicBezTo>
                    <a:pt x="3" y="163"/>
                    <a:pt x="3" y="163"/>
                    <a:pt x="4" y="163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7" y="153"/>
                    <a:pt x="47" y="153"/>
                    <a:pt x="47" y="152"/>
                  </a:cubicBezTo>
                  <a:cubicBezTo>
                    <a:pt x="47" y="152"/>
                    <a:pt x="47" y="152"/>
                    <a:pt x="48" y="152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63" y="37"/>
                    <a:pt x="163" y="21"/>
                    <a:pt x="152" y="11"/>
                  </a:cubicBezTo>
                  <a:close/>
                  <a:moveTo>
                    <a:pt x="148" y="15"/>
                  </a:moveTo>
                  <a:cubicBezTo>
                    <a:pt x="155" y="22"/>
                    <a:pt x="156" y="33"/>
                    <a:pt x="150" y="41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30" y="7"/>
                    <a:pt x="141" y="8"/>
                    <a:pt x="148" y="15"/>
                  </a:cubicBezTo>
                  <a:close/>
                  <a:moveTo>
                    <a:pt x="134" y="58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38" y="54"/>
                    <a:pt x="138" y="54"/>
                    <a:pt x="138" y="54"/>
                  </a:cubicBezTo>
                  <a:lnTo>
                    <a:pt x="134" y="58"/>
                  </a:lnTo>
                  <a:close/>
                  <a:moveTo>
                    <a:pt x="14" y="149"/>
                  </a:moveTo>
                  <a:cubicBezTo>
                    <a:pt x="13" y="148"/>
                    <a:pt x="11" y="148"/>
                    <a:pt x="10" y="149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28" y="118"/>
                    <a:pt x="28" y="118"/>
                    <a:pt x="28" y="118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7" y="134"/>
                    <a:pt x="27" y="134"/>
                    <a:pt x="27" y="135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28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30" y="136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3" y="148"/>
                    <a:pt x="43" y="148"/>
                    <a:pt x="43" y="148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4" y="153"/>
                    <a:pt x="14" y="153"/>
                    <a:pt x="14" y="153"/>
                  </a:cubicBezTo>
                  <a:cubicBezTo>
                    <a:pt x="15" y="152"/>
                    <a:pt x="15" y="150"/>
                    <a:pt x="14" y="149"/>
                  </a:cubicBezTo>
                  <a:close/>
                  <a:moveTo>
                    <a:pt x="51" y="133"/>
                  </a:moveTo>
                  <a:cubicBezTo>
                    <a:pt x="116" y="68"/>
                    <a:pt x="116" y="68"/>
                    <a:pt x="116" y="68"/>
                  </a:cubicBezTo>
                  <a:cubicBezTo>
                    <a:pt x="117" y="67"/>
                    <a:pt x="117" y="65"/>
                    <a:pt x="116" y="64"/>
                  </a:cubicBezTo>
                  <a:cubicBezTo>
                    <a:pt x="114" y="63"/>
                    <a:pt x="113" y="63"/>
                    <a:pt x="111" y="64"/>
                  </a:cubicBezTo>
                  <a:cubicBezTo>
                    <a:pt x="47" y="129"/>
                    <a:pt x="47" y="129"/>
                    <a:pt x="47" y="129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100" y="50"/>
                    <a:pt x="100" y="49"/>
                    <a:pt x="99" y="47"/>
                  </a:cubicBezTo>
                  <a:cubicBezTo>
                    <a:pt x="98" y="46"/>
                    <a:pt x="96" y="46"/>
                    <a:pt x="95" y="47"/>
                  </a:cubicBezTo>
                  <a:cubicBezTo>
                    <a:pt x="30" y="112"/>
                    <a:pt x="30" y="112"/>
                    <a:pt x="30" y="112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50" y="142"/>
                    <a:pt x="50" y="142"/>
                    <a:pt x="50" y="142"/>
                  </a:cubicBezTo>
                  <a:lnTo>
                    <a:pt x="51" y="133"/>
                  </a:lnTo>
                  <a:close/>
                  <a:moveTo>
                    <a:pt x="142" y="50"/>
                  </a:moveTo>
                  <a:cubicBezTo>
                    <a:pt x="113" y="21"/>
                    <a:pt x="113" y="21"/>
                    <a:pt x="113" y="21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46" y="45"/>
                    <a:pt x="146" y="45"/>
                    <a:pt x="146" y="45"/>
                  </a:cubicBezTo>
                  <a:lnTo>
                    <a:pt x="142" y="5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186478" y="2560081"/>
            <a:ext cx="1014974" cy="1066876"/>
            <a:chOff x="9186478" y="2560081"/>
            <a:chExt cx="1014974" cy="1066876"/>
          </a:xfrm>
        </p:grpSpPr>
        <p:sp>
          <p:nvSpPr>
            <p:cNvPr id="12" name="Oval 12"/>
            <p:cNvSpPr/>
            <p:nvPr/>
          </p:nvSpPr>
          <p:spPr>
            <a:xfrm>
              <a:off x="9186478" y="2611983"/>
              <a:ext cx="1014974" cy="101497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4CCC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3" name="Oval 13"/>
            <p:cNvSpPr/>
            <p:nvPr/>
          </p:nvSpPr>
          <p:spPr>
            <a:xfrm>
              <a:off x="9804288" y="2560081"/>
              <a:ext cx="302671" cy="302671"/>
            </a:xfrm>
            <a:prstGeom prst="ellipse">
              <a:avLst/>
            </a:prstGeom>
            <a:solidFill>
              <a:srgbClr val="4CCCEA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1000" dirty="0">
                  <a:solidFill>
                    <a:srgbClr val="FFFFFF"/>
                  </a:solidFill>
                </a:rPr>
                <a:t>05</a:t>
              </a:r>
            </a:p>
          </p:txBody>
        </p:sp>
        <p:sp>
          <p:nvSpPr>
            <p:cNvPr id="22" name="Freeform 2123"/>
            <p:cNvSpPr>
              <a:spLocks noEditPoints="1"/>
            </p:cNvSpPr>
            <p:nvPr/>
          </p:nvSpPr>
          <p:spPr bwMode="auto">
            <a:xfrm>
              <a:off x="9521563" y="2913456"/>
              <a:ext cx="344803" cy="375162"/>
            </a:xfrm>
            <a:custGeom>
              <a:avLst/>
              <a:gdLst>
                <a:gd name="T0" fmla="*/ 24 w 148"/>
                <a:gd name="T1" fmla="*/ 74 h 160"/>
                <a:gd name="T2" fmla="*/ 56 w 148"/>
                <a:gd name="T3" fmla="*/ 148 h 160"/>
                <a:gd name="T4" fmla="*/ 62 w 148"/>
                <a:gd name="T5" fmla="*/ 151 h 160"/>
                <a:gd name="T6" fmla="*/ 65 w 148"/>
                <a:gd name="T7" fmla="*/ 160 h 160"/>
                <a:gd name="T8" fmla="*/ 86 w 148"/>
                <a:gd name="T9" fmla="*/ 157 h 160"/>
                <a:gd name="T10" fmla="*/ 89 w 148"/>
                <a:gd name="T11" fmla="*/ 151 h 160"/>
                <a:gd name="T12" fmla="*/ 92 w 148"/>
                <a:gd name="T13" fmla="*/ 121 h 160"/>
                <a:gd name="T14" fmla="*/ 74 w 148"/>
                <a:gd name="T15" fmla="*/ 24 h 160"/>
                <a:gd name="T16" fmla="*/ 80 w 148"/>
                <a:gd name="T17" fmla="*/ 148 h 160"/>
                <a:gd name="T18" fmla="*/ 68 w 148"/>
                <a:gd name="T19" fmla="*/ 154 h 160"/>
                <a:gd name="T20" fmla="*/ 65 w 148"/>
                <a:gd name="T21" fmla="*/ 145 h 160"/>
                <a:gd name="T22" fmla="*/ 62 w 148"/>
                <a:gd name="T23" fmla="*/ 130 h 160"/>
                <a:gd name="T24" fmla="*/ 86 w 148"/>
                <a:gd name="T25" fmla="*/ 145 h 160"/>
                <a:gd name="T26" fmla="*/ 88 w 148"/>
                <a:gd name="T27" fmla="*/ 116 h 160"/>
                <a:gd name="T28" fmla="*/ 86 w 148"/>
                <a:gd name="T29" fmla="*/ 124 h 160"/>
                <a:gd name="T30" fmla="*/ 62 w 148"/>
                <a:gd name="T31" fmla="*/ 119 h 160"/>
                <a:gd name="T32" fmla="*/ 30 w 148"/>
                <a:gd name="T33" fmla="*/ 74 h 160"/>
                <a:gd name="T34" fmla="*/ 119 w 148"/>
                <a:gd name="T35" fmla="*/ 74 h 160"/>
                <a:gd name="T36" fmla="*/ 71 w 148"/>
                <a:gd name="T37" fmla="*/ 15 h 160"/>
                <a:gd name="T38" fmla="*/ 74 w 148"/>
                <a:gd name="T39" fmla="*/ 0 h 160"/>
                <a:gd name="T40" fmla="*/ 77 w 148"/>
                <a:gd name="T41" fmla="*/ 15 h 160"/>
                <a:gd name="T42" fmla="*/ 71 w 148"/>
                <a:gd name="T43" fmla="*/ 15 h 160"/>
                <a:gd name="T44" fmla="*/ 145 w 148"/>
                <a:gd name="T45" fmla="*/ 77 h 160"/>
                <a:gd name="T46" fmla="*/ 130 w 148"/>
                <a:gd name="T47" fmla="*/ 74 h 160"/>
                <a:gd name="T48" fmla="*/ 145 w 148"/>
                <a:gd name="T49" fmla="*/ 71 h 160"/>
                <a:gd name="T50" fmla="*/ 18 w 148"/>
                <a:gd name="T51" fmla="*/ 74 h 160"/>
                <a:gd name="T52" fmla="*/ 3 w 148"/>
                <a:gd name="T53" fmla="*/ 77 h 160"/>
                <a:gd name="T54" fmla="*/ 3 w 148"/>
                <a:gd name="T55" fmla="*/ 71 h 160"/>
                <a:gd name="T56" fmla="*/ 18 w 148"/>
                <a:gd name="T57" fmla="*/ 74 h 160"/>
                <a:gd name="T58" fmla="*/ 126 w 148"/>
                <a:gd name="T59" fmla="*/ 26 h 160"/>
                <a:gd name="T60" fmla="*/ 116 w 148"/>
                <a:gd name="T61" fmla="*/ 35 h 160"/>
                <a:gd name="T62" fmla="*/ 114 w 148"/>
                <a:gd name="T63" fmla="*/ 30 h 160"/>
                <a:gd name="T64" fmla="*/ 126 w 148"/>
                <a:gd name="T65" fmla="*/ 22 h 160"/>
                <a:gd name="T66" fmla="*/ 34 w 148"/>
                <a:gd name="T67" fmla="*/ 118 h 160"/>
                <a:gd name="T68" fmla="*/ 24 w 148"/>
                <a:gd name="T69" fmla="*/ 127 h 160"/>
                <a:gd name="T70" fmla="*/ 22 w 148"/>
                <a:gd name="T71" fmla="*/ 122 h 160"/>
                <a:gd name="T72" fmla="*/ 34 w 148"/>
                <a:gd name="T73" fmla="*/ 114 h 160"/>
                <a:gd name="T74" fmla="*/ 126 w 148"/>
                <a:gd name="T75" fmla="*/ 126 h 160"/>
                <a:gd name="T76" fmla="*/ 122 w 148"/>
                <a:gd name="T77" fmla="*/ 126 h 160"/>
                <a:gd name="T78" fmla="*/ 114 w 148"/>
                <a:gd name="T79" fmla="*/ 114 h 160"/>
                <a:gd name="T80" fmla="*/ 126 w 148"/>
                <a:gd name="T81" fmla="*/ 122 h 160"/>
                <a:gd name="T82" fmla="*/ 22 w 148"/>
                <a:gd name="T83" fmla="*/ 22 h 160"/>
                <a:gd name="T84" fmla="*/ 34 w 148"/>
                <a:gd name="T85" fmla="*/ 30 h 160"/>
                <a:gd name="T86" fmla="*/ 32 w 148"/>
                <a:gd name="T87" fmla="*/ 35 h 160"/>
                <a:gd name="T88" fmla="*/ 22 w 148"/>
                <a:gd name="T89" fmla="*/ 26 h 160"/>
                <a:gd name="T90" fmla="*/ 74 w 148"/>
                <a:gd name="T91" fmla="*/ 44 h 160"/>
                <a:gd name="T92" fmla="*/ 41 w 148"/>
                <a:gd name="T93" fmla="*/ 77 h 160"/>
                <a:gd name="T94" fmla="*/ 74 w 148"/>
                <a:gd name="T95" fmla="*/ 3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" h="160">
                  <a:moveTo>
                    <a:pt x="74" y="24"/>
                  </a:moveTo>
                  <a:cubicBezTo>
                    <a:pt x="46" y="24"/>
                    <a:pt x="24" y="46"/>
                    <a:pt x="24" y="74"/>
                  </a:cubicBezTo>
                  <a:cubicBezTo>
                    <a:pt x="24" y="95"/>
                    <a:pt x="37" y="114"/>
                    <a:pt x="56" y="121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50"/>
                    <a:pt x="58" y="151"/>
                    <a:pt x="59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9"/>
                    <a:pt x="64" y="160"/>
                    <a:pt x="65" y="160"/>
                  </a:cubicBezTo>
                  <a:cubicBezTo>
                    <a:pt x="83" y="160"/>
                    <a:pt x="83" y="160"/>
                    <a:pt x="83" y="160"/>
                  </a:cubicBezTo>
                  <a:cubicBezTo>
                    <a:pt x="85" y="160"/>
                    <a:pt x="86" y="159"/>
                    <a:pt x="86" y="157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1" y="151"/>
                    <a:pt x="92" y="150"/>
                    <a:pt x="92" y="148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11" y="114"/>
                    <a:pt x="124" y="95"/>
                    <a:pt x="124" y="74"/>
                  </a:cubicBezTo>
                  <a:cubicBezTo>
                    <a:pt x="124" y="46"/>
                    <a:pt x="102" y="24"/>
                    <a:pt x="74" y="24"/>
                  </a:cubicBezTo>
                  <a:close/>
                  <a:moveTo>
                    <a:pt x="83" y="145"/>
                  </a:moveTo>
                  <a:cubicBezTo>
                    <a:pt x="81" y="145"/>
                    <a:pt x="80" y="147"/>
                    <a:pt x="80" y="148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68" y="154"/>
                    <a:pt x="68" y="154"/>
                    <a:pt x="68" y="154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47"/>
                    <a:pt x="67" y="145"/>
                    <a:pt x="65" y="14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62" y="130"/>
                    <a:pt x="62" y="130"/>
                    <a:pt x="62" y="130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45"/>
                    <a:pt x="86" y="145"/>
                    <a:pt x="86" y="145"/>
                  </a:cubicBezTo>
                  <a:lnTo>
                    <a:pt x="83" y="145"/>
                  </a:lnTo>
                  <a:close/>
                  <a:moveTo>
                    <a:pt x="88" y="116"/>
                  </a:moveTo>
                  <a:cubicBezTo>
                    <a:pt x="87" y="117"/>
                    <a:pt x="86" y="118"/>
                    <a:pt x="86" y="119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62" y="124"/>
                    <a:pt x="62" y="124"/>
                    <a:pt x="62" y="124"/>
                  </a:cubicBezTo>
                  <a:cubicBezTo>
                    <a:pt x="62" y="119"/>
                    <a:pt x="62" y="119"/>
                    <a:pt x="62" y="119"/>
                  </a:cubicBezTo>
                  <a:cubicBezTo>
                    <a:pt x="62" y="118"/>
                    <a:pt x="61" y="117"/>
                    <a:pt x="60" y="116"/>
                  </a:cubicBezTo>
                  <a:cubicBezTo>
                    <a:pt x="42" y="110"/>
                    <a:pt x="30" y="93"/>
                    <a:pt x="30" y="74"/>
                  </a:cubicBezTo>
                  <a:cubicBezTo>
                    <a:pt x="30" y="50"/>
                    <a:pt x="50" y="30"/>
                    <a:pt x="74" y="30"/>
                  </a:cubicBezTo>
                  <a:cubicBezTo>
                    <a:pt x="99" y="30"/>
                    <a:pt x="119" y="50"/>
                    <a:pt x="119" y="74"/>
                  </a:cubicBezTo>
                  <a:cubicBezTo>
                    <a:pt x="119" y="93"/>
                    <a:pt x="106" y="110"/>
                    <a:pt x="88" y="116"/>
                  </a:cubicBezTo>
                  <a:close/>
                  <a:moveTo>
                    <a:pt x="71" y="15"/>
                  </a:moveTo>
                  <a:cubicBezTo>
                    <a:pt x="71" y="3"/>
                    <a:pt x="71" y="3"/>
                    <a:pt x="71" y="3"/>
                  </a:cubicBezTo>
                  <a:cubicBezTo>
                    <a:pt x="71" y="1"/>
                    <a:pt x="72" y="0"/>
                    <a:pt x="74" y="0"/>
                  </a:cubicBezTo>
                  <a:cubicBezTo>
                    <a:pt x="76" y="0"/>
                    <a:pt x="77" y="1"/>
                    <a:pt x="77" y="3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6"/>
                    <a:pt x="76" y="18"/>
                    <a:pt x="74" y="18"/>
                  </a:cubicBezTo>
                  <a:cubicBezTo>
                    <a:pt x="72" y="18"/>
                    <a:pt x="71" y="16"/>
                    <a:pt x="71" y="15"/>
                  </a:cubicBezTo>
                  <a:close/>
                  <a:moveTo>
                    <a:pt x="148" y="74"/>
                  </a:moveTo>
                  <a:cubicBezTo>
                    <a:pt x="148" y="76"/>
                    <a:pt x="147" y="77"/>
                    <a:pt x="145" y="77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32" y="77"/>
                    <a:pt x="130" y="76"/>
                    <a:pt x="130" y="74"/>
                  </a:cubicBezTo>
                  <a:cubicBezTo>
                    <a:pt x="130" y="72"/>
                    <a:pt x="132" y="71"/>
                    <a:pt x="133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7" y="71"/>
                    <a:pt x="148" y="72"/>
                    <a:pt x="148" y="74"/>
                  </a:cubicBezTo>
                  <a:close/>
                  <a:moveTo>
                    <a:pt x="18" y="74"/>
                  </a:moveTo>
                  <a:cubicBezTo>
                    <a:pt x="18" y="76"/>
                    <a:pt x="16" y="77"/>
                    <a:pt x="15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77"/>
                    <a:pt x="0" y="76"/>
                    <a:pt x="0" y="74"/>
                  </a:cubicBezTo>
                  <a:cubicBezTo>
                    <a:pt x="0" y="72"/>
                    <a:pt x="1" y="71"/>
                    <a:pt x="3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6" y="71"/>
                    <a:pt x="18" y="72"/>
                    <a:pt x="18" y="74"/>
                  </a:cubicBezTo>
                  <a:close/>
                  <a:moveTo>
                    <a:pt x="126" y="22"/>
                  </a:moveTo>
                  <a:cubicBezTo>
                    <a:pt x="128" y="23"/>
                    <a:pt x="128" y="25"/>
                    <a:pt x="126" y="26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7" y="35"/>
                    <a:pt x="117" y="35"/>
                    <a:pt x="116" y="35"/>
                  </a:cubicBezTo>
                  <a:cubicBezTo>
                    <a:pt x="115" y="35"/>
                    <a:pt x="114" y="35"/>
                    <a:pt x="114" y="34"/>
                  </a:cubicBezTo>
                  <a:cubicBezTo>
                    <a:pt x="113" y="33"/>
                    <a:pt x="113" y="31"/>
                    <a:pt x="114" y="3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3" y="21"/>
                    <a:pt x="125" y="21"/>
                    <a:pt x="126" y="22"/>
                  </a:cubicBezTo>
                  <a:close/>
                  <a:moveTo>
                    <a:pt x="34" y="114"/>
                  </a:moveTo>
                  <a:cubicBezTo>
                    <a:pt x="35" y="115"/>
                    <a:pt x="35" y="117"/>
                    <a:pt x="34" y="118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5" y="127"/>
                    <a:pt x="25" y="127"/>
                    <a:pt x="24" y="127"/>
                  </a:cubicBezTo>
                  <a:cubicBezTo>
                    <a:pt x="23" y="127"/>
                    <a:pt x="22" y="127"/>
                    <a:pt x="22" y="126"/>
                  </a:cubicBezTo>
                  <a:cubicBezTo>
                    <a:pt x="21" y="125"/>
                    <a:pt x="21" y="123"/>
                    <a:pt x="22" y="122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1" y="113"/>
                    <a:pt x="33" y="113"/>
                    <a:pt x="34" y="114"/>
                  </a:cubicBezTo>
                  <a:close/>
                  <a:moveTo>
                    <a:pt x="126" y="122"/>
                  </a:moveTo>
                  <a:cubicBezTo>
                    <a:pt x="128" y="123"/>
                    <a:pt x="128" y="125"/>
                    <a:pt x="126" y="126"/>
                  </a:cubicBezTo>
                  <a:cubicBezTo>
                    <a:pt x="126" y="127"/>
                    <a:pt x="125" y="127"/>
                    <a:pt x="124" y="127"/>
                  </a:cubicBezTo>
                  <a:cubicBezTo>
                    <a:pt x="124" y="127"/>
                    <a:pt x="123" y="127"/>
                    <a:pt x="122" y="126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3" y="117"/>
                    <a:pt x="113" y="115"/>
                    <a:pt x="114" y="114"/>
                  </a:cubicBezTo>
                  <a:cubicBezTo>
                    <a:pt x="115" y="113"/>
                    <a:pt x="117" y="113"/>
                    <a:pt x="118" y="114"/>
                  </a:cubicBezTo>
                  <a:lnTo>
                    <a:pt x="126" y="122"/>
                  </a:lnTo>
                  <a:close/>
                  <a:moveTo>
                    <a:pt x="22" y="26"/>
                  </a:moveTo>
                  <a:cubicBezTo>
                    <a:pt x="21" y="25"/>
                    <a:pt x="21" y="23"/>
                    <a:pt x="22" y="22"/>
                  </a:cubicBezTo>
                  <a:cubicBezTo>
                    <a:pt x="23" y="21"/>
                    <a:pt x="25" y="21"/>
                    <a:pt x="26" y="22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31"/>
                    <a:pt x="35" y="33"/>
                    <a:pt x="34" y="34"/>
                  </a:cubicBezTo>
                  <a:cubicBezTo>
                    <a:pt x="34" y="35"/>
                    <a:pt x="33" y="35"/>
                    <a:pt x="32" y="35"/>
                  </a:cubicBezTo>
                  <a:cubicBezTo>
                    <a:pt x="31" y="35"/>
                    <a:pt x="31" y="35"/>
                    <a:pt x="30" y="34"/>
                  </a:cubicBezTo>
                  <a:lnTo>
                    <a:pt x="22" y="26"/>
                  </a:lnTo>
                  <a:close/>
                  <a:moveTo>
                    <a:pt x="77" y="41"/>
                  </a:moveTo>
                  <a:cubicBezTo>
                    <a:pt x="77" y="43"/>
                    <a:pt x="76" y="44"/>
                    <a:pt x="74" y="44"/>
                  </a:cubicBezTo>
                  <a:cubicBezTo>
                    <a:pt x="58" y="44"/>
                    <a:pt x="44" y="58"/>
                    <a:pt x="44" y="74"/>
                  </a:cubicBezTo>
                  <a:cubicBezTo>
                    <a:pt x="44" y="76"/>
                    <a:pt x="43" y="77"/>
                    <a:pt x="41" y="77"/>
                  </a:cubicBezTo>
                  <a:cubicBezTo>
                    <a:pt x="40" y="77"/>
                    <a:pt x="39" y="76"/>
                    <a:pt x="39" y="74"/>
                  </a:cubicBezTo>
                  <a:cubicBezTo>
                    <a:pt x="39" y="54"/>
                    <a:pt x="54" y="39"/>
                    <a:pt x="74" y="39"/>
                  </a:cubicBezTo>
                  <a:cubicBezTo>
                    <a:pt x="76" y="39"/>
                    <a:pt x="77" y="40"/>
                    <a:pt x="77" y="4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4157008" y="725042"/>
            <a:ext cx="3877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E3E165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E3E165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351104" y="4037190"/>
            <a:ext cx="1761816" cy="909697"/>
            <a:chOff x="2593710" y="4832216"/>
            <a:chExt cx="1761816" cy="909697"/>
          </a:xfrm>
        </p:grpSpPr>
        <p:sp>
          <p:nvSpPr>
            <p:cNvPr id="25" name="TextBox 19"/>
            <p:cNvSpPr txBox="1"/>
            <p:nvPr/>
          </p:nvSpPr>
          <p:spPr>
            <a:xfrm>
              <a:off x="2653823" y="4832216"/>
              <a:ext cx="1641590" cy="33855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593710" y="5095582"/>
              <a:ext cx="17618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决想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题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组界命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业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化才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性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严如日法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很义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40600" y="4037190"/>
            <a:ext cx="1761816" cy="909697"/>
            <a:chOff x="2593710" y="4832216"/>
            <a:chExt cx="1761816" cy="909697"/>
          </a:xfrm>
        </p:grpSpPr>
        <p:sp>
          <p:nvSpPr>
            <p:cNvPr id="28" name="TextBox 19"/>
            <p:cNvSpPr txBox="1"/>
            <p:nvPr/>
          </p:nvSpPr>
          <p:spPr>
            <a:xfrm>
              <a:off x="2653823" y="4832216"/>
              <a:ext cx="1641590" cy="33855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593710" y="5095582"/>
              <a:ext cx="17618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决想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题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组界命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业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化才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性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严如日法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很义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82080" y="4037190"/>
            <a:ext cx="1761816" cy="909697"/>
            <a:chOff x="2593710" y="4832216"/>
            <a:chExt cx="1761816" cy="909697"/>
          </a:xfrm>
        </p:grpSpPr>
        <p:sp>
          <p:nvSpPr>
            <p:cNvPr id="31" name="TextBox 19"/>
            <p:cNvSpPr txBox="1"/>
            <p:nvPr/>
          </p:nvSpPr>
          <p:spPr>
            <a:xfrm>
              <a:off x="2653823" y="4832216"/>
              <a:ext cx="1641590" cy="33855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593710" y="5095582"/>
              <a:ext cx="17618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决想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题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组界命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业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化才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性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严如日法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很义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947568" y="4037190"/>
            <a:ext cx="1761816" cy="909697"/>
            <a:chOff x="2593710" y="4832216"/>
            <a:chExt cx="1761816" cy="909697"/>
          </a:xfrm>
        </p:grpSpPr>
        <p:sp>
          <p:nvSpPr>
            <p:cNvPr id="34" name="TextBox 19"/>
            <p:cNvSpPr txBox="1"/>
            <p:nvPr/>
          </p:nvSpPr>
          <p:spPr>
            <a:xfrm>
              <a:off x="2653823" y="4832216"/>
              <a:ext cx="1641590" cy="33855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593710" y="5095582"/>
              <a:ext cx="17618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决想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题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组界命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业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化才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性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严如日法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很义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813056" y="4037190"/>
            <a:ext cx="1761816" cy="909697"/>
            <a:chOff x="2593710" y="4832216"/>
            <a:chExt cx="1761816" cy="909697"/>
          </a:xfrm>
        </p:grpSpPr>
        <p:sp>
          <p:nvSpPr>
            <p:cNvPr id="37" name="TextBox 19"/>
            <p:cNvSpPr txBox="1"/>
            <p:nvPr/>
          </p:nvSpPr>
          <p:spPr>
            <a:xfrm>
              <a:off x="2653823" y="4832216"/>
              <a:ext cx="1641590" cy="33855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593710" y="5095582"/>
              <a:ext cx="17618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决想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题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组界命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业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化才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性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严如日法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很义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3346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9"/>
          <p:cNvSpPr>
            <a:spLocks/>
          </p:cNvSpPr>
          <p:nvPr/>
        </p:nvSpPr>
        <p:spPr bwMode="auto">
          <a:xfrm rot="19983584" flipH="1">
            <a:off x="4784107" y="2094696"/>
            <a:ext cx="2487494" cy="1644918"/>
          </a:xfrm>
          <a:custGeom>
            <a:avLst/>
            <a:gdLst>
              <a:gd name="T0" fmla="*/ 480 w 499"/>
              <a:gd name="T1" fmla="*/ 72 h 312"/>
              <a:gd name="T2" fmla="*/ 457 w 499"/>
              <a:gd name="T3" fmla="*/ 18 h 312"/>
              <a:gd name="T4" fmla="*/ 443 w 499"/>
              <a:gd name="T5" fmla="*/ 54 h 312"/>
              <a:gd name="T6" fmla="*/ 91 w 499"/>
              <a:gd name="T7" fmla="*/ 172 h 312"/>
              <a:gd name="T8" fmla="*/ 54 w 499"/>
              <a:gd name="T9" fmla="*/ 295 h 312"/>
              <a:gd name="T10" fmla="*/ 1 w 499"/>
              <a:gd name="T11" fmla="*/ 295 h 312"/>
              <a:gd name="T12" fmla="*/ 0 w 499"/>
              <a:gd name="T13" fmla="*/ 312 h 312"/>
              <a:gd name="T14" fmla="*/ 54 w 499"/>
              <a:gd name="T15" fmla="*/ 312 h 312"/>
              <a:gd name="T16" fmla="*/ 54 w 499"/>
              <a:gd name="T17" fmla="*/ 312 h 312"/>
              <a:gd name="T18" fmla="*/ 129 w 499"/>
              <a:gd name="T19" fmla="*/ 312 h 312"/>
              <a:gd name="T20" fmla="*/ 130 w 499"/>
              <a:gd name="T21" fmla="*/ 302 h 312"/>
              <a:gd name="T22" fmla="*/ 157 w 499"/>
              <a:gd name="T23" fmla="*/ 210 h 312"/>
              <a:gd name="T24" fmla="*/ 413 w 499"/>
              <a:gd name="T25" fmla="*/ 123 h 312"/>
              <a:gd name="T26" fmla="*/ 399 w 499"/>
              <a:gd name="T27" fmla="*/ 158 h 312"/>
              <a:gd name="T28" fmla="*/ 446 w 499"/>
              <a:gd name="T29" fmla="*/ 141 h 312"/>
              <a:gd name="T30" fmla="*/ 499 w 499"/>
              <a:gd name="T31" fmla="*/ 121 h 312"/>
              <a:gd name="T32" fmla="*/ 480 w 499"/>
              <a:gd name="T33" fmla="*/ 72 h 312"/>
              <a:gd name="connsiteX0" fmla="*/ 9599 w 9980"/>
              <a:gd name="connsiteY0" fmla="*/ 1731 h 9423"/>
              <a:gd name="connsiteX1" fmla="*/ 9138 w 9980"/>
              <a:gd name="connsiteY1" fmla="*/ 0 h 9423"/>
              <a:gd name="connsiteX2" fmla="*/ 8858 w 9980"/>
              <a:gd name="connsiteY2" fmla="*/ 1154 h 9423"/>
              <a:gd name="connsiteX3" fmla="*/ 1804 w 9980"/>
              <a:gd name="connsiteY3" fmla="*/ 4936 h 9423"/>
              <a:gd name="connsiteX4" fmla="*/ 1062 w 9980"/>
              <a:gd name="connsiteY4" fmla="*/ 8878 h 9423"/>
              <a:gd name="connsiteX5" fmla="*/ 0 w 9980"/>
              <a:gd name="connsiteY5" fmla="*/ 8878 h 9423"/>
              <a:gd name="connsiteX6" fmla="*/ 1062 w 9980"/>
              <a:gd name="connsiteY6" fmla="*/ 9423 h 9423"/>
              <a:gd name="connsiteX7" fmla="*/ 1062 w 9980"/>
              <a:gd name="connsiteY7" fmla="*/ 9423 h 9423"/>
              <a:gd name="connsiteX8" fmla="*/ 2565 w 9980"/>
              <a:gd name="connsiteY8" fmla="*/ 9423 h 9423"/>
              <a:gd name="connsiteX9" fmla="*/ 2585 w 9980"/>
              <a:gd name="connsiteY9" fmla="*/ 9102 h 9423"/>
              <a:gd name="connsiteX10" fmla="*/ 3126 w 9980"/>
              <a:gd name="connsiteY10" fmla="*/ 6154 h 9423"/>
              <a:gd name="connsiteX11" fmla="*/ 8257 w 9980"/>
              <a:gd name="connsiteY11" fmla="*/ 3365 h 9423"/>
              <a:gd name="connsiteX12" fmla="*/ 7976 w 9980"/>
              <a:gd name="connsiteY12" fmla="*/ 4487 h 9423"/>
              <a:gd name="connsiteX13" fmla="*/ 8918 w 9980"/>
              <a:gd name="connsiteY13" fmla="*/ 3942 h 9423"/>
              <a:gd name="connsiteX14" fmla="*/ 9980 w 9980"/>
              <a:gd name="connsiteY14" fmla="*/ 3301 h 9423"/>
              <a:gd name="connsiteX15" fmla="*/ 9599 w 9980"/>
              <a:gd name="connsiteY15" fmla="*/ 1731 h 9423"/>
              <a:gd name="connsiteX0" fmla="*/ 8554 w 8936"/>
              <a:gd name="connsiteY0" fmla="*/ 1837 h 10000"/>
              <a:gd name="connsiteX1" fmla="*/ 8092 w 8936"/>
              <a:gd name="connsiteY1" fmla="*/ 0 h 10000"/>
              <a:gd name="connsiteX2" fmla="*/ 7812 w 8936"/>
              <a:gd name="connsiteY2" fmla="*/ 1225 h 10000"/>
              <a:gd name="connsiteX3" fmla="*/ 744 w 8936"/>
              <a:gd name="connsiteY3" fmla="*/ 5238 h 10000"/>
              <a:gd name="connsiteX4" fmla="*/ 0 w 8936"/>
              <a:gd name="connsiteY4" fmla="*/ 9422 h 10000"/>
              <a:gd name="connsiteX5" fmla="*/ 0 w 8936"/>
              <a:gd name="connsiteY5" fmla="*/ 10000 h 10000"/>
              <a:gd name="connsiteX6" fmla="*/ 0 w 8936"/>
              <a:gd name="connsiteY6" fmla="*/ 10000 h 10000"/>
              <a:gd name="connsiteX7" fmla="*/ 1506 w 8936"/>
              <a:gd name="connsiteY7" fmla="*/ 10000 h 10000"/>
              <a:gd name="connsiteX8" fmla="*/ 1526 w 8936"/>
              <a:gd name="connsiteY8" fmla="*/ 9659 h 10000"/>
              <a:gd name="connsiteX9" fmla="*/ 2068 w 8936"/>
              <a:gd name="connsiteY9" fmla="*/ 6531 h 10000"/>
              <a:gd name="connsiteX10" fmla="*/ 7210 w 8936"/>
              <a:gd name="connsiteY10" fmla="*/ 3571 h 10000"/>
              <a:gd name="connsiteX11" fmla="*/ 6928 w 8936"/>
              <a:gd name="connsiteY11" fmla="*/ 4762 h 10000"/>
              <a:gd name="connsiteX12" fmla="*/ 7872 w 8936"/>
              <a:gd name="connsiteY12" fmla="*/ 4183 h 10000"/>
              <a:gd name="connsiteX13" fmla="*/ 8936 w 8936"/>
              <a:gd name="connsiteY13" fmla="*/ 3503 h 10000"/>
              <a:gd name="connsiteX14" fmla="*/ 8554 w 8936"/>
              <a:gd name="connsiteY14" fmla="*/ 1837 h 10000"/>
              <a:gd name="connsiteX0" fmla="*/ 9573 w 10000"/>
              <a:gd name="connsiteY0" fmla="*/ 1837 h 10000"/>
              <a:gd name="connsiteX1" fmla="*/ 9056 w 10000"/>
              <a:gd name="connsiteY1" fmla="*/ 0 h 10000"/>
              <a:gd name="connsiteX2" fmla="*/ 8742 w 10000"/>
              <a:gd name="connsiteY2" fmla="*/ 1225 h 10000"/>
              <a:gd name="connsiteX3" fmla="*/ 833 w 10000"/>
              <a:gd name="connsiteY3" fmla="*/ 5238 h 10000"/>
              <a:gd name="connsiteX4" fmla="*/ 0 w 10000"/>
              <a:gd name="connsiteY4" fmla="*/ 9422 h 10000"/>
              <a:gd name="connsiteX5" fmla="*/ 0 w 10000"/>
              <a:gd name="connsiteY5" fmla="*/ 10000 h 10000"/>
              <a:gd name="connsiteX6" fmla="*/ 0 w 10000"/>
              <a:gd name="connsiteY6" fmla="*/ 10000 h 10000"/>
              <a:gd name="connsiteX7" fmla="*/ 846 w 10000"/>
              <a:gd name="connsiteY7" fmla="*/ 9974 h 10000"/>
              <a:gd name="connsiteX8" fmla="*/ 1685 w 10000"/>
              <a:gd name="connsiteY8" fmla="*/ 10000 h 10000"/>
              <a:gd name="connsiteX9" fmla="*/ 1708 w 10000"/>
              <a:gd name="connsiteY9" fmla="*/ 9659 h 10000"/>
              <a:gd name="connsiteX10" fmla="*/ 2314 w 10000"/>
              <a:gd name="connsiteY10" fmla="*/ 6531 h 10000"/>
              <a:gd name="connsiteX11" fmla="*/ 8068 w 10000"/>
              <a:gd name="connsiteY11" fmla="*/ 3571 h 10000"/>
              <a:gd name="connsiteX12" fmla="*/ 7753 w 10000"/>
              <a:gd name="connsiteY12" fmla="*/ 4762 h 10000"/>
              <a:gd name="connsiteX13" fmla="*/ 8809 w 10000"/>
              <a:gd name="connsiteY13" fmla="*/ 4183 h 10000"/>
              <a:gd name="connsiteX14" fmla="*/ 10000 w 10000"/>
              <a:gd name="connsiteY14" fmla="*/ 3503 h 10000"/>
              <a:gd name="connsiteX15" fmla="*/ 9573 w 10000"/>
              <a:gd name="connsiteY15" fmla="*/ 1837 h 10000"/>
              <a:gd name="connsiteX0" fmla="*/ 9573 w 10000"/>
              <a:gd name="connsiteY0" fmla="*/ 1837 h 10000"/>
              <a:gd name="connsiteX1" fmla="*/ 9056 w 10000"/>
              <a:gd name="connsiteY1" fmla="*/ 0 h 10000"/>
              <a:gd name="connsiteX2" fmla="*/ 8742 w 10000"/>
              <a:gd name="connsiteY2" fmla="*/ 1225 h 10000"/>
              <a:gd name="connsiteX3" fmla="*/ 833 w 10000"/>
              <a:gd name="connsiteY3" fmla="*/ 5238 h 10000"/>
              <a:gd name="connsiteX4" fmla="*/ 0 w 10000"/>
              <a:gd name="connsiteY4" fmla="*/ 9422 h 10000"/>
              <a:gd name="connsiteX5" fmla="*/ 0 w 10000"/>
              <a:gd name="connsiteY5" fmla="*/ 10000 h 10000"/>
              <a:gd name="connsiteX6" fmla="*/ 0 w 10000"/>
              <a:gd name="connsiteY6" fmla="*/ 10000 h 10000"/>
              <a:gd name="connsiteX7" fmla="*/ 898 w 10000"/>
              <a:gd name="connsiteY7" fmla="*/ 9085 h 10000"/>
              <a:gd name="connsiteX8" fmla="*/ 1685 w 10000"/>
              <a:gd name="connsiteY8" fmla="*/ 10000 h 10000"/>
              <a:gd name="connsiteX9" fmla="*/ 1708 w 10000"/>
              <a:gd name="connsiteY9" fmla="*/ 9659 h 10000"/>
              <a:gd name="connsiteX10" fmla="*/ 2314 w 10000"/>
              <a:gd name="connsiteY10" fmla="*/ 6531 h 10000"/>
              <a:gd name="connsiteX11" fmla="*/ 8068 w 10000"/>
              <a:gd name="connsiteY11" fmla="*/ 3571 h 10000"/>
              <a:gd name="connsiteX12" fmla="*/ 7753 w 10000"/>
              <a:gd name="connsiteY12" fmla="*/ 4762 h 10000"/>
              <a:gd name="connsiteX13" fmla="*/ 8809 w 10000"/>
              <a:gd name="connsiteY13" fmla="*/ 4183 h 10000"/>
              <a:gd name="connsiteX14" fmla="*/ 10000 w 10000"/>
              <a:gd name="connsiteY14" fmla="*/ 3503 h 10000"/>
              <a:gd name="connsiteX15" fmla="*/ 9573 w 10000"/>
              <a:gd name="connsiteY15" fmla="*/ 183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000" h="10000">
                <a:moveTo>
                  <a:pt x="9573" y="1837"/>
                </a:moveTo>
                <a:lnTo>
                  <a:pt x="9056" y="0"/>
                </a:lnTo>
                <a:cubicBezTo>
                  <a:pt x="8951" y="408"/>
                  <a:pt x="8846" y="817"/>
                  <a:pt x="8742" y="1225"/>
                </a:cubicBezTo>
                <a:cubicBezTo>
                  <a:pt x="5844" y="-612"/>
                  <a:pt x="2451" y="1020"/>
                  <a:pt x="833" y="5238"/>
                </a:cubicBezTo>
                <a:cubicBezTo>
                  <a:pt x="338" y="6565"/>
                  <a:pt x="67" y="7993"/>
                  <a:pt x="0" y="9422"/>
                </a:cubicBezTo>
                <a:lnTo>
                  <a:pt x="0" y="10000"/>
                </a:lnTo>
                <a:lnTo>
                  <a:pt x="0" y="10000"/>
                </a:lnTo>
                <a:lnTo>
                  <a:pt x="898" y="9085"/>
                </a:lnTo>
                <a:lnTo>
                  <a:pt x="1685" y="10000"/>
                </a:lnTo>
                <a:cubicBezTo>
                  <a:pt x="1693" y="9886"/>
                  <a:pt x="1700" y="9773"/>
                  <a:pt x="1708" y="9659"/>
                </a:cubicBezTo>
                <a:cubicBezTo>
                  <a:pt x="1730" y="8572"/>
                  <a:pt x="1934" y="7517"/>
                  <a:pt x="2314" y="6531"/>
                </a:cubicBezTo>
                <a:cubicBezTo>
                  <a:pt x="3483" y="3435"/>
                  <a:pt x="5978" y="2245"/>
                  <a:pt x="8068" y="3571"/>
                </a:cubicBezTo>
                <a:lnTo>
                  <a:pt x="7753" y="4762"/>
                </a:lnTo>
                <a:lnTo>
                  <a:pt x="8809" y="4183"/>
                </a:lnTo>
                <a:lnTo>
                  <a:pt x="10000" y="3503"/>
                </a:lnTo>
                <a:lnTo>
                  <a:pt x="9573" y="1837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4CCCEA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27432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200"/>
              </a:lnSpc>
            </a:pPr>
            <a:endParaRPr lang="ko-KR" altLang="en-US" sz="3200" dirty="0">
              <a:solidFill>
                <a:srgbClr val="FEFFFF"/>
              </a:solidFill>
              <a:latin typeface="simple-line-icons" charset="-127"/>
              <a:ea typeface="simple-line-icons" charset="-127"/>
              <a:cs typeface="simple-line-icons" charset="-127"/>
            </a:endParaRPr>
          </a:p>
        </p:txBody>
      </p:sp>
      <p:sp>
        <p:nvSpPr>
          <p:cNvPr id="3" name="Freeform 30"/>
          <p:cNvSpPr>
            <a:spLocks/>
          </p:cNvSpPr>
          <p:nvPr/>
        </p:nvSpPr>
        <p:spPr bwMode="auto">
          <a:xfrm rot="19983584" flipH="1">
            <a:off x="4901032" y="4114255"/>
            <a:ext cx="2493037" cy="1644107"/>
          </a:xfrm>
          <a:custGeom>
            <a:avLst/>
            <a:gdLst>
              <a:gd name="T0" fmla="*/ 20 w 499"/>
              <a:gd name="T1" fmla="*/ 240 h 313"/>
              <a:gd name="T2" fmla="*/ 42 w 499"/>
              <a:gd name="T3" fmla="*/ 294 h 313"/>
              <a:gd name="T4" fmla="*/ 57 w 499"/>
              <a:gd name="T5" fmla="*/ 259 h 313"/>
              <a:gd name="T6" fmla="*/ 408 w 499"/>
              <a:gd name="T7" fmla="*/ 141 h 313"/>
              <a:gd name="T8" fmla="*/ 445 w 499"/>
              <a:gd name="T9" fmla="*/ 18 h 313"/>
              <a:gd name="T10" fmla="*/ 499 w 499"/>
              <a:gd name="T11" fmla="*/ 18 h 313"/>
              <a:gd name="T12" fmla="*/ 499 w 499"/>
              <a:gd name="T13" fmla="*/ 0 h 313"/>
              <a:gd name="T14" fmla="*/ 446 w 499"/>
              <a:gd name="T15" fmla="*/ 0 h 313"/>
              <a:gd name="T16" fmla="*/ 446 w 499"/>
              <a:gd name="T17" fmla="*/ 0 h 313"/>
              <a:gd name="T18" fmla="*/ 370 w 499"/>
              <a:gd name="T19" fmla="*/ 0 h 313"/>
              <a:gd name="T20" fmla="*/ 370 w 499"/>
              <a:gd name="T21" fmla="*/ 11 h 313"/>
              <a:gd name="T22" fmla="*/ 343 w 499"/>
              <a:gd name="T23" fmla="*/ 103 h 313"/>
              <a:gd name="T24" fmla="*/ 86 w 499"/>
              <a:gd name="T25" fmla="*/ 189 h 313"/>
              <a:gd name="T26" fmla="*/ 101 w 499"/>
              <a:gd name="T27" fmla="*/ 154 h 313"/>
              <a:gd name="T28" fmla="*/ 53 w 499"/>
              <a:gd name="T29" fmla="*/ 172 h 313"/>
              <a:gd name="T30" fmla="*/ 0 w 499"/>
              <a:gd name="T31" fmla="*/ 192 h 313"/>
              <a:gd name="T32" fmla="*/ 20 w 499"/>
              <a:gd name="T33" fmla="*/ 240 h 313"/>
              <a:gd name="connsiteX0" fmla="*/ 401 w 10000"/>
              <a:gd name="connsiteY0" fmla="*/ 7668 h 9393"/>
              <a:gd name="connsiteX1" fmla="*/ 842 w 10000"/>
              <a:gd name="connsiteY1" fmla="*/ 9393 h 9393"/>
              <a:gd name="connsiteX2" fmla="*/ 1142 w 10000"/>
              <a:gd name="connsiteY2" fmla="*/ 8275 h 9393"/>
              <a:gd name="connsiteX3" fmla="*/ 8176 w 10000"/>
              <a:gd name="connsiteY3" fmla="*/ 4505 h 9393"/>
              <a:gd name="connsiteX4" fmla="*/ 8918 w 10000"/>
              <a:gd name="connsiteY4" fmla="*/ 575 h 9393"/>
              <a:gd name="connsiteX5" fmla="*/ 10000 w 10000"/>
              <a:gd name="connsiteY5" fmla="*/ 0 h 9393"/>
              <a:gd name="connsiteX6" fmla="*/ 8938 w 10000"/>
              <a:gd name="connsiteY6" fmla="*/ 0 h 9393"/>
              <a:gd name="connsiteX7" fmla="*/ 8938 w 10000"/>
              <a:gd name="connsiteY7" fmla="*/ 0 h 9393"/>
              <a:gd name="connsiteX8" fmla="*/ 7415 w 10000"/>
              <a:gd name="connsiteY8" fmla="*/ 0 h 9393"/>
              <a:gd name="connsiteX9" fmla="*/ 7415 w 10000"/>
              <a:gd name="connsiteY9" fmla="*/ 351 h 9393"/>
              <a:gd name="connsiteX10" fmla="*/ 6874 w 10000"/>
              <a:gd name="connsiteY10" fmla="*/ 3291 h 9393"/>
              <a:gd name="connsiteX11" fmla="*/ 1723 w 10000"/>
              <a:gd name="connsiteY11" fmla="*/ 6038 h 9393"/>
              <a:gd name="connsiteX12" fmla="*/ 2024 w 10000"/>
              <a:gd name="connsiteY12" fmla="*/ 4920 h 9393"/>
              <a:gd name="connsiteX13" fmla="*/ 1062 w 10000"/>
              <a:gd name="connsiteY13" fmla="*/ 5495 h 9393"/>
              <a:gd name="connsiteX14" fmla="*/ 0 w 10000"/>
              <a:gd name="connsiteY14" fmla="*/ 6134 h 9393"/>
              <a:gd name="connsiteX15" fmla="*/ 401 w 10000"/>
              <a:gd name="connsiteY15" fmla="*/ 7668 h 9393"/>
              <a:gd name="connsiteX0" fmla="*/ 401 w 8938"/>
              <a:gd name="connsiteY0" fmla="*/ 8164 h 10000"/>
              <a:gd name="connsiteX1" fmla="*/ 842 w 8938"/>
              <a:gd name="connsiteY1" fmla="*/ 10000 h 10000"/>
              <a:gd name="connsiteX2" fmla="*/ 1142 w 8938"/>
              <a:gd name="connsiteY2" fmla="*/ 8810 h 10000"/>
              <a:gd name="connsiteX3" fmla="*/ 8176 w 8938"/>
              <a:gd name="connsiteY3" fmla="*/ 4796 h 10000"/>
              <a:gd name="connsiteX4" fmla="*/ 8918 w 8938"/>
              <a:gd name="connsiteY4" fmla="*/ 612 h 10000"/>
              <a:gd name="connsiteX5" fmla="*/ 8938 w 8938"/>
              <a:gd name="connsiteY5" fmla="*/ 0 h 10000"/>
              <a:gd name="connsiteX6" fmla="*/ 8938 w 8938"/>
              <a:gd name="connsiteY6" fmla="*/ 0 h 10000"/>
              <a:gd name="connsiteX7" fmla="*/ 7415 w 8938"/>
              <a:gd name="connsiteY7" fmla="*/ 0 h 10000"/>
              <a:gd name="connsiteX8" fmla="*/ 7415 w 8938"/>
              <a:gd name="connsiteY8" fmla="*/ 374 h 10000"/>
              <a:gd name="connsiteX9" fmla="*/ 6874 w 8938"/>
              <a:gd name="connsiteY9" fmla="*/ 3504 h 10000"/>
              <a:gd name="connsiteX10" fmla="*/ 1723 w 8938"/>
              <a:gd name="connsiteY10" fmla="*/ 6428 h 10000"/>
              <a:gd name="connsiteX11" fmla="*/ 2024 w 8938"/>
              <a:gd name="connsiteY11" fmla="*/ 5238 h 10000"/>
              <a:gd name="connsiteX12" fmla="*/ 1062 w 8938"/>
              <a:gd name="connsiteY12" fmla="*/ 5850 h 10000"/>
              <a:gd name="connsiteX13" fmla="*/ 0 w 8938"/>
              <a:gd name="connsiteY13" fmla="*/ 6530 h 10000"/>
              <a:gd name="connsiteX14" fmla="*/ 401 w 8938"/>
              <a:gd name="connsiteY14" fmla="*/ 8164 h 10000"/>
              <a:gd name="connsiteX0" fmla="*/ 449 w 10000"/>
              <a:gd name="connsiteY0" fmla="*/ 8194 h 10030"/>
              <a:gd name="connsiteX1" fmla="*/ 942 w 10000"/>
              <a:gd name="connsiteY1" fmla="*/ 10030 h 10030"/>
              <a:gd name="connsiteX2" fmla="*/ 1278 w 10000"/>
              <a:gd name="connsiteY2" fmla="*/ 8840 h 10030"/>
              <a:gd name="connsiteX3" fmla="*/ 9147 w 10000"/>
              <a:gd name="connsiteY3" fmla="*/ 4826 h 10030"/>
              <a:gd name="connsiteX4" fmla="*/ 9978 w 10000"/>
              <a:gd name="connsiteY4" fmla="*/ 642 h 10030"/>
              <a:gd name="connsiteX5" fmla="*/ 10000 w 10000"/>
              <a:gd name="connsiteY5" fmla="*/ 30 h 10030"/>
              <a:gd name="connsiteX6" fmla="*/ 10000 w 10000"/>
              <a:gd name="connsiteY6" fmla="*/ 30 h 10030"/>
              <a:gd name="connsiteX7" fmla="*/ 9157 w 10000"/>
              <a:gd name="connsiteY7" fmla="*/ 0 h 10030"/>
              <a:gd name="connsiteX8" fmla="*/ 8296 w 10000"/>
              <a:gd name="connsiteY8" fmla="*/ 30 h 10030"/>
              <a:gd name="connsiteX9" fmla="*/ 8296 w 10000"/>
              <a:gd name="connsiteY9" fmla="*/ 404 h 10030"/>
              <a:gd name="connsiteX10" fmla="*/ 7691 w 10000"/>
              <a:gd name="connsiteY10" fmla="*/ 3534 h 10030"/>
              <a:gd name="connsiteX11" fmla="*/ 1928 w 10000"/>
              <a:gd name="connsiteY11" fmla="*/ 6458 h 10030"/>
              <a:gd name="connsiteX12" fmla="*/ 2264 w 10000"/>
              <a:gd name="connsiteY12" fmla="*/ 5268 h 10030"/>
              <a:gd name="connsiteX13" fmla="*/ 1188 w 10000"/>
              <a:gd name="connsiteY13" fmla="*/ 5880 h 10030"/>
              <a:gd name="connsiteX14" fmla="*/ 0 w 10000"/>
              <a:gd name="connsiteY14" fmla="*/ 6560 h 10030"/>
              <a:gd name="connsiteX15" fmla="*/ 449 w 10000"/>
              <a:gd name="connsiteY15" fmla="*/ 8194 h 10030"/>
              <a:gd name="connsiteX0" fmla="*/ 449 w 10000"/>
              <a:gd name="connsiteY0" fmla="*/ 8164 h 10000"/>
              <a:gd name="connsiteX1" fmla="*/ 942 w 10000"/>
              <a:gd name="connsiteY1" fmla="*/ 10000 h 10000"/>
              <a:gd name="connsiteX2" fmla="*/ 1278 w 10000"/>
              <a:gd name="connsiteY2" fmla="*/ 8810 h 10000"/>
              <a:gd name="connsiteX3" fmla="*/ 9147 w 10000"/>
              <a:gd name="connsiteY3" fmla="*/ 4796 h 10000"/>
              <a:gd name="connsiteX4" fmla="*/ 9978 w 10000"/>
              <a:gd name="connsiteY4" fmla="*/ 612 h 10000"/>
              <a:gd name="connsiteX5" fmla="*/ 10000 w 10000"/>
              <a:gd name="connsiteY5" fmla="*/ 0 h 10000"/>
              <a:gd name="connsiteX6" fmla="*/ 10000 w 10000"/>
              <a:gd name="connsiteY6" fmla="*/ 0 h 10000"/>
              <a:gd name="connsiteX7" fmla="*/ 9112 w 10000"/>
              <a:gd name="connsiteY7" fmla="*/ 881 h 10000"/>
              <a:gd name="connsiteX8" fmla="*/ 8296 w 10000"/>
              <a:gd name="connsiteY8" fmla="*/ 0 h 10000"/>
              <a:gd name="connsiteX9" fmla="*/ 8296 w 10000"/>
              <a:gd name="connsiteY9" fmla="*/ 374 h 10000"/>
              <a:gd name="connsiteX10" fmla="*/ 7691 w 10000"/>
              <a:gd name="connsiteY10" fmla="*/ 3504 h 10000"/>
              <a:gd name="connsiteX11" fmla="*/ 1928 w 10000"/>
              <a:gd name="connsiteY11" fmla="*/ 6428 h 10000"/>
              <a:gd name="connsiteX12" fmla="*/ 2264 w 10000"/>
              <a:gd name="connsiteY12" fmla="*/ 5238 h 10000"/>
              <a:gd name="connsiteX13" fmla="*/ 1188 w 10000"/>
              <a:gd name="connsiteY13" fmla="*/ 5850 h 10000"/>
              <a:gd name="connsiteX14" fmla="*/ 0 w 10000"/>
              <a:gd name="connsiteY14" fmla="*/ 6530 h 10000"/>
              <a:gd name="connsiteX15" fmla="*/ 449 w 10000"/>
              <a:gd name="connsiteY15" fmla="*/ 816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000" h="10000">
                <a:moveTo>
                  <a:pt x="449" y="8164"/>
                </a:moveTo>
                <a:lnTo>
                  <a:pt x="942" y="10000"/>
                </a:lnTo>
                <a:lnTo>
                  <a:pt x="1278" y="8810"/>
                </a:lnTo>
                <a:cubicBezTo>
                  <a:pt x="4147" y="10646"/>
                  <a:pt x="7557" y="8980"/>
                  <a:pt x="9147" y="4796"/>
                </a:cubicBezTo>
                <a:cubicBezTo>
                  <a:pt x="9663" y="3470"/>
                  <a:pt x="9933" y="2041"/>
                  <a:pt x="9978" y="612"/>
                </a:cubicBezTo>
                <a:cubicBezTo>
                  <a:pt x="9985" y="408"/>
                  <a:pt x="9992" y="204"/>
                  <a:pt x="10000" y="0"/>
                </a:cubicBezTo>
                <a:lnTo>
                  <a:pt x="10000" y="0"/>
                </a:lnTo>
                <a:lnTo>
                  <a:pt x="9112" y="881"/>
                </a:lnTo>
                <a:lnTo>
                  <a:pt x="8296" y="0"/>
                </a:lnTo>
                <a:lnTo>
                  <a:pt x="8296" y="374"/>
                </a:lnTo>
                <a:cubicBezTo>
                  <a:pt x="8251" y="1429"/>
                  <a:pt x="8071" y="2517"/>
                  <a:pt x="7691" y="3504"/>
                </a:cubicBezTo>
                <a:cubicBezTo>
                  <a:pt x="6503" y="6564"/>
                  <a:pt x="4036" y="7789"/>
                  <a:pt x="1928" y="6428"/>
                </a:cubicBezTo>
                <a:cubicBezTo>
                  <a:pt x="2040" y="6031"/>
                  <a:pt x="2153" y="5635"/>
                  <a:pt x="2264" y="5238"/>
                </a:cubicBezTo>
                <a:lnTo>
                  <a:pt x="1188" y="5850"/>
                </a:lnTo>
                <a:lnTo>
                  <a:pt x="0" y="6530"/>
                </a:lnTo>
                <a:cubicBezTo>
                  <a:pt x="150" y="7074"/>
                  <a:pt x="299" y="7620"/>
                  <a:pt x="449" y="8164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DBE834"/>
            </a:solidFill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Montserrat Light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34753" y="3484264"/>
            <a:ext cx="974471" cy="974469"/>
            <a:chOff x="4134753" y="3484264"/>
            <a:chExt cx="974471" cy="974469"/>
          </a:xfrm>
        </p:grpSpPr>
        <p:sp>
          <p:nvSpPr>
            <p:cNvPr id="5" name="타원 30"/>
            <p:cNvSpPr/>
            <p:nvPr/>
          </p:nvSpPr>
          <p:spPr>
            <a:xfrm rot="19983584" flipH="1">
              <a:off x="4134753" y="3484264"/>
              <a:ext cx="974471" cy="97446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4CCCEA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0" tIns="27432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3200" dirty="0">
                  <a:solidFill>
                    <a:srgbClr val="FEFFFF"/>
                  </a:solidFill>
                  <a:latin typeface="simple-line-icons" charset="-127"/>
                  <a:ea typeface="simple-line-icons" charset="-127"/>
                  <a:cs typeface="simple-line-icons" charset="-127"/>
                </a:rPr>
                <a:t></a:t>
              </a:r>
              <a:endParaRPr lang="ko-KR" altLang="en-US" sz="3600" dirty="0">
                <a:solidFill>
                  <a:srgbClr val="FEFFFF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6" name="Freeform 851"/>
            <p:cNvSpPr>
              <a:spLocks noEditPoints="1"/>
            </p:cNvSpPr>
            <p:nvPr/>
          </p:nvSpPr>
          <p:spPr bwMode="auto">
            <a:xfrm>
              <a:off x="4424471" y="3731181"/>
              <a:ext cx="397532" cy="455259"/>
            </a:xfrm>
            <a:custGeom>
              <a:avLst/>
              <a:gdLst>
                <a:gd name="T0" fmla="*/ 119 w 141"/>
                <a:gd name="T1" fmla="*/ 84 h 160"/>
                <a:gd name="T2" fmla="*/ 95 w 141"/>
                <a:gd name="T3" fmla="*/ 20 h 160"/>
                <a:gd name="T4" fmla="*/ 84 w 141"/>
                <a:gd name="T5" fmla="*/ 15 h 160"/>
                <a:gd name="T6" fmla="*/ 55 w 141"/>
                <a:gd name="T7" fmla="*/ 15 h 160"/>
                <a:gd name="T8" fmla="*/ 46 w 141"/>
                <a:gd name="T9" fmla="*/ 20 h 160"/>
                <a:gd name="T10" fmla="*/ 20 w 141"/>
                <a:gd name="T11" fmla="*/ 84 h 160"/>
                <a:gd name="T12" fmla="*/ 0 w 141"/>
                <a:gd name="T13" fmla="*/ 135 h 160"/>
                <a:gd name="T14" fmla="*/ 30 w 141"/>
                <a:gd name="T15" fmla="*/ 141 h 160"/>
                <a:gd name="T16" fmla="*/ 70 w 141"/>
                <a:gd name="T17" fmla="*/ 160 h 160"/>
                <a:gd name="T18" fmla="*/ 111 w 141"/>
                <a:gd name="T19" fmla="*/ 141 h 160"/>
                <a:gd name="T20" fmla="*/ 140 w 141"/>
                <a:gd name="T21" fmla="*/ 135 h 160"/>
                <a:gd name="T22" fmla="*/ 61 w 141"/>
                <a:gd name="T23" fmla="*/ 15 h 160"/>
                <a:gd name="T24" fmla="*/ 79 w 141"/>
                <a:gd name="T25" fmla="*/ 15 h 160"/>
                <a:gd name="T26" fmla="*/ 61 w 141"/>
                <a:gd name="T27" fmla="*/ 15 h 160"/>
                <a:gd name="T28" fmla="*/ 52 w 141"/>
                <a:gd name="T29" fmla="*/ 145 h 160"/>
                <a:gd name="T30" fmla="*/ 89 w 141"/>
                <a:gd name="T31" fmla="*/ 145 h 160"/>
                <a:gd name="T32" fmla="*/ 110 w 141"/>
                <a:gd name="T33" fmla="*/ 136 h 160"/>
                <a:gd name="T34" fmla="*/ 94 w 141"/>
                <a:gd name="T35" fmla="*/ 138 h 160"/>
                <a:gd name="T36" fmla="*/ 88 w 141"/>
                <a:gd name="T37" fmla="*/ 139 h 160"/>
                <a:gd name="T38" fmla="*/ 81 w 141"/>
                <a:gd name="T39" fmla="*/ 139 h 160"/>
                <a:gd name="T40" fmla="*/ 76 w 141"/>
                <a:gd name="T41" fmla="*/ 140 h 160"/>
                <a:gd name="T42" fmla="*/ 64 w 141"/>
                <a:gd name="T43" fmla="*/ 140 h 160"/>
                <a:gd name="T44" fmla="*/ 58 w 141"/>
                <a:gd name="T45" fmla="*/ 139 h 160"/>
                <a:gd name="T46" fmla="*/ 53 w 141"/>
                <a:gd name="T47" fmla="*/ 139 h 160"/>
                <a:gd name="T48" fmla="*/ 47 w 141"/>
                <a:gd name="T49" fmla="*/ 138 h 160"/>
                <a:gd name="T50" fmla="*/ 9 w 141"/>
                <a:gd name="T51" fmla="*/ 132 h 160"/>
                <a:gd name="T52" fmla="*/ 26 w 141"/>
                <a:gd name="T53" fmla="*/ 58 h 160"/>
                <a:gd name="T54" fmla="*/ 59 w 141"/>
                <a:gd name="T55" fmla="*/ 22 h 160"/>
                <a:gd name="T56" fmla="*/ 81 w 141"/>
                <a:gd name="T57" fmla="*/ 21 h 160"/>
                <a:gd name="T58" fmla="*/ 92 w 141"/>
                <a:gd name="T59" fmla="*/ 25 h 160"/>
                <a:gd name="T60" fmla="*/ 114 w 141"/>
                <a:gd name="T61" fmla="*/ 84 h 160"/>
                <a:gd name="T62" fmla="*/ 110 w 141"/>
                <a:gd name="T63" fmla="*/ 136 h 160"/>
                <a:gd name="T64" fmla="*/ 86 w 141"/>
                <a:gd name="T65" fmla="*/ 38 h 160"/>
                <a:gd name="T66" fmla="*/ 41 w 141"/>
                <a:gd name="T67" fmla="*/ 58 h 160"/>
                <a:gd name="T68" fmla="*/ 38 w 141"/>
                <a:gd name="T69" fmla="*/ 61 h 160"/>
                <a:gd name="T70" fmla="*/ 52 w 141"/>
                <a:gd name="T71" fmla="*/ 33 h 160"/>
                <a:gd name="T72" fmla="*/ 90 w 141"/>
                <a:gd name="T73" fmla="*/ 3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1" h="160">
                  <a:moveTo>
                    <a:pt x="140" y="132"/>
                  </a:moveTo>
                  <a:cubicBezTo>
                    <a:pt x="126" y="118"/>
                    <a:pt x="119" y="102"/>
                    <a:pt x="119" y="84"/>
                  </a:cubicBezTo>
                  <a:cubicBezTo>
                    <a:pt x="119" y="58"/>
                    <a:pt x="119" y="58"/>
                    <a:pt x="119" y="58"/>
                  </a:cubicBezTo>
                  <a:cubicBezTo>
                    <a:pt x="119" y="38"/>
                    <a:pt x="106" y="25"/>
                    <a:pt x="95" y="20"/>
                  </a:cubicBezTo>
                  <a:cubicBezTo>
                    <a:pt x="91" y="18"/>
                    <a:pt x="88" y="17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7"/>
                    <a:pt x="78" y="0"/>
                    <a:pt x="70" y="0"/>
                  </a:cubicBezTo>
                  <a:cubicBezTo>
                    <a:pt x="62" y="0"/>
                    <a:pt x="55" y="7"/>
                    <a:pt x="55" y="15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2" y="17"/>
                    <a:pt x="49" y="18"/>
                    <a:pt x="46" y="20"/>
                  </a:cubicBezTo>
                  <a:cubicBezTo>
                    <a:pt x="33" y="26"/>
                    <a:pt x="20" y="40"/>
                    <a:pt x="20" y="58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03"/>
                    <a:pt x="14" y="119"/>
                    <a:pt x="1" y="132"/>
                  </a:cubicBezTo>
                  <a:cubicBezTo>
                    <a:pt x="0" y="133"/>
                    <a:pt x="0" y="134"/>
                    <a:pt x="0" y="135"/>
                  </a:cubicBezTo>
                  <a:cubicBezTo>
                    <a:pt x="0" y="136"/>
                    <a:pt x="1" y="137"/>
                    <a:pt x="2" y="137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5" y="142"/>
                    <a:pt x="40" y="143"/>
                    <a:pt x="44" y="144"/>
                  </a:cubicBezTo>
                  <a:cubicBezTo>
                    <a:pt x="49" y="154"/>
                    <a:pt x="59" y="160"/>
                    <a:pt x="70" y="160"/>
                  </a:cubicBezTo>
                  <a:cubicBezTo>
                    <a:pt x="81" y="160"/>
                    <a:pt x="91" y="154"/>
                    <a:pt x="96" y="144"/>
                  </a:cubicBezTo>
                  <a:cubicBezTo>
                    <a:pt x="101" y="143"/>
                    <a:pt x="105" y="142"/>
                    <a:pt x="111" y="141"/>
                  </a:cubicBezTo>
                  <a:cubicBezTo>
                    <a:pt x="138" y="137"/>
                    <a:pt x="138" y="137"/>
                    <a:pt x="138" y="137"/>
                  </a:cubicBezTo>
                  <a:cubicBezTo>
                    <a:pt x="139" y="137"/>
                    <a:pt x="140" y="136"/>
                    <a:pt x="140" y="135"/>
                  </a:cubicBezTo>
                  <a:cubicBezTo>
                    <a:pt x="141" y="134"/>
                    <a:pt x="141" y="133"/>
                    <a:pt x="140" y="132"/>
                  </a:cubicBezTo>
                  <a:close/>
                  <a:moveTo>
                    <a:pt x="61" y="15"/>
                  </a:moveTo>
                  <a:cubicBezTo>
                    <a:pt x="61" y="10"/>
                    <a:pt x="65" y="6"/>
                    <a:pt x="70" y="6"/>
                  </a:cubicBezTo>
                  <a:cubicBezTo>
                    <a:pt x="75" y="6"/>
                    <a:pt x="79" y="10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3" y="14"/>
                    <a:pt x="67" y="14"/>
                    <a:pt x="61" y="15"/>
                  </a:cubicBezTo>
                  <a:close/>
                  <a:moveTo>
                    <a:pt x="70" y="154"/>
                  </a:moveTo>
                  <a:cubicBezTo>
                    <a:pt x="63" y="154"/>
                    <a:pt x="56" y="151"/>
                    <a:pt x="52" y="145"/>
                  </a:cubicBezTo>
                  <a:cubicBezTo>
                    <a:pt x="58" y="145"/>
                    <a:pt x="64" y="146"/>
                    <a:pt x="70" y="146"/>
                  </a:cubicBezTo>
                  <a:cubicBezTo>
                    <a:pt x="76" y="146"/>
                    <a:pt x="82" y="145"/>
                    <a:pt x="89" y="145"/>
                  </a:cubicBezTo>
                  <a:cubicBezTo>
                    <a:pt x="85" y="151"/>
                    <a:pt x="78" y="154"/>
                    <a:pt x="70" y="154"/>
                  </a:cubicBezTo>
                  <a:close/>
                  <a:moveTo>
                    <a:pt x="110" y="136"/>
                  </a:moveTo>
                  <a:cubicBezTo>
                    <a:pt x="104" y="137"/>
                    <a:pt x="99" y="137"/>
                    <a:pt x="94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2" y="138"/>
                    <a:pt x="90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6" y="139"/>
                    <a:pt x="84" y="139"/>
                    <a:pt x="82" y="139"/>
                  </a:cubicBezTo>
                  <a:cubicBezTo>
                    <a:pt x="82" y="139"/>
                    <a:pt x="82" y="139"/>
                    <a:pt x="81" y="139"/>
                  </a:cubicBezTo>
                  <a:cubicBezTo>
                    <a:pt x="80" y="139"/>
                    <a:pt x="78" y="140"/>
                    <a:pt x="77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2" y="140"/>
                    <a:pt x="69" y="140"/>
                    <a:pt x="65" y="140"/>
                  </a:cubicBezTo>
                  <a:cubicBezTo>
                    <a:pt x="65" y="140"/>
                    <a:pt x="64" y="140"/>
                    <a:pt x="64" y="140"/>
                  </a:cubicBezTo>
                  <a:cubicBezTo>
                    <a:pt x="62" y="140"/>
                    <a:pt x="61" y="139"/>
                    <a:pt x="59" y="139"/>
                  </a:cubicBezTo>
                  <a:cubicBezTo>
                    <a:pt x="59" y="139"/>
                    <a:pt x="59" y="139"/>
                    <a:pt x="58" y="139"/>
                  </a:cubicBezTo>
                  <a:cubicBezTo>
                    <a:pt x="57" y="139"/>
                    <a:pt x="55" y="139"/>
                    <a:pt x="53" y="139"/>
                  </a:cubicBezTo>
                  <a:cubicBezTo>
                    <a:pt x="53" y="139"/>
                    <a:pt x="53" y="139"/>
                    <a:pt x="53" y="139"/>
                  </a:cubicBezTo>
                  <a:cubicBezTo>
                    <a:pt x="51" y="139"/>
                    <a:pt x="49" y="138"/>
                    <a:pt x="47" y="138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2" y="137"/>
                    <a:pt x="37" y="137"/>
                    <a:pt x="31" y="136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20" y="119"/>
                    <a:pt x="26" y="103"/>
                    <a:pt x="26" y="84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42"/>
                    <a:pt x="37" y="30"/>
                    <a:pt x="49" y="25"/>
                  </a:cubicBezTo>
                  <a:cubicBezTo>
                    <a:pt x="52" y="24"/>
                    <a:pt x="55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6" y="20"/>
                    <a:pt x="74" y="20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5" y="22"/>
                    <a:pt x="89" y="23"/>
                    <a:pt x="92" y="25"/>
                  </a:cubicBezTo>
                  <a:cubicBezTo>
                    <a:pt x="103" y="30"/>
                    <a:pt x="114" y="42"/>
                    <a:pt x="114" y="58"/>
                  </a:cubicBezTo>
                  <a:cubicBezTo>
                    <a:pt x="114" y="84"/>
                    <a:pt x="114" y="84"/>
                    <a:pt x="114" y="84"/>
                  </a:cubicBezTo>
                  <a:cubicBezTo>
                    <a:pt x="114" y="102"/>
                    <a:pt x="120" y="118"/>
                    <a:pt x="132" y="132"/>
                  </a:cubicBezTo>
                  <a:lnTo>
                    <a:pt x="110" y="136"/>
                  </a:lnTo>
                  <a:close/>
                  <a:moveTo>
                    <a:pt x="90" y="37"/>
                  </a:moveTo>
                  <a:cubicBezTo>
                    <a:pt x="89" y="38"/>
                    <a:pt x="88" y="39"/>
                    <a:pt x="86" y="38"/>
                  </a:cubicBezTo>
                  <a:cubicBezTo>
                    <a:pt x="76" y="34"/>
                    <a:pt x="64" y="34"/>
                    <a:pt x="55" y="38"/>
                  </a:cubicBezTo>
                  <a:cubicBezTo>
                    <a:pt x="50" y="41"/>
                    <a:pt x="41" y="48"/>
                    <a:pt x="41" y="58"/>
                  </a:cubicBezTo>
                  <a:cubicBezTo>
                    <a:pt x="41" y="60"/>
                    <a:pt x="39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6" y="61"/>
                    <a:pt x="35" y="60"/>
                    <a:pt x="35" y="58"/>
                  </a:cubicBezTo>
                  <a:cubicBezTo>
                    <a:pt x="35" y="45"/>
                    <a:pt x="46" y="36"/>
                    <a:pt x="52" y="33"/>
                  </a:cubicBezTo>
                  <a:cubicBezTo>
                    <a:pt x="63" y="28"/>
                    <a:pt x="77" y="28"/>
                    <a:pt x="88" y="33"/>
                  </a:cubicBezTo>
                  <a:cubicBezTo>
                    <a:pt x="90" y="34"/>
                    <a:pt x="91" y="35"/>
                    <a:pt x="90" y="3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108530" y="3471942"/>
            <a:ext cx="974471" cy="974469"/>
            <a:chOff x="7108530" y="3471942"/>
            <a:chExt cx="974471" cy="974469"/>
          </a:xfrm>
        </p:grpSpPr>
        <p:sp>
          <p:nvSpPr>
            <p:cNvPr id="4" name="타원 34"/>
            <p:cNvSpPr/>
            <p:nvPr/>
          </p:nvSpPr>
          <p:spPr>
            <a:xfrm rot="19983584" flipH="1">
              <a:off x="7108530" y="3471942"/>
              <a:ext cx="974471" cy="97446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DBE834"/>
              </a:solidFill>
            </a:ln>
            <a:effec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0" tIns="27432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ts val="1200"/>
                </a:lnSpc>
              </a:pPr>
              <a:r>
                <a:rPr lang="en-US" sz="3200" dirty="0">
                  <a:solidFill>
                    <a:srgbClr val="FEFFFF"/>
                  </a:solidFill>
                  <a:latin typeface="simple-line-icons" charset="-127"/>
                  <a:ea typeface="simple-line-icons" charset="-127"/>
                  <a:cs typeface="simple-line-icons" charset="-127"/>
                </a:rPr>
                <a:t></a:t>
              </a:r>
              <a:endParaRPr lang="ko-KR" altLang="en-US" sz="3600" dirty="0">
                <a:solidFill>
                  <a:srgbClr val="FEFFFF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7" name="Freeform 2123"/>
            <p:cNvSpPr>
              <a:spLocks noEditPoints="1"/>
            </p:cNvSpPr>
            <p:nvPr/>
          </p:nvSpPr>
          <p:spPr bwMode="auto">
            <a:xfrm>
              <a:off x="7387159" y="3731181"/>
              <a:ext cx="417211" cy="453946"/>
            </a:xfrm>
            <a:custGeom>
              <a:avLst/>
              <a:gdLst>
                <a:gd name="T0" fmla="*/ 24 w 148"/>
                <a:gd name="T1" fmla="*/ 74 h 160"/>
                <a:gd name="T2" fmla="*/ 56 w 148"/>
                <a:gd name="T3" fmla="*/ 148 h 160"/>
                <a:gd name="T4" fmla="*/ 62 w 148"/>
                <a:gd name="T5" fmla="*/ 151 h 160"/>
                <a:gd name="T6" fmla="*/ 65 w 148"/>
                <a:gd name="T7" fmla="*/ 160 h 160"/>
                <a:gd name="T8" fmla="*/ 86 w 148"/>
                <a:gd name="T9" fmla="*/ 157 h 160"/>
                <a:gd name="T10" fmla="*/ 89 w 148"/>
                <a:gd name="T11" fmla="*/ 151 h 160"/>
                <a:gd name="T12" fmla="*/ 92 w 148"/>
                <a:gd name="T13" fmla="*/ 121 h 160"/>
                <a:gd name="T14" fmla="*/ 74 w 148"/>
                <a:gd name="T15" fmla="*/ 24 h 160"/>
                <a:gd name="T16" fmla="*/ 80 w 148"/>
                <a:gd name="T17" fmla="*/ 148 h 160"/>
                <a:gd name="T18" fmla="*/ 68 w 148"/>
                <a:gd name="T19" fmla="*/ 154 h 160"/>
                <a:gd name="T20" fmla="*/ 65 w 148"/>
                <a:gd name="T21" fmla="*/ 145 h 160"/>
                <a:gd name="T22" fmla="*/ 62 w 148"/>
                <a:gd name="T23" fmla="*/ 130 h 160"/>
                <a:gd name="T24" fmla="*/ 86 w 148"/>
                <a:gd name="T25" fmla="*/ 145 h 160"/>
                <a:gd name="T26" fmla="*/ 88 w 148"/>
                <a:gd name="T27" fmla="*/ 116 h 160"/>
                <a:gd name="T28" fmla="*/ 86 w 148"/>
                <a:gd name="T29" fmla="*/ 124 h 160"/>
                <a:gd name="T30" fmla="*/ 62 w 148"/>
                <a:gd name="T31" fmla="*/ 119 h 160"/>
                <a:gd name="T32" fmla="*/ 30 w 148"/>
                <a:gd name="T33" fmla="*/ 74 h 160"/>
                <a:gd name="T34" fmla="*/ 119 w 148"/>
                <a:gd name="T35" fmla="*/ 74 h 160"/>
                <a:gd name="T36" fmla="*/ 71 w 148"/>
                <a:gd name="T37" fmla="*/ 15 h 160"/>
                <a:gd name="T38" fmla="*/ 74 w 148"/>
                <a:gd name="T39" fmla="*/ 0 h 160"/>
                <a:gd name="T40" fmla="*/ 77 w 148"/>
                <a:gd name="T41" fmla="*/ 15 h 160"/>
                <a:gd name="T42" fmla="*/ 71 w 148"/>
                <a:gd name="T43" fmla="*/ 15 h 160"/>
                <a:gd name="T44" fmla="*/ 145 w 148"/>
                <a:gd name="T45" fmla="*/ 77 h 160"/>
                <a:gd name="T46" fmla="*/ 130 w 148"/>
                <a:gd name="T47" fmla="*/ 74 h 160"/>
                <a:gd name="T48" fmla="*/ 145 w 148"/>
                <a:gd name="T49" fmla="*/ 71 h 160"/>
                <a:gd name="T50" fmla="*/ 18 w 148"/>
                <a:gd name="T51" fmla="*/ 74 h 160"/>
                <a:gd name="T52" fmla="*/ 3 w 148"/>
                <a:gd name="T53" fmla="*/ 77 h 160"/>
                <a:gd name="T54" fmla="*/ 3 w 148"/>
                <a:gd name="T55" fmla="*/ 71 h 160"/>
                <a:gd name="T56" fmla="*/ 18 w 148"/>
                <a:gd name="T57" fmla="*/ 74 h 160"/>
                <a:gd name="T58" fmla="*/ 126 w 148"/>
                <a:gd name="T59" fmla="*/ 26 h 160"/>
                <a:gd name="T60" fmla="*/ 116 w 148"/>
                <a:gd name="T61" fmla="*/ 35 h 160"/>
                <a:gd name="T62" fmla="*/ 114 w 148"/>
                <a:gd name="T63" fmla="*/ 30 h 160"/>
                <a:gd name="T64" fmla="*/ 126 w 148"/>
                <a:gd name="T65" fmla="*/ 22 h 160"/>
                <a:gd name="T66" fmla="*/ 34 w 148"/>
                <a:gd name="T67" fmla="*/ 118 h 160"/>
                <a:gd name="T68" fmla="*/ 24 w 148"/>
                <a:gd name="T69" fmla="*/ 127 h 160"/>
                <a:gd name="T70" fmla="*/ 22 w 148"/>
                <a:gd name="T71" fmla="*/ 122 h 160"/>
                <a:gd name="T72" fmla="*/ 34 w 148"/>
                <a:gd name="T73" fmla="*/ 114 h 160"/>
                <a:gd name="T74" fmla="*/ 126 w 148"/>
                <a:gd name="T75" fmla="*/ 126 h 160"/>
                <a:gd name="T76" fmla="*/ 122 w 148"/>
                <a:gd name="T77" fmla="*/ 126 h 160"/>
                <a:gd name="T78" fmla="*/ 114 w 148"/>
                <a:gd name="T79" fmla="*/ 114 h 160"/>
                <a:gd name="T80" fmla="*/ 126 w 148"/>
                <a:gd name="T81" fmla="*/ 122 h 160"/>
                <a:gd name="T82" fmla="*/ 22 w 148"/>
                <a:gd name="T83" fmla="*/ 22 h 160"/>
                <a:gd name="T84" fmla="*/ 34 w 148"/>
                <a:gd name="T85" fmla="*/ 30 h 160"/>
                <a:gd name="T86" fmla="*/ 32 w 148"/>
                <a:gd name="T87" fmla="*/ 35 h 160"/>
                <a:gd name="T88" fmla="*/ 22 w 148"/>
                <a:gd name="T89" fmla="*/ 26 h 160"/>
                <a:gd name="T90" fmla="*/ 74 w 148"/>
                <a:gd name="T91" fmla="*/ 44 h 160"/>
                <a:gd name="T92" fmla="*/ 41 w 148"/>
                <a:gd name="T93" fmla="*/ 77 h 160"/>
                <a:gd name="T94" fmla="*/ 74 w 148"/>
                <a:gd name="T95" fmla="*/ 3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" h="160">
                  <a:moveTo>
                    <a:pt x="74" y="24"/>
                  </a:moveTo>
                  <a:cubicBezTo>
                    <a:pt x="46" y="24"/>
                    <a:pt x="24" y="46"/>
                    <a:pt x="24" y="74"/>
                  </a:cubicBezTo>
                  <a:cubicBezTo>
                    <a:pt x="24" y="95"/>
                    <a:pt x="37" y="114"/>
                    <a:pt x="56" y="121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50"/>
                    <a:pt x="58" y="151"/>
                    <a:pt x="59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9"/>
                    <a:pt x="64" y="160"/>
                    <a:pt x="65" y="160"/>
                  </a:cubicBezTo>
                  <a:cubicBezTo>
                    <a:pt x="83" y="160"/>
                    <a:pt x="83" y="160"/>
                    <a:pt x="83" y="160"/>
                  </a:cubicBezTo>
                  <a:cubicBezTo>
                    <a:pt x="85" y="160"/>
                    <a:pt x="86" y="159"/>
                    <a:pt x="86" y="157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1" y="151"/>
                    <a:pt x="92" y="150"/>
                    <a:pt x="92" y="148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11" y="114"/>
                    <a:pt x="124" y="95"/>
                    <a:pt x="124" y="74"/>
                  </a:cubicBezTo>
                  <a:cubicBezTo>
                    <a:pt x="124" y="46"/>
                    <a:pt x="102" y="24"/>
                    <a:pt x="74" y="24"/>
                  </a:cubicBezTo>
                  <a:close/>
                  <a:moveTo>
                    <a:pt x="83" y="145"/>
                  </a:moveTo>
                  <a:cubicBezTo>
                    <a:pt x="81" y="145"/>
                    <a:pt x="80" y="147"/>
                    <a:pt x="80" y="148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68" y="154"/>
                    <a:pt x="68" y="154"/>
                    <a:pt x="68" y="154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47"/>
                    <a:pt x="67" y="145"/>
                    <a:pt x="65" y="14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62" y="130"/>
                    <a:pt x="62" y="130"/>
                    <a:pt x="62" y="130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45"/>
                    <a:pt x="86" y="145"/>
                    <a:pt x="86" y="145"/>
                  </a:cubicBezTo>
                  <a:lnTo>
                    <a:pt x="83" y="145"/>
                  </a:lnTo>
                  <a:close/>
                  <a:moveTo>
                    <a:pt x="88" y="116"/>
                  </a:moveTo>
                  <a:cubicBezTo>
                    <a:pt x="87" y="117"/>
                    <a:pt x="86" y="118"/>
                    <a:pt x="86" y="119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62" y="124"/>
                    <a:pt x="62" y="124"/>
                    <a:pt x="62" y="124"/>
                  </a:cubicBezTo>
                  <a:cubicBezTo>
                    <a:pt x="62" y="119"/>
                    <a:pt x="62" y="119"/>
                    <a:pt x="62" y="119"/>
                  </a:cubicBezTo>
                  <a:cubicBezTo>
                    <a:pt x="62" y="118"/>
                    <a:pt x="61" y="117"/>
                    <a:pt x="60" y="116"/>
                  </a:cubicBezTo>
                  <a:cubicBezTo>
                    <a:pt x="42" y="110"/>
                    <a:pt x="30" y="93"/>
                    <a:pt x="30" y="74"/>
                  </a:cubicBezTo>
                  <a:cubicBezTo>
                    <a:pt x="30" y="50"/>
                    <a:pt x="50" y="30"/>
                    <a:pt x="74" y="30"/>
                  </a:cubicBezTo>
                  <a:cubicBezTo>
                    <a:pt x="99" y="30"/>
                    <a:pt x="119" y="50"/>
                    <a:pt x="119" y="74"/>
                  </a:cubicBezTo>
                  <a:cubicBezTo>
                    <a:pt x="119" y="93"/>
                    <a:pt x="106" y="110"/>
                    <a:pt x="88" y="116"/>
                  </a:cubicBezTo>
                  <a:close/>
                  <a:moveTo>
                    <a:pt x="71" y="15"/>
                  </a:moveTo>
                  <a:cubicBezTo>
                    <a:pt x="71" y="3"/>
                    <a:pt x="71" y="3"/>
                    <a:pt x="71" y="3"/>
                  </a:cubicBezTo>
                  <a:cubicBezTo>
                    <a:pt x="71" y="1"/>
                    <a:pt x="72" y="0"/>
                    <a:pt x="74" y="0"/>
                  </a:cubicBezTo>
                  <a:cubicBezTo>
                    <a:pt x="76" y="0"/>
                    <a:pt x="77" y="1"/>
                    <a:pt x="77" y="3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6"/>
                    <a:pt x="76" y="18"/>
                    <a:pt x="74" y="18"/>
                  </a:cubicBezTo>
                  <a:cubicBezTo>
                    <a:pt x="72" y="18"/>
                    <a:pt x="71" y="16"/>
                    <a:pt x="71" y="15"/>
                  </a:cubicBezTo>
                  <a:close/>
                  <a:moveTo>
                    <a:pt x="148" y="74"/>
                  </a:moveTo>
                  <a:cubicBezTo>
                    <a:pt x="148" y="76"/>
                    <a:pt x="147" y="77"/>
                    <a:pt x="145" y="77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32" y="77"/>
                    <a:pt x="130" y="76"/>
                    <a:pt x="130" y="74"/>
                  </a:cubicBezTo>
                  <a:cubicBezTo>
                    <a:pt x="130" y="72"/>
                    <a:pt x="132" y="71"/>
                    <a:pt x="133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7" y="71"/>
                    <a:pt x="148" y="72"/>
                    <a:pt x="148" y="74"/>
                  </a:cubicBezTo>
                  <a:close/>
                  <a:moveTo>
                    <a:pt x="18" y="74"/>
                  </a:moveTo>
                  <a:cubicBezTo>
                    <a:pt x="18" y="76"/>
                    <a:pt x="16" y="77"/>
                    <a:pt x="15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77"/>
                    <a:pt x="0" y="76"/>
                    <a:pt x="0" y="74"/>
                  </a:cubicBezTo>
                  <a:cubicBezTo>
                    <a:pt x="0" y="72"/>
                    <a:pt x="1" y="71"/>
                    <a:pt x="3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6" y="71"/>
                    <a:pt x="18" y="72"/>
                    <a:pt x="18" y="74"/>
                  </a:cubicBezTo>
                  <a:close/>
                  <a:moveTo>
                    <a:pt x="126" y="22"/>
                  </a:moveTo>
                  <a:cubicBezTo>
                    <a:pt x="128" y="23"/>
                    <a:pt x="128" y="25"/>
                    <a:pt x="126" y="26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7" y="35"/>
                    <a:pt x="117" y="35"/>
                    <a:pt x="116" y="35"/>
                  </a:cubicBezTo>
                  <a:cubicBezTo>
                    <a:pt x="115" y="35"/>
                    <a:pt x="114" y="35"/>
                    <a:pt x="114" y="34"/>
                  </a:cubicBezTo>
                  <a:cubicBezTo>
                    <a:pt x="113" y="33"/>
                    <a:pt x="113" y="31"/>
                    <a:pt x="114" y="3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3" y="21"/>
                    <a:pt x="125" y="21"/>
                    <a:pt x="126" y="22"/>
                  </a:cubicBezTo>
                  <a:close/>
                  <a:moveTo>
                    <a:pt x="34" y="114"/>
                  </a:moveTo>
                  <a:cubicBezTo>
                    <a:pt x="35" y="115"/>
                    <a:pt x="35" y="117"/>
                    <a:pt x="34" y="118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5" y="127"/>
                    <a:pt x="25" y="127"/>
                    <a:pt x="24" y="127"/>
                  </a:cubicBezTo>
                  <a:cubicBezTo>
                    <a:pt x="23" y="127"/>
                    <a:pt x="22" y="127"/>
                    <a:pt x="22" y="126"/>
                  </a:cubicBezTo>
                  <a:cubicBezTo>
                    <a:pt x="21" y="125"/>
                    <a:pt x="21" y="123"/>
                    <a:pt x="22" y="122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1" y="113"/>
                    <a:pt x="33" y="113"/>
                    <a:pt x="34" y="114"/>
                  </a:cubicBezTo>
                  <a:close/>
                  <a:moveTo>
                    <a:pt x="126" y="122"/>
                  </a:moveTo>
                  <a:cubicBezTo>
                    <a:pt x="128" y="123"/>
                    <a:pt x="128" y="125"/>
                    <a:pt x="126" y="126"/>
                  </a:cubicBezTo>
                  <a:cubicBezTo>
                    <a:pt x="126" y="127"/>
                    <a:pt x="125" y="127"/>
                    <a:pt x="124" y="127"/>
                  </a:cubicBezTo>
                  <a:cubicBezTo>
                    <a:pt x="124" y="127"/>
                    <a:pt x="123" y="127"/>
                    <a:pt x="122" y="126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3" y="117"/>
                    <a:pt x="113" y="115"/>
                    <a:pt x="114" y="114"/>
                  </a:cubicBezTo>
                  <a:cubicBezTo>
                    <a:pt x="115" y="113"/>
                    <a:pt x="117" y="113"/>
                    <a:pt x="118" y="114"/>
                  </a:cubicBezTo>
                  <a:lnTo>
                    <a:pt x="126" y="122"/>
                  </a:lnTo>
                  <a:close/>
                  <a:moveTo>
                    <a:pt x="22" y="26"/>
                  </a:moveTo>
                  <a:cubicBezTo>
                    <a:pt x="21" y="25"/>
                    <a:pt x="21" y="23"/>
                    <a:pt x="22" y="22"/>
                  </a:cubicBezTo>
                  <a:cubicBezTo>
                    <a:pt x="23" y="21"/>
                    <a:pt x="25" y="21"/>
                    <a:pt x="26" y="22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31"/>
                    <a:pt x="35" y="33"/>
                    <a:pt x="34" y="34"/>
                  </a:cubicBezTo>
                  <a:cubicBezTo>
                    <a:pt x="34" y="35"/>
                    <a:pt x="33" y="35"/>
                    <a:pt x="32" y="35"/>
                  </a:cubicBezTo>
                  <a:cubicBezTo>
                    <a:pt x="31" y="35"/>
                    <a:pt x="31" y="35"/>
                    <a:pt x="30" y="34"/>
                  </a:cubicBezTo>
                  <a:lnTo>
                    <a:pt x="22" y="26"/>
                  </a:lnTo>
                  <a:close/>
                  <a:moveTo>
                    <a:pt x="77" y="41"/>
                  </a:moveTo>
                  <a:cubicBezTo>
                    <a:pt x="77" y="43"/>
                    <a:pt x="76" y="44"/>
                    <a:pt x="74" y="44"/>
                  </a:cubicBezTo>
                  <a:cubicBezTo>
                    <a:pt x="58" y="44"/>
                    <a:pt x="44" y="58"/>
                    <a:pt x="44" y="74"/>
                  </a:cubicBezTo>
                  <a:cubicBezTo>
                    <a:pt x="44" y="76"/>
                    <a:pt x="43" y="77"/>
                    <a:pt x="41" y="77"/>
                  </a:cubicBezTo>
                  <a:cubicBezTo>
                    <a:pt x="40" y="77"/>
                    <a:pt x="39" y="76"/>
                    <a:pt x="39" y="74"/>
                  </a:cubicBezTo>
                  <a:cubicBezTo>
                    <a:pt x="39" y="54"/>
                    <a:pt x="54" y="39"/>
                    <a:pt x="74" y="39"/>
                  </a:cubicBezTo>
                  <a:cubicBezTo>
                    <a:pt x="76" y="39"/>
                    <a:pt x="77" y="40"/>
                    <a:pt x="77" y="4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riangle 12"/>
          <p:cNvSpPr/>
          <p:nvPr/>
        </p:nvSpPr>
        <p:spPr>
          <a:xfrm rot="13197541" flipH="1">
            <a:off x="4536046" y="2866985"/>
            <a:ext cx="827140" cy="448563"/>
          </a:xfrm>
          <a:prstGeom prst="triangl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99000">
                <a:schemeClr val="bg1">
                  <a:alpha val="0"/>
                </a:schemeClr>
              </a:gs>
            </a:gsLst>
            <a:lin ang="54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riangle 13"/>
          <p:cNvSpPr/>
          <p:nvPr/>
        </p:nvSpPr>
        <p:spPr>
          <a:xfrm rot="2458214" flipH="1">
            <a:off x="6813379" y="4544916"/>
            <a:ext cx="827140" cy="448563"/>
          </a:xfrm>
          <a:prstGeom prst="triangle">
            <a:avLst/>
          </a:prstGeom>
          <a:gradFill>
            <a:gsLst>
              <a:gs pos="0">
                <a:schemeClr val="accent2">
                  <a:alpha val="20000"/>
                </a:schemeClr>
              </a:gs>
              <a:gs pos="99000">
                <a:schemeClr val="bg1">
                  <a:alpha val="0"/>
                </a:schemeClr>
              </a:gs>
            </a:gsLst>
            <a:lin ang="54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4157008" y="725042"/>
            <a:ext cx="3877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E3E165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E3E165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12624" y="2653742"/>
            <a:ext cx="1970376" cy="2092880"/>
            <a:chOff x="2489430" y="4757028"/>
            <a:chExt cx="1970376" cy="2092880"/>
          </a:xfrm>
        </p:grpSpPr>
        <p:sp>
          <p:nvSpPr>
            <p:cNvPr id="12" name="TextBox 19"/>
            <p:cNvSpPr txBox="1"/>
            <p:nvPr/>
          </p:nvSpPr>
          <p:spPr>
            <a:xfrm>
              <a:off x="2653823" y="4757028"/>
              <a:ext cx="1641590" cy="33855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489430" y="5095582"/>
              <a:ext cx="1970376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决想题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组界命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业化才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法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很义。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写常及包照，专属被资这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外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题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组界命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业化才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法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很义。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写常及包照，专属被资这外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消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京，调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极建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赤秧它程。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621424" y="2653742"/>
            <a:ext cx="1970376" cy="2092880"/>
            <a:chOff x="2489430" y="4757028"/>
            <a:chExt cx="1970376" cy="2092880"/>
          </a:xfrm>
        </p:grpSpPr>
        <p:sp>
          <p:nvSpPr>
            <p:cNvPr id="15" name="TextBox 19"/>
            <p:cNvSpPr txBox="1"/>
            <p:nvPr/>
          </p:nvSpPr>
          <p:spPr>
            <a:xfrm>
              <a:off x="2653823" y="4757028"/>
              <a:ext cx="1641590" cy="33855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89430" y="5095582"/>
              <a:ext cx="1970376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决想题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组界命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业化才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法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很义。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写常及包照，专属被资这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外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题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组界命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业化才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法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很义。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写常及包照，专属被资这外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消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京，调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极建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赤秧它程。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3084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 14">
            <a:extLst>
              <a:ext uri="{FF2B5EF4-FFF2-40B4-BE49-F238E27FC236}">
                <a16:creationId xmlns:a16="http://schemas.microsoft.com/office/drawing/2014/main" xmlns="" id="{C9740E83-C817-4E7E-B88A-B2CA04FAEC34}"/>
              </a:ext>
            </a:extLst>
          </p:cNvPr>
          <p:cNvSpPr>
            <a:spLocks/>
          </p:cNvSpPr>
          <p:nvPr/>
        </p:nvSpPr>
        <p:spPr bwMode="auto">
          <a:xfrm>
            <a:off x="518817" y="2192684"/>
            <a:ext cx="10901244" cy="1814590"/>
          </a:xfrm>
          <a:custGeom>
            <a:avLst/>
            <a:gdLst>
              <a:gd name="T0" fmla="*/ 536 w 536"/>
              <a:gd name="T1" fmla="*/ 79 h 89"/>
              <a:gd name="T2" fmla="*/ 527 w 536"/>
              <a:gd name="T3" fmla="*/ 89 h 89"/>
              <a:gd name="T4" fmla="*/ 517 w 536"/>
              <a:gd name="T5" fmla="*/ 79 h 89"/>
              <a:gd name="T6" fmla="*/ 520 w 536"/>
              <a:gd name="T7" fmla="*/ 75 h 89"/>
              <a:gd name="T8" fmla="*/ 525 w 536"/>
              <a:gd name="T9" fmla="*/ 80 h 89"/>
              <a:gd name="T10" fmla="*/ 445 w 536"/>
              <a:gd name="T11" fmla="*/ 5 h 89"/>
              <a:gd name="T12" fmla="*/ 84 w 536"/>
              <a:gd name="T13" fmla="*/ 5 h 89"/>
              <a:gd name="T14" fmla="*/ 4 w 536"/>
              <a:gd name="T15" fmla="*/ 78 h 89"/>
              <a:gd name="T16" fmla="*/ 2 w 536"/>
              <a:gd name="T17" fmla="*/ 75 h 89"/>
              <a:gd name="T18" fmla="*/ 0 w 536"/>
              <a:gd name="T19" fmla="*/ 77 h 89"/>
              <a:gd name="T20" fmla="*/ 84 w 536"/>
              <a:gd name="T21" fmla="*/ 0 h 89"/>
              <a:gd name="T22" fmla="*/ 445 w 536"/>
              <a:gd name="T23" fmla="*/ 0 h 89"/>
              <a:gd name="T24" fmla="*/ 529 w 536"/>
              <a:gd name="T25" fmla="*/ 80 h 89"/>
              <a:gd name="T26" fmla="*/ 534 w 536"/>
              <a:gd name="T27" fmla="*/ 75 h 89"/>
              <a:gd name="T28" fmla="*/ 536 w 536"/>
              <a:gd name="T29" fmla="*/ 7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6" h="89">
                <a:moveTo>
                  <a:pt x="536" y="79"/>
                </a:moveTo>
                <a:cubicBezTo>
                  <a:pt x="527" y="89"/>
                  <a:pt x="527" y="89"/>
                  <a:pt x="527" y="89"/>
                </a:cubicBezTo>
                <a:cubicBezTo>
                  <a:pt x="517" y="79"/>
                  <a:pt x="517" y="79"/>
                  <a:pt x="517" y="79"/>
                </a:cubicBezTo>
                <a:cubicBezTo>
                  <a:pt x="520" y="75"/>
                  <a:pt x="520" y="75"/>
                  <a:pt x="520" y="75"/>
                </a:cubicBezTo>
                <a:cubicBezTo>
                  <a:pt x="525" y="80"/>
                  <a:pt x="525" y="80"/>
                  <a:pt x="525" y="80"/>
                </a:cubicBezTo>
                <a:cubicBezTo>
                  <a:pt x="522" y="38"/>
                  <a:pt x="487" y="5"/>
                  <a:pt x="445" y="5"/>
                </a:cubicBezTo>
                <a:cubicBezTo>
                  <a:pt x="324" y="5"/>
                  <a:pt x="204" y="5"/>
                  <a:pt x="84" y="5"/>
                </a:cubicBezTo>
                <a:cubicBezTo>
                  <a:pt x="42" y="5"/>
                  <a:pt x="8" y="37"/>
                  <a:pt x="4" y="78"/>
                </a:cubicBezTo>
                <a:cubicBezTo>
                  <a:pt x="2" y="75"/>
                  <a:pt x="2" y="75"/>
                  <a:pt x="2" y="75"/>
                </a:cubicBezTo>
                <a:cubicBezTo>
                  <a:pt x="0" y="77"/>
                  <a:pt x="0" y="77"/>
                  <a:pt x="0" y="77"/>
                </a:cubicBezTo>
                <a:cubicBezTo>
                  <a:pt x="4" y="34"/>
                  <a:pt x="40" y="0"/>
                  <a:pt x="84" y="0"/>
                </a:cubicBezTo>
                <a:cubicBezTo>
                  <a:pt x="204" y="0"/>
                  <a:pt x="324" y="0"/>
                  <a:pt x="445" y="0"/>
                </a:cubicBezTo>
                <a:cubicBezTo>
                  <a:pt x="490" y="0"/>
                  <a:pt x="526" y="36"/>
                  <a:pt x="529" y="80"/>
                </a:cubicBezTo>
                <a:cubicBezTo>
                  <a:pt x="534" y="75"/>
                  <a:pt x="534" y="75"/>
                  <a:pt x="534" y="75"/>
                </a:cubicBezTo>
                <a:cubicBezTo>
                  <a:pt x="536" y="79"/>
                  <a:pt x="536" y="79"/>
                  <a:pt x="536" y="79"/>
                </a:cubicBezTo>
                <a:close/>
              </a:path>
            </a:pathLst>
          </a:custGeom>
          <a:solidFill>
            <a:srgbClr val="4CCCE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15">
            <a:extLst>
              <a:ext uri="{FF2B5EF4-FFF2-40B4-BE49-F238E27FC236}">
                <a16:creationId xmlns:a16="http://schemas.microsoft.com/office/drawing/2014/main" xmlns="" id="{0919B2DF-421A-49CF-9A8B-25CE92675F1B}"/>
              </a:ext>
            </a:extLst>
          </p:cNvPr>
          <p:cNvSpPr>
            <a:spLocks/>
          </p:cNvSpPr>
          <p:nvPr/>
        </p:nvSpPr>
        <p:spPr bwMode="auto">
          <a:xfrm>
            <a:off x="366920" y="3751632"/>
            <a:ext cx="2246635" cy="1917973"/>
          </a:xfrm>
          <a:custGeom>
            <a:avLst/>
            <a:gdLst>
              <a:gd name="T0" fmla="*/ 18 w 111"/>
              <a:gd name="T1" fmla="*/ 10 h 94"/>
              <a:gd name="T2" fmla="*/ 9 w 111"/>
              <a:gd name="T3" fmla="*/ 0 h 94"/>
              <a:gd name="T4" fmla="*/ 0 w 111"/>
              <a:gd name="T5" fmla="*/ 10 h 94"/>
              <a:gd name="T6" fmla="*/ 2 w 111"/>
              <a:gd name="T7" fmla="*/ 14 h 94"/>
              <a:gd name="T8" fmla="*/ 7 w 111"/>
              <a:gd name="T9" fmla="*/ 9 h 94"/>
              <a:gd name="T10" fmla="*/ 7 w 111"/>
              <a:gd name="T11" fmla="*/ 10 h 94"/>
              <a:gd name="T12" fmla="*/ 91 w 111"/>
              <a:gd name="T13" fmla="*/ 94 h 94"/>
              <a:gd name="T14" fmla="*/ 110 w 111"/>
              <a:gd name="T15" fmla="*/ 94 h 94"/>
              <a:gd name="T16" fmla="*/ 108 w 111"/>
              <a:gd name="T17" fmla="*/ 92 h 94"/>
              <a:gd name="T18" fmla="*/ 111 w 111"/>
              <a:gd name="T19" fmla="*/ 90 h 94"/>
              <a:gd name="T20" fmla="*/ 91 w 111"/>
              <a:gd name="T21" fmla="*/ 90 h 94"/>
              <a:gd name="T22" fmla="*/ 11 w 111"/>
              <a:gd name="T23" fmla="*/ 10 h 94"/>
              <a:gd name="T24" fmla="*/ 11 w 111"/>
              <a:gd name="T25" fmla="*/ 9 h 94"/>
              <a:gd name="T26" fmla="*/ 16 w 111"/>
              <a:gd name="T27" fmla="*/ 14 h 94"/>
              <a:gd name="T28" fmla="*/ 18 w 111"/>
              <a:gd name="T29" fmla="*/ 1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1" h="94">
                <a:moveTo>
                  <a:pt x="18" y="10"/>
                </a:moveTo>
                <a:cubicBezTo>
                  <a:pt x="9" y="0"/>
                  <a:pt x="9" y="0"/>
                  <a:pt x="9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2" y="14"/>
                  <a:pt x="2" y="14"/>
                  <a:pt x="2" y="14"/>
                </a:cubicBezTo>
                <a:cubicBezTo>
                  <a:pt x="7" y="9"/>
                  <a:pt x="7" y="9"/>
                  <a:pt x="7" y="9"/>
                </a:cubicBezTo>
                <a:cubicBezTo>
                  <a:pt x="7" y="9"/>
                  <a:pt x="7" y="9"/>
                  <a:pt x="7" y="10"/>
                </a:cubicBezTo>
                <a:cubicBezTo>
                  <a:pt x="7" y="56"/>
                  <a:pt x="45" y="94"/>
                  <a:pt x="91" y="94"/>
                </a:cubicBezTo>
                <a:cubicBezTo>
                  <a:pt x="110" y="94"/>
                  <a:pt x="110" y="94"/>
                  <a:pt x="110" y="94"/>
                </a:cubicBezTo>
                <a:cubicBezTo>
                  <a:pt x="108" y="92"/>
                  <a:pt x="108" y="92"/>
                  <a:pt x="108" y="92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91" y="90"/>
                  <a:pt x="91" y="90"/>
                  <a:pt x="91" y="90"/>
                </a:cubicBezTo>
                <a:cubicBezTo>
                  <a:pt x="47" y="90"/>
                  <a:pt x="11" y="54"/>
                  <a:pt x="11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6" y="14"/>
                  <a:pt x="16" y="14"/>
                  <a:pt x="16" y="14"/>
                </a:cubicBezTo>
                <a:cubicBezTo>
                  <a:pt x="18" y="10"/>
                  <a:pt x="18" y="10"/>
                  <a:pt x="18" y="10"/>
                </a:cubicBezTo>
                <a:close/>
              </a:path>
            </a:pathLst>
          </a:custGeom>
          <a:solidFill>
            <a:srgbClr val="4CCCE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16">
            <a:extLst>
              <a:ext uri="{FF2B5EF4-FFF2-40B4-BE49-F238E27FC236}">
                <a16:creationId xmlns:a16="http://schemas.microsoft.com/office/drawing/2014/main" xmlns="" id="{57261825-9874-41B1-8FC9-77BF7D05D68E}"/>
              </a:ext>
            </a:extLst>
          </p:cNvPr>
          <p:cNvSpPr>
            <a:spLocks/>
          </p:cNvSpPr>
          <p:nvPr/>
        </p:nvSpPr>
        <p:spPr bwMode="auto">
          <a:xfrm>
            <a:off x="2579862" y="5456168"/>
            <a:ext cx="3055177" cy="367239"/>
          </a:xfrm>
          <a:custGeom>
            <a:avLst/>
            <a:gdLst>
              <a:gd name="T0" fmla="*/ 131 w 1980"/>
              <a:gd name="T1" fmla="*/ 238 h 238"/>
              <a:gd name="T2" fmla="*/ 0 w 1980"/>
              <a:gd name="T3" fmla="*/ 119 h 238"/>
              <a:gd name="T4" fmla="*/ 131 w 1980"/>
              <a:gd name="T5" fmla="*/ 0 h 238"/>
              <a:gd name="T6" fmla="*/ 183 w 1980"/>
              <a:gd name="T7" fmla="*/ 27 h 238"/>
              <a:gd name="T8" fmla="*/ 118 w 1980"/>
              <a:gd name="T9" fmla="*/ 93 h 238"/>
              <a:gd name="T10" fmla="*/ 1980 w 1980"/>
              <a:gd name="T11" fmla="*/ 93 h 238"/>
              <a:gd name="T12" fmla="*/ 1954 w 1980"/>
              <a:gd name="T13" fmla="*/ 119 h 238"/>
              <a:gd name="T14" fmla="*/ 1980 w 1980"/>
              <a:gd name="T15" fmla="*/ 146 h 238"/>
              <a:gd name="T16" fmla="*/ 118 w 1980"/>
              <a:gd name="T17" fmla="*/ 146 h 238"/>
              <a:gd name="T18" fmla="*/ 183 w 1980"/>
              <a:gd name="T19" fmla="*/ 212 h 238"/>
              <a:gd name="T20" fmla="*/ 131 w 1980"/>
              <a:gd name="T21" fmla="*/ 238 h 238"/>
              <a:gd name="T22" fmla="*/ 131 w 1980"/>
              <a:gd name="T23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0" h="238">
                <a:moveTo>
                  <a:pt x="131" y="238"/>
                </a:moveTo>
                <a:lnTo>
                  <a:pt x="0" y="119"/>
                </a:lnTo>
                <a:lnTo>
                  <a:pt x="131" y="0"/>
                </a:lnTo>
                <a:lnTo>
                  <a:pt x="183" y="27"/>
                </a:lnTo>
                <a:lnTo>
                  <a:pt x="118" y="93"/>
                </a:lnTo>
                <a:lnTo>
                  <a:pt x="1980" y="93"/>
                </a:lnTo>
                <a:lnTo>
                  <a:pt x="1954" y="119"/>
                </a:lnTo>
                <a:lnTo>
                  <a:pt x="1980" y="146"/>
                </a:lnTo>
                <a:lnTo>
                  <a:pt x="118" y="146"/>
                </a:lnTo>
                <a:lnTo>
                  <a:pt x="183" y="212"/>
                </a:lnTo>
                <a:lnTo>
                  <a:pt x="131" y="238"/>
                </a:lnTo>
                <a:lnTo>
                  <a:pt x="131" y="238"/>
                </a:lnTo>
                <a:close/>
              </a:path>
            </a:pathLst>
          </a:custGeom>
          <a:solidFill>
            <a:srgbClr val="4CCCE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17">
            <a:extLst>
              <a:ext uri="{FF2B5EF4-FFF2-40B4-BE49-F238E27FC236}">
                <a16:creationId xmlns:a16="http://schemas.microsoft.com/office/drawing/2014/main" xmlns="" id="{D870AC24-89B7-4EB6-B21F-A0C1876BC548}"/>
              </a:ext>
            </a:extLst>
          </p:cNvPr>
          <p:cNvSpPr>
            <a:spLocks/>
          </p:cNvSpPr>
          <p:nvPr/>
        </p:nvSpPr>
        <p:spPr bwMode="auto">
          <a:xfrm>
            <a:off x="5618474" y="5456167"/>
            <a:ext cx="3035118" cy="367239"/>
          </a:xfrm>
          <a:custGeom>
            <a:avLst/>
            <a:gdLst>
              <a:gd name="T0" fmla="*/ 118 w 1967"/>
              <a:gd name="T1" fmla="*/ 238 h 238"/>
              <a:gd name="T2" fmla="*/ 0 w 1967"/>
              <a:gd name="T3" fmla="*/ 119 h 238"/>
              <a:gd name="T4" fmla="*/ 118 w 1967"/>
              <a:gd name="T5" fmla="*/ 0 h 238"/>
              <a:gd name="T6" fmla="*/ 170 w 1967"/>
              <a:gd name="T7" fmla="*/ 27 h 238"/>
              <a:gd name="T8" fmla="*/ 118 w 1967"/>
              <a:gd name="T9" fmla="*/ 93 h 238"/>
              <a:gd name="T10" fmla="*/ 1967 w 1967"/>
              <a:gd name="T11" fmla="*/ 93 h 238"/>
              <a:gd name="T12" fmla="*/ 1941 w 1967"/>
              <a:gd name="T13" fmla="*/ 119 h 238"/>
              <a:gd name="T14" fmla="*/ 1967 w 1967"/>
              <a:gd name="T15" fmla="*/ 146 h 238"/>
              <a:gd name="T16" fmla="*/ 105 w 1967"/>
              <a:gd name="T17" fmla="*/ 146 h 238"/>
              <a:gd name="T18" fmla="*/ 170 w 1967"/>
              <a:gd name="T19" fmla="*/ 212 h 238"/>
              <a:gd name="T20" fmla="*/ 118 w 1967"/>
              <a:gd name="T21" fmla="*/ 238 h 238"/>
              <a:gd name="T22" fmla="*/ 118 w 1967"/>
              <a:gd name="T23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7" h="238">
                <a:moveTo>
                  <a:pt x="118" y="238"/>
                </a:moveTo>
                <a:lnTo>
                  <a:pt x="0" y="119"/>
                </a:lnTo>
                <a:lnTo>
                  <a:pt x="118" y="0"/>
                </a:lnTo>
                <a:lnTo>
                  <a:pt x="170" y="27"/>
                </a:lnTo>
                <a:lnTo>
                  <a:pt x="118" y="93"/>
                </a:lnTo>
                <a:lnTo>
                  <a:pt x="1967" y="93"/>
                </a:lnTo>
                <a:lnTo>
                  <a:pt x="1941" y="119"/>
                </a:lnTo>
                <a:lnTo>
                  <a:pt x="1967" y="146"/>
                </a:lnTo>
                <a:lnTo>
                  <a:pt x="105" y="146"/>
                </a:lnTo>
                <a:lnTo>
                  <a:pt x="170" y="212"/>
                </a:lnTo>
                <a:lnTo>
                  <a:pt x="118" y="238"/>
                </a:lnTo>
                <a:lnTo>
                  <a:pt x="118" y="238"/>
                </a:lnTo>
                <a:close/>
              </a:path>
            </a:pathLst>
          </a:custGeom>
          <a:solidFill>
            <a:srgbClr val="4CCCE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18">
            <a:extLst>
              <a:ext uri="{FF2B5EF4-FFF2-40B4-BE49-F238E27FC236}">
                <a16:creationId xmlns:a16="http://schemas.microsoft.com/office/drawing/2014/main" xmlns="" id="{1C467E46-FA2A-4486-AFA2-A7DDFF37CCB4}"/>
              </a:ext>
            </a:extLst>
          </p:cNvPr>
          <p:cNvSpPr>
            <a:spLocks/>
          </p:cNvSpPr>
          <p:nvPr/>
        </p:nvSpPr>
        <p:spPr bwMode="auto">
          <a:xfrm>
            <a:off x="8633714" y="4008883"/>
            <a:ext cx="2650906" cy="1814590"/>
          </a:xfrm>
          <a:custGeom>
            <a:avLst/>
            <a:gdLst>
              <a:gd name="T0" fmla="*/ 9 w 131"/>
              <a:gd name="T1" fmla="*/ 89 h 89"/>
              <a:gd name="T2" fmla="*/ 0 w 131"/>
              <a:gd name="T3" fmla="*/ 80 h 89"/>
              <a:gd name="T4" fmla="*/ 9 w 131"/>
              <a:gd name="T5" fmla="*/ 71 h 89"/>
              <a:gd name="T6" fmla="*/ 14 w 131"/>
              <a:gd name="T7" fmla="*/ 73 h 89"/>
              <a:gd name="T8" fmla="*/ 9 w 131"/>
              <a:gd name="T9" fmla="*/ 78 h 89"/>
              <a:gd name="T10" fmla="*/ 47 w 131"/>
              <a:gd name="T11" fmla="*/ 78 h 89"/>
              <a:gd name="T12" fmla="*/ 127 w 131"/>
              <a:gd name="T13" fmla="*/ 0 h 89"/>
              <a:gd name="T14" fmla="*/ 129 w 131"/>
              <a:gd name="T15" fmla="*/ 2 h 89"/>
              <a:gd name="T16" fmla="*/ 131 w 131"/>
              <a:gd name="T17" fmla="*/ 0 h 89"/>
              <a:gd name="T18" fmla="*/ 47 w 131"/>
              <a:gd name="T19" fmla="*/ 82 h 89"/>
              <a:gd name="T20" fmla="*/ 9 w 131"/>
              <a:gd name="T21" fmla="*/ 82 h 89"/>
              <a:gd name="T22" fmla="*/ 14 w 131"/>
              <a:gd name="T23" fmla="*/ 87 h 89"/>
              <a:gd name="T24" fmla="*/ 9 w 131"/>
              <a:gd name="T25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89">
                <a:moveTo>
                  <a:pt x="9" y="89"/>
                </a:moveTo>
                <a:cubicBezTo>
                  <a:pt x="0" y="80"/>
                  <a:pt x="0" y="80"/>
                  <a:pt x="0" y="80"/>
                </a:cubicBezTo>
                <a:cubicBezTo>
                  <a:pt x="9" y="71"/>
                  <a:pt x="9" y="71"/>
                  <a:pt x="9" y="71"/>
                </a:cubicBezTo>
                <a:cubicBezTo>
                  <a:pt x="14" y="73"/>
                  <a:pt x="14" y="73"/>
                  <a:pt x="14" y="73"/>
                </a:cubicBezTo>
                <a:cubicBezTo>
                  <a:pt x="9" y="78"/>
                  <a:pt x="9" y="78"/>
                  <a:pt x="9" y="78"/>
                </a:cubicBezTo>
                <a:cubicBezTo>
                  <a:pt x="47" y="78"/>
                  <a:pt x="47" y="78"/>
                  <a:pt x="47" y="78"/>
                </a:cubicBezTo>
                <a:cubicBezTo>
                  <a:pt x="90" y="78"/>
                  <a:pt x="126" y="43"/>
                  <a:pt x="127" y="0"/>
                </a:cubicBezTo>
                <a:cubicBezTo>
                  <a:pt x="129" y="2"/>
                  <a:pt x="129" y="2"/>
                  <a:pt x="129" y="2"/>
                </a:cubicBezTo>
                <a:cubicBezTo>
                  <a:pt x="131" y="0"/>
                  <a:pt x="131" y="0"/>
                  <a:pt x="131" y="0"/>
                </a:cubicBezTo>
                <a:cubicBezTo>
                  <a:pt x="130" y="45"/>
                  <a:pt x="92" y="82"/>
                  <a:pt x="47" y="82"/>
                </a:cubicBezTo>
                <a:cubicBezTo>
                  <a:pt x="9" y="82"/>
                  <a:pt x="9" y="82"/>
                  <a:pt x="9" y="82"/>
                </a:cubicBezTo>
                <a:cubicBezTo>
                  <a:pt x="14" y="87"/>
                  <a:pt x="14" y="87"/>
                  <a:pt x="14" y="87"/>
                </a:cubicBezTo>
                <a:cubicBezTo>
                  <a:pt x="9" y="89"/>
                  <a:pt x="9" y="89"/>
                  <a:pt x="9" y="89"/>
                </a:cubicBezTo>
                <a:close/>
              </a:path>
            </a:pathLst>
          </a:custGeom>
          <a:solidFill>
            <a:srgbClr val="4CCCE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组合 2"/>
          <p:cNvGrpSpPr/>
          <p:nvPr/>
        </p:nvGrpSpPr>
        <p:grpSpPr>
          <a:xfrm>
            <a:off x="1733173" y="2955814"/>
            <a:ext cx="2499939" cy="1121456"/>
            <a:chOff x="1733173" y="2955814"/>
            <a:chExt cx="2499939" cy="1121456"/>
          </a:xfrm>
        </p:grpSpPr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xmlns="" id="{E5932575-84B1-4C20-9D62-344D8CA7C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4282" y="2997157"/>
              <a:ext cx="2468830" cy="1080113"/>
            </a:xfrm>
            <a:custGeom>
              <a:avLst/>
              <a:gdLst>
                <a:gd name="T0" fmla="*/ 0 w 1600"/>
                <a:gd name="T1" fmla="*/ 700 h 700"/>
                <a:gd name="T2" fmla="*/ 1246 w 1600"/>
                <a:gd name="T3" fmla="*/ 700 h 700"/>
                <a:gd name="T4" fmla="*/ 1600 w 1600"/>
                <a:gd name="T5" fmla="*/ 357 h 700"/>
                <a:gd name="T6" fmla="*/ 1246 w 1600"/>
                <a:gd name="T7" fmla="*/ 0 h 700"/>
                <a:gd name="T8" fmla="*/ 0 w 1600"/>
                <a:gd name="T9" fmla="*/ 0 h 700"/>
                <a:gd name="T10" fmla="*/ 0 w 1600"/>
                <a:gd name="T11" fmla="*/ 700 h 700"/>
                <a:gd name="T12" fmla="*/ 0 w 1600"/>
                <a:gd name="T13" fmla="*/ 70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0" h="700">
                  <a:moveTo>
                    <a:pt x="0" y="700"/>
                  </a:moveTo>
                  <a:lnTo>
                    <a:pt x="1246" y="700"/>
                  </a:lnTo>
                  <a:lnTo>
                    <a:pt x="1600" y="357"/>
                  </a:lnTo>
                  <a:lnTo>
                    <a:pt x="1246" y="0"/>
                  </a:lnTo>
                  <a:lnTo>
                    <a:pt x="0" y="0"/>
                  </a:lnTo>
                  <a:lnTo>
                    <a:pt x="0" y="700"/>
                  </a:lnTo>
                  <a:lnTo>
                    <a:pt x="0" y="700"/>
                  </a:lnTo>
                  <a:close/>
                </a:path>
              </a:pathLst>
            </a:custGeom>
            <a:pattFill prst="wdUp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 w="254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xmlns="" id="{E5932575-84B1-4C20-9D62-344D8CA7C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3173" y="2955814"/>
              <a:ext cx="2468830" cy="1080113"/>
            </a:xfrm>
            <a:custGeom>
              <a:avLst/>
              <a:gdLst>
                <a:gd name="T0" fmla="*/ 0 w 1600"/>
                <a:gd name="T1" fmla="*/ 700 h 700"/>
                <a:gd name="T2" fmla="*/ 1246 w 1600"/>
                <a:gd name="T3" fmla="*/ 700 h 700"/>
                <a:gd name="T4" fmla="*/ 1600 w 1600"/>
                <a:gd name="T5" fmla="*/ 357 h 700"/>
                <a:gd name="T6" fmla="*/ 1246 w 1600"/>
                <a:gd name="T7" fmla="*/ 0 h 700"/>
                <a:gd name="T8" fmla="*/ 0 w 1600"/>
                <a:gd name="T9" fmla="*/ 0 h 700"/>
                <a:gd name="T10" fmla="*/ 0 w 1600"/>
                <a:gd name="T11" fmla="*/ 700 h 700"/>
                <a:gd name="T12" fmla="*/ 0 w 1600"/>
                <a:gd name="T13" fmla="*/ 70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0" h="700">
                  <a:moveTo>
                    <a:pt x="0" y="700"/>
                  </a:moveTo>
                  <a:lnTo>
                    <a:pt x="1246" y="700"/>
                  </a:lnTo>
                  <a:lnTo>
                    <a:pt x="1600" y="357"/>
                  </a:lnTo>
                  <a:lnTo>
                    <a:pt x="1246" y="0"/>
                  </a:lnTo>
                  <a:lnTo>
                    <a:pt x="0" y="0"/>
                  </a:lnTo>
                  <a:lnTo>
                    <a:pt x="0" y="700"/>
                  </a:lnTo>
                  <a:lnTo>
                    <a:pt x="0" y="70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4CCCEA"/>
              </a:solidFill>
            </a:ln>
            <a:extLst/>
          </p:spPr>
          <p:txBody>
            <a:bodyPr vert="horz" wrap="square" lIns="39600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r>
                <a:rPr lang="zh-CN" altLang="en-US" sz="1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步骤</a:t>
              </a:r>
              <a:r>
                <a:rPr lang="en-US" altLang="zh-CN" sz="1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7" name="Triangle 17"/>
            <p:cNvSpPr/>
            <p:nvPr/>
          </p:nvSpPr>
          <p:spPr>
            <a:xfrm rot="5400000" flipH="1">
              <a:off x="3391601" y="3231751"/>
              <a:ext cx="1080113" cy="548116"/>
            </a:xfrm>
            <a:prstGeom prst="triangle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0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36011" y="2955813"/>
            <a:ext cx="2499939" cy="1121457"/>
            <a:chOff x="3736011" y="2955813"/>
            <a:chExt cx="2499939" cy="1121457"/>
          </a:xfrm>
        </p:grpSpPr>
        <p:sp>
          <p:nvSpPr>
            <p:cNvPr id="45" name="Freeform 8">
              <a:extLst>
                <a:ext uri="{FF2B5EF4-FFF2-40B4-BE49-F238E27FC236}">
                  <a16:creationId xmlns:a16="http://schemas.microsoft.com/office/drawing/2014/main" xmlns="" id="{286D411C-D499-4E3E-A058-8AA7AFDD1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120" y="2997157"/>
              <a:ext cx="2468830" cy="1080113"/>
            </a:xfrm>
            <a:custGeom>
              <a:avLst/>
              <a:gdLst>
                <a:gd name="T0" fmla="*/ 0 w 1600"/>
                <a:gd name="T1" fmla="*/ 700 h 700"/>
                <a:gd name="T2" fmla="*/ 1259 w 1600"/>
                <a:gd name="T3" fmla="*/ 700 h 700"/>
                <a:gd name="T4" fmla="*/ 1600 w 1600"/>
                <a:gd name="T5" fmla="*/ 343 h 700"/>
                <a:gd name="T6" fmla="*/ 1259 w 1600"/>
                <a:gd name="T7" fmla="*/ 0 h 700"/>
                <a:gd name="T8" fmla="*/ 0 w 1600"/>
                <a:gd name="T9" fmla="*/ 0 h 700"/>
                <a:gd name="T10" fmla="*/ 0 w 1600"/>
                <a:gd name="T11" fmla="*/ 0 h 700"/>
                <a:gd name="T12" fmla="*/ 354 w 1600"/>
                <a:gd name="T13" fmla="*/ 357 h 700"/>
                <a:gd name="T14" fmla="*/ 0 w 1600"/>
                <a:gd name="T15" fmla="*/ 700 h 700"/>
                <a:gd name="T16" fmla="*/ 0 w 1600"/>
                <a:gd name="T17" fmla="*/ 700 h 700"/>
                <a:gd name="T18" fmla="*/ 0 w 1600"/>
                <a:gd name="T19" fmla="*/ 70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0" h="700">
                  <a:moveTo>
                    <a:pt x="0" y="700"/>
                  </a:moveTo>
                  <a:lnTo>
                    <a:pt x="1259" y="700"/>
                  </a:lnTo>
                  <a:lnTo>
                    <a:pt x="1600" y="343"/>
                  </a:lnTo>
                  <a:lnTo>
                    <a:pt x="125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54" y="357"/>
                  </a:lnTo>
                  <a:lnTo>
                    <a:pt x="0" y="700"/>
                  </a:lnTo>
                  <a:lnTo>
                    <a:pt x="0" y="700"/>
                  </a:lnTo>
                  <a:lnTo>
                    <a:pt x="0" y="700"/>
                  </a:lnTo>
                  <a:close/>
                </a:path>
              </a:pathLst>
            </a:custGeom>
            <a:pattFill prst="wdUp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 w="254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8">
              <a:extLst>
                <a:ext uri="{FF2B5EF4-FFF2-40B4-BE49-F238E27FC236}">
                  <a16:creationId xmlns:a16="http://schemas.microsoft.com/office/drawing/2014/main" xmlns="" id="{286D411C-D499-4E3E-A058-8AA7AFDD1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011" y="2955814"/>
              <a:ext cx="2468830" cy="1080113"/>
            </a:xfrm>
            <a:custGeom>
              <a:avLst/>
              <a:gdLst>
                <a:gd name="T0" fmla="*/ 0 w 1600"/>
                <a:gd name="T1" fmla="*/ 700 h 700"/>
                <a:gd name="T2" fmla="*/ 1259 w 1600"/>
                <a:gd name="T3" fmla="*/ 700 h 700"/>
                <a:gd name="T4" fmla="*/ 1600 w 1600"/>
                <a:gd name="T5" fmla="*/ 343 h 700"/>
                <a:gd name="T6" fmla="*/ 1259 w 1600"/>
                <a:gd name="T7" fmla="*/ 0 h 700"/>
                <a:gd name="T8" fmla="*/ 0 w 1600"/>
                <a:gd name="T9" fmla="*/ 0 h 700"/>
                <a:gd name="T10" fmla="*/ 0 w 1600"/>
                <a:gd name="T11" fmla="*/ 0 h 700"/>
                <a:gd name="T12" fmla="*/ 354 w 1600"/>
                <a:gd name="T13" fmla="*/ 357 h 700"/>
                <a:gd name="T14" fmla="*/ 0 w 1600"/>
                <a:gd name="T15" fmla="*/ 700 h 700"/>
                <a:gd name="T16" fmla="*/ 0 w 1600"/>
                <a:gd name="T17" fmla="*/ 700 h 700"/>
                <a:gd name="T18" fmla="*/ 0 w 1600"/>
                <a:gd name="T19" fmla="*/ 70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0" h="700">
                  <a:moveTo>
                    <a:pt x="0" y="700"/>
                  </a:moveTo>
                  <a:lnTo>
                    <a:pt x="1259" y="700"/>
                  </a:lnTo>
                  <a:lnTo>
                    <a:pt x="1600" y="343"/>
                  </a:lnTo>
                  <a:lnTo>
                    <a:pt x="125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54" y="357"/>
                  </a:lnTo>
                  <a:lnTo>
                    <a:pt x="0" y="700"/>
                  </a:lnTo>
                  <a:lnTo>
                    <a:pt x="0" y="700"/>
                  </a:lnTo>
                  <a:lnTo>
                    <a:pt x="0" y="70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DBE834"/>
              </a:solidFill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步骤</a:t>
              </a:r>
              <a:r>
                <a:rPr lang="en-US" altLang="zh-CN" sz="1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8" name="Triangle 18"/>
            <p:cNvSpPr/>
            <p:nvPr/>
          </p:nvSpPr>
          <p:spPr>
            <a:xfrm rot="5400000" flipH="1">
              <a:off x="5384353" y="3221812"/>
              <a:ext cx="1080113" cy="548116"/>
            </a:xfrm>
            <a:prstGeom prst="triangle">
              <a:avLst/>
            </a:prstGeom>
            <a:gradFill>
              <a:gsLst>
                <a:gs pos="0">
                  <a:schemeClr val="accent2">
                    <a:alpha val="20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0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58908" y="2955814"/>
            <a:ext cx="2479880" cy="1121456"/>
            <a:chOff x="5758908" y="2955814"/>
            <a:chExt cx="2479880" cy="1121456"/>
          </a:xfrm>
        </p:grpSpPr>
        <p:sp>
          <p:nvSpPr>
            <p:cNvPr id="46" name="Freeform 10">
              <a:extLst>
                <a:ext uri="{FF2B5EF4-FFF2-40B4-BE49-F238E27FC236}">
                  <a16:creationId xmlns:a16="http://schemas.microsoft.com/office/drawing/2014/main" xmlns="" id="{90CB7BDD-BCB5-4779-AEBA-1295CEBB4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0017" y="2997157"/>
              <a:ext cx="2448771" cy="1080113"/>
            </a:xfrm>
            <a:custGeom>
              <a:avLst/>
              <a:gdLst>
                <a:gd name="T0" fmla="*/ 0 w 1587"/>
                <a:gd name="T1" fmla="*/ 700 h 700"/>
                <a:gd name="T2" fmla="*/ 1246 w 1587"/>
                <a:gd name="T3" fmla="*/ 700 h 700"/>
                <a:gd name="T4" fmla="*/ 1587 w 1587"/>
                <a:gd name="T5" fmla="*/ 343 h 700"/>
                <a:gd name="T6" fmla="*/ 1246 w 1587"/>
                <a:gd name="T7" fmla="*/ 0 h 700"/>
                <a:gd name="T8" fmla="*/ 0 w 1587"/>
                <a:gd name="T9" fmla="*/ 0 h 700"/>
                <a:gd name="T10" fmla="*/ 341 w 1587"/>
                <a:gd name="T11" fmla="*/ 343 h 700"/>
                <a:gd name="T12" fmla="*/ 0 w 1587"/>
                <a:gd name="T13" fmla="*/ 700 h 700"/>
                <a:gd name="T14" fmla="*/ 0 w 1587"/>
                <a:gd name="T15" fmla="*/ 70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7" h="700">
                  <a:moveTo>
                    <a:pt x="0" y="700"/>
                  </a:moveTo>
                  <a:lnTo>
                    <a:pt x="1246" y="700"/>
                  </a:lnTo>
                  <a:lnTo>
                    <a:pt x="1587" y="343"/>
                  </a:lnTo>
                  <a:lnTo>
                    <a:pt x="1246" y="0"/>
                  </a:lnTo>
                  <a:lnTo>
                    <a:pt x="0" y="0"/>
                  </a:lnTo>
                  <a:lnTo>
                    <a:pt x="341" y="343"/>
                  </a:lnTo>
                  <a:lnTo>
                    <a:pt x="0" y="700"/>
                  </a:lnTo>
                  <a:lnTo>
                    <a:pt x="0" y="700"/>
                  </a:lnTo>
                  <a:close/>
                </a:path>
              </a:pathLst>
            </a:custGeom>
            <a:pattFill prst="wdUp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 w="254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0">
              <a:extLst>
                <a:ext uri="{FF2B5EF4-FFF2-40B4-BE49-F238E27FC236}">
                  <a16:creationId xmlns:a16="http://schemas.microsoft.com/office/drawing/2014/main" xmlns="" id="{90CB7BDD-BCB5-4779-AEBA-1295CEBB4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8908" y="2955814"/>
              <a:ext cx="2448771" cy="1080113"/>
            </a:xfrm>
            <a:custGeom>
              <a:avLst/>
              <a:gdLst>
                <a:gd name="T0" fmla="*/ 0 w 1587"/>
                <a:gd name="T1" fmla="*/ 700 h 700"/>
                <a:gd name="T2" fmla="*/ 1246 w 1587"/>
                <a:gd name="T3" fmla="*/ 700 h 700"/>
                <a:gd name="T4" fmla="*/ 1587 w 1587"/>
                <a:gd name="T5" fmla="*/ 343 h 700"/>
                <a:gd name="T6" fmla="*/ 1246 w 1587"/>
                <a:gd name="T7" fmla="*/ 0 h 700"/>
                <a:gd name="T8" fmla="*/ 0 w 1587"/>
                <a:gd name="T9" fmla="*/ 0 h 700"/>
                <a:gd name="T10" fmla="*/ 341 w 1587"/>
                <a:gd name="T11" fmla="*/ 343 h 700"/>
                <a:gd name="T12" fmla="*/ 0 w 1587"/>
                <a:gd name="T13" fmla="*/ 700 h 700"/>
                <a:gd name="T14" fmla="*/ 0 w 1587"/>
                <a:gd name="T15" fmla="*/ 70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7" h="700">
                  <a:moveTo>
                    <a:pt x="0" y="700"/>
                  </a:moveTo>
                  <a:lnTo>
                    <a:pt x="1246" y="700"/>
                  </a:lnTo>
                  <a:lnTo>
                    <a:pt x="1587" y="343"/>
                  </a:lnTo>
                  <a:lnTo>
                    <a:pt x="1246" y="0"/>
                  </a:lnTo>
                  <a:lnTo>
                    <a:pt x="0" y="0"/>
                  </a:lnTo>
                  <a:lnTo>
                    <a:pt x="341" y="343"/>
                  </a:lnTo>
                  <a:lnTo>
                    <a:pt x="0" y="700"/>
                  </a:lnTo>
                  <a:lnTo>
                    <a:pt x="0" y="70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4CCCEA"/>
              </a:solidFill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步骤</a:t>
              </a:r>
              <a:r>
                <a:rPr lang="en-US" altLang="zh-CN" sz="1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9" name="Triangle 19"/>
            <p:cNvSpPr/>
            <p:nvPr/>
          </p:nvSpPr>
          <p:spPr>
            <a:xfrm rot="5400000" flipH="1">
              <a:off x="7390228" y="3221813"/>
              <a:ext cx="1080113" cy="548116"/>
            </a:xfrm>
            <a:prstGeom prst="triangle">
              <a:avLst/>
            </a:prstGeom>
            <a:gradFill>
              <a:gsLst>
                <a:gs pos="0">
                  <a:schemeClr val="accent3">
                    <a:alpha val="20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0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756384" y="2955814"/>
            <a:ext cx="2478337" cy="1121456"/>
            <a:chOff x="7756384" y="2955814"/>
            <a:chExt cx="2478337" cy="1121456"/>
          </a:xfrm>
        </p:grpSpPr>
        <p:sp>
          <p:nvSpPr>
            <p:cNvPr id="47" name="Freeform 12">
              <a:extLst>
                <a:ext uri="{FF2B5EF4-FFF2-40B4-BE49-F238E27FC236}">
                  <a16:creationId xmlns:a16="http://schemas.microsoft.com/office/drawing/2014/main" xmlns="" id="{E3D19650-3BBE-4211-B78E-9F1728926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7493" y="2997157"/>
              <a:ext cx="2447228" cy="1080113"/>
            </a:xfrm>
            <a:custGeom>
              <a:avLst/>
              <a:gdLst>
                <a:gd name="T0" fmla="*/ 0 w 1586"/>
                <a:gd name="T1" fmla="*/ 700 h 700"/>
                <a:gd name="T2" fmla="*/ 1245 w 1586"/>
                <a:gd name="T3" fmla="*/ 700 h 700"/>
                <a:gd name="T4" fmla="*/ 1586 w 1586"/>
                <a:gd name="T5" fmla="*/ 343 h 700"/>
                <a:gd name="T6" fmla="*/ 1245 w 1586"/>
                <a:gd name="T7" fmla="*/ 0 h 700"/>
                <a:gd name="T8" fmla="*/ 0 w 1586"/>
                <a:gd name="T9" fmla="*/ 0 h 700"/>
                <a:gd name="T10" fmla="*/ 341 w 1586"/>
                <a:gd name="T11" fmla="*/ 343 h 700"/>
                <a:gd name="T12" fmla="*/ 0 w 1586"/>
                <a:gd name="T13" fmla="*/ 700 h 700"/>
                <a:gd name="T14" fmla="*/ 0 w 1586"/>
                <a:gd name="T15" fmla="*/ 70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6" h="700">
                  <a:moveTo>
                    <a:pt x="0" y="700"/>
                  </a:moveTo>
                  <a:lnTo>
                    <a:pt x="1245" y="700"/>
                  </a:lnTo>
                  <a:lnTo>
                    <a:pt x="1586" y="343"/>
                  </a:lnTo>
                  <a:lnTo>
                    <a:pt x="1245" y="0"/>
                  </a:lnTo>
                  <a:lnTo>
                    <a:pt x="0" y="0"/>
                  </a:lnTo>
                  <a:lnTo>
                    <a:pt x="341" y="343"/>
                  </a:lnTo>
                  <a:lnTo>
                    <a:pt x="0" y="700"/>
                  </a:lnTo>
                  <a:lnTo>
                    <a:pt x="0" y="700"/>
                  </a:lnTo>
                  <a:close/>
                </a:path>
              </a:pathLst>
            </a:custGeom>
            <a:pattFill prst="wdUp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 w="254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2">
              <a:extLst>
                <a:ext uri="{FF2B5EF4-FFF2-40B4-BE49-F238E27FC236}">
                  <a16:creationId xmlns:a16="http://schemas.microsoft.com/office/drawing/2014/main" xmlns="" id="{E3D19650-3BBE-4211-B78E-9F1728926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6384" y="2955814"/>
              <a:ext cx="2447228" cy="1080113"/>
            </a:xfrm>
            <a:custGeom>
              <a:avLst/>
              <a:gdLst>
                <a:gd name="T0" fmla="*/ 0 w 1586"/>
                <a:gd name="T1" fmla="*/ 700 h 700"/>
                <a:gd name="T2" fmla="*/ 1245 w 1586"/>
                <a:gd name="T3" fmla="*/ 700 h 700"/>
                <a:gd name="T4" fmla="*/ 1586 w 1586"/>
                <a:gd name="T5" fmla="*/ 343 h 700"/>
                <a:gd name="T6" fmla="*/ 1245 w 1586"/>
                <a:gd name="T7" fmla="*/ 0 h 700"/>
                <a:gd name="T8" fmla="*/ 0 w 1586"/>
                <a:gd name="T9" fmla="*/ 0 h 700"/>
                <a:gd name="T10" fmla="*/ 341 w 1586"/>
                <a:gd name="T11" fmla="*/ 343 h 700"/>
                <a:gd name="T12" fmla="*/ 0 w 1586"/>
                <a:gd name="T13" fmla="*/ 700 h 700"/>
                <a:gd name="T14" fmla="*/ 0 w 1586"/>
                <a:gd name="T15" fmla="*/ 70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6" h="700">
                  <a:moveTo>
                    <a:pt x="0" y="700"/>
                  </a:moveTo>
                  <a:lnTo>
                    <a:pt x="1245" y="700"/>
                  </a:lnTo>
                  <a:lnTo>
                    <a:pt x="1586" y="343"/>
                  </a:lnTo>
                  <a:lnTo>
                    <a:pt x="1245" y="0"/>
                  </a:lnTo>
                  <a:lnTo>
                    <a:pt x="0" y="0"/>
                  </a:lnTo>
                  <a:lnTo>
                    <a:pt x="341" y="343"/>
                  </a:lnTo>
                  <a:lnTo>
                    <a:pt x="0" y="700"/>
                  </a:lnTo>
                  <a:lnTo>
                    <a:pt x="0" y="70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DBE834"/>
              </a:solidFill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步骤</a:t>
              </a:r>
              <a:r>
                <a:rPr lang="en-US" altLang="zh-CN" sz="1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0" name="Triangle 20"/>
            <p:cNvSpPr/>
            <p:nvPr/>
          </p:nvSpPr>
          <p:spPr>
            <a:xfrm rot="5400000" flipH="1">
              <a:off x="9394561" y="3221813"/>
              <a:ext cx="1080113" cy="548116"/>
            </a:xfrm>
            <a:prstGeom prst="triangle">
              <a:avLst/>
            </a:prstGeom>
            <a:gradFill>
              <a:gsLst>
                <a:gs pos="0">
                  <a:schemeClr val="accent4">
                    <a:alpha val="20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0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矩形 64"/>
          <p:cNvSpPr/>
          <p:nvPr/>
        </p:nvSpPr>
        <p:spPr>
          <a:xfrm>
            <a:off x="4157008" y="725042"/>
            <a:ext cx="3877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E3E165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E3E165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729069" y="4240390"/>
            <a:ext cx="1761816" cy="632698"/>
            <a:chOff x="2593710" y="4832216"/>
            <a:chExt cx="1761816" cy="632698"/>
          </a:xfrm>
        </p:grpSpPr>
        <p:sp>
          <p:nvSpPr>
            <p:cNvPr id="70" name="TextBox 19"/>
            <p:cNvSpPr txBox="1"/>
            <p:nvPr/>
          </p:nvSpPr>
          <p:spPr>
            <a:xfrm>
              <a:off x="2653823" y="4832216"/>
              <a:ext cx="1641590" cy="33855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2593710" y="5095582"/>
              <a:ext cx="17618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决想题业化才性很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义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841502" y="4240390"/>
            <a:ext cx="1761816" cy="632698"/>
            <a:chOff x="2593710" y="4832216"/>
            <a:chExt cx="1761816" cy="632698"/>
          </a:xfrm>
        </p:grpSpPr>
        <p:sp>
          <p:nvSpPr>
            <p:cNvPr id="73" name="TextBox 19"/>
            <p:cNvSpPr txBox="1"/>
            <p:nvPr/>
          </p:nvSpPr>
          <p:spPr>
            <a:xfrm>
              <a:off x="2653823" y="4832216"/>
              <a:ext cx="1641590" cy="33855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2593710" y="5095582"/>
              <a:ext cx="17618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决想题业化才性很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义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953935" y="4240390"/>
            <a:ext cx="1761816" cy="632698"/>
            <a:chOff x="2593710" y="4832216"/>
            <a:chExt cx="1761816" cy="632698"/>
          </a:xfrm>
        </p:grpSpPr>
        <p:sp>
          <p:nvSpPr>
            <p:cNvPr id="76" name="TextBox 19"/>
            <p:cNvSpPr txBox="1"/>
            <p:nvPr/>
          </p:nvSpPr>
          <p:spPr>
            <a:xfrm>
              <a:off x="2653823" y="4832216"/>
              <a:ext cx="1641590" cy="33855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2593710" y="5095582"/>
              <a:ext cx="17618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决想题业化才性很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义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066369" y="4240390"/>
            <a:ext cx="1761816" cy="632698"/>
            <a:chOff x="2593710" y="4832216"/>
            <a:chExt cx="1761816" cy="632698"/>
          </a:xfrm>
        </p:grpSpPr>
        <p:sp>
          <p:nvSpPr>
            <p:cNvPr id="79" name="TextBox 19"/>
            <p:cNvSpPr txBox="1"/>
            <p:nvPr/>
          </p:nvSpPr>
          <p:spPr>
            <a:xfrm>
              <a:off x="2653823" y="4832216"/>
              <a:ext cx="1641590" cy="33855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elawadee UI" panose="020B0502040204020203" pitchFamily="34" charset="-34"/>
                </a:rPr>
                <a:t>输入标题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elawadee UI" panose="020B0502040204020203" pitchFamily="34" charset="-34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2593710" y="5095582"/>
              <a:ext cx="17618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条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决想题业化才性很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义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8393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71737" y="2897603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>
                <a:solidFill>
                  <a:srgbClr val="8A956C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rgbClr val="4CCC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水彩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09837" y="2337255"/>
            <a:ext cx="20249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i="1" dirty="0">
                <a:solidFill>
                  <a:srgbClr val="4CCCE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end ~</a:t>
            </a:r>
            <a:endParaRPr lang="zh-CN" altLang="en-US" sz="3600" i="1" dirty="0">
              <a:solidFill>
                <a:srgbClr val="4CCCE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36486" y="3076199"/>
            <a:ext cx="307777" cy="161118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800" dirty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PowerPoint </a:t>
            </a:r>
            <a:endParaRPr lang="zh-CN" altLang="en-US" sz="800" dirty="0">
              <a:solidFill>
                <a:srgbClr val="DBE834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41327" y="3076199"/>
            <a:ext cx="307777" cy="161118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800" dirty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Template</a:t>
            </a:r>
            <a:endParaRPr lang="zh-CN" altLang="en-US" sz="800" dirty="0">
              <a:solidFill>
                <a:srgbClr val="DBE8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80914" y="2897603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rgbClr val="DBE83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鲜花</a:t>
            </a:r>
            <a:endParaRPr lang="zh-CN" altLang="en-US" sz="6600" b="1" dirty="0">
              <a:solidFill>
                <a:srgbClr val="DBE834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90090" y="2897603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>
                <a:solidFill>
                  <a:srgbClr val="8A956C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defRPr>
            </a:lvl1pPr>
          </a:lstStyle>
          <a:p>
            <a:r>
              <a:rPr lang="zh-CN" altLang="en-US" b="1" dirty="0">
                <a:solidFill>
                  <a:srgbClr val="4CCC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婚礼</a:t>
            </a:r>
          </a:p>
        </p:txBody>
      </p:sp>
      <p:sp>
        <p:nvSpPr>
          <p:cNvPr id="15" name="椭圆 14"/>
          <p:cNvSpPr/>
          <p:nvPr/>
        </p:nvSpPr>
        <p:spPr>
          <a:xfrm rot="777903">
            <a:off x="4945988" y="1197890"/>
            <a:ext cx="3848592" cy="4683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ArchUp">
              <a:avLst>
                <a:gd name="adj" fmla="val 10426748"/>
              </a:avLst>
            </a:prstTxWarp>
            <a:noAutofit/>
          </a:bodyPr>
          <a:lstStyle/>
          <a:p>
            <a:pPr algn="ctr"/>
            <a:r>
              <a:rPr lang="zh-CN" altLang="en-US" sz="1600" dirty="0" smtClean="0">
                <a:solidFill>
                  <a:srgbClr val="DBE83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在</a:t>
            </a:r>
            <a:r>
              <a:rPr lang="zh-CN" altLang="en-US" sz="1600" dirty="0">
                <a:solidFill>
                  <a:srgbClr val="DBE83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这里输入你的其他说明内容</a:t>
            </a:r>
            <a:endParaRPr lang="zh-CN" altLang="en-US" sz="1050" dirty="0">
              <a:solidFill>
                <a:srgbClr val="DBE83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49104" y="4005599"/>
            <a:ext cx="1856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 smtClean="0">
                <a:solidFill>
                  <a:srgbClr val="4CCCE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be continued…</a:t>
            </a:r>
            <a:endParaRPr lang="zh-CN" altLang="en-US" i="1" dirty="0">
              <a:solidFill>
                <a:srgbClr val="4CCCE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515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5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52955" y="498440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FF9409"/>
                </a:solidFill>
              </a:rPr>
              <a:t>更多精品</a:t>
            </a:r>
            <a:r>
              <a:rPr lang="en-US" altLang="zh-CN" b="1" dirty="0">
                <a:solidFill>
                  <a:srgbClr val="FF9409"/>
                </a:solidFill>
              </a:rPr>
              <a:t>PPT</a:t>
            </a:r>
            <a:r>
              <a:rPr lang="zh-CN" altLang="en-US" b="1" dirty="0">
                <a:solidFill>
                  <a:srgbClr val="FF9409"/>
                </a:solidFill>
              </a:rPr>
              <a:t>模板：</a:t>
            </a:r>
            <a:r>
              <a:rPr lang="en-US" altLang="zh-CN" b="1" dirty="0">
                <a:solidFill>
                  <a:schemeClr val="bg1"/>
                </a:solidFill>
                <a:hlinkClick r:id="rId3"/>
              </a:rPr>
              <a:t>http://ibaotu.com/ppt/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313097" y="4984409"/>
            <a:ext cx="1364139" cy="369332"/>
            <a:chOff x="8158550" y="5010841"/>
            <a:chExt cx="1364139" cy="369332"/>
          </a:xfrm>
          <a:effectLst/>
        </p:grpSpPr>
        <p:sp>
          <p:nvSpPr>
            <p:cNvPr id="5" name="矩形: 圆角 4"/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solidFill>
                  <a:srgbClr val="FF0000"/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/>
                </a:rPr>
                <a:t>点击进入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45412" y="2983474"/>
            <a:ext cx="430117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4CCCEA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4CCCEA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91507" y="2236229"/>
            <a:ext cx="1208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i="1" dirty="0" smtClean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endParaRPr lang="zh-CN" altLang="en-US" sz="4800" i="1" dirty="0">
              <a:solidFill>
                <a:srgbClr val="DBE8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730170" y="1352103"/>
            <a:ext cx="4731660" cy="4683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ArchUp">
              <a:avLst>
                <a:gd name="adj" fmla="val 10426748"/>
              </a:avLst>
            </a:prstTxWarp>
            <a:noAutofit/>
          </a:bodyPr>
          <a:lstStyle/>
          <a:p>
            <a:pPr algn="ctr"/>
            <a:r>
              <a:rPr lang="zh-CN" altLang="en-US" sz="1600" dirty="0" smtClean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在</a:t>
            </a:r>
            <a:r>
              <a:rPr lang="zh-CN" altLang="en-US" sz="1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这里输入你的其他说明内容</a:t>
            </a:r>
            <a:endParaRPr lang="zh-CN" altLang="en-US" sz="1050" dirty="0">
              <a:solidFill>
                <a:srgbClr val="4CCCE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98483" y="400004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endParaRPr lang="zh-CN" altLang="en-US" sz="3200" i="1" dirty="0">
              <a:solidFill>
                <a:srgbClr val="DBE8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24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425371" y="1850571"/>
            <a:ext cx="5341258" cy="3156858"/>
            <a:chOff x="3810000" y="2779521"/>
            <a:chExt cx="4532746" cy="2730500"/>
          </a:xfrm>
        </p:grpSpPr>
        <p:sp>
          <p:nvSpPr>
            <p:cNvPr id="4" name="矩形 3"/>
            <p:cNvSpPr/>
            <p:nvPr/>
          </p:nvSpPr>
          <p:spPr>
            <a:xfrm>
              <a:off x="3810000" y="2779521"/>
              <a:ext cx="4532746" cy="2730500"/>
            </a:xfrm>
            <a:prstGeom prst="rect">
              <a:avLst/>
            </a:prstGeom>
            <a:solidFill>
              <a:srgbClr val="FFFFF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987801" y="2937244"/>
              <a:ext cx="4177146" cy="2415054"/>
            </a:xfrm>
            <a:prstGeom prst="rect">
              <a:avLst/>
            </a:prstGeom>
            <a:noFill/>
            <a:ln w="28575">
              <a:solidFill>
                <a:srgbClr val="4CCC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174836" y="3783869"/>
              <a:ext cx="384232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问则型那市始青两，知满机保所刷或。 条决想题业化才性很义，八前难写常及包照，商各员色除农织声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D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，选确秧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V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须究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 格点组界命发步斗铁复，专属被资这外消京，调极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建赤秧它程。样领派精向接革争养，业所此式料使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局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364671" y="3380085"/>
              <a:ext cx="1462654" cy="3460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4CCCEA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输入你的标题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5162959" y="3010753"/>
              <a:ext cx="1866080" cy="3194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DBE834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Insert Your Title Here</a:t>
              </a:r>
              <a:endParaRPr lang="zh-CN" altLang="en-US" dirty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0763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7008" y="725042"/>
            <a:ext cx="3877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DBE834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718" y="1679149"/>
            <a:ext cx="3087996" cy="40663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82"/>
          <a:stretch/>
        </p:blipFill>
        <p:spPr>
          <a:xfrm>
            <a:off x="2975286" y="1679149"/>
            <a:ext cx="3087996" cy="40663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8000" y="596195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问则型那市始青两，知满机保所刷或。 条决想题业化才性很义，八前难写常及包照，商各员色除农织声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，选确秧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78633" y="6446410"/>
            <a:ext cx="43473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i="1" dirty="0">
                <a:solidFill>
                  <a:srgbClr val="E3E1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3633330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4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15"/>
          <a:stretch/>
        </p:blipFill>
        <p:spPr>
          <a:xfrm>
            <a:off x="6256957" y="1737058"/>
            <a:ext cx="3860736" cy="22371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81"/>
          <a:stretch/>
        </p:blipFill>
        <p:spPr>
          <a:xfrm>
            <a:off x="1884353" y="4317324"/>
            <a:ext cx="3860736" cy="22369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157008" y="725042"/>
            <a:ext cx="3877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DBE834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94674" y="5381078"/>
            <a:ext cx="38423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条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决想题业化才性很义，八前难写常及包照，商各员色除农织声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，选确秧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须究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 格点组界命发步斗铁复，专属被资这外消京，调极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建赤秧它程。样领派精向接革争养，业所此式料使局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66966" y="4294535"/>
            <a:ext cx="1750287" cy="596431"/>
            <a:chOff x="6166966" y="4294535"/>
            <a:chExt cx="1750287" cy="596431"/>
          </a:xfrm>
        </p:grpSpPr>
        <p:sp>
          <p:nvSpPr>
            <p:cNvPr id="5" name="文本框 4"/>
            <p:cNvSpPr txBox="1"/>
            <p:nvPr/>
          </p:nvSpPr>
          <p:spPr>
            <a:xfrm>
              <a:off x="6166966" y="4294535"/>
              <a:ext cx="17502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4CCCEA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Insert Your Title Here</a:t>
              </a:r>
              <a:endParaRPr lang="zh-CN" altLang="en-US" sz="1400" dirty="0">
                <a:solidFill>
                  <a:srgbClr val="4CCCEA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193190" y="4613967"/>
              <a:ext cx="17235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你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的小标题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6297758" y="4590083"/>
              <a:ext cx="1544282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297758" y="4890823"/>
              <a:ext cx="1544282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6194674" y="4903374"/>
            <a:ext cx="3467616" cy="419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问则型那市始青两，知满机保所刷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或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38680" y="2793144"/>
            <a:ext cx="38423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条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决想题业化才性很义，八前难写常及包照，商各员色除农织声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，选确秧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须究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 格点组界命发步斗铁复，专属被资这外消京，调极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建赤秧它程。样领派精向接革争养，业所此式料使局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10972" y="1706601"/>
            <a:ext cx="1750287" cy="596431"/>
            <a:chOff x="1810972" y="1706601"/>
            <a:chExt cx="1750287" cy="596431"/>
          </a:xfrm>
        </p:grpSpPr>
        <p:sp>
          <p:nvSpPr>
            <p:cNvPr id="14" name="文本框 13"/>
            <p:cNvSpPr txBox="1"/>
            <p:nvPr/>
          </p:nvSpPr>
          <p:spPr>
            <a:xfrm>
              <a:off x="1810972" y="1706601"/>
              <a:ext cx="17502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4CCCEA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Insert Your Title Here</a:t>
              </a:r>
              <a:endParaRPr lang="zh-CN" altLang="en-US" sz="1400" dirty="0">
                <a:solidFill>
                  <a:srgbClr val="4CCCEA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837196" y="2026033"/>
              <a:ext cx="17235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你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的小标题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912736" y="2002149"/>
              <a:ext cx="1544282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912736" y="2302889"/>
              <a:ext cx="1544282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1838680" y="2315440"/>
            <a:ext cx="3467616" cy="419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问则型那市始青两，知满机保所刷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或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908498" y="4025444"/>
            <a:ext cx="185512" cy="185512"/>
            <a:chOff x="5878024" y="3964622"/>
            <a:chExt cx="320349" cy="320349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5878024" y="3964622"/>
              <a:ext cx="320349" cy="32034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5878024" y="3964622"/>
              <a:ext cx="320349" cy="32034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9628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5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6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69"/>
          <a:stretch/>
        </p:blipFill>
        <p:spPr>
          <a:xfrm>
            <a:off x="0" y="0"/>
            <a:ext cx="5427824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423" y="4707265"/>
            <a:ext cx="2466577" cy="2150735"/>
          </a:xfrm>
          <a:prstGeom prst="rect">
            <a:avLst/>
          </a:prstGeom>
        </p:spPr>
      </p:pic>
      <p:sp>
        <p:nvSpPr>
          <p:cNvPr id="3" name="Rectangle 1"/>
          <p:cNvSpPr/>
          <p:nvPr/>
        </p:nvSpPr>
        <p:spPr>
          <a:xfrm>
            <a:off x="10896601" y="1562100"/>
            <a:ext cx="1295400" cy="2000250"/>
          </a:xfrm>
          <a:prstGeom prst="rect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图片占位符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96600" y="1562100"/>
            <a:ext cx="1295400" cy="2000250"/>
          </a:xfrm>
          <a:prstGeom prst="rect">
            <a:avLst/>
          </a:prstGeom>
        </p:spPr>
      </p:pic>
      <p:grpSp>
        <p:nvGrpSpPr>
          <p:cNvPr id="6" name="Group 2"/>
          <p:cNvGrpSpPr/>
          <p:nvPr/>
        </p:nvGrpSpPr>
        <p:grpSpPr>
          <a:xfrm>
            <a:off x="767955" y="1799707"/>
            <a:ext cx="3891914" cy="1021994"/>
            <a:chOff x="947715" y="1799707"/>
            <a:chExt cx="3891914" cy="1021994"/>
          </a:xfrm>
        </p:grpSpPr>
        <p:sp>
          <p:nvSpPr>
            <p:cNvPr id="7" name="TextBox 17"/>
            <p:cNvSpPr txBox="1"/>
            <p:nvPr/>
          </p:nvSpPr>
          <p:spPr>
            <a:xfrm>
              <a:off x="947715" y="1799707"/>
              <a:ext cx="3891914" cy="646331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点此输入你的标题</a:t>
              </a: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973115" y="2452369"/>
              <a:ext cx="23008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pc="300" dirty="0">
                  <a:solidFill>
                    <a:schemeClr val="bg1"/>
                  </a:solidFill>
                  <a:latin typeface="+mj-lt"/>
                  <a:ea typeface="Roboto Thin" panose="02000000000000000000" pitchFamily="2" charset="0"/>
                  <a:cs typeface="Leelawadee UI" panose="020B0502040204020203" pitchFamily="34" charset="-34"/>
                </a:rPr>
                <a:t>SUBTITLE HERE</a:t>
              </a:r>
            </a:p>
          </p:txBody>
        </p:sp>
      </p:grpSp>
      <p:pic>
        <p:nvPicPr>
          <p:cNvPr id="9" name="图片占位符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62700" y="1562100"/>
            <a:ext cx="2000250" cy="2000250"/>
          </a:xfrm>
          <a:prstGeom prst="rect">
            <a:avLst/>
          </a:prstGeom>
        </p:spPr>
      </p:pic>
      <p:pic>
        <p:nvPicPr>
          <p:cNvPr id="10" name="图片占位符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29650" y="1562100"/>
            <a:ext cx="2000250" cy="20002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253305" y="4932621"/>
            <a:ext cx="384232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问则型那市始青两，知满机保所刷或。 条决想题业化才性很义，八前难写常及包照，商各员色除农织声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，选确秧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须究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 格点组界命发步斗铁复，专属被资这外消京，调极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建赤秧它程。样领派精向接革争养，业所此式料使局，问以极严如日法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13444" y="3818653"/>
            <a:ext cx="4283463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问则型那市始青两，知满机保所刷或。 条决想题业化才性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很义员色除农织声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，农织声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，选确秧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须究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 格点组界。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3" name="Straight Connector 25"/>
          <p:cNvCxnSpPr/>
          <p:nvPr/>
        </p:nvCxnSpPr>
        <p:spPr>
          <a:xfrm>
            <a:off x="6362700" y="4141819"/>
            <a:ext cx="622300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00000">
            <a:off x="7259260" y="-862281"/>
            <a:ext cx="2466577" cy="214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227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7008" y="725042"/>
            <a:ext cx="38779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DBE834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DBE834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91495" y="1844316"/>
            <a:ext cx="3860736" cy="2236981"/>
            <a:chOff x="2191495" y="1844316"/>
            <a:chExt cx="3860736" cy="223698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564"/>
            <a:stretch/>
          </p:blipFill>
          <p:spPr>
            <a:xfrm>
              <a:off x="2191495" y="1844316"/>
              <a:ext cx="3860736" cy="2236981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2443583" y="2643366"/>
              <a:ext cx="3356560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INSERT YOUR TITLE HERE</a:t>
              </a: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</a:t>
              </a: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你的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39770" y="1844316"/>
            <a:ext cx="3860736" cy="2236982"/>
            <a:chOff x="6139770" y="1844316"/>
            <a:chExt cx="3860736" cy="223698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558"/>
            <a:stretch/>
          </p:blipFill>
          <p:spPr>
            <a:xfrm>
              <a:off x="6139770" y="1844316"/>
              <a:ext cx="3860736" cy="2236982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6391859" y="2643366"/>
              <a:ext cx="3356560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INSERT YOUR TITLE HERE</a:t>
              </a: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输入你的标题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91494" y="4173541"/>
            <a:ext cx="3860736" cy="2236981"/>
            <a:chOff x="2191494" y="4173541"/>
            <a:chExt cx="3860736" cy="223698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3" t="14182"/>
            <a:stretch/>
          </p:blipFill>
          <p:spPr>
            <a:xfrm>
              <a:off x="2191494" y="4173541"/>
              <a:ext cx="3860736" cy="2236981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2443583" y="4994681"/>
              <a:ext cx="3356560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INSERT YOUR TITLE HERE</a:t>
              </a: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输入你的标题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39768" y="4173541"/>
            <a:ext cx="3860737" cy="2236983"/>
            <a:chOff x="6139768" y="4173541"/>
            <a:chExt cx="3860737" cy="223698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772"/>
            <a:stretch/>
          </p:blipFill>
          <p:spPr>
            <a:xfrm>
              <a:off x="6139768" y="4173541"/>
              <a:ext cx="3860737" cy="2236983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6391859" y="4994681"/>
              <a:ext cx="3356560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INSERT YOUR TITLE HERE</a:t>
              </a: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输入你的标题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9308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45412" y="2983474"/>
            <a:ext cx="430117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点此输入你的标题</a:t>
            </a:r>
          </a:p>
          <a:p>
            <a:pPr algn="ctr"/>
            <a:r>
              <a:rPr lang="en-US" altLang="zh-CN" dirty="0">
                <a:solidFill>
                  <a:srgbClr val="4CCCEA"/>
                </a:solidFill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Insert Your Title Here</a:t>
            </a:r>
            <a:endParaRPr lang="zh-CN" altLang="en-US" dirty="0">
              <a:solidFill>
                <a:srgbClr val="4CCCEA"/>
              </a:solidFill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95932" y="2236229"/>
            <a:ext cx="12001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i="1" dirty="0" smtClean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</a:p>
        </p:txBody>
      </p:sp>
      <p:sp>
        <p:nvSpPr>
          <p:cNvPr id="8" name="椭圆 7"/>
          <p:cNvSpPr/>
          <p:nvPr/>
        </p:nvSpPr>
        <p:spPr>
          <a:xfrm>
            <a:off x="3730170" y="1352103"/>
            <a:ext cx="4731660" cy="4683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ArchUp">
              <a:avLst>
                <a:gd name="adj" fmla="val 10426748"/>
              </a:avLst>
            </a:prstTxWarp>
            <a:noAutofit/>
          </a:bodyPr>
          <a:lstStyle/>
          <a:p>
            <a:pPr algn="ctr"/>
            <a:r>
              <a:rPr lang="zh-CN" altLang="en-US" sz="1600" dirty="0" smtClean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在</a:t>
            </a:r>
            <a:r>
              <a:rPr lang="zh-CN" altLang="en-US" sz="1600" dirty="0">
                <a:solidFill>
                  <a:srgbClr val="4CCCE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这里输入你的其他说明内容</a:t>
            </a:r>
            <a:endParaRPr lang="zh-CN" altLang="en-US" sz="1050" dirty="0">
              <a:solidFill>
                <a:srgbClr val="4CCCE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98482" y="400004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rgbClr val="DBE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endParaRPr lang="zh-CN" altLang="en-US" sz="3200" i="1" dirty="0">
              <a:solidFill>
                <a:srgbClr val="DBE8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985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fad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2326</Words>
  <Application>Microsoft Office PowerPoint</Application>
  <PresentationFormat>宽屏</PresentationFormat>
  <Paragraphs>243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Leelawadee UI</vt:lpstr>
      <vt:lpstr>맑은 고딕</vt:lpstr>
      <vt:lpstr>Montserrat Light</vt:lpstr>
      <vt:lpstr>Roboto Thin</vt:lpstr>
      <vt:lpstr>simple-line-icons</vt:lpstr>
      <vt:lpstr>等线</vt:lpstr>
      <vt:lpstr>宋体</vt:lpstr>
      <vt:lpstr>微软雅黑</vt:lpstr>
      <vt:lpstr>微软雅黑 Light</vt:lpstr>
      <vt:lpstr>新宋体</vt:lpstr>
      <vt:lpstr>Arial</vt:lpstr>
      <vt:lpstr>Calibri</vt:lpstr>
      <vt:lpstr>Calibri Light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WIN7</dc:creator>
  <cp:lastModifiedBy>USER</cp:lastModifiedBy>
  <cp:revision>54</cp:revision>
  <dcterms:created xsi:type="dcterms:W3CDTF">2017-08-18T03:02:00Z</dcterms:created>
  <dcterms:modified xsi:type="dcterms:W3CDTF">2018-03-15T22:37:00Z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