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8"/>
  </p:notesMasterIdLst>
  <p:handoutMasterIdLst>
    <p:handoutMasterId r:id="rId29"/>
  </p:handoutMasterIdLst>
  <p:sldIdLst>
    <p:sldId id="4833" r:id="rId2"/>
    <p:sldId id="5229" r:id="rId3"/>
    <p:sldId id="5230" r:id="rId4"/>
    <p:sldId id="5227" r:id="rId5"/>
    <p:sldId id="5210" r:id="rId6"/>
    <p:sldId id="5225" r:id="rId7"/>
    <p:sldId id="5217" r:id="rId8"/>
    <p:sldId id="5224" r:id="rId9"/>
    <p:sldId id="5231" r:id="rId10"/>
    <p:sldId id="5211" r:id="rId11"/>
    <p:sldId id="5223" r:id="rId12"/>
    <p:sldId id="5214" r:id="rId13"/>
    <p:sldId id="5219" r:id="rId14"/>
    <p:sldId id="5216" r:id="rId15"/>
    <p:sldId id="5232" r:id="rId16"/>
    <p:sldId id="5221" r:id="rId17"/>
    <p:sldId id="5212" r:id="rId18"/>
    <p:sldId id="5222" r:id="rId19"/>
    <p:sldId id="5213" r:id="rId20"/>
    <p:sldId id="5226" r:id="rId21"/>
    <p:sldId id="5233" r:id="rId22"/>
    <p:sldId id="5215" r:id="rId23"/>
    <p:sldId id="5220" r:id="rId24"/>
    <p:sldId id="5218" r:id="rId25"/>
    <p:sldId id="5228" r:id="rId26"/>
    <p:sldId id="5234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8F45"/>
    <a:srgbClr val="4B342A"/>
    <a:srgbClr val="3B3838"/>
    <a:srgbClr val="333F50"/>
    <a:srgbClr val="FFFFFF"/>
    <a:srgbClr val="1F933B"/>
    <a:srgbClr val="1567B1"/>
    <a:srgbClr val="F28F1A"/>
    <a:srgbClr val="E14D1D"/>
    <a:srgbClr val="D13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28" autoAdjust="0"/>
    <p:restoredTop sz="95394" autoAdjust="0"/>
  </p:normalViewPr>
  <p:slideViewPr>
    <p:cSldViewPr>
      <p:cViewPr>
        <p:scale>
          <a:sx n="33" d="100"/>
          <a:sy n="33" d="100"/>
        </p:scale>
        <p:origin x="2490" y="126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8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94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319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3840B-94F0-49FA-A493-1B79233BF67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434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891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5305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0010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0977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608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6672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35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368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3423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06924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9717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1723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3433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4529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3544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49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527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085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137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207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846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3840B-94F0-49FA-A493-1B79233BF67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8334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09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2017/1/19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734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#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118895"/>
            <a:ext cx="6429375" cy="438334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6429375" y="2118894"/>
            <a:ext cx="2451199" cy="245463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8880574" y="2118894"/>
            <a:ext cx="3978176" cy="245463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749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1466849"/>
            <a:ext cx="6429375" cy="502979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52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ortfol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0" y="3616325"/>
            <a:ext cx="6429375" cy="36163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3532809" y="0"/>
            <a:ext cx="4832077" cy="36163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8364886" y="0"/>
            <a:ext cx="4493865" cy="36163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3"/>
          </p:nvPr>
        </p:nvSpPr>
        <p:spPr>
          <a:xfrm>
            <a:off x="9325944" y="3616325"/>
            <a:ext cx="3532808" cy="36163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675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cent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1932163" y="1498565"/>
            <a:ext cx="4497214" cy="244827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1"/>
          </p:nvPr>
        </p:nvSpPr>
        <p:spPr>
          <a:xfrm>
            <a:off x="6429375" y="3976365"/>
            <a:ext cx="4497214" cy="244827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201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858750" cy="72326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5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806395" y="1521416"/>
            <a:ext cx="2054720" cy="205407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13"/>
          <p:cNvSpPr>
            <a:spLocks noGrp="1" noChangeAspect="1"/>
          </p:cNvSpPr>
          <p:nvPr>
            <p:ph type="pic" sz="quarter" idx="19"/>
          </p:nvPr>
        </p:nvSpPr>
        <p:spPr>
          <a:xfrm>
            <a:off x="6430214" y="1521416"/>
            <a:ext cx="2054720" cy="205407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5" name="Picture Placeholder 13"/>
          <p:cNvSpPr>
            <a:spLocks noGrp="1" noChangeAspect="1"/>
          </p:cNvSpPr>
          <p:nvPr>
            <p:ph type="pic" sz="quarter" idx="20"/>
          </p:nvPr>
        </p:nvSpPr>
        <p:spPr>
          <a:xfrm>
            <a:off x="4377327" y="3575488"/>
            <a:ext cx="2054720" cy="205407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Picture Placeholder 13"/>
          <p:cNvSpPr>
            <a:spLocks noGrp="1" noChangeAspect="1"/>
          </p:cNvSpPr>
          <p:nvPr>
            <p:ph type="pic" sz="quarter" idx="21"/>
          </p:nvPr>
        </p:nvSpPr>
        <p:spPr>
          <a:xfrm>
            <a:off x="9996346" y="3575488"/>
            <a:ext cx="2054720" cy="205407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50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 noChangeAspect="1"/>
          </p:cNvSpPr>
          <p:nvPr>
            <p:ph type="pic" sz="quarter" idx="13"/>
          </p:nvPr>
        </p:nvSpPr>
        <p:spPr>
          <a:xfrm>
            <a:off x="713607" y="1380511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26" name="Picture Placeholder 24"/>
          <p:cNvSpPr>
            <a:spLocks noGrp="1" noChangeAspect="1"/>
          </p:cNvSpPr>
          <p:nvPr>
            <p:ph type="pic" sz="quarter" idx="14"/>
          </p:nvPr>
        </p:nvSpPr>
        <p:spPr>
          <a:xfrm>
            <a:off x="2617644" y="3289127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37" name="Picture Placeholder 24"/>
          <p:cNvSpPr>
            <a:spLocks noGrp="1" noChangeAspect="1"/>
          </p:cNvSpPr>
          <p:nvPr>
            <p:ph type="pic" sz="quarter" idx="15"/>
          </p:nvPr>
        </p:nvSpPr>
        <p:spPr>
          <a:xfrm>
            <a:off x="4531509" y="1380511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38" name="Picture Placeholder 24"/>
          <p:cNvSpPr>
            <a:spLocks noGrp="1" noChangeAspect="1"/>
          </p:cNvSpPr>
          <p:nvPr>
            <p:ph type="pic" sz="quarter" idx="16"/>
          </p:nvPr>
        </p:nvSpPr>
        <p:spPr>
          <a:xfrm>
            <a:off x="6435546" y="3289127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41" name="Picture Placeholder 24"/>
          <p:cNvSpPr>
            <a:spLocks noGrp="1" noChangeAspect="1"/>
          </p:cNvSpPr>
          <p:nvPr>
            <p:ph type="pic" sz="quarter" idx="17"/>
          </p:nvPr>
        </p:nvSpPr>
        <p:spPr>
          <a:xfrm>
            <a:off x="8341895" y="1380511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42" name="Picture Placeholder 24"/>
          <p:cNvSpPr>
            <a:spLocks noGrp="1" noChangeAspect="1"/>
          </p:cNvSpPr>
          <p:nvPr>
            <p:ph type="pic" sz="quarter" idx="18"/>
          </p:nvPr>
        </p:nvSpPr>
        <p:spPr>
          <a:xfrm>
            <a:off x="10252631" y="3289127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70410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969877" y="1558592"/>
            <a:ext cx="2729981" cy="35340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6430401" y="1558592"/>
            <a:ext cx="2729981" cy="35340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67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0" y="0"/>
            <a:ext cx="12858750" cy="7232650"/>
          </a:xfrm>
          <a:prstGeom prst="roundRect">
            <a:avLst>
              <a:gd name="adj" fmla="val 0"/>
            </a:avLst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999" t="-19692" r="-5557" b="-6248"/>
            </a:stretch>
          </a:blipFill>
          <a:ln>
            <a:noFill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/>
            <a:endParaRPr lang="zh-CN" altLang="en-US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" y="4171950"/>
            <a:ext cx="12858750" cy="2604998"/>
          </a:xfrm>
          <a:prstGeom prst="rect">
            <a:avLst/>
          </a:prstGeom>
          <a:solidFill>
            <a:srgbClr val="4B342A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5365182" y="4771775"/>
            <a:ext cx="613484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军事战争部队</a:t>
            </a:r>
            <a:r>
              <a:rPr lang="en-US" altLang="zh-CN" sz="60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PPT</a:t>
            </a:r>
            <a:endParaRPr lang="zh-CN" altLang="en-US" sz="6000" dirty="0">
              <a:solidFill>
                <a:schemeClr val="accent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5370494" y="6208613"/>
            <a:ext cx="1975800" cy="241980"/>
          </a:xfrm>
          <a:prstGeom prst="rect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1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1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壹德设计</a:t>
            </a:r>
            <a:endParaRPr lang="en-US" altLang="zh-CN" sz="11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7969287" y="6208613"/>
            <a:ext cx="2107480" cy="241980"/>
          </a:xfrm>
          <a:prstGeom prst="rect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1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Ones DE design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5365182" y="4428027"/>
            <a:ext cx="45738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MILITARY WAR FORCES PPT</a:t>
            </a:r>
            <a:endParaRPr lang="zh-CN" altLang="en-US" sz="2400" dirty="0">
              <a:solidFill>
                <a:schemeClr val="accent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596728" y="180603"/>
            <a:ext cx="1464858" cy="833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5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LOGO</a:t>
            </a:r>
            <a:endParaRPr lang="zh-CN" altLang="en-US" sz="2800" dirty="0">
              <a:solidFill>
                <a:schemeClr val="accent2">
                  <a:lumMod val="60000"/>
                  <a:lumOff val="4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596727" y="1018803"/>
            <a:ext cx="266429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代用名企业名称</a:t>
            </a:r>
            <a:endParaRPr lang="zh-CN" altLang="en-US" sz="2800" b="1" dirty="0">
              <a:solidFill>
                <a:schemeClr val="accent2">
                  <a:lumMod val="60000"/>
                  <a:lumOff val="4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Daydre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10494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5578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5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5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800"/>
                            </p:stCondLst>
                            <p:childTnLst>
                              <p:par>
                                <p:cTn id="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098" grpId="0" animBg="1"/>
      <p:bldP spid="2" grpId="0" animBg="1"/>
      <p:bldP spid="15" grpId="0"/>
      <p:bldP spid="15" grpId="1"/>
      <p:bldP spid="16" grpId="0" animBg="1"/>
      <p:bldP spid="17" grpId="0" animBg="1"/>
      <p:bldP spid="18" grpId="0"/>
      <p:bldP spid="18" grpId="1"/>
      <p:bldP spid="10" grpId="0"/>
      <p:bldP spid="10" grpId="1"/>
      <p:bldP spid="11" grpId="0"/>
      <p:bldP spid="1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6429376" y="1766839"/>
            <a:ext cx="6428670" cy="31405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18201" y="5440201"/>
            <a:ext cx="5515830" cy="1056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DESIGN’s :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SUMMER TREND</a:t>
            </a:r>
          </a:p>
          <a:p>
            <a:pPr algn="just">
              <a:lnSpc>
                <a:spcPct val="150000"/>
              </a:lnSpc>
            </a:pPr>
            <a:endParaRPr lang="en-US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987661" y="1603268"/>
            <a:ext cx="4681208" cy="2694028"/>
            <a:chOff x="8440747" y="4796156"/>
            <a:chExt cx="2786063" cy="1603375"/>
          </a:xfrm>
        </p:grpSpPr>
        <p:sp>
          <p:nvSpPr>
            <p:cNvPr id="58" name="Freeform 45"/>
            <p:cNvSpPr>
              <a:spLocks/>
            </p:cNvSpPr>
            <p:nvPr/>
          </p:nvSpPr>
          <p:spPr bwMode="auto">
            <a:xfrm>
              <a:off x="8440747" y="6337618"/>
              <a:ext cx="1403350" cy="61913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id-ID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46"/>
            <p:cNvSpPr>
              <a:spLocks/>
            </p:cNvSpPr>
            <p:nvPr/>
          </p:nvSpPr>
          <p:spPr bwMode="auto">
            <a:xfrm>
              <a:off x="9823459" y="6337618"/>
              <a:ext cx="1403350" cy="61913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id-ID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47"/>
            <p:cNvSpPr>
              <a:spLocks/>
            </p:cNvSpPr>
            <p:nvPr/>
          </p:nvSpPr>
          <p:spPr bwMode="auto">
            <a:xfrm>
              <a:off x="8715384" y="4796156"/>
              <a:ext cx="2257425" cy="154622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id-ID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48"/>
            <p:cNvSpPr>
              <a:spLocks/>
            </p:cNvSpPr>
            <p:nvPr/>
          </p:nvSpPr>
          <p:spPr bwMode="auto">
            <a:xfrm>
              <a:off x="8723322" y="4804093"/>
              <a:ext cx="2243138" cy="1530350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id-ID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49"/>
            <p:cNvSpPr>
              <a:spLocks/>
            </p:cNvSpPr>
            <p:nvPr/>
          </p:nvSpPr>
          <p:spPr bwMode="auto">
            <a:xfrm>
              <a:off x="8723322" y="6269356"/>
              <a:ext cx="2243138" cy="65088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id-ID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50"/>
            <p:cNvSpPr>
              <a:spLocks noChangeArrowheads="1"/>
            </p:cNvSpPr>
            <p:nvPr/>
          </p:nvSpPr>
          <p:spPr bwMode="auto">
            <a:xfrm>
              <a:off x="8440747" y="6312218"/>
              <a:ext cx="2786063" cy="50800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id-ID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51"/>
            <p:cNvSpPr>
              <a:spLocks/>
            </p:cNvSpPr>
            <p:nvPr/>
          </p:nvSpPr>
          <p:spPr bwMode="auto">
            <a:xfrm>
              <a:off x="9632959" y="6312218"/>
              <a:ext cx="400050" cy="28575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id-ID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Rectangle 52"/>
            <p:cNvSpPr>
              <a:spLocks noChangeArrowheads="1"/>
            </p:cNvSpPr>
            <p:nvPr/>
          </p:nvSpPr>
          <p:spPr bwMode="auto">
            <a:xfrm>
              <a:off x="8797934" y="4900931"/>
              <a:ext cx="2093913" cy="1322388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id-ID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Rectangle 53"/>
            <p:cNvSpPr>
              <a:spLocks noChangeArrowheads="1"/>
            </p:cNvSpPr>
            <p:nvPr/>
          </p:nvSpPr>
          <p:spPr bwMode="auto">
            <a:xfrm>
              <a:off x="8804284" y="4908868"/>
              <a:ext cx="2079625" cy="13081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id-ID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Oval 54"/>
            <p:cNvSpPr>
              <a:spLocks noChangeArrowheads="1"/>
            </p:cNvSpPr>
            <p:nvPr/>
          </p:nvSpPr>
          <p:spPr bwMode="auto">
            <a:xfrm>
              <a:off x="9831397" y="484536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id-ID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Oval 55"/>
            <p:cNvSpPr>
              <a:spLocks noChangeArrowheads="1"/>
            </p:cNvSpPr>
            <p:nvPr/>
          </p:nvSpPr>
          <p:spPr bwMode="auto">
            <a:xfrm>
              <a:off x="9831397" y="4843781"/>
              <a:ext cx="23813" cy="22225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id-ID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Oval 56"/>
            <p:cNvSpPr>
              <a:spLocks noChangeArrowheads="1"/>
            </p:cNvSpPr>
            <p:nvPr/>
          </p:nvSpPr>
          <p:spPr bwMode="auto">
            <a:xfrm>
              <a:off x="9836159" y="4846956"/>
              <a:ext cx="14288" cy="158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id-ID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57"/>
            <p:cNvSpPr>
              <a:spLocks noChangeArrowheads="1"/>
            </p:cNvSpPr>
            <p:nvPr/>
          </p:nvSpPr>
          <p:spPr bwMode="auto">
            <a:xfrm>
              <a:off x="9839334" y="485171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id-ID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58"/>
            <p:cNvSpPr>
              <a:spLocks/>
            </p:cNvSpPr>
            <p:nvPr/>
          </p:nvSpPr>
          <p:spPr bwMode="auto">
            <a:xfrm>
              <a:off x="9842509" y="4853306"/>
              <a:ext cx="1588" cy="3175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id-ID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39"/>
          <p:cNvSpPr txBox="1"/>
          <p:nvPr/>
        </p:nvSpPr>
        <p:spPr>
          <a:xfrm>
            <a:off x="6818201" y="2543934"/>
            <a:ext cx="4179018" cy="1785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29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054962" y="4015778"/>
            <a:ext cx="2510645" cy="1171489"/>
            <a:chOff x="7393782" y="3794125"/>
            <a:chExt cx="1830388" cy="854075"/>
          </a:xfrm>
          <a:solidFill>
            <a:schemeClr val="accent1"/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7393782" y="3879850"/>
              <a:ext cx="870744" cy="768350"/>
            </a:xfrm>
            <a:custGeom>
              <a:avLst/>
              <a:gdLst>
                <a:gd name="T0" fmla="*/ 187 w 254"/>
                <a:gd name="T1" fmla="*/ 68 h 224"/>
                <a:gd name="T2" fmla="*/ 188 w 254"/>
                <a:gd name="T3" fmla="*/ 81 h 224"/>
                <a:gd name="T4" fmla="*/ 186 w 254"/>
                <a:gd name="T5" fmla="*/ 82 h 224"/>
                <a:gd name="T6" fmla="*/ 148 w 254"/>
                <a:gd name="T7" fmla="*/ 66 h 224"/>
                <a:gd name="T8" fmla="*/ 130 w 254"/>
                <a:gd name="T9" fmla="*/ 69 h 224"/>
                <a:gd name="T10" fmla="*/ 102 w 254"/>
                <a:gd name="T11" fmla="*/ 91 h 224"/>
                <a:gd name="T12" fmla="*/ 75 w 254"/>
                <a:gd name="T13" fmla="*/ 81 h 224"/>
                <a:gd name="T14" fmla="*/ 32 w 254"/>
                <a:gd name="T15" fmla="*/ 125 h 224"/>
                <a:gd name="T16" fmla="*/ 32 w 254"/>
                <a:gd name="T17" fmla="*/ 133 h 224"/>
                <a:gd name="T18" fmla="*/ 0 w 254"/>
                <a:gd name="T19" fmla="*/ 178 h 224"/>
                <a:gd name="T20" fmla="*/ 47 w 254"/>
                <a:gd name="T21" fmla="*/ 224 h 224"/>
                <a:gd name="T22" fmla="*/ 54 w 254"/>
                <a:gd name="T23" fmla="*/ 224 h 224"/>
                <a:gd name="T24" fmla="*/ 130 w 254"/>
                <a:gd name="T25" fmla="*/ 224 h 224"/>
                <a:gd name="T26" fmla="*/ 194 w 254"/>
                <a:gd name="T27" fmla="*/ 224 h 224"/>
                <a:gd name="T28" fmla="*/ 199 w 254"/>
                <a:gd name="T29" fmla="*/ 224 h 224"/>
                <a:gd name="T30" fmla="*/ 203 w 254"/>
                <a:gd name="T31" fmla="*/ 224 h 224"/>
                <a:gd name="T32" fmla="*/ 211 w 254"/>
                <a:gd name="T33" fmla="*/ 224 h 224"/>
                <a:gd name="T34" fmla="*/ 221 w 254"/>
                <a:gd name="T35" fmla="*/ 224 h 224"/>
                <a:gd name="T36" fmla="*/ 254 w 254"/>
                <a:gd name="T37" fmla="*/ 224 h 224"/>
                <a:gd name="T38" fmla="*/ 254 w 254"/>
                <a:gd name="T39" fmla="*/ 0 h 224"/>
                <a:gd name="T40" fmla="*/ 187 w 254"/>
                <a:gd name="T41" fmla="*/ 68 h 224"/>
                <a:gd name="T42" fmla="*/ 107 w 254"/>
                <a:gd name="T43" fmla="*/ 154 h 224"/>
                <a:gd name="T44" fmla="*/ 107 w 254"/>
                <a:gd name="T45" fmla="*/ 154 h 224"/>
                <a:gd name="T46" fmla="*/ 107 w 254"/>
                <a:gd name="T47" fmla="*/ 15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4" h="224">
                  <a:moveTo>
                    <a:pt x="187" y="68"/>
                  </a:moveTo>
                  <a:cubicBezTo>
                    <a:pt x="187" y="72"/>
                    <a:pt x="187" y="77"/>
                    <a:pt x="188" y="81"/>
                  </a:cubicBezTo>
                  <a:cubicBezTo>
                    <a:pt x="187" y="81"/>
                    <a:pt x="187" y="81"/>
                    <a:pt x="186" y="82"/>
                  </a:cubicBezTo>
                  <a:cubicBezTo>
                    <a:pt x="176" y="72"/>
                    <a:pt x="163" y="66"/>
                    <a:pt x="148" y="66"/>
                  </a:cubicBezTo>
                  <a:cubicBezTo>
                    <a:pt x="142" y="66"/>
                    <a:pt x="135" y="67"/>
                    <a:pt x="130" y="69"/>
                  </a:cubicBezTo>
                  <a:cubicBezTo>
                    <a:pt x="118" y="73"/>
                    <a:pt x="109" y="81"/>
                    <a:pt x="102" y="91"/>
                  </a:cubicBezTo>
                  <a:cubicBezTo>
                    <a:pt x="95" y="85"/>
                    <a:pt x="85" y="81"/>
                    <a:pt x="75" y="81"/>
                  </a:cubicBezTo>
                  <a:cubicBezTo>
                    <a:pt x="51" y="81"/>
                    <a:pt x="32" y="101"/>
                    <a:pt x="32" y="125"/>
                  </a:cubicBezTo>
                  <a:cubicBezTo>
                    <a:pt x="32" y="128"/>
                    <a:pt x="32" y="130"/>
                    <a:pt x="32" y="133"/>
                  </a:cubicBezTo>
                  <a:cubicBezTo>
                    <a:pt x="14" y="139"/>
                    <a:pt x="0" y="157"/>
                    <a:pt x="0" y="178"/>
                  </a:cubicBezTo>
                  <a:cubicBezTo>
                    <a:pt x="0" y="203"/>
                    <a:pt x="21" y="224"/>
                    <a:pt x="47" y="224"/>
                  </a:cubicBezTo>
                  <a:cubicBezTo>
                    <a:pt x="49" y="224"/>
                    <a:pt x="51" y="224"/>
                    <a:pt x="54" y="224"/>
                  </a:cubicBezTo>
                  <a:cubicBezTo>
                    <a:pt x="130" y="224"/>
                    <a:pt x="130" y="224"/>
                    <a:pt x="130" y="224"/>
                  </a:cubicBezTo>
                  <a:cubicBezTo>
                    <a:pt x="194" y="224"/>
                    <a:pt x="194" y="224"/>
                    <a:pt x="194" y="224"/>
                  </a:cubicBezTo>
                  <a:cubicBezTo>
                    <a:pt x="195" y="224"/>
                    <a:pt x="197" y="224"/>
                    <a:pt x="199" y="224"/>
                  </a:cubicBezTo>
                  <a:cubicBezTo>
                    <a:pt x="201" y="224"/>
                    <a:pt x="202" y="224"/>
                    <a:pt x="203" y="224"/>
                  </a:cubicBezTo>
                  <a:cubicBezTo>
                    <a:pt x="206" y="224"/>
                    <a:pt x="208" y="224"/>
                    <a:pt x="211" y="224"/>
                  </a:cubicBezTo>
                  <a:cubicBezTo>
                    <a:pt x="214" y="224"/>
                    <a:pt x="218" y="224"/>
                    <a:pt x="221" y="224"/>
                  </a:cubicBezTo>
                  <a:cubicBezTo>
                    <a:pt x="254" y="224"/>
                    <a:pt x="254" y="224"/>
                    <a:pt x="254" y="224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17" y="0"/>
                    <a:pt x="187" y="31"/>
                    <a:pt x="187" y="68"/>
                  </a:cubicBezTo>
                  <a:close/>
                  <a:moveTo>
                    <a:pt x="107" y="154"/>
                  </a:moveTo>
                  <a:cubicBezTo>
                    <a:pt x="107" y="154"/>
                    <a:pt x="107" y="154"/>
                    <a:pt x="107" y="154"/>
                  </a:cubicBezTo>
                  <a:cubicBezTo>
                    <a:pt x="107" y="154"/>
                    <a:pt x="107" y="154"/>
                    <a:pt x="107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8264526" y="3794125"/>
              <a:ext cx="959644" cy="854075"/>
            </a:xfrm>
            <a:custGeom>
              <a:avLst/>
              <a:gdLst>
                <a:gd name="T0" fmla="*/ 199 w 280"/>
                <a:gd name="T1" fmla="*/ 81 h 249"/>
                <a:gd name="T2" fmla="*/ 115 w 280"/>
                <a:gd name="T3" fmla="*/ 0 h 249"/>
                <a:gd name="T4" fmla="*/ 87 w 280"/>
                <a:gd name="T5" fmla="*/ 5 h 249"/>
                <a:gd name="T6" fmla="*/ 44 w 280"/>
                <a:gd name="T7" fmla="*/ 40 h 249"/>
                <a:gd name="T8" fmla="*/ 1 w 280"/>
                <a:gd name="T9" fmla="*/ 25 h 249"/>
                <a:gd name="T10" fmla="*/ 0 w 280"/>
                <a:gd name="T11" fmla="*/ 25 h 249"/>
                <a:gd name="T12" fmla="*/ 0 w 280"/>
                <a:gd name="T13" fmla="*/ 249 h 249"/>
                <a:gd name="T14" fmla="*/ 87 w 280"/>
                <a:gd name="T15" fmla="*/ 249 h 249"/>
                <a:gd name="T16" fmla="*/ 187 w 280"/>
                <a:gd name="T17" fmla="*/ 249 h 249"/>
                <a:gd name="T18" fmla="*/ 196 w 280"/>
                <a:gd name="T19" fmla="*/ 249 h 249"/>
                <a:gd name="T20" fmla="*/ 280 w 280"/>
                <a:gd name="T21" fmla="*/ 165 h 249"/>
                <a:gd name="T22" fmla="*/ 199 w 280"/>
                <a:gd name="T23" fmla="*/ 81 h 249"/>
                <a:gd name="T24" fmla="*/ 51 w 280"/>
                <a:gd name="T25" fmla="*/ 139 h 249"/>
                <a:gd name="T26" fmla="*/ 51 w 280"/>
                <a:gd name="T27" fmla="*/ 139 h 249"/>
                <a:gd name="T28" fmla="*/ 51 w 280"/>
                <a:gd name="T29" fmla="*/ 13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249">
                  <a:moveTo>
                    <a:pt x="199" y="81"/>
                  </a:moveTo>
                  <a:cubicBezTo>
                    <a:pt x="197" y="36"/>
                    <a:pt x="161" y="0"/>
                    <a:pt x="115" y="0"/>
                  </a:cubicBezTo>
                  <a:cubicBezTo>
                    <a:pt x="105" y="0"/>
                    <a:pt x="96" y="2"/>
                    <a:pt x="87" y="5"/>
                  </a:cubicBezTo>
                  <a:cubicBezTo>
                    <a:pt x="69" y="12"/>
                    <a:pt x="54" y="24"/>
                    <a:pt x="44" y="40"/>
                  </a:cubicBezTo>
                  <a:cubicBezTo>
                    <a:pt x="32" y="31"/>
                    <a:pt x="17" y="25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87" y="249"/>
                    <a:pt x="87" y="249"/>
                    <a:pt x="87" y="249"/>
                  </a:cubicBezTo>
                  <a:cubicBezTo>
                    <a:pt x="187" y="249"/>
                    <a:pt x="187" y="249"/>
                    <a:pt x="187" y="249"/>
                  </a:cubicBezTo>
                  <a:cubicBezTo>
                    <a:pt x="190" y="249"/>
                    <a:pt x="193" y="249"/>
                    <a:pt x="196" y="249"/>
                  </a:cubicBezTo>
                  <a:cubicBezTo>
                    <a:pt x="242" y="249"/>
                    <a:pt x="280" y="212"/>
                    <a:pt x="280" y="165"/>
                  </a:cubicBezTo>
                  <a:cubicBezTo>
                    <a:pt x="280" y="120"/>
                    <a:pt x="244" y="83"/>
                    <a:pt x="199" y="81"/>
                  </a:cubicBezTo>
                  <a:close/>
                  <a:moveTo>
                    <a:pt x="51" y="139"/>
                  </a:move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874376" y="2629480"/>
            <a:ext cx="3075749" cy="3043724"/>
            <a:chOff x="304800" y="434975"/>
            <a:chExt cx="3963988" cy="3922713"/>
          </a:xfrm>
          <a:solidFill>
            <a:schemeClr val="accent4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469900" y="3235325"/>
              <a:ext cx="1223963" cy="992188"/>
            </a:xfrm>
            <a:custGeom>
              <a:avLst/>
              <a:gdLst>
                <a:gd name="T0" fmla="*/ 92 w 170"/>
                <a:gd name="T1" fmla="*/ 44 h 138"/>
                <a:gd name="T2" fmla="*/ 93 w 170"/>
                <a:gd name="T3" fmla="*/ 45 h 138"/>
                <a:gd name="T4" fmla="*/ 140 w 170"/>
                <a:gd name="T5" fmla="*/ 138 h 138"/>
                <a:gd name="T6" fmla="*/ 153 w 170"/>
                <a:gd name="T7" fmla="*/ 129 h 138"/>
                <a:gd name="T8" fmla="*/ 169 w 170"/>
                <a:gd name="T9" fmla="*/ 104 h 138"/>
                <a:gd name="T10" fmla="*/ 170 w 170"/>
                <a:gd name="T11" fmla="*/ 99 h 138"/>
                <a:gd name="T12" fmla="*/ 169 w 170"/>
                <a:gd name="T13" fmla="*/ 104 h 138"/>
                <a:gd name="T14" fmla="*/ 153 w 170"/>
                <a:gd name="T15" fmla="*/ 129 h 138"/>
                <a:gd name="T16" fmla="*/ 140 w 170"/>
                <a:gd name="T17" fmla="*/ 138 h 138"/>
                <a:gd name="T18" fmla="*/ 93 w 170"/>
                <a:gd name="T19" fmla="*/ 45 h 138"/>
                <a:gd name="T20" fmla="*/ 92 w 170"/>
                <a:gd name="T21" fmla="*/ 44 h 138"/>
                <a:gd name="T22" fmla="*/ 90 w 170"/>
                <a:gd name="T23" fmla="*/ 43 h 138"/>
                <a:gd name="T24" fmla="*/ 90 w 170"/>
                <a:gd name="T25" fmla="*/ 43 h 138"/>
                <a:gd name="T26" fmla="*/ 90 w 170"/>
                <a:gd name="T27" fmla="*/ 43 h 138"/>
                <a:gd name="T28" fmla="*/ 90 w 170"/>
                <a:gd name="T29" fmla="*/ 43 h 138"/>
                <a:gd name="T30" fmla="*/ 90 w 170"/>
                <a:gd name="T31" fmla="*/ 43 h 138"/>
                <a:gd name="T32" fmla="*/ 90 w 170"/>
                <a:gd name="T33" fmla="*/ 43 h 138"/>
                <a:gd name="T34" fmla="*/ 2 w 170"/>
                <a:gd name="T35" fmla="*/ 2 h 138"/>
                <a:gd name="T36" fmla="*/ 3 w 170"/>
                <a:gd name="T37" fmla="*/ 2 h 138"/>
                <a:gd name="T38" fmla="*/ 4 w 170"/>
                <a:gd name="T39" fmla="*/ 3 h 138"/>
                <a:gd name="T40" fmla="*/ 2 w 170"/>
                <a:gd name="T41" fmla="*/ 2 h 138"/>
                <a:gd name="T42" fmla="*/ 0 w 170"/>
                <a:gd name="T43" fmla="*/ 0 h 138"/>
                <a:gd name="T44" fmla="*/ 0 w 170"/>
                <a:gd name="T45" fmla="*/ 0 h 138"/>
                <a:gd name="T46" fmla="*/ 1 w 170"/>
                <a:gd name="T47" fmla="*/ 1 h 138"/>
                <a:gd name="T48" fmla="*/ 0 w 170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0" h="138">
                  <a:moveTo>
                    <a:pt x="92" y="44"/>
                  </a:moveTo>
                  <a:cubicBezTo>
                    <a:pt x="92" y="44"/>
                    <a:pt x="93" y="45"/>
                    <a:pt x="93" y="45"/>
                  </a:cubicBezTo>
                  <a:cubicBezTo>
                    <a:pt x="114" y="97"/>
                    <a:pt x="130" y="128"/>
                    <a:pt x="140" y="138"/>
                  </a:cubicBezTo>
                  <a:cubicBezTo>
                    <a:pt x="143" y="137"/>
                    <a:pt x="148" y="135"/>
                    <a:pt x="153" y="129"/>
                  </a:cubicBezTo>
                  <a:cubicBezTo>
                    <a:pt x="163" y="119"/>
                    <a:pt x="168" y="111"/>
                    <a:pt x="169" y="104"/>
                  </a:cubicBezTo>
                  <a:cubicBezTo>
                    <a:pt x="170" y="103"/>
                    <a:pt x="170" y="101"/>
                    <a:pt x="170" y="99"/>
                  </a:cubicBezTo>
                  <a:cubicBezTo>
                    <a:pt x="170" y="101"/>
                    <a:pt x="170" y="103"/>
                    <a:pt x="169" y="104"/>
                  </a:cubicBezTo>
                  <a:cubicBezTo>
                    <a:pt x="168" y="111"/>
                    <a:pt x="163" y="119"/>
                    <a:pt x="153" y="129"/>
                  </a:cubicBezTo>
                  <a:cubicBezTo>
                    <a:pt x="148" y="135"/>
                    <a:pt x="143" y="137"/>
                    <a:pt x="140" y="138"/>
                  </a:cubicBezTo>
                  <a:cubicBezTo>
                    <a:pt x="130" y="128"/>
                    <a:pt x="114" y="97"/>
                    <a:pt x="93" y="45"/>
                  </a:cubicBezTo>
                  <a:cubicBezTo>
                    <a:pt x="93" y="45"/>
                    <a:pt x="92" y="44"/>
                    <a:pt x="92" y="44"/>
                  </a:cubicBezTo>
                  <a:moveTo>
                    <a:pt x="90" y="43"/>
                  </a:move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3" y="2"/>
                    <a:pt x="3" y="2"/>
                    <a:pt x="2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304800" y="434975"/>
              <a:ext cx="3963988" cy="3922713"/>
            </a:xfrm>
            <a:custGeom>
              <a:avLst/>
              <a:gdLst>
                <a:gd name="T0" fmla="*/ 285 w 551"/>
                <a:gd name="T1" fmla="*/ 110 h 545"/>
                <a:gd name="T2" fmla="*/ 296 w 551"/>
                <a:gd name="T3" fmla="*/ 99 h 545"/>
                <a:gd name="T4" fmla="*/ 298 w 551"/>
                <a:gd name="T5" fmla="*/ 72 h 545"/>
                <a:gd name="T6" fmla="*/ 258 w 551"/>
                <a:gd name="T7" fmla="*/ 85 h 545"/>
                <a:gd name="T8" fmla="*/ 240 w 551"/>
                <a:gd name="T9" fmla="*/ 104 h 545"/>
                <a:gd name="T10" fmla="*/ 175 w 551"/>
                <a:gd name="T11" fmla="*/ 95 h 545"/>
                <a:gd name="T12" fmla="*/ 188 w 551"/>
                <a:gd name="T13" fmla="*/ 82 h 545"/>
                <a:gd name="T14" fmla="*/ 189 w 551"/>
                <a:gd name="T15" fmla="*/ 57 h 545"/>
                <a:gd name="T16" fmla="*/ 157 w 551"/>
                <a:gd name="T17" fmla="*/ 62 h 545"/>
                <a:gd name="T18" fmla="*/ 130 w 551"/>
                <a:gd name="T19" fmla="*/ 89 h 545"/>
                <a:gd name="T20" fmla="*/ 9 w 551"/>
                <a:gd name="T21" fmla="*/ 85 h 545"/>
                <a:gd name="T22" fmla="*/ 1 w 551"/>
                <a:gd name="T23" fmla="*/ 102 h 545"/>
                <a:gd name="T24" fmla="*/ 5 w 551"/>
                <a:gd name="T25" fmla="*/ 119 h 545"/>
                <a:gd name="T26" fmla="*/ 46 w 551"/>
                <a:gd name="T27" fmla="*/ 131 h 545"/>
                <a:gd name="T28" fmla="*/ 168 w 551"/>
                <a:gd name="T29" fmla="*/ 171 h 545"/>
                <a:gd name="T30" fmla="*/ 266 w 551"/>
                <a:gd name="T31" fmla="*/ 215 h 545"/>
                <a:gd name="T32" fmla="*/ 252 w 551"/>
                <a:gd name="T33" fmla="*/ 247 h 545"/>
                <a:gd name="T34" fmla="*/ 147 w 551"/>
                <a:gd name="T35" fmla="*/ 368 h 545"/>
                <a:gd name="T36" fmla="*/ 103 w 551"/>
                <a:gd name="T37" fmla="*/ 363 h 545"/>
                <a:gd name="T38" fmla="*/ 56 w 551"/>
                <a:gd name="T39" fmla="*/ 359 h 545"/>
                <a:gd name="T40" fmla="*/ 31 w 551"/>
                <a:gd name="T41" fmla="*/ 376 h 545"/>
                <a:gd name="T42" fmla="*/ 23 w 551"/>
                <a:gd name="T43" fmla="*/ 389 h 545"/>
                <a:gd name="T44" fmla="*/ 116 w 551"/>
                <a:gd name="T45" fmla="*/ 434 h 545"/>
                <a:gd name="T46" fmla="*/ 163 w 551"/>
                <a:gd name="T47" fmla="*/ 527 h 545"/>
                <a:gd name="T48" fmla="*/ 176 w 551"/>
                <a:gd name="T49" fmla="*/ 518 h 545"/>
                <a:gd name="T50" fmla="*/ 192 w 551"/>
                <a:gd name="T51" fmla="*/ 493 h 545"/>
                <a:gd name="T52" fmla="*/ 188 w 551"/>
                <a:gd name="T53" fmla="*/ 446 h 545"/>
                <a:gd name="T54" fmla="*/ 181 w 551"/>
                <a:gd name="T55" fmla="*/ 401 h 545"/>
                <a:gd name="T56" fmla="*/ 266 w 551"/>
                <a:gd name="T57" fmla="*/ 329 h 545"/>
                <a:gd name="T58" fmla="*/ 320 w 551"/>
                <a:gd name="T59" fmla="*/ 280 h 545"/>
                <a:gd name="T60" fmla="*/ 333 w 551"/>
                <a:gd name="T61" fmla="*/ 280 h 545"/>
                <a:gd name="T62" fmla="*/ 379 w 551"/>
                <a:gd name="T63" fmla="*/ 378 h 545"/>
                <a:gd name="T64" fmla="*/ 420 w 551"/>
                <a:gd name="T65" fmla="*/ 500 h 545"/>
                <a:gd name="T66" fmla="*/ 434 w 551"/>
                <a:gd name="T67" fmla="*/ 541 h 545"/>
                <a:gd name="T68" fmla="*/ 450 w 551"/>
                <a:gd name="T69" fmla="*/ 544 h 545"/>
                <a:gd name="T70" fmla="*/ 467 w 551"/>
                <a:gd name="T71" fmla="*/ 536 h 545"/>
                <a:gd name="T72" fmla="*/ 462 w 551"/>
                <a:gd name="T73" fmla="*/ 415 h 545"/>
                <a:gd name="T74" fmla="*/ 488 w 551"/>
                <a:gd name="T75" fmla="*/ 388 h 545"/>
                <a:gd name="T76" fmla="*/ 493 w 551"/>
                <a:gd name="T77" fmla="*/ 355 h 545"/>
                <a:gd name="T78" fmla="*/ 467 w 551"/>
                <a:gd name="T79" fmla="*/ 357 h 545"/>
                <a:gd name="T80" fmla="*/ 454 w 551"/>
                <a:gd name="T81" fmla="*/ 370 h 545"/>
                <a:gd name="T82" fmla="*/ 445 w 551"/>
                <a:gd name="T83" fmla="*/ 305 h 545"/>
                <a:gd name="T84" fmla="*/ 463 w 551"/>
                <a:gd name="T85" fmla="*/ 287 h 545"/>
                <a:gd name="T86" fmla="*/ 475 w 551"/>
                <a:gd name="T87" fmla="*/ 246 h 545"/>
                <a:gd name="T88" fmla="*/ 449 w 551"/>
                <a:gd name="T89" fmla="*/ 249 h 545"/>
                <a:gd name="T90" fmla="*/ 438 w 551"/>
                <a:gd name="T91" fmla="*/ 260 h 545"/>
                <a:gd name="T92" fmla="*/ 429 w 551"/>
                <a:gd name="T93" fmla="*/ 163 h 545"/>
                <a:gd name="T94" fmla="*/ 486 w 551"/>
                <a:gd name="T95" fmla="*/ 105 h 545"/>
                <a:gd name="T96" fmla="*/ 534 w 551"/>
                <a:gd name="T97" fmla="*/ 7 h 545"/>
                <a:gd name="T98" fmla="*/ 489 w 551"/>
                <a:gd name="T99" fmla="*/ 21 h 545"/>
                <a:gd name="T100" fmla="*/ 439 w 551"/>
                <a:gd name="T101" fmla="*/ 59 h 545"/>
                <a:gd name="T102" fmla="*/ 382 w 551"/>
                <a:gd name="T103" fmla="*/ 117 h 545"/>
                <a:gd name="T104" fmla="*/ 285 w 551"/>
                <a:gd name="T105" fmla="*/ 11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1" h="545">
                  <a:moveTo>
                    <a:pt x="285" y="110"/>
                  </a:moveTo>
                  <a:cubicBezTo>
                    <a:pt x="296" y="99"/>
                    <a:pt x="296" y="99"/>
                    <a:pt x="296" y="99"/>
                  </a:cubicBezTo>
                  <a:cubicBezTo>
                    <a:pt x="306" y="89"/>
                    <a:pt x="306" y="80"/>
                    <a:pt x="298" y="72"/>
                  </a:cubicBezTo>
                  <a:cubicBezTo>
                    <a:pt x="289" y="63"/>
                    <a:pt x="275" y="68"/>
                    <a:pt x="258" y="85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97" y="73"/>
                    <a:pt x="197" y="65"/>
                    <a:pt x="189" y="57"/>
                  </a:cubicBezTo>
                  <a:cubicBezTo>
                    <a:pt x="180" y="47"/>
                    <a:pt x="169" y="49"/>
                    <a:pt x="157" y="62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57" y="78"/>
                    <a:pt x="17" y="77"/>
                    <a:pt x="9" y="85"/>
                  </a:cubicBezTo>
                  <a:cubicBezTo>
                    <a:pt x="5" y="89"/>
                    <a:pt x="3" y="95"/>
                    <a:pt x="1" y="102"/>
                  </a:cubicBezTo>
                  <a:cubicBezTo>
                    <a:pt x="0" y="110"/>
                    <a:pt x="1" y="115"/>
                    <a:pt x="5" y="119"/>
                  </a:cubicBezTo>
                  <a:cubicBezTo>
                    <a:pt x="8" y="122"/>
                    <a:pt x="22" y="126"/>
                    <a:pt x="46" y="131"/>
                  </a:cubicBezTo>
                  <a:cubicBezTo>
                    <a:pt x="70" y="136"/>
                    <a:pt x="111" y="149"/>
                    <a:pt x="168" y="171"/>
                  </a:cubicBezTo>
                  <a:cubicBezTo>
                    <a:pt x="225" y="192"/>
                    <a:pt x="258" y="207"/>
                    <a:pt x="266" y="215"/>
                  </a:cubicBezTo>
                  <a:cubicBezTo>
                    <a:pt x="272" y="220"/>
                    <a:pt x="267" y="231"/>
                    <a:pt x="252" y="247"/>
                  </a:cubicBezTo>
                  <a:cubicBezTo>
                    <a:pt x="200" y="300"/>
                    <a:pt x="165" y="341"/>
                    <a:pt x="147" y="368"/>
                  </a:cubicBezTo>
                  <a:cubicBezTo>
                    <a:pt x="142" y="368"/>
                    <a:pt x="128" y="367"/>
                    <a:pt x="103" y="363"/>
                  </a:cubicBezTo>
                  <a:cubicBezTo>
                    <a:pt x="78" y="359"/>
                    <a:pt x="62" y="358"/>
                    <a:pt x="56" y="359"/>
                  </a:cubicBezTo>
                  <a:cubicBezTo>
                    <a:pt x="49" y="360"/>
                    <a:pt x="41" y="366"/>
                    <a:pt x="31" y="376"/>
                  </a:cubicBezTo>
                  <a:cubicBezTo>
                    <a:pt x="26" y="381"/>
                    <a:pt x="23" y="385"/>
                    <a:pt x="23" y="389"/>
                  </a:cubicBezTo>
                  <a:cubicBezTo>
                    <a:pt x="29" y="395"/>
                    <a:pt x="60" y="410"/>
                    <a:pt x="116" y="434"/>
                  </a:cubicBezTo>
                  <a:cubicBezTo>
                    <a:pt x="137" y="486"/>
                    <a:pt x="153" y="517"/>
                    <a:pt x="163" y="527"/>
                  </a:cubicBezTo>
                  <a:cubicBezTo>
                    <a:pt x="166" y="526"/>
                    <a:pt x="171" y="524"/>
                    <a:pt x="176" y="518"/>
                  </a:cubicBezTo>
                  <a:cubicBezTo>
                    <a:pt x="186" y="508"/>
                    <a:pt x="191" y="500"/>
                    <a:pt x="192" y="493"/>
                  </a:cubicBezTo>
                  <a:cubicBezTo>
                    <a:pt x="194" y="487"/>
                    <a:pt x="192" y="471"/>
                    <a:pt x="188" y="446"/>
                  </a:cubicBezTo>
                  <a:cubicBezTo>
                    <a:pt x="183" y="421"/>
                    <a:pt x="181" y="406"/>
                    <a:pt x="181" y="401"/>
                  </a:cubicBezTo>
                  <a:cubicBezTo>
                    <a:pt x="208" y="383"/>
                    <a:pt x="236" y="358"/>
                    <a:pt x="266" y="329"/>
                  </a:cubicBezTo>
                  <a:cubicBezTo>
                    <a:pt x="296" y="299"/>
                    <a:pt x="314" y="282"/>
                    <a:pt x="320" y="280"/>
                  </a:cubicBezTo>
                  <a:cubicBezTo>
                    <a:pt x="325" y="277"/>
                    <a:pt x="330" y="277"/>
                    <a:pt x="333" y="280"/>
                  </a:cubicBezTo>
                  <a:cubicBezTo>
                    <a:pt x="341" y="288"/>
                    <a:pt x="356" y="321"/>
                    <a:pt x="379" y="378"/>
                  </a:cubicBezTo>
                  <a:cubicBezTo>
                    <a:pt x="401" y="435"/>
                    <a:pt x="415" y="476"/>
                    <a:pt x="420" y="500"/>
                  </a:cubicBezTo>
                  <a:cubicBezTo>
                    <a:pt x="426" y="524"/>
                    <a:pt x="430" y="537"/>
                    <a:pt x="434" y="541"/>
                  </a:cubicBezTo>
                  <a:cubicBezTo>
                    <a:pt x="437" y="544"/>
                    <a:pt x="443" y="545"/>
                    <a:pt x="450" y="544"/>
                  </a:cubicBezTo>
                  <a:cubicBezTo>
                    <a:pt x="457" y="542"/>
                    <a:pt x="463" y="540"/>
                    <a:pt x="467" y="536"/>
                  </a:cubicBezTo>
                  <a:cubicBezTo>
                    <a:pt x="475" y="528"/>
                    <a:pt x="473" y="487"/>
                    <a:pt x="462" y="415"/>
                  </a:cubicBezTo>
                  <a:cubicBezTo>
                    <a:pt x="488" y="388"/>
                    <a:pt x="488" y="388"/>
                    <a:pt x="488" y="388"/>
                  </a:cubicBezTo>
                  <a:cubicBezTo>
                    <a:pt x="501" y="375"/>
                    <a:pt x="502" y="365"/>
                    <a:pt x="493" y="355"/>
                  </a:cubicBezTo>
                  <a:cubicBezTo>
                    <a:pt x="485" y="347"/>
                    <a:pt x="476" y="348"/>
                    <a:pt x="467" y="357"/>
                  </a:cubicBezTo>
                  <a:cubicBezTo>
                    <a:pt x="454" y="370"/>
                    <a:pt x="454" y="370"/>
                    <a:pt x="454" y="370"/>
                  </a:cubicBezTo>
                  <a:cubicBezTo>
                    <a:pt x="445" y="305"/>
                    <a:pt x="445" y="305"/>
                    <a:pt x="445" y="305"/>
                  </a:cubicBezTo>
                  <a:cubicBezTo>
                    <a:pt x="463" y="287"/>
                    <a:pt x="463" y="287"/>
                    <a:pt x="463" y="287"/>
                  </a:cubicBezTo>
                  <a:cubicBezTo>
                    <a:pt x="480" y="269"/>
                    <a:pt x="484" y="255"/>
                    <a:pt x="475" y="246"/>
                  </a:cubicBezTo>
                  <a:cubicBezTo>
                    <a:pt x="467" y="238"/>
                    <a:pt x="458" y="239"/>
                    <a:pt x="449" y="249"/>
                  </a:cubicBezTo>
                  <a:cubicBezTo>
                    <a:pt x="438" y="260"/>
                    <a:pt x="438" y="260"/>
                    <a:pt x="438" y="260"/>
                  </a:cubicBezTo>
                  <a:cubicBezTo>
                    <a:pt x="429" y="163"/>
                    <a:pt x="429" y="163"/>
                    <a:pt x="429" y="163"/>
                  </a:cubicBezTo>
                  <a:cubicBezTo>
                    <a:pt x="486" y="105"/>
                    <a:pt x="486" y="105"/>
                    <a:pt x="486" y="105"/>
                  </a:cubicBezTo>
                  <a:cubicBezTo>
                    <a:pt x="534" y="56"/>
                    <a:pt x="551" y="23"/>
                    <a:pt x="534" y="7"/>
                  </a:cubicBezTo>
                  <a:cubicBezTo>
                    <a:pt x="528" y="0"/>
                    <a:pt x="512" y="5"/>
                    <a:pt x="489" y="21"/>
                  </a:cubicBezTo>
                  <a:cubicBezTo>
                    <a:pt x="465" y="37"/>
                    <a:pt x="448" y="49"/>
                    <a:pt x="439" y="59"/>
                  </a:cubicBezTo>
                  <a:cubicBezTo>
                    <a:pt x="382" y="117"/>
                    <a:pt x="382" y="117"/>
                    <a:pt x="382" y="117"/>
                  </a:cubicBezTo>
                  <a:cubicBezTo>
                    <a:pt x="285" y="110"/>
                    <a:pt x="285" y="110"/>
                    <a:pt x="285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722688" y="687388"/>
              <a:ext cx="258763" cy="252413"/>
            </a:xfrm>
            <a:custGeom>
              <a:avLst/>
              <a:gdLst>
                <a:gd name="T0" fmla="*/ 0 w 36"/>
                <a:gd name="T1" fmla="*/ 4 h 35"/>
                <a:gd name="T2" fmla="*/ 9 w 36"/>
                <a:gd name="T3" fmla="*/ 1 h 35"/>
                <a:gd name="T4" fmla="*/ 19 w 36"/>
                <a:gd name="T5" fmla="*/ 0 h 35"/>
                <a:gd name="T6" fmla="*/ 30 w 36"/>
                <a:gd name="T7" fmla="*/ 6 h 35"/>
                <a:gd name="T8" fmla="*/ 36 w 36"/>
                <a:gd name="T9" fmla="*/ 17 h 35"/>
                <a:gd name="T10" fmla="*/ 35 w 36"/>
                <a:gd name="T11" fmla="*/ 27 h 35"/>
                <a:gd name="T12" fmla="*/ 33 w 36"/>
                <a:gd name="T13" fmla="*/ 33 h 35"/>
                <a:gd name="T14" fmla="*/ 31 w 36"/>
                <a:gd name="T15" fmla="*/ 35 h 35"/>
                <a:gd name="T16" fmla="*/ 30 w 36"/>
                <a:gd name="T17" fmla="*/ 27 h 35"/>
                <a:gd name="T18" fmla="*/ 27 w 36"/>
                <a:gd name="T19" fmla="*/ 19 h 35"/>
                <a:gd name="T20" fmla="*/ 23 w 36"/>
                <a:gd name="T21" fmla="*/ 13 h 35"/>
                <a:gd name="T22" fmla="*/ 9 w 36"/>
                <a:gd name="T23" fmla="*/ 6 h 35"/>
                <a:gd name="T24" fmla="*/ 0 w 36"/>
                <a:gd name="T2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5">
                  <a:moveTo>
                    <a:pt x="0" y="4"/>
                  </a:moveTo>
                  <a:cubicBezTo>
                    <a:pt x="0" y="4"/>
                    <a:pt x="3" y="2"/>
                    <a:pt x="9" y="1"/>
                  </a:cubicBezTo>
                  <a:cubicBezTo>
                    <a:pt x="12" y="0"/>
                    <a:pt x="15" y="0"/>
                    <a:pt x="19" y="0"/>
                  </a:cubicBezTo>
                  <a:cubicBezTo>
                    <a:pt x="22" y="1"/>
                    <a:pt x="27" y="3"/>
                    <a:pt x="30" y="6"/>
                  </a:cubicBezTo>
                  <a:cubicBezTo>
                    <a:pt x="33" y="9"/>
                    <a:pt x="35" y="13"/>
                    <a:pt x="36" y="17"/>
                  </a:cubicBezTo>
                  <a:cubicBezTo>
                    <a:pt x="36" y="21"/>
                    <a:pt x="36" y="24"/>
                    <a:pt x="35" y="27"/>
                  </a:cubicBezTo>
                  <a:cubicBezTo>
                    <a:pt x="35" y="30"/>
                    <a:pt x="33" y="32"/>
                    <a:pt x="33" y="33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5"/>
                    <a:pt x="30" y="32"/>
                    <a:pt x="30" y="27"/>
                  </a:cubicBezTo>
                  <a:cubicBezTo>
                    <a:pt x="29" y="24"/>
                    <a:pt x="28" y="22"/>
                    <a:pt x="27" y="19"/>
                  </a:cubicBezTo>
                  <a:cubicBezTo>
                    <a:pt x="26" y="17"/>
                    <a:pt x="25" y="14"/>
                    <a:pt x="23" y="13"/>
                  </a:cubicBezTo>
                  <a:cubicBezTo>
                    <a:pt x="20" y="9"/>
                    <a:pt x="14" y="7"/>
                    <a:pt x="9" y="6"/>
                  </a:cubicBezTo>
                  <a:cubicBezTo>
                    <a:pt x="4" y="5"/>
                    <a:pt x="0" y="4"/>
                    <a:pt x="0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822325" y="465138"/>
              <a:ext cx="3324225" cy="3079750"/>
            </a:xfrm>
            <a:custGeom>
              <a:avLst/>
              <a:gdLst>
                <a:gd name="T0" fmla="*/ 0 w 462"/>
                <a:gd name="T1" fmla="*/ 410 h 428"/>
                <a:gd name="T2" fmla="*/ 41 w 462"/>
                <a:gd name="T3" fmla="*/ 428 h 428"/>
                <a:gd name="T4" fmla="*/ 30 w 462"/>
                <a:gd name="T5" fmla="*/ 424 h 428"/>
                <a:gd name="T6" fmla="*/ 0 w 462"/>
                <a:gd name="T7" fmla="*/ 410 h 428"/>
                <a:gd name="T8" fmla="*/ 454 w 462"/>
                <a:gd name="T9" fmla="*/ 0 h 428"/>
                <a:gd name="T10" fmla="*/ 417 w 462"/>
                <a:gd name="T11" fmla="*/ 17 h 428"/>
                <a:gd name="T12" fmla="*/ 367 w 462"/>
                <a:gd name="T13" fmla="*/ 55 h 428"/>
                <a:gd name="T14" fmla="*/ 310 w 462"/>
                <a:gd name="T15" fmla="*/ 113 h 428"/>
                <a:gd name="T16" fmla="*/ 213 w 462"/>
                <a:gd name="T17" fmla="*/ 106 h 428"/>
                <a:gd name="T18" fmla="*/ 310 w 462"/>
                <a:gd name="T19" fmla="*/ 113 h 428"/>
                <a:gd name="T20" fmla="*/ 367 w 462"/>
                <a:gd name="T21" fmla="*/ 55 h 428"/>
                <a:gd name="T22" fmla="*/ 417 w 462"/>
                <a:gd name="T23" fmla="*/ 17 h 428"/>
                <a:gd name="T24" fmla="*/ 454 w 462"/>
                <a:gd name="T25" fmla="*/ 0 h 428"/>
                <a:gd name="T26" fmla="*/ 462 w 462"/>
                <a:gd name="T27" fmla="*/ 3 h 428"/>
                <a:gd name="T28" fmla="*/ 462 w 462"/>
                <a:gd name="T29" fmla="*/ 3 h 428"/>
                <a:gd name="T30" fmla="*/ 462 w 462"/>
                <a:gd name="T31" fmla="*/ 3 h 428"/>
                <a:gd name="T32" fmla="*/ 454 w 462"/>
                <a:gd name="T33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2" h="428">
                  <a:moveTo>
                    <a:pt x="0" y="410"/>
                  </a:moveTo>
                  <a:cubicBezTo>
                    <a:pt x="11" y="416"/>
                    <a:pt x="25" y="422"/>
                    <a:pt x="41" y="428"/>
                  </a:cubicBezTo>
                  <a:cubicBezTo>
                    <a:pt x="37" y="427"/>
                    <a:pt x="34" y="425"/>
                    <a:pt x="30" y="424"/>
                  </a:cubicBezTo>
                  <a:cubicBezTo>
                    <a:pt x="19" y="419"/>
                    <a:pt x="9" y="414"/>
                    <a:pt x="0" y="410"/>
                  </a:cubicBezTo>
                  <a:moveTo>
                    <a:pt x="454" y="0"/>
                  </a:moveTo>
                  <a:cubicBezTo>
                    <a:pt x="446" y="0"/>
                    <a:pt x="434" y="5"/>
                    <a:pt x="417" y="17"/>
                  </a:cubicBezTo>
                  <a:cubicBezTo>
                    <a:pt x="393" y="33"/>
                    <a:pt x="376" y="45"/>
                    <a:pt x="367" y="55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76" y="45"/>
                    <a:pt x="393" y="33"/>
                    <a:pt x="417" y="17"/>
                  </a:cubicBezTo>
                  <a:cubicBezTo>
                    <a:pt x="434" y="5"/>
                    <a:pt x="446" y="0"/>
                    <a:pt x="454" y="0"/>
                  </a:cubicBezTo>
                  <a:cubicBezTo>
                    <a:pt x="458" y="0"/>
                    <a:pt x="460" y="1"/>
                    <a:pt x="462" y="3"/>
                  </a:cubicBezTo>
                  <a:cubicBezTo>
                    <a:pt x="462" y="3"/>
                    <a:pt x="462" y="3"/>
                    <a:pt x="462" y="3"/>
                  </a:cubicBezTo>
                  <a:cubicBezTo>
                    <a:pt x="462" y="3"/>
                    <a:pt x="462" y="3"/>
                    <a:pt x="462" y="3"/>
                  </a:cubicBezTo>
                  <a:cubicBezTo>
                    <a:pt x="460" y="1"/>
                    <a:pt x="458" y="0"/>
                    <a:pt x="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1038225" y="3516313"/>
              <a:ext cx="79375" cy="28575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4 h 4"/>
                <a:gd name="T4" fmla="*/ 11 w 11"/>
                <a:gd name="T5" fmla="*/ 4 h 4"/>
                <a:gd name="T6" fmla="*/ 11 w 11"/>
                <a:gd name="T7" fmla="*/ 4 h 4"/>
                <a:gd name="T8" fmla="*/ 0 w 1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cubicBezTo>
                    <a:pt x="4" y="1"/>
                    <a:pt x="7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3"/>
                    <a:pt x="4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311150" y="465138"/>
              <a:ext cx="3849688" cy="3079750"/>
            </a:xfrm>
            <a:custGeom>
              <a:avLst/>
              <a:gdLst>
                <a:gd name="T0" fmla="*/ 525 w 535"/>
                <a:gd name="T1" fmla="*/ 0 h 428"/>
                <a:gd name="T2" fmla="*/ 488 w 535"/>
                <a:gd name="T3" fmla="*/ 17 h 428"/>
                <a:gd name="T4" fmla="*/ 438 w 535"/>
                <a:gd name="T5" fmla="*/ 55 h 428"/>
                <a:gd name="T6" fmla="*/ 381 w 535"/>
                <a:gd name="T7" fmla="*/ 113 h 428"/>
                <a:gd name="T8" fmla="*/ 284 w 535"/>
                <a:gd name="T9" fmla="*/ 106 h 428"/>
                <a:gd name="T10" fmla="*/ 295 w 535"/>
                <a:gd name="T11" fmla="*/ 95 h 428"/>
                <a:gd name="T12" fmla="*/ 303 w 535"/>
                <a:gd name="T13" fmla="*/ 80 h 428"/>
                <a:gd name="T14" fmla="*/ 297 w 535"/>
                <a:gd name="T15" fmla="*/ 68 h 428"/>
                <a:gd name="T16" fmla="*/ 286 w 535"/>
                <a:gd name="T17" fmla="*/ 64 h 428"/>
                <a:gd name="T18" fmla="*/ 257 w 535"/>
                <a:gd name="T19" fmla="*/ 81 h 428"/>
                <a:gd name="T20" fmla="*/ 239 w 535"/>
                <a:gd name="T21" fmla="*/ 100 h 428"/>
                <a:gd name="T22" fmla="*/ 174 w 535"/>
                <a:gd name="T23" fmla="*/ 91 h 428"/>
                <a:gd name="T24" fmla="*/ 187 w 535"/>
                <a:gd name="T25" fmla="*/ 78 h 428"/>
                <a:gd name="T26" fmla="*/ 194 w 535"/>
                <a:gd name="T27" fmla="*/ 64 h 428"/>
                <a:gd name="T28" fmla="*/ 188 w 535"/>
                <a:gd name="T29" fmla="*/ 53 h 428"/>
                <a:gd name="T30" fmla="*/ 175 w 535"/>
                <a:gd name="T31" fmla="*/ 47 h 428"/>
                <a:gd name="T32" fmla="*/ 156 w 535"/>
                <a:gd name="T33" fmla="*/ 58 h 428"/>
                <a:gd name="T34" fmla="*/ 129 w 535"/>
                <a:gd name="T35" fmla="*/ 85 h 428"/>
                <a:gd name="T36" fmla="*/ 38 w 535"/>
                <a:gd name="T37" fmla="*/ 76 h 428"/>
                <a:gd name="T38" fmla="*/ 8 w 535"/>
                <a:gd name="T39" fmla="*/ 81 h 428"/>
                <a:gd name="T40" fmla="*/ 0 w 535"/>
                <a:gd name="T41" fmla="*/ 98 h 428"/>
                <a:gd name="T42" fmla="*/ 0 w 535"/>
                <a:gd name="T43" fmla="*/ 104 h 428"/>
                <a:gd name="T44" fmla="*/ 4 w 535"/>
                <a:gd name="T45" fmla="*/ 115 h 428"/>
                <a:gd name="T46" fmla="*/ 45 w 535"/>
                <a:gd name="T47" fmla="*/ 127 h 428"/>
                <a:gd name="T48" fmla="*/ 167 w 535"/>
                <a:gd name="T49" fmla="*/ 167 h 428"/>
                <a:gd name="T50" fmla="*/ 265 w 535"/>
                <a:gd name="T51" fmla="*/ 211 h 428"/>
                <a:gd name="T52" fmla="*/ 268 w 535"/>
                <a:gd name="T53" fmla="*/ 216 h 428"/>
                <a:gd name="T54" fmla="*/ 251 w 535"/>
                <a:gd name="T55" fmla="*/ 243 h 428"/>
                <a:gd name="T56" fmla="*/ 146 w 535"/>
                <a:gd name="T57" fmla="*/ 364 h 428"/>
                <a:gd name="T58" fmla="*/ 145 w 535"/>
                <a:gd name="T59" fmla="*/ 364 h 428"/>
                <a:gd name="T60" fmla="*/ 102 w 535"/>
                <a:gd name="T61" fmla="*/ 359 h 428"/>
                <a:gd name="T62" fmla="*/ 61 w 535"/>
                <a:gd name="T63" fmla="*/ 354 h 428"/>
                <a:gd name="T64" fmla="*/ 55 w 535"/>
                <a:gd name="T65" fmla="*/ 355 h 428"/>
                <a:gd name="T66" fmla="*/ 30 w 535"/>
                <a:gd name="T67" fmla="*/ 372 h 428"/>
                <a:gd name="T68" fmla="*/ 22 w 535"/>
                <a:gd name="T69" fmla="*/ 385 h 428"/>
                <a:gd name="T70" fmla="*/ 71 w 535"/>
                <a:gd name="T71" fmla="*/ 410 h 428"/>
                <a:gd name="T72" fmla="*/ 101 w 535"/>
                <a:gd name="T73" fmla="*/ 424 h 428"/>
                <a:gd name="T74" fmla="*/ 112 w 535"/>
                <a:gd name="T75" fmla="*/ 428 h 428"/>
                <a:gd name="T76" fmla="*/ 497 w 535"/>
                <a:gd name="T77" fmla="*/ 43 h 428"/>
                <a:gd name="T78" fmla="*/ 483 w 535"/>
                <a:gd name="T79" fmla="*/ 37 h 428"/>
                <a:gd name="T80" fmla="*/ 474 w 535"/>
                <a:gd name="T81" fmla="*/ 35 h 428"/>
                <a:gd name="T82" fmla="*/ 483 w 535"/>
                <a:gd name="T83" fmla="*/ 32 h 428"/>
                <a:gd name="T84" fmla="*/ 489 w 535"/>
                <a:gd name="T85" fmla="*/ 31 h 428"/>
                <a:gd name="T86" fmla="*/ 493 w 535"/>
                <a:gd name="T87" fmla="*/ 31 h 428"/>
                <a:gd name="T88" fmla="*/ 504 w 535"/>
                <a:gd name="T89" fmla="*/ 36 h 428"/>
                <a:gd name="T90" fmla="*/ 535 w 535"/>
                <a:gd name="T91" fmla="*/ 5 h 428"/>
                <a:gd name="T92" fmla="*/ 533 w 535"/>
                <a:gd name="T93" fmla="*/ 3 h 428"/>
                <a:gd name="T94" fmla="*/ 533 w 535"/>
                <a:gd name="T95" fmla="*/ 3 h 428"/>
                <a:gd name="T96" fmla="*/ 525 w 535"/>
                <a:gd name="T9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5" h="428">
                  <a:moveTo>
                    <a:pt x="525" y="0"/>
                  </a:moveTo>
                  <a:cubicBezTo>
                    <a:pt x="517" y="0"/>
                    <a:pt x="505" y="5"/>
                    <a:pt x="488" y="17"/>
                  </a:cubicBezTo>
                  <a:cubicBezTo>
                    <a:pt x="464" y="33"/>
                    <a:pt x="447" y="45"/>
                    <a:pt x="438" y="55"/>
                  </a:cubicBezTo>
                  <a:cubicBezTo>
                    <a:pt x="381" y="113"/>
                    <a:pt x="381" y="113"/>
                    <a:pt x="381" y="113"/>
                  </a:cubicBezTo>
                  <a:cubicBezTo>
                    <a:pt x="284" y="106"/>
                    <a:pt x="284" y="106"/>
                    <a:pt x="284" y="106"/>
                  </a:cubicBezTo>
                  <a:cubicBezTo>
                    <a:pt x="295" y="95"/>
                    <a:pt x="295" y="95"/>
                    <a:pt x="295" y="95"/>
                  </a:cubicBezTo>
                  <a:cubicBezTo>
                    <a:pt x="300" y="90"/>
                    <a:pt x="303" y="85"/>
                    <a:pt x="303" y="80"/>
                  </a:cubicBezTo>
                  <a:cubicBezTo>
                    <a:pt x="303" y="76"/>
                    <a:pt x="301" y="72"/>
                    <a:pt x="297" y="68"/>
                  </a:cubicBezTo>
                  <a:cubicBezTo>
                    <a:pt x="294" y="65"/>
                    <a:pt x="290" y="64"/>
                    <a:pt x="286" y="64"/>
                  </a:cubicBezTo>
                  <a:cubicBezTo>
                    <a:pt x="278" y="64"/>
                    <a:pt x="269" y="70"/>
                    <a:pt x="257" y="81"/>
                  </a:cubicBezTo>
                  <a:cubicBezTo>
                    <a:pt x="239" y="100"/>
                    <a:pt x="239" y="100"/>
                    <a:pt x="239" y="100"/>
                  </a:cubicBezTo>
                  <a:cubicBezTo>
                    <a:pt x="174" y="91"/>
                    <a:pt x="174" y="91"/>
                    <a:pt x="174" y="91"/>
                  </a:cubicBezTo>
                  <a:cubicBezTo>
                    <a:pt x="187" y="78"/>
                    <a:pt x="187" y="78"/>
                    <a:pt x="187" y="78"/>
                  </a:cubicBezTo>
                  <a:cubicBezTo>
                    <a:pt x="192" y="73"/>
                    <a:pt x="194" y="69"/>
                    <a:pt x="194" y="64"/>
                  </a:cubicBezTo>
                  <a:cubicBezTo>
                    <a:pt x="194" y="60"/>
                    <a:pt x="192" y="56"/>
                    <a:pt x="188" y="53"/>
                  </a:cubicBezTo>
                  <a:cubicBezTo>
                    <a:pt x="184" y="49"/>
                    <a:pt x="180" y="47"/>
                    <a:pt x="175" y="47"/>
                  </a:cubicBezTo>
                  <a:cubicBezTo>
                    <a:pt x="169" y="47"/>
                    <a:pt x="163" y="50"/>
                    <a:pt x="156" y="58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89" y="79"/>
                    <a:pt x="58" y="76"/>
                    <a:pt x="38" y="76"/>
                  </a:cubicBezTo>
                  <a:cubicBezTo>
                    <a:pt x="22" y="76"/>
                    <a:pt x="12" y="78"/>
                    <a:pt x="8" y="81"/>
                  </a:cubicBezTo>
                  <a:cubicBezTo>
                    <a:pt x="4" y="85"/>
                    <a:pt x="2" y="91"/>
                    <a:pt x="0" y="98"/>
                  </a:cubicBezTo>
                  <a:cubicBezTo>
                    <a:pt x="0" y="100"/>
                    <a:pt x="0" y="102"/>
                    <a:pt x="0" y="104"/>
                  </a:cubicBezTo>
                  <a:cubicBezTo>
                    <a:pt x="0" y="109"/>
                    <a:pt x="1" y="112"/>
                    <a:pt x="4" y="115"/>
                  </a:cubicBezTo>
                  <a:cubicBezTo>
                    <a:pt x="7" y="118"/>
                    <a:pt x="21" y="122"/>
                    <a:pt x="45" y="127"/>
                  </a:cubicBezTo>
                  <a:cubicBezTo>
                    <a:pt x="69" y="132"/>
                    <a:pt x="110" y="145"/>
                    <a:pt x="167" y="167"/>
                  </a:cubicBezTo>
                  <a:cubicBezTo>
                    <a:pt x="224" y="188"/>
                    <a:pt x="257" y="203"/>
                    <a:pt x="265" y="211"/>
                  </a:cubicBezTo>
                  <a:cubicBezTo>
                    <a:pt x="267" y="212"/>
                    <a:pt x="268" y="214"/>
                    <a:pt x="268" y="216"/>
                  </a:cubicBezTo>
                  <a:cubicBezTo>
                    <a:pt x="268" y="222"/>
                    <a:pt x="262" y="231"/>
                    <a:pt x="251" y="243"/>
                  </a:cubicBezTo>
                  <a:cubicBezTo>
                    <a:pt x="199" y="296"/>
                    <a:pt x="164" y="337"/>
                    <a:pt x="146" y="364"/>
                  </a:cubicBezTo>
                  <a:cubicBezTo>
                    <a:pt x="146" y="364"/>
                    <a:pt x="145" y="364"/>
                    <a:pt x="145" y="364"/>
                  </a:cubicBezTo>
                  <a:cubicBezTo>
                    <a:pt x="139" y="364"/>
                    <a:pt x="124" y="362"/>
                    <a:pt x="102" y="359"/>
                  </a:cubicBezTo>
                  <a:cubicBezTo>
                    <a:pt x="83" y="356"/>
                    <a:pt x="69" y="354"/>
                    <a:pt x="61" y="354"/>
                  </a:cubicBezTo>
                  <a:cubicBezTo>
                    <a:pt x="58" y="354"/>
                    <a:pt x="56" y="355"/>
                    <a:pt x="55" y="355"/>
                  </a:cubicBezTo>
                  <a:cubicBezTo>
                    <a:pt x="48" y="356"/>
                    <a:pt x="40" y="362"/>
                    <a:pt x="30" y="372"/>
                  </a:cubicBezTo>
                  <a:cubicBezTo>
                    <a:pt x="25" y="377"/>
                    <a:pt x="22" y="381"/>
                    <a:pt x="22" y="385"/>
                  </a:cubicBezTo>
                  <a:cubicBezTo>
                    <a:pt x="26" y="389"/>
                    <a:pt x="43" y="398"/>
                    <a:pt x="71" y="410"/>
                  </a:cubicBezTo>
                  <a:cubicBezTo>
                    <a:pt x="80" y="414"/>
                    <a:pt x="90" y="419"/>
                    <a:pt x="101" y="424"/>
                  </a:cubicBezTo>
                  <a:cubicBezTo>
                    <a:pt x="105" y="425"/>
                    <a:pt x="108" y="427"/>
                    <a:pt x="112" y="428"/>
                  </a:cubicBezTo>
                  <a:cubicBezTo>
                    <a:pt x="497" y="43"/>
                    <a:pt x="497" y="43"/>
                    <a:pt x="497" y="43"/>
                  </a:cubicBezTo>
                  <a:cubicBezTo>
                    <a:pt x="493" y="40"/>
                    <a:pt x="488" y="38"/>
                    <a:pt x="483" y="37"/>
                  </a:cubicBezTo>
                  <a:cubicBezTo>
                    <a:pt x="478" y="36"/>
                    <a:pt x="474" y="35"/>
                    <a:pt x="474" y="35"/>
                  </a:cubicBezTo>
                  <a:cubicBezTo>
                    <a:pt x="474" y="35"/>
                    <a:pt x="477" y="33"/>
                    <a:pt x="483" y="32"/>
                  </a:cubicBezTo>
                  <a:cubicBezTo>
                    <a:pt x="485" y="32"/>
                    <a:pt x="487" y="31"/>
                    <a:pt x="489" y="31"/>
                  </a:cubicBezTo>
                  <a:cubicBezTo>
                    <a:pt x="490" y="31"/>
                    <a:pt x="492" y="31"/>
                    <a:pt x="493" y="31"/>
                  </a:cubicBezTo>
                  <a:cubicBezTo>
                    <a:pt x="496" y="32"/>
                    <a:pt x="500" y="34"/>
                    <a:pt x="504" y="36"/>
                  </a:cubicBezTo>
                  <a:cubicBezTo>
                    <a:pt x="535" y="5"/>
                    <a:pt x="535" y="5"/>
                    <a:pt x="535" y="5"/>
                  </a:cubicBezTo>
                  <a:cubicBezTo>
                    <a:pt x="534" y="4"/>
                    <a:pt x="534" y="3"/>
                    <a:pt x="533" y="3"/>
                  </a:cubicBezTo>
                  <a:cubicBezTo>
                    <a:pt x="533" y="3"/>
                    <a:pt x="533" y="3"/>
                    <a:pt x="533" y="3"/>
                  </a:cubicBezTo>
                  <a:cubicBezTo>
                    <a:pt x="531" y="1"/>
                    <a:pt x="529" y="0"/>
                    <a:pt x="5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3722688" y="687388"/>
              <a:ext cx="215900" cy="85725"/>
            </a:xfrm>
            <a:custGeom>
              <a:avLst/>
              <a:gdLst>
                <a:gd name="T0" fmla="*/ 15 w 30"/>
                <a:gd name="T1" fmla="*/ 0 h 12"/>
                <a:gd name="T2" fmla="*/ 9 w 30"/>
                <a:gd name="T3" fmla="*/ 1 h 12"/>
                <a:gd name="T4" fmla="*/ 0 w 30"/>
                <a:gd name="T5" fmla="*/ 4 h 12"/>
                <a:gd name="T6" fmla="*/ 9 w 30"/>
                <a:gd name="T7" fmla="*/ 6 h 12"/>
                <a:gd name="T8" fmla="*/ 23 w 30"/>
                <a:gd name="T9" fmla="*/ 12 h 12"/>
                <a:gd name="T10" fmla="*/ 30 w 30"/>
                <a:gd name="T11" fmla="*/ 5 h 12"/>
                <a:gd name="T12" fmla="*/ 19 w 30"/>
                <a:gd name="T13" fmla="*/ 0 h 12"/>
                <a:gd name="T14" fmla="*/ 15 w 3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cubicBezTo>
                    <a:pt x="13" y="0"/>
                    <a:pt x="11" y="1"/>
                    <a:pt x="9" y="1"/>
                  </a:cubicBezTo>
                  <a:cubicBezTo>
                    <a:pt x="3" y="2"/>
                    <a:pt x="0" y="4"/>
                    <a:pt x="0" y="4"/>
                  </a:cubicBezTo>
                  <a:cubicBezTo>
                    <a:pt x="0" y="4"/>
                    <a:pt x="4" y="5"/>
                    <a:pt x="9" y="6"/>
                  </a:cubicBezTo>
                  <a:cubicBezTo>
                    <a:pt x="14" y="7"/>
                    <a:pt x="19" y="9"/>
                    <a:pt x="23" y="12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3"/>
                    <a:pt x="22" y="1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865233" y="4914313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448650" y="5128267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443696" y="4828862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865233" y="3697121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448650" y="3911075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43696" y="3611670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865233" y="2397000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448650" y="2610954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443696" y="2311549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997731" y="3247573"/>
            <a:ext cx="1427640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Sun 37"/>
          <p:cNvSpPr/>
          <p:nvPr/>
        </p:nvSpPr>
        <p:spPr>
          <a:xfrm>
            <a:off x="2376610" y="2518400"/>
            <a:ext cx="669883" cy="669883"/>
          </a:xfrm>
          <a:prstGeom prst="su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997731" y="4936244"/>
            <a:ext cx="1427640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Sun 39"/>
          <p:cNvSpPr/>
          <p:nvPr/>
        </p:nvSpPr>
        <p:spPr>
          <a:xfrm>
            <a:off x="2376610" y="4207071"/>
            <a:ext cx="669883" cy="669883"/>
          </a:xfrm>
          <a:prstGeom prst="su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65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7" grpId="0"/>
      <p:bldP spid="38" grpId="0" animBg="1"/>
      <p:bldP spid="39" grpId="0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657952" y="2493083"/>
            <a:ext cx="3645354" cy="308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直接复制你的内容到此</a:t>
            </a:r>
            <a:endParaRPr lang="en-US" sz="200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57952" y="2900692"/>
            <a:ext cx="3443832" cy="779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53095" y="5144764"/>
            <a:ext cx="3450013" cy="308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直接复制你的内容到此</a:t>
            </a:r>
            <a:endParaRPr lang="en-US" sz="200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12951" y="5552373"/>
            <a:ext cx="3590157" cy="779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11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17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1724"/>
          <p:cNvSpPr/>
          <p:nvPr/>
        </p:nvSpPr>
        <p:spPr>
          <a:xfrm>
            <a:off x="7806210" y="3346679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5"/>
          <p:cNvSpPr/>
          <p:nvPr/>
        </p:nvSpPr>
        <p:spPr>
          <a:xfrm>
            <a:off x="5000961" y="3346679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6"/>
          <p:cNvSpPr/>
          <p:nvPr/>
        </p:nvSpPr>
        <p:spPr>
          <a:xfrm>
            <a:off x="2258592" y="3346679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33"/>
          <p:cNvSpPr/>
          <p:nvPr/>
        </p:nvSpPr>
        <p:spPr>
          <a:xfrm>
            <a:off x="5847739" y="4558023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Shape 1735"/>
          <p:cNvSpPr/>
          <p:nvPr/>
        </p:nvSpPr>
        <p:spPr>
          <a:xfrm>
            <a:off x="8560977" y="4558023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Shape 1739"/>
          <p:cNvSpPr/>
          <p:nvPr/>
        </p:nvSpPr>
        <p:spPr>
          <a:xfrm>
            <a:off x="3089552" y="4558023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730"/>
          <p:cNvSpPr/>
          <p:nvPr/>
        </p:nvSpPr>
        <p:spPr>
          <a:xfrm>
            <a:off x="7313328" y="3137487"/>
            <a:ext cx="972348" cy="972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3263" tIns="23263" rIns="23263" bIns="23263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Shape 1741"/>
          <p:cNvSpPr/>
          <p:nvPr/>
        </p:nvSpPr>
        <p:spPr>
          <a:xfrm>
            <a:off x="4531643" y="4348831"/>
            <a:ext cx="972348" cy="972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3263" tIns="23263" rIns="23263" bIns="23263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Shape 1748"/>
          <p:cNvSpPr/>
          <p:nvPr/>
        </p:nvSpPr>
        <p:spPr>
          <a:xfrm rot="2348650">
            <a:off x="9907825" y="3612464"/>
            <a:ext cx="1108848" cy="342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050" extrusionOk="0">
                <a:moveTo>
                  <a:pt x="0" y="16210"/>
                </a:moveTo>
                <a:cubicBezTo>
                  <a:pt x="3419" y="835"/>
                  <a:pt x="11072" y="-4550"/>
                  <a:pt x="17092" y="4181"/>
                </a:cubicBezTo>
                <a:cubicBezTo>
                  <a:pt x="18733" y="6560"/>
                  <a:pt x="20142" y="9855"/>
                  <a:pt x="21215" y="13819"/>
                </a:cubicBezTo>
                <a:lnTo>
                  <a:pt x="21600" y="13261"/>
                </a:lnTo>
                <a:lnTo>
                  <a:pt x="21513" y="16630"/>
                </a:lnTo>
                <a:lnTo>
                  <a:pt x="20248" y="15221"/>
                </a:lnTo>
                <a:lnTo>
                  <a:pt x="20633" y="14663"/>
                </a:lnTo>
                <a:cubicBezTo>
                  <a:pt x="16879" y="938"/>
                  <a:pt x="9479" y="-2418"/>
                  <a:pt x="4105" y="7168"/>
                </a:cubicBezTo>
                <a:cubicBezTo>
                  <a:pt x="2656" y="9751"/>
                  <a:pt x="1452" y="13127"/>
                  <a:pt x="579" y="170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Shape 1749"/>
          <p:cNvSpPr/>
          <p:nvPr/>
        </p:nvSpPr>
        <p:spPr>
          <a:xfrm rot="12794463">
            <a:off x="1829845" y="4468967"/>
            <a:ext cx="1108848" cy="342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050" extrusionOk="0">
                <a:moveTo>
                  <a:pt x="0" y="16210"/>
                </a:moveTo>
                <a:cubicBezTo>
                  <a:pt x="3419" y="835"/>
                  <a:pt x="11072" y="-4550"/>
                  <a:pt x="17092" y="4181"/>
                </a:cubicBezTo>
                <a:cubicBezTo>
                  <a:pt x="18733" y="6560"/>
                  <a:pt x="20142" y="9855"/>
                  <a:pt x="21215" y="13819"/>
                </a:cubicBezTo>
                <a:lnTo>
                  <a:pt x="21600" y="13261"/>
                </a:lnTo>
                <a:lnTo>
                  <a:pt x="21513" y="16630"/>
                </a:lnTo>
                <a:lnTo>
                  <a:pt x="20248" y="15221"/>
                </a:lnTo>
                <a:lnTo>
                  <a:pt x="20633" y="14663"/>
                </a:lnTo>
                <a:cubicBezTo>
                  <a:pt x="16879" y="938"/>
                  <a:pt x="9479" y="-2418"/>
                  <a:pt x="4105" y="7168"/>
                </a:cubicBezTo>
                <a:cubicBezTo>
                  <a:pt x="2656" y="9751"/>
                  <a:pt x="1452" y="13127"/>
                  <a:pt x="579" y="170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790439" y="3137487"/>
            <a:ext cx="972348" cy="972347"/>
            <a:chOff x="1072256" y="2492673"/>
            <a:chExt cx="1061660" cy="1061659"/>
          </a:xfrm>
        </p:grpSpPr>
        <p:sp>
          <p:nvSpPr>
            <p:cNvPr id="13" name="Shape 1729"/>
            <p:cNvSpPr/>
            <p:nvPr/>
          </p:nvSpPr>
          <p:spPr>
            <a:xfrm>
              <a:off x="1072256" y="2492673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1750"/>
            <p:cNvSpPr/>
            <p:nvPr/>
          </p:nvSpPr>
          <p:spPr>
            <a:xfrm>
              <a:off x="1390151" y="2822318"/>
              <a:ext cx="415919" cy="398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528447" y="3137487"/>
            <a:ext cx="972347" cy="972347"/>
            <a:chOff x="4061755" y="2492673"/>
            <a:chExt cx="1061659" cy="1061659"/>
          </a:xfrm>
        </p:grpSpPr>
        <p:sp>
          <p:nvSpPr>
            <p:cNvPr id="11" name="Shape 1727"/>
            <p:cNvSpPr/>
            <p:nvPr/>
          </p:nvSpPr>
          <p:spPr>
            <a:xfrm>
              <a:off x="4061755" y="2492673"/>
              <a:ext cx="1061659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Shape 1751"/>
            <p:cNvSpPr/>
            <p:nvPr/>
          </p:nvSpPr>
          <p:spPr>
            <a:xfrm>
              <a:off x="4396967" y="2817846"/>
              <a:ext cx="398216" cy="398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0020336" y="4348831"/>
            <a:ext cx="972348" cy="972347"/>
            <a:chOff x="10058085" y="3811668"/>
            <a:chExt cx="1061660" cy="1061659"/>
          </a:xfrm>
        </p:grpSpPr>
        <p:sp>
          <p:nvSpPr>
            <p:cNvPr id="21" name="Shape 1737"/>
            <p:cNvSpPr/>
            <p:nvPr/>
          </p:nvSpPr>
          <p:spPr>
            <a:xfrm>
              <a:off x="10058085" y="3811668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hape 1753"/>
            <p:cNvSpPr/>
            <p:nvPr/>
          </p:nvSpPr>
          <p:spPr>
            <a:xfrm>
              <a:off x="10363316" y="4111638"/>
              <a:ext cx="451197" cy="461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305207" y="4348831"/>
            <a:ext cx="972348" cy="972347"/>
            <a:chOff x="7093566" y="3811668"/>
            <a:chExt cx="1061660" cy="1061659"/>
          </a:xfrm>
        </p:grpSpPr>
        <p:sp>
          <p:nvSpPr>
            <p:cNvPr id="22" name="Shape 1738"/>
            <p:cNvSpPr/>
            <p:nvPr/>
          </p:nvSpPr>
          <p:spPr>
            <a:xfrm>
              <a:off x="7093566" y="3811668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Shape 1754"/>
            <p:cNvSpPr/>
            <p:nvPr/>
          </p:nvSpPr>
          <p:spPr>
            <a:xfrm>
              <a:off x="7386751" y="4108303"/>
              <a:ext cx="492480" cy="461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799157" y="3494203"/>
            <a:ext cx="1211263" cy="2585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sym typeface="Arial" panose="020B0604020202020204" pitchFamily="34" charset="0"/>
              </a:rPr>
              <a:t>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359291" y="2503488"/>
            <a:ext cx="1663700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 Placeholder 3"/>
          <p:cNvSpPr txBox="1">
            <a:spLocks/>
          </p:cNvSpPr>
          <p:nvPr/>
        </p:nvSpPr>
        <p:spPr>
          <a:xfrm>
            <a:off x="5603864" y="3505357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8398237" y="3505357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8815187" y="4716703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6104342" y="4716703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3342547" y="4716703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4"/>
          <p:cNvSpPr txBox="1">
            <a:spLocks/>
          </p:cNvSpPr>
          <p:nvPr/>
        </p:nvSpPr>
        <p:spPr>
          <a:xfrm>
            <a:off x="4489438" y="2502790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7305207" y="2502790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4"/>
          <p:cNvSpPr txBox="1">
            <a:spLocks/>
          </p:cNvSpPr>
          <p:nvPr/>
        </p:nvSpPr>
        <p:spPr>
          <a:xfrm>
            <a:off x="4103838" y="5429539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858787" y="5427698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4"/>
          <p:cNvSpPr txBox="1">
            <a:spLocks/>
          </p:cNvSpPr>
          <p:nvPr/>
        </p:nvSpPr>
        <p:spPr>
          <a:xfrm>
            <a:off x="9574768" y="5435165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Shape 1752"/>
          <p:cNvSpPr/>
          <p:nvPr/>
        </p:nvSpPr>
        <p:spPr>
          <a:xfrm>
            <a:off x="7587816" y="3412222"/>
            <a:ext cx="422877" cy="422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4" extrusionOk="0">
                <a:moveTo>
                  <a:pt x="2578" y="8409"/>
                </a:moveTo>
                <a:cubicBezTo>
                  <a:pt x="2578" y="5193"/>
                  <a:pt x="5174" y="2587"/>
                  <a:pt x="8376" y="2587"/>
                </a:cubicBezTo>
                <a:cubicBezTo>
                  <a:pt x="11580" y="2587"/>
                  <a:pt x="14435" y="5451"/>
                  <a:pt x="14435" y="8666"/>
                </a:cubicBezTo>
                <a:cubicBezTo>
                  <a:pt x="14435" y="11882"/>
                  <a:pt x="11838" y="14488"/>
                  <a:pt x="8635" y="14488"/>
                </a:cubicBezTo>
                <a:cubicBezTo>
                  <a:pt x="5431" y="14488"/>
                  <a:pt x="2578" y="11624"/>
                  <a:pt x="2578" y="8409"/>
                </a:cubicBezTo>
                <a:close/>
                <a:moveTo>
                  <a:pt x="20914" y="18167"/>
                </a:moveTo>
                <a:lnTo>
                  <a:pt x="15797" y="13032"/>
                </a:lnTo>
                <a:cubicBezTo>
                  <a:pt x="16568" y="11759"/>
                  <a:pt x="17013" y="10265"/>
                  <a:pt x="17013" y="8666"/>
                </a:cubicBezTo>
                <a:cubicBezTo>
                  <a:pt x="17013" y="4023"/>
                  <a:pt x="13004" y="0"/>
                  <a:pt x="8376" y="0"/>
                </a:cubicBezTo>
                <a:cubicBezTo>
                  <a:pt x="3750" y="0"/>
                  <a:pt x="0" y="3765"/>
                  <a:pt x="0" y="8409"/>
                </a:cubicBezTo>
                <a:cubicBezTo>
                  <a:pt x="0" y="13052"/>
                  <a:pt x="4008" y="17075"/>
                  <a:pt x="8635" y="17075"/>
                </a:cubicBezTo>
                <a:cubicBezTo>
                  <a:pt x="10173" y="17075"/>
                  <a:pt x="11614" y="16657"/>
                  <a:pt x="12852" y="15931"/>
                </a:cubicBezTo>
                <a:lnTo>
                  <a:pt x="17996" y="21094"/>
                </a:lnTo>
                <a:cubicBezTo>
                  <a:pt x="18500" y="21600"/>
                  <a:pt x="19317" y="21600"/>
                  <a:pt x="19819" y="21094"/>
                </a:cubicBezTo>
                <a:lnTo>
                  <a:pt x="21096" y="19815"/>
                </a:lnTo>
                <a:cubicBezTo>
                  <a:pt x="21600" y="19309"/>
                  <a:pt x="21417" y="18672"/>
                  <a:pt x="20914" y="1816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Shape 1755"/>
          <p:cNvSpPr/>
          <p:nvPr/>
        </p:nvSpPr>
        <p:spPr>
          <a:xfrm>
            <a:off x="4835459" y="4670819"/>
            <a:ext cx="364716" cy="3283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2" y="0"/>
                </a:moveTo>
                <a:cubicBezTo>
                  <a:pt x="9030" y="0"/>
                  <a:pt x="7856" y="707"/>
                  <a:pt x="7120" y="1087"/>
                </a:cubicBezTo>
                <a:lnTo>
                  <a:pt x="7120" y="3594"/>
                </a:lnTo>
                <a:lnTo>
                  <a:pt x="4741" y="3594"/>
                </a:lnTo>
                <a:lnTo>
                  <a:pt x="4741" y="21600"/>
                </a:lnTo>
                <a:lnTo>
                  <a:pt x="16843" y="21600"/>
                </a:lnTo>
                <a:lnTo>
                  <a:pt x="16843" y="3594"/>
                </a:lnTo>
                <a:lnTo>
                  <a:pt x="14465" y="3594"/>
                </a:lnTo>
                <a:cubicBezTo>
                  <a:pt x="14465" y="3594"/>
                  <a:pt x="14465" y="1087"/>
                  <a:pt x="14465" y="1087"/>
                </a:cubicBezTo>
                <a:cubicBezTo>
                  <a:pt x="13730" y="707"/>
                  <a:pt x="12555" y="0"/>
                  <a:pt x="10792" y="0"/>
                </a:cubicBezTo>
                <a:close/>
                <a:moveTo>
                  <a:pt x="2152" y="3611"/>
                </a:moveTo>
                <a:cubicBezTo>
                  <a:pt x="965" y="3611"/>
                  <a:pt x="0" y="4682"/>
                  <a:pt x="0" y="6002"/>
                </a:cubicBezTo>
                <a:lnTo>
                  <a:pt x="0" y="19209"/>
                </a:lnTo>
                <a:cubicBezTo>
                  <a:pt x="0" y="20528"/>
                  <a:pt x="965" y="21600"/>
                  <a:pt x="2152" y="21600"/>
                </a:cubicBezTo>
                <a:lnTo>
                  <a:pt x="3236" y="21600"/>
                </a:lnTo>
                <a:lnTo>
                  <a:pt x="3236" y="3611"/>
                </a:lnTo>
                <a:lnTo>
                  <a:pt x="2152" y="3611"/>
                </a:lnTo>
                <a:close/>
                <a:moveTo>
                  <a:pt x="18364" y="3611"/>
                </a:moveTo>
                <a:lnTo>
                  <a:pt x="18364" y="21600"/>
                </a:lnTo>
                <a:lnTo>
                  <a:pt x="19448" y="21600"/>
                </a:lnTo>
                <a:cubicBezTo>
                  <a:pt x="20635" y="21600"/>
                  <a:pt x="21600" y="20528"/>
                  <a:pt x="21600" y="19209"/>
                </a:cubicBezTo>
                <a:lnTo>
                  <a:pt x="21600" y="6002"/>
                </a:lnTo>
                <a:cubicBezTo>
                  <a:pt x="21600" y="4682"/>
                  <a:pt x="20635" y="3611"/>
                  <a:pt x="19448" y="3611"/>
                </a:cubicBezTo>
                <a:lnTo>
                  <a:pt x="18364" y="361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96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14" grpId="0" animBg="1"/>
      <p:bldP spid="25" grpId="0" animBg="1"/>
      <p:bldP spid="32" grpId="0" animBg="1"/>
      <p:bldP spid="33" grpId="0" animBg="1"/>
      <p:bldP spid="4" grpId="0" build="p"/>
      <p:bldP spid="5" grpId="0" build="p"/>
      <p:bldP spid="40" grpId="0"/>
      <p:bldP spid="41" grpId="0"/>
      <p:bldP spid="42" grpId="0"/>
      <p:bldP spid="43" grpId="0"/>
      <p:bldP spid="44" grpId="0"/>
      <p:bldP spid="47" grpId="0"/>
      <p:bldP spid="48" grpId="0"/>
      <p:bldP spid="49" grpId="0"/>
      <p:bldP spid="50" grpId="0"/>
      <p:bldP spid="51" grpId="0"/>
      <p:bldP spid="36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60603" y="1784605"/>
            <a:ext cx="3569610" cy="20503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482340" y="1784605"/>
            <a:ext cx="3569610" cy="20503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08476" y="3836733"/>
            <a:ext cx="3569610" cy="20503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427247" y="3836733"/>
            <a:ext cx="3569610" cy="20503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75590" y="2290307"/>
            <a:ext cx="2197449" cy="779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83843" y="2290307"/>
            <a:ext cx="2197449" cy="779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10860" y="4373640"/>
            <a:ext cx="2197449" cy="779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119114" y="4373640"/>
            <a:ext cx="2197449" cy="779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2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2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02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" grpId="0" animBg="1"/>
      <p:bldP spid="36" grpId="0" animBg="1"/>
      <p:bldP spid="38" grpId="0"/>
      <p:bldP spid="39" grpId="0"/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3181" y="1904380"/>
            <a:ext cx="9896912" cy="3423893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0626" y="3034659"/>
            <a:ext cx="1423394" cy="1163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5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695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6" y="3034658"/>
            <a:ext cx="3184234" cy="553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75638" y="362707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188137" y="362707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475638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188137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54" y="643500"/>
            <a:ext cx="2972828" cy="5945657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7064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896"/>
          <p:cNvSpPr/>
          <p:nvPr/>
        </p:nvSpPr>
        <p:spPr>
          <a:xfrm>
            <a:off x="9290816" y="5026631"/>
            <a:ext cx="2727012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Shape 1897"/>
          <p:cNvSpPr/>
          <p:nvPr/>
        </p:nvSpPr>
        <p:spPr>
          <a:xfrm>
            <a:off x="1820678" y="3816271"/>
            <a:ext cx="2713354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Shape 1899"/>
          <p:cNvSpPr/>
          <p:nvPr/>
        </p:nvSpPr>
        <p:spPr>
          <a:xfrm>
            <a:off x="3794437" y="4882282"/>
            <a:ext cx="5269876" cy="1213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557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43" y="0"/>
                </a:lnTo>
                <a:lnTo>
                  <a:pt x="3557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6788" tIns="26788" rIns="26788" bIns="26788" anchor="ctr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1900"/>
          <p:cNvSpPr/>
          <p:nvPr/>
        </p:nvSpPr>
        <p:spPr>
          <a:xfrm>
            <a:off x="4660210" y="3657600"/>
            <a:ext cx="3538330" cy="1224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47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6251" y="0"/>
                </a:lnTo>
                <a:lnTo>
                  <a:pt x="5347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6788" tIns="26788" rIns="26788" bIns="26788" anchor="ctr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901"/>
          <p:cNvSpPr/>
          <p:nvPr/>
        </p:nvSpPr>
        <p:spPr>
          <a:xfrm>
            <a:off x="5538092" y="2404123"/>
            <a:ext cx="1782568" cy="1247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8183" y="5234"/>
                </a:lnTo>
                <a:lnTo>
                  <a:pt x="8190" y="5234"/>
                </a:lnTo>
                <a:lnTo>
                  <a:pt x="0" y="21600"/>
                </a:lnTo>
                <a:lnTo>
                  <a:pt x="21600" y="21600"/>
                </a:lnTo>
                <a:lnTo>
                  <a:pt x="13410" y="5234"/>
                </a:lnTo>
                <a:lnTo>
                  <a:pt x="13417" y="5234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6788" tIns="26788" rIns="26788" bIns="26788" anchor="ctr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5615665" y="5359317"/>
            <a:ext cx="1627416" cy="2585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smtClean="0">
                <a:solidFill>
                  <a:srgbClr val="FCFCFC"/>
                </a:solidFill>
                <a:latin typeface="+mn-ea"/>
                <a:ea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008004" y="3032691"/>
            <a:ext cx="842738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5743573" y="4146146"/>
            <a:ext cx="1371602" cy="2585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Shape 1896"/>
          <p:cNvSpPr/>
          <p:nvPr/>
        </p:nvSpPr>
        <p:spPr>
          <a:xfrm>
            <a:off x="7466146" y="2559203"/>
            <a:ext cx="2727012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4" grpId="0" animBg="1"/>
      <p:bldP spid="4" grpId="0" build="p"/>
      <p:bldP spid="20" grpId="0"/>
      <p:bldP spid="19" grpId="0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706" y="199"/>
            <a:ext cx="3532032" cy="361612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29375" y="3616325"/>
            <a:ext cx="2896639" cy="36163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8058" y="1353737"/>
            <a:ext cx="3769035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CREATIVE PORTFOLIO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8059" y="1840898"/>
            <a:ext cx="2262259" cy="5845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62618" y="4593181"/>
            <a:ext cx="3950505" cy="3245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THIS IS YOUR CREATIVE IDEA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46565" y="5506525"/>
            <a:ext cx="2262259" cy="5845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02523" y="4907786"/>
            <a:ext cx="1510029" cy="16235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0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PROFESSIONAL WORK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334420" y="2327769"/>
            <a:ext cx="2847446" cy="55451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NEW INSPIRE THEME</a:t>
            </a:r>
          </a:p>
        </p:txBody>
      </p:sp>
    </p:spTree>
    <p:extLst>
      <p:ext uri="{BB962C8B-B14F-4D97-AF65-F5344CB8AC3E}">
        <p14:creationId xmlns:p14="http://schemas.microsoft.com/office/powerpoint/2010/main" val="59670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/>
          <p:cNvSpPr/>
          <p:nvPr/>
        </p:nvSpPr>
        <p:spPr>
          <a:xfrm rot="5400000">
            <a:off x="5791343" y="-1099772"/>
            <a:ext cx="1276066" cy="12858045"/>
          </a:xfrm>
          <a:prstGeom prst="rect">
            <a:avLst/>
          </a:prstGeom>
          <a:solidFill>
            <a:schemeClr val="accent6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15220" y="3333024"/>
            <a:ext cx="1702308" cy="490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55049" y="3333024"/>
            <a:ext cx="1702308" cy="490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08389" y="3333024"/>
            <a:ext cx="1702308" cy="490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61728" y="3333024"/>
            <a:ext cx="1702308" cy="490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2485481" y="3154039"/>
            <a:ext cx="848631" cy="848631"/>
            <a:chOff x="817364" y="1776265"/>
            <a:chExt cx="826181" cy="826181"/>
          </a:xfrm>
        </p:grpSpPr>
        <p:sp>
          <p:nvSpPr>
            <p:cNvPr id="37" name="Oval 36"/>
            <p:cNvSpPr/>
            <p:nvPr/>
          </p:nvSpPr>
          <p:spPr>
            <a:xfrm>
              <a:off x="817364" y="1776265"/>
              <a:ext cx="826181" cy="8261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7"/>
            <p:cNvSpPr>
              <a:spLocks noEditPoints="1"/>
            </p:cNvSpPr>
            <p:nvPr/>
          </p:nvSpPr>
          <p:spPr bwMode="auto">
            <a:xfrm>
              <a:off x="1014427" y="1973328"/>
              <a:ext cx="432054" cy="432054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172350" y="3154039"/>
            <a:ext cx="848631" cy="848631"/>
            <a:chOff x="5773542" y="1776265"/>
            <a:chExt cx="826181" cy="826181"/>
          </a:xfrm>
        </p:grpSpPr>
        <p:sp>
          <p:nvSpPr>
            <p:cNvPr id="40" name="Oval 39"/>
            <p:cNvSpPr/>
            <p:nvPr/>
          </p:nvSpPr>
          <p:spPr>
            <a:xfrm>
              <a:off x="5773542" y="1776265"/>
              <a:ext cx="826181" cy="82618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22"/>
            <p:cNvSpPr>
              <a:spLocks noEditPoints="1"/>
            </p:cNvSpPr>
            <p:nvPr/>
          </p:nvSpPr>
          <p:spPr bwMode="auto">
            <a:xfrm>
              <a:off x="5989302" y="1999111"/>
              <a:ext cx="394661" cy="394133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724307" y="3154039"/>
            <a:ext cx="848631" cy="848631"/>
            <a:chOff x="4168892" y="2012305"/>
            <a:chExt cx="739552" cy="743795"/>
          </a:xfrm>
        </p:grpSpPr>
        <p:sp>
          <p:nvSpPr>
            <p:cNvPr id="43" name="Oval 42"/>
            <p:cNvSpPr/>
            <p:nvPr/>
          </p:nvSpPr>
          <p:spPr>
            <a:xfrm>
              <a:off x="4168892" y="2012305"/>
              <a:ext cx="739552" cy="74379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3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4374990" y="2274029"/>
              <a:ext cx="335260" cy="209340"/>
              <a:chOff x="7507288" y="3873501"/>
              <a:chExt cx="338138" cy="211137"/>
            </a:xfrm>
            <a:solidFill>
              <a:schemeClr val="bg1"/>
            </a:solidFill>
          </p:grpSpPr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7507288" y="3873501"/>
                <a:ext cx="338138" cy="79375"/>
              </a:xfrm>
              <a:custGeom>
                <a:avLst/>
                <a:gdLst>
                  <a:gd name="T0" fmla="*/ 154 w 213"/>
                  <a:gd name="T1" fmla="*/ 50 h 50"/>
                  <a:gd name="T2" fmla="*/ 213 w 213"/>
                  <a:gd name="T3" fmla="*/ 50 h 50"/>
                  <a:gd name="T4" fmla="*/ 170 w 213"/>
                  <a:gd name="T5" fmla="*/ 0 h 50"/>
                  <a:gd name="T6" fmla="*/ 106 w 213"/>
                  <a:gd name="T7" fmla="*/ 0 h 50"/>
                  <a:gd name="T8" fmla="*/ 42 w 213"/>
                  <a:gd name="T9" fmla="*/ 0 h 50"/>
                  <a:gd name="T10" fmla="*/ 0 w 213"/>
                  <a:gd name="T11" fmla="*/ 50 h 50"/>
                  <a:gd name="T12" fmla="*/ 59 w 213"/>
                  <a:gd name="T13" fmla="*/ 50 h 50"/>
                  <a:gd name="T14" fmla="*/ 154 w 213"/>
                  <a:gd name="T1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3" h="50">
                    <a:moveTo>
                      <a:pt x="154" y="50"/>
                    </a:moveTo>
                    <a:lnTo>
                      <a:pt x="213" y="50"/>
                    </a:lnTo>
                    <a:lnTo>
                      <a:pt x="170" y="0"/>
                    </a:lnTo>
                    <a:lnTo>
                      <a:pt x="106" y="0"/>
                    </a:lnTo>
                    <a:lnTo>
                      <a:pt x="42" y="0"/>
                    </a:lnTo>
                    <a:lnTo>
                      <a:pt x="0" y="50"/>
                    </a:lnTo>
                    <a:lnTo>
                      <a:pt x="59" y="50"/>
                    </a:lnTo>
                    <a:lnTo>
                      <a:pt x="154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9"/>
              <p:cNvSpPr>
                <a:spLocks/>
              </p:cNvSpPr>
              <p:nvPr/>
            </p:nvSpPr>
            <p:spPr bwMode="auto">
              <a:xfrm>
                <a:off x="7507288" y="3978276"/>
                <a:ext cx="338138" cy="38100"/>
              </a:xfrm>
              <a:custGeom>
                <a:avLst/>
                <a:gdLst>
                  <a:gd name="T0" fmla="*/ 21 w 213"/>
                  <a:gd name="T1" fmla="*/ 0 h 24"/>
                  <a:gd name="T2" fmla="*/ 0 w 213"/>
                  <a:gd name="T3" fmla="*/ 24 h 24"/>
                  <a:gd name="T4" fmla="*/ 59 w 213"/>
                  <a:gd name="T5" fmla="*/ 24 h 24"/>
                  <a:gd name="T6" fmla="*/ 154 w 213"/>
                  <a:gd name="T7" fmla="*/ 24 h 24"/>
                  <a:gd name="T8" fmla="*/ 213 w 213"/>
                  <a:gd name="T9" fmla="*/ 24 h 24"/>
                  <a:gd name="T10" fmla="*/ 191 w 213"/>
                  <a:gd name="T11" fmla="*/ 0 h 24"/>
                  <a:gd name="T12" fmla="*/ 21 w 213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4">
                    <a:moveTo>
                      <a:pt x="21" y="0"/>
                    </a:moveTo>
                    <a:lnTo>
                      <a:pt x="0" y="24"/>
                    </a:lnTo>
                    <a:lnTo>
                      <a:pt x="59" y="24"/>
                    </a:lnTo>
                    <a:lnTo>
                      <a:pt x="154" y="24"/>
                    </a:lnTo>
                    <a:lnTo>
                      <a:pt x="213" y="24"/>
                    </a:lnTo>
                    <a:lnTo>
                      <a:pt x="19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10"/>
              <p:cNvSpPr>
                <a:spLocks/>
              </p:cNvSpPr>
              <p:nvPr/>
            </p:nvSpPr>
            <p:spPr bwMode="auto">
              <a:xfrm>
                <a:off x="7507288" y="4043363"/>
                <a:ext cx="338138" cy="41275"/>
              </a:xfrm>
              <a:custGeom>
                <a:avLst/>
                <a:gdLst>
                  <a:gd name="T0" fmla="*/ 21 w 213"/>
                  <a:gd name="T1" fmla="*/ 0 h 26"/>
                  <a:gd name="T2" fmla="*/ 0 w 213"/>
                  <a:gd name="T3" fmla="*/ 26 h 26"/>
                  <a:gd name="T4" fmla="*/ 59 w 213"/>
                  <a:gd name="T5" fmla="*/ 26 h 26"/>
                  <a:gd name="T6" fmla="*/ 154 w 213"/>
                  <a:gd name="T7" fmla="*/ 26 h 26"/>
                  <a:gd name="T8" fmla="*/ 213 w 213"/>
                  <a:gd name="T9" fmla="*/ 26 h 26"/>
                  <a:gd name="T10" fmla="*/ 191 w 213"/>
                  <a:gd name="T11" fmla="*/ 0 h 26"/>
                  <a:gd name="T12" fmla="*/ 21 w 213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6">
                    <a:moveTo>
                      <a:pt x="21" y="0"/>
                    </a:moveTo>
                    <a:lnTo>
                      <a:pt x="0" y="26"/>
                    </a:lnTo>
                    <a:lnTo>
                      <a:pt x="59" y="26"/>
                    </a:lnTo>
                    <a:lnTo>
                      <a:pt x="154" y="26"/>
                    </a:lnTo>
                    <a:lnTo>
                      <a:pt x="213" y="26"/>
                    </a:lnTo>
                    <a:lnTo>
                      <a:pt x="19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5933331" y="3154039"/>
            <a:ext cx="848631" cy="848631"/>
            <a:chOff x="8173630" y="2776471"/>
            <a:chExt cx="1039365" cy="1045329"/>
          </a:xfrm>
        </p:grpSpPr>
        <p:sp>
          <p:nvSpPr>
            <p:cNvPr id="49" name="Oval 48"/>
            <p:cNvSpPr/>
            <p:nvPr/>
          </p:nvSpPr>
          <p:spPr>
            <a:xfrm>
              <a:off x="8173630" y="2776471"/>
              <a:ext cx="1039365" cy="104532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3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8473738" y="3091969"/>
              <a:ext cx="429464" cy="359632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51" name="Freeform 103"/>
              <p:cNvSpPr>
                <a:spLocks/>
              </p:cNvSpPr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104"/>
              <p:cNvSpPr>
                <a:spLocks/>
              </p:cNvSpPr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3" name="Group 52"/>
          <p:cNvGrpSpPr/>
          <p:nvPr/>
        </p:nvGrpSpPr>
        <p:grpSpPr>
          <a:xfrm>
            <a:off x="9459216" y="3154039"/>
            <a:ext cx="848631" cy="848631"/>
            <a:chOff x="6740410" y="578561"/>
            <a:chExt cx="826181" cy="826181"/>
          </a:xfrm>
        </p:grpSpPr>
        <p:sp>
          <p:nvSpPr>
            <p:cNvPr id="54" name="Oval 53"/>
            <p:cNvSpPr/>
            <p:nvPr/>
          </p:nvSpPr>
          <p:spPr>
            <a:xfrm>
              <a:off x="6740410" y="578561"/>
              <a:ext cx="826181" cy="82618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6"/>
            <p:cNvSpPr>
              <a:spLocks noEditPoints="1"/>
            </p:cNvSpPr>
            <p:nvPr/>
          </p:nvSpPr>
          <p:spPr bwMode="auto">
            <a:xfrm>
              <a:off x="6895800" y="727929"/>
              <a:ext cx="515401" cy="527448"/>
            </a:xfrm>
            <a:custGeom>
              <a:avLst/>
              <a:gdLst>
                <a:gd name="T0" fmla="*/ 121 w 417"/>
                <a:gd name="T1" fmla="*/ 94 h 426"/>
                <a:gd name="T2" fmla="*/ 85 w 417"/>
                <a:gd name="T3" fmla="*/ 341 h 426"/>
                <a:gd name="T4" fmla="*/ 332 w 417"/>
                <a:gd name="T5" fmla="*/ 305 h 426"/>
                <a:gd name="T6" fmla="*/ 267 w 417"/>
                <a:gd name="T7" fmla="*/ 159 h 426"/>
                <a:gd name="T8" fmla="*/ 121 w 417"/>
                <a:gd name="T9" fmla="*/ 94 h 426"/>
                <a:gd name="T10" fmla="*/ 306 w 417"/>
                <a:gd name="T11" fmla="*/ 286 h 426"/>
                <a:gd name="T12" fmla="*/ 199 w 417"/>
                <a:gd name="T13" fmla="*/ 227 h 426"/>
                <a:gd name="T14" fmla="*/ 140 w 417"/>
                <a:gd name="T15" fmla="*/ 120 h 426"/>
                <a:gd name="T16" fmla="*/ 247 w 417"/>
                <a:gd name="T17" fmla="*/ 179 h 426"/>
                <a:gd name="T18" fmla="*/ 306 w 417"/>
                <a:gd name="T19" fmla="*/ 286 h 426"/>
                <a:gd name="T20" fmla="*/ 309 w 417"/>
                <a:gd name="T21" fmla="*/ 128 h 426"/>
                <a:gd name="T22" fmla="*/ 323 w 417"/>
                <a:gd name="T23" fmla="*/ 122 h 426"/>
                <a:gd name="T24" fmla="*/ 361 w 417"/>
                <a:gd name="T25" fmla="*/ 84 h 426"/>
                <a:gd name="T26" fmla="*/ 361 w 417"/>
                <a:gd name="T27" fmla="*/ 56 h 426"/>
                <a:gd name="T28" fmla="*/ 333 w 417"/>
                <a:gd name="T29" fmla="*/ 56 h 426"/>
                <a:gd name="T30" fmla="*/ 295 w 417"/>
                <a:gd name="T31" fmla="*/ 94 h 426"/>
                <a:gd name="T32" fmla="*/ 295 w 417"/>
                <a:gd name="T33" fmla="*/ 122 h 426"/>
                <a:gd name="T34" fmla="*/ 309 w 417"/>
                <a:gd name="T35" fmla="*/ 128 h 426"/>
                <a:gd name="T36" fmla="*/ 237 w 417"/>
                <a:gd name="T37" fmla="*/ 79 h 426"/>
                <a:gd name="T38" fmla="*/ 247 w 417"/>
                <a:gd name="T39" fmla="*/ 81 h 426"/>
                <a:gd name="T40" fmla="*/ 264 w 417"/>
                <a:gd name="T41" fmla="*/ 71 h 426"/>
                <a:gd name="T42" fmla="*/ 286 w 417"/>
                <a:gd name="T43" fmla="*/ 33 h 426"/>
                <a:gd name="T44" fmla="*/ 278 w 417"/>
                <a:gd name="T45" fmla="*/ 5 h 426"/>
                <a:gd name="T46" fmla="*/ 251 w 417"/>
                <a:gd name="T47" fmla="*/ 13 h 426"/>
                <a:gd name="T48" fmla="*/ 229 w 417"/>
                <a:gd name="T49" fmla="*/ 52 h 426"/>
                <a:gd name="T50" fmla="*/ 237 w 417"/>
                <a:gd name="T51" fmla="*/ 79 h 426"/>
                <a:gd name="T52" fmla="*/ 412 w 417"/>
                <a:gd name="T53" fmla="*/ 139 h 426"/>
                <a:gd name="T54" fmla="*/ 385 w 417"/>
                <a:gd name="T55" fmla="*/ 131 h 426"/>
                <a:gd name="T56" fmla="*/ 346 w 417"/>
                <a:gd name="T57" fmla="*/ 153 h 426"/>
                <a:gd name="T58" fmla="*/ 338 w 417"/>
                <a:gd name="T59" fmla="*/ 180 h 426"/>
                <a:gd name="T60" fmla="*/ 356 w 417"/>
                <a:gd name="T61" fmla="*/ 190 h 426"/>
                <a:gd name="T62" fmla="*/ 366 w 417"/>
                <a:gd name="T63" fmla="*/ 188 h 426"/>
                <a:gd name="T64" fmla="*/ 404 w 417"/>
                <a:gd name="T65" fmla="*/ 166 h 426"/>
                <a:gd name="T66" fmla="*/ 412 w 417"/>
                <a:gd name="T67" fmla="*/ 13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426">
                  <a:moveTo>
                    <a:pt x="121" y="94"/>
                  </a:moveTo>
                  <a:cubicBezTo>
                    <a:pt x="98" y="116"/>
                    <a:pt x="0" y="256"/>
                    <a:pt x="85" y="341"/>
                  </a:cubicBezTo>
                  <a:cubicBezTo>
                    <a:pt x="170" y="426"/>
                    <a:pt x="309" y="328"/>
                    <a:pt x="332" y="305"/>
                  </a:cubicBezTo>
                  <a:cubicBezTo>
                    <a:pt x="354" y="283"/>
                    <a:pt x="325" y="217"/>
                    <a:pt x="267" y="159"/>
                  </a:cubicBezTo>
                  <a:cubicBezTo>
                    <a:pt x="209" y="101"/>
                    <a:pt x="143" y="72"/>
                    <a:pt x="121" y="94"/>
                  </a:cubicBezTo>
                  <a:close/>
                  <a:moveTo>
                    <a:pt x="306" y="286"/>
                  </a:moveTo>
                  <a:cubicBezTo>
                    <a:pt x="299" y="292"/>
                    <a:pt x="248" y="277"/>
                    <a:pt x="199" y="227"/>
                  </a:cubicBezTo>
                  <a:cubicBezTo>
                    <a:pt x="149" y="178"/>
                    <a:pt x="134" y="127"/>
                    <a:pt x="140" y="120"/>
                  </a:cubicBezTo>
                  <a:cubicBezTo>
                    <a:pt x="147" y="113"/>
                    <a:pt x="198" y="129"/>
                    <a:pt x="247" y="179"/>
                  </a:cubicBezTo>
                  <a:cubicBezTo>
                    <a:pt x="297" y="228"/>
                    <a:pt x="313" y="279"/>
                    <a:pt x="306" y="286"/>
                  </a:cubicBezTo>
                  <a:close/>
                  <a:moveTo>
                    <a:pt x="309" y="128"/>
                  </a:moveTo>
                  <a:cubicBezTo>
                    <a:pt x="314" y="128"/>
                    <a:pt x="319" y="126"/>
                    <a:pt x="323" y="122"/>
                  </a:cubicBezTo>
                  <a:cubicBezTo>
                    <a:pt x="361" y="84"/>
                    <a:pt x="361" y="84"/>
                    <a:pt x="361" y="84"/>
                  </a:cubicBezTo>
                  <a:cubicBezTo>
                    <a:pt x="369" y="76"/>
                    <a:pt x="369" y="64"/>
                    <a:pt x="361" y="56"/>
                  </a:cubicBezTo>
                  <a:cubicBezTo>
                    <a:pt x="353" y="48"/>
                    <a:pt x="341" y="48"/>
                    <a:pt x="333" y="56"/>
                  </a:cubicBezTo>
                  <a:cubicBezTo>
                    <a:pt x="295" y="94"/>
                    <a:pt x="295" y="94"/>
                    <a:pt x="295" y="94"/>
                  </a:cubicBezTo>
                  <a:cubicBezTo>
                    <a:pt x="287" y="102"/>
                    <a:pt x="287" y="115"/>
                    <a:pt x="295" y="122"/>
                  </a:cubicBezTo>
                  <a:cubicBezTo>
                    <a:pt x="299" y="126"/>
                    <a:pt x="304" y="128"/>
                    <a:pt x="309" y="128"/>
                  </a:cubicBezTo>
                  <a:close/>
                  <a:moveTo>
                    <a:pt x="237" y="79"/>
                  </a:moveTo>
                  <a:cubicBezTo>
                    <a:pt x="240" y="81"/>
                    <a:pt x="243" y="81"/>
                    <a:pt x="247" y="81"/>
                  </a:cubicBezTo>
                  <a:cubicBezTo>
                    <a:pt x="254" y="81"/>
                    <a:pt x="260" y="78"/>
                    <a:pt x="264" y="71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1" y="23"/>
                    <a:pt x="288" y="11"/>
                    <a:pt x="278" y="5"/>
                  </a:cubicBezTo>
                  <a:cubicBezTo>
                    <a:pt x="268" y="0"/>
                    <a:pt x="256" y="3"/>
                    <a:pt x="251" y="13"/>
                  </a:cubicBezTo>
                  <a:cubicBezTo>
                    <a:pt x="229" y="52"/>
                    <a:pt x="229" y="52"/>
                    <a:pt x="229" y="52"/>
                  </a:cubicBezTo>
                  <a:cubicBezTo>
                    <a:pt x="224" y="61"/>
                    <a:pt x="227" y="73"/>
                    <a:pt x="237" y="79"/>
                  </a:cubicBezTo>
                  <a:close/>
                  <a:moveTo>
                    <a:pt x="412" y="139"/>
                  </a:moveTo>
                  <a:cubicBezTo>
                    <a:pt x="406" y="129"/>
                    <a:pt x="394" y="126"/>
                    <a:pt x="385" y="131"/>
                  </a:cubicBezTo>
                  <a:cubicBezTo>
                    <a:pt x="346" y="153"/>
                    <a:pt x="346" y="153"/>
                    <a:pt x="346" y="153"/>
                  </a:cubicBezTo>
                  <a:cubicBezTo>
                    <a:pt x="336" y="158"/>
                    <a:pt x="333" y="171"/>
                    <a:pt x="338" y="180"/>
                  </a:cubicBezTo>
                  <a:cubicBezTo>
                    <a:pt x="342" y="187"/>
                    <a:pt x="349" y="190"/>
                    <a:pt x="356" y="190"/>
                  </a:cubicBezTo>
                  <a:cubicBezTo>
                    <a:pt x="359" y="190"/>
                    <a:pt x="363" y="190"/>
                    <a:pt x="366" y="188"/>
                  </a:cubicBezTo>
                  <a:cubicBezTo>
                    <a:pt x="404" y="166"/>
                    <a:pt x="404" y="166"/>
                    <a:pt x="404" y="166"/>
                  </a:cubicBezTo>
                  <a:cubicBezTo>
                    <a:pt x="414" y="161"/>
                    <a:pt x="417" y="149"/>
                    <a:pt x="412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2663211" y="2601359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350081" y="2601359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106394" y="2601359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908463" y="2601359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9618828" y="2601359"/>
            <a:ext cx="529406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305384" y="5198163"/>
            <a:ext cx="256480" cy="301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4" name="Rectangle 63"/>
          <p:cNvSpPr/>
          <p:nvPr/>
        </p:nvSpPr>
        <p:spPr>
          <a:xfrm>
            <a:off x="2642059" y="5237946"/>
            <a:ext cx="1500281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637104" y="4938541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499509" y="5198163"/>
            <a:ext cx="256480" cy="301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6" name="Rectangle 75"/>
          <p:cNvSpPr/>
          <p:nvPr/>
        </p:nvSpPr>
        <p:spPr>
          <a:xfrm>
            <a:off x="4836185" y="5237946"/>
            <a:ext cx="1500281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831230" y="4938541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98589" y="5198163"/>
            <a:ext cx="256480" cy="301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79" name="Rectangle 78"/>
          <p:cNvSpPr/>
          <p:nvPr/>
        </p:nvSpPr>
        <p:spPr>
          <a:xfrm>
            <a:off x="7035265" y="5237946"/>
            <a:ext cx="1500281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030310" y="4938541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892715" y="5198163"/>
            <a:ext cx="256480" cy="301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82" name="Rectangle 81"/>
          <p:cNvSpPr/>
          <p:nvPr/>
        </p:nvSpPr>
        <p:spPr>
          <a:xfrm>
            <a:off x="9229390" y="5237946"/>
            <a:ext cx="1500281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9224435" y="4938541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49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11" grpId="0" animBg="1"/>
      <p:bldP spid="7" grpId="0" animBg="1"/>
      <p:bldP spid="8" grpId="0" animBg="1"/>
      <p:bldP spid="9" grpId="0" animBg="1"/>
      <p:bldP spid="56" grpId="0"/>
      <p:bldP spid="57" grpId="0"/>
      <p:bldP spid="60" grpId="0"/>
      <p:bldP spid="61" grpId="0"/>
      <p:bldP spid="62" grpId="0"/>
      <p:bldP spid="63" grpId="0"/>
      <p:bldP spid="64" grpId="0"/>
      <p:bldP spid="65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657964" y="2095669"/>
            <a:ext cx="4517903" cy="3080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RECENT POPULAR WORK ANALYSIS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57963" y="2677482"/>
            <a:ext cx="4268379" cy="5845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99342" y="4747495"/>
            <a:ext cx="4103751" cy="3080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2002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MODER AND CLEAN SOLUTIONS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32410" y="5329308"/>
            <a:ext cx="4270685" cy="5845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54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17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353" y="199"/>
            <a:ext cx="8071119" cy="4596697"/>
          </a:xfrm>
          <a:custGeom>
            <a:avLst/>
            <a:gdLst>
              <a:gd name="T0" fmla="*/ 2665 w 2665"/>
              <a:gd name="T1" fmla="*/ 0 h 1127"/>
              <a:gd name="T2" fmla="*/ 0 w 2665"/>
              <a:gd name="T3" fmla="*/ 0 h 1127"/>
              <a:gd name="T4" fmla="*/ 652 w 2665"/>
              <a:gd name="T5" fmla="*/ 1127 h 1127"/>
              <a:gd name="T6" fmla="*/ 2665 w 2665"/>
              <a:gd name="T7" fmla="*/ 0 h 1127"/>
              <a:gd name="connsiteX0" fmla="*/ 10000 w 10000"/>
              <a:gd name="connsiteY0" fmla="*/ 0 h 13164"/>
              <a:gd name="connsiteX1" fmla="*/ 0 w 10000"/>
              <a:gd name="connsiteY1" fmla="*/ 0 h 13164"/>
              <a:gd name="connsiteX2" fmla="*/ 16 w 10000"/>
              <a:gd name="connsiteY2" fmla="*/ 13164 h 13164"/>
              <a:gd name="connsiteX3" fmla="*/ 10000 w 10000"/>
              <a:gd name="connsiteY3" fmla="*/ 0 h 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3164">
                <a:moveTo>
                  <a:pt x="10000" y="0"/>
                </a:moveTo>
                <a:lnTo>
                  <a:pt x="0" y="0"/>
                </a:lnTo>
                <a:cubicBezTo>
                  <a:pt x="5" y="4388"/>
                  <a:pt x="11" y="8776"/>
                  <a:pt x="16" y="13164"/>
                </a:cubicBezTo>
                <a:lnTo>
                  <a:pt x="10000" y="0"/>
                </a:lnTo>
                <a:close/>
              </a:path>
            </a:pathLst>
          </a:custGeom>
          <a:blipFill dpi="0"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131" t="-30988" r="-9197" b="-5402"/>
            </a:stretch>
          </a:blip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353" y="199"/>
            <a:ext cx="6303232" cy="7232253"/>
          </a:xfrm>
          <a:custGeom>
            <a:avLst/>
            <a:gdLst>
              <a:gd name="connsiteX0" fmla="*/ 0 w 6303578"/>
              <a:gd name="connsiteY0" fmla="*/ 5940123 h 7232650"/>
              <a:gd name="connsiteX1" fmla="*/ 707864 w 6303578"/>
              <a:gd name="connsiteY1" fmla="*/ 7232650 h 7232650"/>
              <a:gd name="connsiteX2" fmla="*/ 0 w 6303578"/>
              <a:gd name="connsiteY2" fmla="*/ 7232650 h 7232650"/>
              <a:gd name="connsiteX3" fmla="*/ 0 w 6303578"/>
              <a:gd name="connsiteY3" fmla="*/ 0 h 7232650"/>
              <a:gd name="connsiteX4" fmla="*/ 2087752 w 6303578"/>
              <a:gd name="connsiteY4" fmla="*/ 0 h 7232650"/>
              <a:gd name="connsiteX5" fmla="*/ 6303578 w 6303578"/>
              <a:gd name="connsiteY5" fmla="*/ 7232650 h 7232650"/>
              <a:gd name="connsiteX6" fmla="*/ 707865 w 6303578"/>
              <a:gd name="connsiteY6" fmla="*/ 7232650 h 7232650"/>
              <a:gd name="connsiteX7" fmla="*/ 0 w 6303578"/>
              <a:gd name="connsiteY7" fmla="*/ 5940123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03578" h="7232650">
                <a:moveTo>
                  <a:pt x="0" y="5940123"/>
                </a:moveTo>
                <a:lnTo>
                  <a:pt x="707864" y="7232650"/>
                </a:lnTo>
                <a:lnTo>
                  <a:pt x="0" y="7232650"/>
                </a:lnTo>
                <a:close/>
                <a:moveTo>
                  <a:pt x="0" y="0"/>
                </a:moveTo>
                <a:lnTo>
                  <a:pt x="2087752" y="0"/>
                </a:lnTo>
                <a:lnTo>
                  <a:pt x="6303578" y="7232650"/>
                </a:lnTo>
                <a:lnTo>
                  <a:pt x="707865" y="7232650"/>
                </a:lnTo>
                <a:lnTo>
                  <a:pt x="0" y="5940123"/>
                </a:lnTo>
                <a:close/>
              </a:path>
            </a:pathLst>
          </a:custGeom>
          <a:solidFill>
            <a:srgbClr val="CA8F45">
              <a:alpha val="80000"/>
            </a:srgbClr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6573384" y="2279563"/>
            <a:ext cx="379647" cy="3796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190866" y="2219065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573384" y="3172903"/>
            <a:ext cx="379647" cy="3796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190866" y="3112405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6573384" y="4066243"/>
            <a:ext cx="379647" cy="37964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190866" y="4005744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573384" y="4959582"/>
            <a:ext cx="379647" cy="37964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190866" y="4899083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1240782" y="2432050"/>
            <a:ext cx="2626510" cy="110786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1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1389093" y="3609696"/>
            <a:ext cx="2329889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180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6453372" y="2379991"/>
            <a:ext cx="1298379" cy="2385935"/>
          </a:xfrm>
          <a:custGeom>
            <a:avLst/>
            <a:gdLst>
              <a:gd name="T0" fmla="*/ 1 w 902"/>
              <a:gd name="T1" fmla="*/ 497 h 1659"/>
              <a:gd name="T2" fmla="*/ 66 w 902"/>
              <a:gd name="T3" fmla="*/ 464 h 1659"/>
              <a:gd name="T4" fmla="*/ 246 w 902"/>
              <a:gd name="T5" fmla="*/ 439 h 1659"/>
              <a:gd name="T6" fmla="*/ 404 w 902"/>
              <a:gd name="T7" fmla="*/ 616 h 1659"/>
              <a:gd name="T8" fmla="*/ 307 w 902"/>
              <a:gd name="T9" fmla="*/ 833 h 1659"/>
              <a:gd name="T10" fmla="*/ 70 w 902"/>
              <a:gd name="T11" fmla="*/ 835 h 1659"/>
              <a:gd name="T12" fmla="*/ 1 w 902"/>
              <a:gd name="T13" fmla="*/ 798 h 1659"/>
              <a:gd name="T14" fmla="*/ 2 w 902"/>
              <a:gd name="T15" fmla="*/ 1228 h 1659"/>
              <a:gd name="T16" fmla="*/ 100 w 902"/>
              <a:gd name="T17" fmla="*/ 1319 h 1659"/>
              <a:gd name="T18" fmla="*/ 430 w 902"/>
              <a:gd name="T19" fmla="*/ 1319 h 1659"/>
              <a:gd name="T20" fmla="*/ 589 w 902"/>
              <a:gd name="T21" fmla="*/ 1319 h 1659"/>
              <a:gd name="T22" fmla="*/ 551 w 902"/>
              <a:gd name="T23" fmla="*/ 1470 h 1659"/>
              <a:gd name="T24" fmla="*/ 554 w 902"/>
              <a:gd name="T25" fmla="*/ 1634 h 1659"/>
              <a:gd name="T26" fmla="*/ 574 w 902"/>
              <a:gd name="T27" fmla="*/ 1659 h 1659"/>
              <a:gd name="T28" fmla="*/ 598 w 902"/>
              <a:gd name="T29" fmla="*/ 1446 h 1659"/>
              <a:gd name="T30" fmla="*/ 629 w 902"/>
              <a:gd name="T31" fmla="*/ 1347 h 1659"/>
              <a:gd name="T32" fmla="*/ 630 w 902"/>
              <a:gd name="T33" fmla="*/ 1347 h 1659"/>
              <a:gd name="T34" fmla="*/ 783 w 902"/>
              <a:gd name="T35" fmla="*/ 1090 h 1659"/>
              <a:gd name="T36" fmla="*/ 872 w 902"/>
              <a:gd name="T37" fmla="*/ 915 h 1659"/>
              <a:gd name="T38" fmla="*/ 894 w 902"/>
              <a:gd name="T39" fmla="*/ 660 h 1659"/>
              <a:gd name="T40" fmla="*/ 895 w 902"/>
              <a:gd name="T41" fmla="*/ 660 h 1659"/>
              <a:gd name="T42" fmla="*/ 829 w 902"/>
              <a:gd name="T43" fmla="*/ 374 h 1659"/>
              <a:gd name="T44" fmla="*/ 822 w 902"/>
              <a:gd name="T45" fmla="*/ 353 h 1659"/>
              <a:gd name="T46" fmla="*/ 809 w 902"/>
              <a:gd name="T47" fmla="*/ 363 h 1659"/>
              <a:gd name="T48" fmla="*/ 531 w 902"/>
              <a:gd name="T49" fmla="*/ 343 h 1659"/>
              <a:gd name="T50" fmla="*/ 498 w 902"/>
              <a:gd name="T51" fmla="*/ 63 h 1659"/>
              <a:gd name="T52" fmla="*/ 509 w 902"/>
              <a:gd name="T53" fmla="*/ 45 h 1659"/>
              <a:gd name="T54" fmla="*/ 470 w 902"/>
              <a:gd name="T55" fmla="*/ 32 h 1659"/>
              <a:gd name="T56" fmla="*/ 349 w 902"/>
              <a:gd name="T57" fmla="*/ 0 h 1659"/>
              <a:gd name="T58" fmla="*/ 100 w 902"/>
              <a:gd name="T59" fmla="*/ 1 h 1659"/>
              <a:gd name="T60" fmla="*/ 1 w 902"/>
              <a:gd name="T61" fmla="*/ 103 h 1659"/>
              <a:gd name="T62" fmla="*/ 1 w 902"/>
              <a:gd name="T63" fmla="*/ 364 h 1659"/>
              <a:gd name="T64" fmla="*/ 1 w 902"/>
              <a:gd name="T65" fmla="*/ 497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2" h="1659">
                <a:moveTo>
                  <a:pt x="1" y="497"/>
                </a:moveTo>
                <a:cubicBezTo>
                  <a:pt x="28" y="483"/>
                  <a:pt x="47" y="474"/>
                  <a:pt x="66" y="464"/>
                </a:cubicBezTo>
                <a:cubicBezTo>
                  <a:pt x="123" y="433"/>
                  <a:pt x="183" y="421"/>
                  <a:pt x="246" y="439"/>
                </a:cubicBezTo>
                <a:cubicBezTo>
                  <a:pt x="335" y="464"/>
                  <a:pt x="390" y="525"/>
                  <a:pt x="404" y="616"/>
                </a:cubicBezTo>
                <a:cubicBezTo>
                  <a:pt x="418" y="706"/>
                  <a:pt x="386" y="782"/>
                  <a:pt x="307" y="833"/>
                </a:cubicBezTo>
                <a:cubicBezTo>
                  <a:pt x="230" y="883"/>
                  <a:pt x="149" y="882"/>
                  <a:pt x="70" y="835"/>
                </a:cubicBezTo>
                <a:cubicBezTo>
                  <a:pt x="49" y="823"/>
                  <a:pt x="28" y="812"/>
                  <a:pt x="1" y="798"/>
                </a:cubicBezTo>
                <a:cubicBezTo>
                  <a:pt x="1" y="947"/>
                  <a:pt x="0" y="1088"/>
                  <a:pt x="2" y="1228"/>
                </a:cubicBezTo>
                <a:cubicBezTo>
                  <a:pt x="3" y="1282"/>
                  <a:pt x="44" y="1319"/>
                  <a:pt x="100" y="1319"/>
                </a:cubicBezTo>
                <a:cubicBezTo>
                  <a:pt x="210" y="1319"/>
                  <a:pt x="320" y="1319"/>
                  <a:pt x="430" y="1319"/>
                </a:cubicBezTo>
                <a:cubicBezTo>
                  <a:pt x="482" y="1319"/>
                  <a:pt x="534" y="1319"/>
                  <a:pt x="589" y="1319"/>
                </a:cubicBezTo>
                <a:cubicBezTo>
                  <a:pt x="597" y="1378"/>
                  <a:pt x="577" y="1424"/>
                  <a:pt x="551" y="1470"/>
                </a:cubicBezTo>
                <a:cubicBezTo>
                  <a:pt x="519" y="1525"/>
                  <a:pt x="519" y="1581"/>
                  <a:pt x="554" y="1634"/>
                </a:cubicBezTo>
                <a:cubicBezTo>
                  <a:pt x="560" y="1643"/>
                  <a:pt x="567" y="1652"/>
                  <a:pt x="574" y="1659"/>
                </a:cubicBezTo>
                <a:cubicBezTo>
                  <a:pt x="575" y="1589"/>
                  <a:pt x="583" y="1518"/>
                  <a:pt x="598" y="1446"/>
                </a:cubicBezTo>
                <a:cubicBezTo>
                  <a:pt x="605" y="1412"/>
                  <a:pt x="617" y="1378"/>
                  <a:pt x="629" y="1347"/>
                </a:cubicBezTo>
                <a:cubicBezTo>
                  <a:pt x="630" y="1347"/>
                  <a:pt x="630" y="1347"/>
                  <a:pt x="630" y="1347"/>
                </a:cubicBezTo>
                <a:cubicBezTo>
                  <a:pt x="666" y="1254"/>
                  <a:pt x="724" y="1172"/>
                  <a:pt x="783" y="1090"/>
                </a:cubicBezTo>
                <a:cubicBezTo>
                  <a:pt x="821" y="1039"/>
                  <a:pt x="855" y="978"/>
                  <a:pt x="872" y="915"/>
                </a:cubicBezTo>
                <a:cubicBezTo>
                  <a:pt x="897" y="830"/>
                  <a:pt x="902" y="745"/>
                  <a:pt x="894" y="660"/>
                </a:cubicBezTo>
                <a:cubicBezTo>
                  <a:pt x="895" y="660"/>
                  <a:pt x="895" y="660"/>
                  <a:pt x="895" y="660"/>
                </a:cubicBezTo>
                <a:cubicBezTo>
                  <a:pt x="887" y="563"/>
                  <a:pt x="863" y="469"/>
                  <a:pt x="829" y="374"/>
                </a:cubicBezTo>
                <a:cubicBezTo>
                  <a:pt x="827" y="367"/>
                  <a:pt x="824" y="360"/>
                  <a:pt x="822" y="353"/>
                </a:cubicBezTo>
                <a:cubicBezTo>
                  <a:pt x="817" y="357"/>
                  <a:pt x="813" y="360"/>
                  <a:pt x="809" y="363"/>
                </a:cubicBezTo>
                <a:cubicBezTo>
                  <a:pt x="723" y="423"/>
                  <a:pt x="608" y="415"/>
                  <a:pt x="531" y="343"/>
                </a:cubicBezTo>
                <a:cubicBezTo>
                  <a:pt x="454" y="271"/>
                  <a:pt x="441" y="156"/>
                  <a:pt x="498" y="63"/>
                </a:cubicBezTo>
                <a:cubicBezTo>
                  <a:pt x="502" y="58"/>
                  <a:pt x="505" y="51"/>
                  <a:pt x="509" y="45"/>
                </a:cubicBezTo>
                <a:cubicBezTo>
                  <a:pt x="496" y="41"/>
                  <a:pt x="483" y="36"/>
                  <a:pt x="470" y="32"/>
                </a:cubicBezTo>
                <a:cubicBezTo>
                  <a:pt x="430" y="21"/>
                  <a:pt x="389" y="10"/>
                  <a:pt x="349" y="0"/>
                </a:cubicBezTo>
                <a:cubicBezTo>
                  <a:pt x="266" y="0"/>
                  <a:pt x="183" y="0"/>
                  <a:pt x="100" y="1"/>
                </a:cubicBezTo>
                <a:cubicBezTo>
                  <a:pt x="38" y="1"/>
                  <a:pt x="2" y="41"/>
                  <a:pt x="1" y="103"/>
                </a:cubicBezTo>
                <a:cubicBezTo>
                  <a:pt x="1" y="190"/>
                  <a:pt x="1" y="277"/>
                  <a:pt x="1" y="364"/>
                </a:cubicBezTo>
                <a:cubicBezTo>
                  <a:pt x="1" y="406"/>
                  <a:pt x="1" y="448"/>
                  <a:pt x="1" y="4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200067" y="3799048"/>
            <a:ext cx="1200964" cy="1317280"/>
          </a:xfrm>
          <a:custGeom>
            <a:avLst/>
            <a:gdLst>
              <a:gd name="T0" fmla="*/ 494 w 834"/>
              <a:gd name="T1" fmla="*/ 856 h 916"/>
              <a:gd name="T2" fmla="*/ 509 w 834"/>
              <a:gd name="T3" fmla="*/ 892 h 916"/>
              <a:gd name="T4" fmla="*/ 747 w 834"/>
              <a:gd name="T5" fmla="*/ 870 h 916"/>
              <a:gd name="T6" fmla="*/ 830 w 834"/>
              <a:gd name="T7" fmla="*/ 916 h 916"/>
              <a:gd name="T8" fmla="*/ 831 w 834"/>
              <a:gd name="T9" fmla="*/ 516 h 916"/>
              <a:gd name="T10" fmla="*/ 705 w 834"/>
              <a:gd name="T11" fmla="*/ 392 h 916"/>
              <a:gd name="T12" fmla="*/ 291 w 834"/>
              <a:gd name="T13" fmla="*/ 393 h 916"/>
              <a:gd name="T14" fmla="*/ 245 w 834"/>
              <a:gd name="T15" fmla="*/ 393 h 916"/>
              <a:gd name="T16" fmla="*/ 281 w 834"/>
              <a:gd name="T17" fmla="*/ 246 h 916"/>
              <a:gd name="T18" fmla="*/ 274 w 834"/>
              <a:gd name="T19" fmla="*/ 72 h 916"/>
              <a:gd name="T20" fmla="*/ 120 w 834"/>
              <a:gd name="T21" fmla="*/ 13 h 916"/>
              <a:gd name="T22" fmla="*/ 1 w 834"/>
              <a:gd name="T23" fmla="*/ 139 h 916"/>
              <a:gd name="T24" fmla="*/ 5 w 834"/>
              <a:gd name="T25" fmla="*/ 183 h 916"/>
              <a:gd name="T26" fmla="*/ 6 w 834"/>
              <a:gd name="T27" fmla="*/ 184 h 916"/>
              <a:gd name="T28" fmla="*/ 42 w 834"/>
              <a:gd name="T29" fmla="*/ 266 h 916"/>
              <a:gd name="T30" fmla="*/ 35 w 834"/>
              <a:gd name="T31" fmla="*/ 280 h 916"/>
              <a:gd name="T32" fmla="*/ 78 w 834"/>
              <a:gd name="T33" fmla="*/ 393 h 916"/>
              <a:gd name="T34" fmla="*/ 56 w 834"/>
              <a:gd name="T35" fmla="*/ 393 h 916"/>
              <a:gd name="T36" fmla="*/ 40 w 834"/>
              <a:gd name="T37" fmla="*/ 460 h 916"/>
              <a:gd name="T38" fmla="*/ 43 w 834"/>
              <a:gd name="T39" fmla="*/ 596 h 916"/>
              <a:gd name="T40" fmla="*/ 123 w 834"/>
              <a:gd name="T41" fmla="*/ 749 h 916"/>
              <a:gd name="T42" fmla="*/ 365 w 834"/>
              <a:gd name="T43" fmla="*/ 781 h 916"/>
              <a:gd name="T44" fmla="*/ 494 w 834"/>
              <a:gd name="T45" fmla="*/ 856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34" h="916">
                <a:moveTo>
                  <a:pt x="494" y="856"/>
                </a:moveTo>
                <a:cubicBezTo>
                  <a:pt x="499" y="867"/>
                  <a:pt x="504" y="879"/>
                  <a:pt x="509" y="892"/>
                </a:cubicBezTo>
                <a:cubicBezTo>
                  <a:pt x="577" y="839"/>
                  <a:pt x="671" y="830"/>
                  <a:pt x="747" y="870"/>
                </a:cubicBezTo>
                <a:cubicBezTo>
                  <a:pt x="773" y="884"/>
                  <a:pt x="799" y="899"/>
                  <a:pt x="830" y="916"/>
                </a:cubicBezTo>
                <a:cubicBezTo>
                  <a:pt x="830" y="777"/>
                  <a:pt x="827" y="646"/>
                  <a:pt x="831" y="516"/>
                </a:cubicBezTo>
                <a:cubicBezTo>
                  <a:pt x="834" y="422"/>
                  <a:pt x="778" y="391"/>
                  <a:pt x="705" y="392"/>
                </a:cubicBezTo>
                <a:cubicBezTo>
                  <a:pt x="567" y="395"/>
                  <a:pt x="429" y="393"/>
                  <a:pt x="291" y="393"/>
                </a:cubicBezTo>
                <a:cubicBezTo>
                  <a:pt x="275" y="393"/>
                  <a:pt x="260" y="393"/>
                  <a:pt x="245" y="393"/>
                </a:cubicBezTo>
                <a:cubicBezTo>
                  <a:pt x="239" y="335"/>
                  <a:pt x="247" y="303"/>
                  <a:pt x="281" y="246"/>
                </a:cubicBezTo>
                <a:cubicBezTo>
                  <a:pt x="315" y="188"/>
                  <a:pt x="313" y="122"/>
                  <a:pt x="274" y="72"/>
                </a:cubicBezTo>
                <a:cubicBezTo>
                  <a:pt x="235" y="21"/>
                  <a:pt x="182" y="0"/>
                  <a:pt x="120" y="13"/>
                </a:cubicBezTo>
                <a:cubicBezTo>
                  <a:pt x="54" y="28"/>
                  <a:pt x="6" y="71"/>
                  <a:pt x="1" y="139"/>
                </a:cubicBezTo>
                <a:cubicBezTo>
                  <a:pt x="0" y="154"/>
                  <a:pt x="2" y="168"/>
                  <a:pt x="5" y="183"/>
                </a:cubicBezTo>
                <a:cubicBezTo>
                  <a:pt x="6" y="183"/>
                  <a:pt x="6" y="183"/>
                  <a:pt x="6" y="184"/>
                </a:cubicBezTo>
                <a:cubicBezTo>
                  <a:pt x="57" y="198"/>
                  <a:pt x="67" y="222"/>
                  <a:pt x="42" y="266"/>
                </a:cubicBezTo>
                <a:cubicBezTo>
                  <a:pt x="40" y="271"/>
                  <a:pt x="37" y="276"/>
                  <a:pt x="35" y="280"/>
                </a:cubicBezTo>
                <a:cubicBezTo>
                  <a:pt x="46" y="315"/>
                  <a:pt x="62" y="351"/>
                  <a:pt x="78" y="393"/>
                </a:cubicBezTo>
                <a:cubicBezTo>
                  <a:pt x="69" y="393"/>
                  <a:pt x="62" y="393"/>
                  <a:pt x="56" y="393"/>
                </a:cubicBezTo>
                <a:cubicBezTo>
                  <a:pt x="47" y="420"/>
                  <a:pt x="32" y="450"/>
                  <a:pt x="40" y="460"/>
                </a:cubicBezTo>
                <a:cubicBezTo>
                  <a:pt x="79" y="506"/>
                  <a:pt x="62" y="548"/>
                  <a:pt x="43" y="596"/>
                </a:cubicBezTo>
                <a:cubicBezTo>
                  <a:pt x="13" y="681"/>
                  <a:pt x="33" y="727"/>
                  <a:pt x="123" y="749"/>
                </a:cubicBezTo>
                <a:cubicBezTo>
                  <a:pt x="200" y="768"/>
                  <a:pt x="283" y="776"/>
                  <a:pt x="365" y="781"/>
                </a:cubicBezTo>
                <a:cubicBezTo>
                  <a:pt x="424" y="783"/>
                  <a:pt x="467" y="805"/>
                  <a:pt x="494" y="85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665331" y="5551059"/>
            <a:ext cx="731338" cy="713891"/>
          </a:xfrm>
          <a:custGeom>
            <a:avLst/>
            <a:gdLst>
              <a:gd name="T0" fmla="*/ 417 w 508"/>
              <a:gd name="T1" fmla="*/ 496 h 497"/>
              <a:gd name="T2" fmla="*/ 507 w 508"/>
              <a:gd name="T3" fmla="*/ 402 h 497"/>
              <a:gd name="T4" fmla="*/ 507 w 508"/>
              <a:gd name="T5" fmla="*/ 232 h 497"/>
              <a:gd name="T6" fmla="*/ 507 w 508"/>
              <a:gd name="T7" fmla="*/ 0 h 497"/>
              <a:gd name="T8" fmla="*/ 440 w 508"/>
              <a:gd name="T9" fmla="*/ 33 h 497"/>
              <a:gd name="T10" fmla="*/ 334 w 508"/>
              <a:gd name="T11" fmla="*/ 65 h 497"/>
              <a:gd name="T12" fmla="*/ 202 w 508"/>
              <a:gd name="T13" fmla="*/ 30 h 497"/>
              <a:gd name="T14" fmla="*/ 200 w 508"/>
              <a:gd name="T15" fmla="*/ 62 h 497"/>
              <a:gd name="T16" fmla="*/ 40 w 508"/>
              <a:gd name="T17" fmla="*/ 451 h 497"/>
              <a:gd name="T18" fmla="*/ 0 w 508"/>
              <a:gd name="T19" fmla="*/ 496 h 497"/>
              <a:gd name="T20" fmla="*/ 417 w 508"/>
              <a:gd name="T21" fmla="*/ 496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8" h="497">
                <a:moveTo>
                  <a:pt x="417" y="496"/>
                </a:moveTo>
                <a:cubicBezTo>
                  <a:pt x="469" y="495"/>
                  <a:pt x="506" y="456"/>
                  <a:pt x="507" y="402"/>
                </a:cubicBezTo>
                <a:cubicBezTo>
                  <a:pt x="508" y="345"/>
                  <a:pt x="507" y="289"/>
                  <a:pt x="507" y="232"/>
                </a:cubicBezTo>
                <a:cubicBezTo>
                  <a:pt x="507" y="157"/>
                  <a:pt x="507" y="82"/>
                  <a:pt x="507" y="0"/>
                </a:cubicBezTo>
                <a:cubicBezTo>
                  <a:pt x="481" y="13"/>
                  <a:pt x="461" y="25"/>
                  <a:pt x="440" y="33"/>
                </a:cubicBezTo>
                <a:cubicBezTo>
                  <a:pt x="405" y="45"/>
                  <a:pt x="370" y="61"/>
                  <a:pt x="334" y="65"/>
                </a:cubicBezTo>
                <a:cubicBezTo>
                  <a:pt x="287" y="69"/>
                  <a:pt x="240" y="56"/>
                  <a:pt x="202" y="30"/>
                </a:cubicBezTo>
                <a:cubicBezTo>
                  <a:pt x="201" y="41"/>
                  <a:pt x="201" y="52"/>
                  <a:pt x="200" y="62"/>
                </a:cubicBezTo>
                <a:cubicBezTo>
                  <a:pt x="191" y="210"/>
                  <a:pt x="152" y="344"/>
                  <a:pt x="40" y="451"/>
                </a:cubicBezTo>
                <a:cubicBezTo>
                  <a:pt x="26" y="464"/>
                  <a:pt x="13" y="479"/>
                  <a:pt x="0" y="496"/>
                </a:cubicBezTo>
                <a:cubicBezTo>
                  <a:pt x="145" y="496"/>
                  <a:pt x="281" y="497"/>
                  <a:pt x="417" y="49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5098289" y="2398891"/>
            <a:ext cx="1866874" cy="1901769"/>
          </a:xfrm>
          <a:custGeom>
            <a:avLst/>
            <a:gdLst>
              <a:gd name="T0" fmla="*/ 412 w 1297"/>
              <a:gd name="T1" fmla="*/ 1024 h 1322"/>
              <a:gd name="T2" fmla="*/ 417 w 1297"/>
              <a:gd name="T3" fmla="*/ 1259 h 1322"/>
              <a:gd name="T4" fmla="*/ 381 w 1297"/>
              <a:gd name="T5" fmla="*/ 1322 h 1322"/>
              <a:gd name="T6" fmla="*/ 780 w 1297"/>
              <a:gd name="T7" fmla="*/ 1322 h 1322"/>
              <a:gd name="T8" fmla="*/ 900 w 1297"/>
              <a:gd name="T9" fmla="*/ 1202 h 1322"/>
              <a:gd name="T10" fmla="*/ 900 w 1297"/>
              <a:gd name="T11" fmla="*/ 764 h 1322"/>
              <a:gd name="T12" fmla="*/ 936 w 1297"/>
              <a:gd name="T13" fmla="*/ 732 h 1322"/>
              <a:gd name="T14" fmla="*/ 1050 w 1297"/>
              <a:gd name="T15" fmla="*/ 774 h 1322"/>
              <a:gd name="T16" fmla="*/ 1240 w 1297"/>
              <a:gd name="T17" fmla="*/ 748 h 1322"/>
              <a:gd name="T18" fmla="*/ 1256 w 1297"/>
              <a:gd name="T19" fmla="*/ 554 h 1322"/>
              <a:gd name="T20" fmla="*/ 1047 w 1297"/>
              <a:gd name="T21" fmla="*/ 509 h 1322"/>
              <a:gd name="T22" fmla="*/ 900 w 1297"/>
              <a:gd name="T23" fmla="*/ 569 h 1322"/>
              <a:gd name="T24" fmla="*/ 900 w 1297"/>
              <a:gd name="T25" fmla="*/ 516 h 1322"/>
              <a:gd name="T26" fmla="*/ 900 w 1297"/>
              <a:gd name="T27" fmla="*/ 123 h 1322"/>
              <a:gd name="T28" fmla="*/ 777 w 1297"/>
              <a:gd name="T29" fmla="*/ 1 h 1322"/>
              <a:gd name="T30" fmla="*/ 639 w 1297"/>
              <a:gd name="T31" fmla="*/ 0 h 1322"/>
              <a:gd name="T32" fmla="*/ 451 w 1297"/>
              <a:gd name="T33" fmla="*/ 114 h 1322"/>
              <a:gd name="T34" fmla="*/ 126 w 1297"/>
              <a:gd name="T35" fmla="*/ 647 h 1322"/>
              <a:gd name="T36" fmla="*/ 125 w 1297"/>
              <a:gd name="T37" fmla="*/ 647 h 1322"/>
              <a:gd name="T38" fmla="*/ 145 w 1297"/>
              <a:gd name="T39" fmla="*/ 749 h 1322"/>
              <a:gd name="T40" fmla="*/ 150 w 1297"/>
              <a:gd name="T41" fmla="*/ 836 h 1322"/>
              <a:gd name="T42" fmla="*/ 31 w 1297"/>
              <a:gd name="T43" fmla="*/ 1021 h 1322"/>
              <a:gd name="T44" fmla="*/ 12 w 1297"/>
              <a:gd name="T45" fmla="*/ 1113 h 1322"/>
              <a:gd name="T46" fmla="*/ 20 w 1297"/>
              <a:gd name="T47" fmla="*/ 1079 h 1322"/>
              <a:gd name="T48" fmla="*/ 203 w 1297"/>
              <a:gd name="T49" fmla="*/ 927 h 1322"/>
              <a:gd name="T50" fmla="*/ 412 w 1297"/>
              <a:gd name="T51" fmla="*/ 1024 h 1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97" h="1322">
                <a:moveTo>
                  <a:pt x="412" y="1024"/>
                </a:moveTo>
                <a:cubicBezTo>
                  <a:pt x="461" y="1100"/>
                  <a:pt x="462" y="1180"/>
                  <a:pt x="417" y="1259"/>
                </a:cubicBezTo>
                <a:cubicBezTo>
                  <a:pt x="406" y="1278"/>
                  <a:pt x="395" y="1297"/>
                  <a:pt x="381" y="1322"/>
                </a:cubicBezTo>
                <a:cubicBezTo>
                  <a:pt x="521" y="1322"/>
                  <a:pt x="651" y="1322"/>
                  <a:pt x="780" y="1322"/>
                </a:cubicBezTo>
                <a:cubicBezTo>
                  <a:pt x="867" y="1322"/>
                  <a:pt x="900" y="1288"/>
                  <a:pt x="900" y="1202"/>
                </a:cubicBezTo>
                <a:cubicBezTo>
                  <a:pt x="900" y="1056"/>
                  <a:pt x="901" y="910"/>
                  <a:pt x="900" y="764"/>
                </a:cubicBezTo>
                <a:cubicBezTo>
                  <a:pt x="900" y="736"/>
                  <a:pt x="909" y="723"/>
                  <a:pt x="936" y="732"/>
                </a:cubicBezTo>
                <a:cubicBezTo>
                  <a:pt x="974" y="744"/>
                  <a:pt x="1014" y="755"/>
                  <a:pt x="1050" y="774"/>
                </a:cubicBezTo>
                <a:cubicBezTo>
                  <a:pt x="1113" y="807"/>
                  <a:pt x="1192" y="798"/>
                  <a:pt x="1240" y="748"/>
                </a:cubicBezTo>
                <a:cubicBezTo>
                  <a:pt x="1290" y="696"/>
                  <a:pt x="1297" y="614"/>
                  <a:pt x="1256" y="554"/>
                </a:cubicBezTo>
                <a:cubicBezTo>
                  <a:pt x="1209" y="485"/>
                  <a:pt x="1130" y="470"/>
                  <a:pt x="1047" y="509"/>
                </a:cubicBezTo>
                <a:cubicBezTo>
                  <a:pt x="1002" y="531"/>
                  <a:pt x="955" y="547"/>
                  <a:pt x="900" y="569"/>
                </a:cubicBezTo>
                <a:cubicBezTo>
                  <a:pt x="900" y="543"/>
                  <a:pt x="900" y="529"/>
                  <a:pt x="900" y="516"/>
                </a:cubicBezTo>
                <a:cubicBezTo>
                  <a:pt x="900" y="385"/>
                  <a:pt x="900" y="254"/>
                  <a:pt x="900" y="123"/>
                </a:cubicBezTo>
                <a:cubicBezTo>
                  <a:pt x="900" y="35"/>
                  <a:pt x="866" y="1"/>
                  <a:pt x="777" y="1"/>
                </a:cubicBezTo>
                <a:cubicBezTo>
                  <a:pt x="731" y="0"/>
                  <a:pt x="685" y="0"/>
                  <a:pt x="639" y="0"/>
                </a:cubicBezTo>
                <a:cubicBezTo>
                  <a:pt x="571" y="27"/>
                  <a:pt x="508" y="64"/>
                  <a:pt x="451" y="114"/>
                </a:cubicBezTo>
                <a:cubicBezTo>
                  <a:pt x="286" y="257"/>
                  <a:pt x="186" y="444"/>
                  <a:pt x="126" y="647"/>
                </a:cubicBezTo>
                <a:cubicBezTo>
                  <a:pt x="125" y="647"/>
                  <a:pt x="125" y="647"/>
                  <a:pt x="125" y="647"/>
                </a:cubicBezTo>
                <a:cubicBezTo>
                  <a:pt x="116" y="676"/>
                  <a:pt x="128" y="720"/>
                  <a:pt x="145" y="749"/>
                </a:cubicBezTo>
                <a:cubicBezTo>
                  <a:pt x="164" y="781"/>
                  <a:pt x="169" y="807"/>
                  <a:pt x="150" y="836"/>
                </a:cubicBezTo>
                <a:cubicBezTo>
                  <a:pt x="113" y="899"/>
                  <a:pt x="72" y="960"/>
                  <a:pt x="31" y="1021"/>
                </a:cubicBezTo>
                <a:cubicBezTo>
                  <a:pt x="7" y="1060"/>
                  <a:pt x="0" y="1090"/>
                  <a:pt x="12" y="1113"/>
                </a:cubicBezTo>
                <a:cubicBezTo>
                  <a:pt x="14" y="1102"/>
                  <a:pt x="17" y="1091"/>
                  <a:pt x="20" y="1079"/>
                </a:cubicBezTo>
                <a:cubicBezTo>
                  <a:pt x="50" y="991"/>
                  <a:pt x="113" y="939"/>
                  <a:pt x="203" y="927"/>
                </a:cubicBezTo>
                <a:cubicBezTo>
                  <a:pt x="291" y="916"/>
                  <a:pt x="364" y="950"/>
                  <a:pt x="412" y="10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126650" y="4793154"/>
            <a:ext cx="2176567" cy="532255"/>
            <a:chOff x="5095082" y="3828931"/>
            <a:chExt cx="2376489" cy="581144"/>
          </a:xfrm>
          <a:solidFill>
            <a:schemeClr val="accent4"/>
          </a:solidFill>
        </p:grpSpPr>
        <p:cxnSp>
          <p:nvCxnSpPr>
            <p:cNvPr id="11" name="Straight Connector 10"/>
            <p:cNvCxnSpPr/>
            <p:nvPr/>
          </p:nvCxnSpPr>
          <p:spPr bwMode="auto">
            <a:xfrm>
              <a:off x="5095082" y="3828931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4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 flipV="1">
              <a:off x="5686647" y="4315130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4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" name="Freeform 22"/>
            <p:cNvSpPr>
              <a:spLocks noEditPoints="1"/>
            </p:cNvSpPr>
            <p:nvPr/>
          </p:nvSpPr>
          <p:spPr bwMode="auto">
            <a:xfrm flipH="1" flipV="1">
              <a:off x="5491740" y="4199703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22"/>
            <p:cNvSpPr>
              <a:spLocks noEditPoints="1"/>
            </p:cNvSpPr>
            <p:nvPr/>
          </p:nvSpPr>
          <p:spPr bwMode="auto">
            <a:xfrm flipH="1" flipV="1">
              <a:off x="7276664" y="4215168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088750" y="2593174"/>
            <a:ext cx="2176567" cy="532255"/>
            <a:chOff x="5314951" y="1576421"/>
            <a:chExt cx="2376489" cy="581144"/>
          </a:xfrm>
          <a:solidFill>
            <a:schemeClr val="accent5"/>
          </a:solidFill>
        </p:grpSpPr>
        <p:cxnSp>
          <p:nvCxnSpPr>
            <p:cNvPr id="20" name="Straight Connector 19"/>
            <p:cNvCxnSpPr/>
            <p:nvPr/>
          </p:nvCxnSpPr>
          <p:spPr bwMode="auto">
            <a:xfrm flipV="1">
              <a:off x="5314951" y="1780961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5906516" y="1671366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" name="Freeform 22"/>
            <p:cNvSpPr>
              <a:spLocks noEditPoints="1"/>
            </p:cNvSpPr>
            <p:nvPr/>
          </p:nvSpPr>
          <p:spPr bwMode="auto">
            <a:xfrm flipH="1">
              <a:off x="5711609" y="1591886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2"/>
            <p:cNvSpPr>
              <a:spLocks noEditPoints="1"/>
            </p:cNvSpPr>
            <p:nvPr/>
          </p:nvSpPr>
          <p:spPr bwMode="auto">
            <a:xfrm flipH="1">
              <a:off x="7496533" y="1576421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478225" y="2593174"/>
            <a:ext cx="2176567" cy="532255"/>
            <a:chOff x="1601392" y="1504354"/>
            <a:chExt cx="2376489" cy="581144"/>
          </a:xfrm>
          <a:solidFill>
            <a:schemeClr val="accent1"/>
          </a:solidFill>
        </p:grpSpPr>
        <p:cxnSp>
          <p:nvCxnSpPr>
            <p:cNvPr id="29" name="Straight Connector 28"/>
            <p:cNvCxnSpPr/>
            <p:nvPr/>
          </p:nvCxnSpPr>
          <p:spPr bwMode="auto">
            <a:xfrm flipH="1" flipV="1">
              <a:off x="3574125" y="1708894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Straight Connector 29"/>
            <p:cNvCxnSpPr/>
            <p:nvPr/>
          </p:nvCxnSpPr>
          <p:spPr bwMode="auto">
            <a:xfrm flipH="1">
              <a:off x="1786909" y="1599299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3386316" y="1519819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22"/>
            <p:cNvSpPr>
              <a:spLocks noEditPoints="1"/>
            </p:cNvSpPr>
            <p:nvPr/>
          </p:nvSpPr>
          <p:spPr bwMode="auto">
            <a:xfrm>
              <a:off x="1601392" y="150435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553466" y="4771631"/>
            <a:ext cx="2176567" cy="532255"/>
            <a:chOff x="1683544" y="3746382"/>
            <a:chExt cx="2376489" cy="581144"/>
          </a:xfrm>
          <a:solidFill>
            <a:schemeClr val="accent1"/>
          </a:solidFill>
        </p:grpSpPr>
        <p:cxnSp>
          <p:nvCxnSpPr>
            <p:cNvPr id="38" name="Straight Connector 37"/>
            <p:cNvCxnSpPr/>
            <p:nvPr/>
          </p:nvCxnSpPr>
          <p:spPr bwMode="auto">
            <a:xfrm flipH="1">
              <a:off x="3656277" y="3746382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 flipH="1" flipV="1">
              <a:off x="1869061" y="4232581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" name="Freeform 22"/>
            <p:cNvSpPr>
              <a:spLocks noEditPoints="1"/>
            </p:cNvSpPr>
            <p:nvPr/>
          </p:nvSpPr>
          <p:spPr bwMode="auto">
            <a:xfrm flipV="1">
              <a:off x="3468468" y="411715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3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22"/>
            <p:cNvSpPr>
              <a:spLocks noEditPoints="1"/>
            </p:cNvSpPr>
            <p:nvPr/>
          </p:nvSpPr>
          <p:spPr bwMode="auto">
            <a:xfrm flipV="1">
              <a:off x="1683544" y="4132619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3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Freeform 46"/>
          <p:cNvSpPr>
            <a:spLocks/>
          </p:cNvSpPr>
          <p:nvPr/>
        </p:nvSpPr>
        <p:spPr bwMode="auto">
          <a:xfrm>
            <a:off x="5962988" y="4352688"/>
            <a:ext cx="1720025" cy="1981737"/>
          </a:xfrm>
          <a:custGeom>
            <a:avLst/>
            <a:gdLst>
              <a:gd name="T0" fmla="*/ 1195 w 1195"/>
              <a:gd name="T1" fmla="*/ 1319 h 1377"/>
              <a:gd name="T2" fmla="*/ 1027 w 1195"/>
              <a:gd name="T3" fmla="*/ 831 h 1377"/>
              <a:gd name="T4" fmla="*/ 972 w 1195"/>
              <a:gd name="T5" fmla="*/ 676 h 1377"/>
              <a:gd name="T6" fmla="*/ 971 w 1195"/>
              <a:gd name="T7" fmla="*/ 676 h 1377"/>
              <a:gd name="T8" fmla="*/ 917 w 1195"/>
              <a:gd name="T9" fmla="*/ 384 h 1377"/>
              <a:gd name="T10" fmla="*/ 861 w 1195"/>
              <a:gd name="T11" fmla="*/ 346 h 1377"/>
              <a:gd name="T12" fmla="*/ 830 w 1195"/>
              <a:gd name="T13" fmla="*/ 60 h 1377"/>
              <a:gd name="T14" fmla="*/ 858 w 1195"/>
              <a:gd name="T15" fmla="*/ 8 h 1377"/>
              <a:gd name="T16" fmla="*/ 846 w 1195"/>
              <a:gd name="T17" fmla="*/ 1 h 1377"/>
              <a:gd name="T18" fmla="*/ 429 w 1195"/>
              <a:gd name="T19" fmla="*/ 3 h 1377"/>
              <a:gd name="T20" fmla="*/ 341 w 1195"/>
              <a:gd name="T21" fmla="*/ 98 h 1377"/>
              <a:gd name="T22" fmla="*/ 341 w 1195"/>
              <a:gd name="T23" fmla="*/ 268 h 1377"/>
              <a:gd name="T24" fmla="*/ 342 w 1195"/>
              <a:gd name="T25" fmla="*/ 591 h 1377"/>
              <a:gd name="T26" fmla="*/ 183 w 1195"/>
              <a:gd name="T27" fmla="*/ 548 h 1377"/>
              <a:gd name="T28" fmla="*/ 23 w 1195"/>
              <a:gd name="T29" fmla="*/ 558 h 1377"/>
              <a:gd name="T30" fmla="*/ 2 w 1195"/>
              <a:gd name="T31" fmla="*/ 575 h 1377"/>
              <a:gd name="T32" fmla="*/ 5 w 1195"/>
              <a:gd name="T33" fmla="*/ 596 h 1377"/>
              <a:gd name="T34" fmla="*/ 5 w 1195"/>
              <a:gd name="T35" fmla="*/ 676 h 1377"/>
              <a:gd name="T36" fmla="*/ 5 w 1195"/>
              <a:gd name="T37" fmla="*/ 676 h 1377"/>
              <a:gd name="T38" fmla="*/ 0 w 1195"/>
              <a:gd name="T39" fmla="*/ 790 h 1377"/>
              <a:gd name="T40" fmla="*/ 71 w 1195"/>
              <a:gd name="T41" fmla="*/ 831 h 1377"/>
              <a:gd name="T42" fmla="*/ 205 w 1195"/>
              <a:gd name="T43" fmla="*/ 810 h 1377"/>
              <a:gd name="T44" fmla="*/ 341 w 1195"/>
              <a:gd name="T45" fmla="*/ 756 h 1377"/>
              <a:gd name="T46" fmla="*/ 343 w 1195"/>
              <a:gd name="T47" fmla="*/ 819 h 1377"/>
              <a:gd name="T48" fmla="*/ 344 w 1195"/>
              <a:gd name="T49" fmla="*/ 1215 h 1377"/>
              <a:gd name="T50" fmla="*/ 452 w 1195"/>
              <a:gd name="T51" fmla="*/ 1321 h 1377"/>
              <a:gd name="T52" fmla="*/ 881 w 1195"/>
              <a:gd name="T53" fmla="*/ 1320 h 1377"/>
              <a:gd name="T54" fmla="*/ 934 w 1195"/>
              <a:gd name="T55" fmla="*/ 1323 h 1377"/>
              <a:gd name="T56" fmla="*/ 913 w 1195"/>
              <a:gd name="T57" fmla="*/ 1377 h 1377"/>
              <a:gd name="T58" fmla="*/ 1117 w 1195"/>
              <a:gd name="T59" fmla="*/ 1377 h 1377"/>
              <a:gd name="T60" fmla="*/ 1094 w 1195"/>
              <a:gd name="T61" fmla="*/ 1320 h 1377"/>
              <a:gd name="T62" fmla="*/ 1146 w 1195"/>
              <a:gd name="T63" fmla="*/ 1319 h 1377"/>
              <a:gd name="T64" fmla="*/ 1195 w 1195"/>
              <a:gd name="T65" fmla="*/ 1319 h 1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95" h="1377">
                <a:moveTo>
                  <a:pt x="1195" y="1319"/>
                </a:moveTo>
                <a:cubicBezTo>
                  <a:pt x="1141" y="1155"/>
                  <a:pt x="1094" y="989"/>
                  <a:pt x="1027" y="831"/>
                </a:cubicBezTo>
                <a:cubicBezTo>
                  <a:pt x="1006" y="780"/>
                  <a:pt x="986" y="727"/>
                  <a:pt x="972" y="676"/>
                </a:cubicBezTo>
                <a:cubicBezTo>
                  <a:pt x="971" y="676"/>
                  <a:pt x="971" y="676"/>
                  <a:pt x="971" y="676"/>
                </a:cubicBezTo>
                <a:cubicBezTo>
                  <a:pt x="941" y="580"/>
                  <a:pt x="923" y="483"/>
                  <a:pt x="917" y="384"/>
                </a:cubicBezTo>
                <a:cubicBezTo>
                  <a:pt x="897" y="375"/>
                  <a:pt x="878" y="362"/>
                  <a:pt x="861" y="346"/>
                </a:cubicBezTo>
                <a:cubicBezTo>
                  <a:pt x="781" y="269"/>
                  <a:pt x="769" y="157"/>
                  <a:pt x="830" y="60"/>
                </a:cubicBezTo>
                <a:cubicBezTo>
                  <a:pt x="841" y="43"/>
                  <a:pt x="849" y="25"/>
                  <a:pt x="858" y="8"/>
                </a:cubicBezTo>
                <a:cubicBezTo>
                  <a:pt x="851" y="4"/>
                  <a:pt x="849" y="1"/>
                  <a:pt x="846" y="1"/>
                </a:cubicBezTo>
                <a:cubicBezTo>
                  <a:pt x="707" y="1"/>
                  <a:pt x="568" y="0"/>
                  <a:pt x="429" y="3"/>
                </a:cubicBezTo>
                <a:cubicBezTo>
                  <a:pt x="376" y="4"/>
                  <a:pt x="342" y="43"/>
                  <a:pt x="341" y="98"/>
                </a:cubicBezTo>
                <a:cubicBezTo>
                  <a:pt x="340" y="155"/>
                  <a:pt x="341" y="211"/>
                  <a:pt x="341" y="268"/>
                </a:cubicBezTo>
                <a:cubicBezTo>
                  <a:pt x="341" y="374"/>
                  <a:pt x="342" y="481"/>
                  <a:pt x="342" y="591"/>
                </a:cubicBezTo>
                <a:cubicBezTo>
                  <a:pt x="281" y="597"/>
                  <a:pt x="231" y="575"/>
                  <a:pt x="183" y="548"/>
                </a:cubicBezTo>
                <a:cubicBezTo>
                  <a:pt x="128" y="518"/>
                  <a:pt x="74" y="522"/>
                  <a:pt x="23" y="558"/>
                </a:cubicBezTo>
                <a:cubicBezTo>
                  <a:pt x="16" y="563"/>
                  <a:pt x="9" y="569"/>
                  <a:pt x="2" y="575"/>
                </a:cubicBezTo>
                <a:cubicBezTo>
                  <a:pt x="4" y="582"/>
                  <a:pt x="5" y="589"/>
                  <a:pt x="5" y="596"/>
                </a:cubicBezTo>
                <a:cubicBezTo>
                  <a:pt x="5" y="622"/>
                  <a:pt x="5" y="649"/>
                  <a:pt x="5" y="676"/>
                </a:cubicBezTo>
                <a:cubicBezTo>
                  <a:pt x="5" y="676"/>
                  <a:pt x="5" y="676"/>
                  <a:pt x="5" y="676"/>
                </a:cubicBezTo>
                <a:cubicBezTo>
                  <a:pt x="4" y="714"/>
                  <a:pt x="2" y="752"/>
                  <a:pt x="0" y="790"/>
                </a:cubicBezTo>
                <a:cubicBezTo>
                  <a:pt x="18" y="808"/>
                  <a:pt x="41" y="822"/>
                  <a:pt x="71" y="831"/>
                </a:cubicBezTo>
                <a:cubicBezTo>
                  <a:pt x="119" y="845"/>
                  <a:pt x="162" y="831"/>
                  <a:pt x="205" y="810"/>
                </a:cubicBezTo>
                <a:cubicBezTo>
                  <a:pt x="247" y="789"/>
                  <a:pt x="292" y="775"/>
                  <a:pt x="341" y="756"/>
                </a:cubicBezTo>
                <a:cubicBezTo>
                  <a:pt x="342" y="786"/>
                  <a:pt x="343" y="802"/>
                  <a:pt x="343" y="819"/>
                </a:cubicBezTo>
                <a:cubicBezTo>
                  <a:pt x="343" y="951"/>
                  <a:pt x="343" y="1083"/>
                  <a:pt x="344" y="1215"/>
                </a:cubicBezTo>
                <a:cubicBezTo>
                  <a:pt x="345" y="1286"/>
                  <a:pt x="381" y="1321"/>
                  <a:pt x="452" y="1321"/>
                </a:cubicBezTo>
                <a:cubicBezTo>
                  <a:pt x="595" y="1321"/>
                  <a:pt x="738" y="1320"/>
                  <a:pt x="881" y="1320"/>
                </a:cubicBezTo>
                <a:cubicBezTo>
                  <a:pt x="895" y="1320"/>
                  <a:pt x="910" y="1321"/>
                  <a:pt x="934" y="1323"/>
                </a:cubicBezTo>
                <a:cubicBezTo>
                  <a:pt x="926" y="1342"/>
                  <a:pt x="919" y="1360"/>
                  <a:pt x="913" y="1377"/>
                </a:cubicBezTo>
                <a:cubicBezTo>
                  <a:pt x="981" y="1377"/>
                  <a:pt x="1049" y="1377"/>
                  <a:pt x="1117" y="1377"/>
                </a:cubicBezTo>
                <a:cubicBezTo>
                  <a:pt x="1110" y="1359"/>
                  <a:pt x="1103" y="1340"/>
                  <a:pt x="1094" y="1320"/>
                </a:cubicBezTo>
                <a:cubicBezTo>
                  <a:pt x="1119" y="1320"/>
                  <a:pt x="1133" y="1319"/>
                  <a:pt x="1146" y="1319"/>
                </a:cubicBezTo>
                <a:cubicBezTo>
                  <a:pt x="1162" y="1319"/>
                  <a:pt x="1178" y="1319"/>
                  <a:pt x="1195" y="131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050605" y="3128648"/>
            <a:ext cx="1465526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050603" y="2893450"/>
            <a:ext cx="1271478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420787" y="3128648"/>
            <a:ext cx="1465526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420786" y="2868634"/>
            <a:ext cx="1271478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3420787" y="4638341"/>
            <a:ext cx="1465526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420786" y="4378327"/>
            <a:ext cx="1271478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050605" y="4638341"/>
            <a:ext cx="1465526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050603" y="4403143"/>
            <a:ext cx="1271478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235103" y="2243529"/>
            <a:ext cx="343043" cy="4431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8235103" y="5276333"/>
            <a:ext cx="343043" cy="4431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244638" y="2243529"/>
            <a:ext cx="343043" cy="4431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244638" y="5276333"/>
            <a:ext cx="343043" cy="4431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2910658" y="5030360"/>
            <a:ext cx="418738" cy="418738"/>
            <a:chOff x="4168892" y="2012305"/>
            <a:chExt cx="739552" cy="743795"/>
          </a:xfrm>
        </p:grpSpPr>
        <p:sp>
          <p:nvSpPr>
            <p:cNvPr id="62" name="Oval 61"/>
            <p:cNvSpPr/>
            <p:nvPr/>
          </p:nvSpPr>
          <p:spPr>
            <a:xfrm>
              <a:off x="4168892" y="2012305"/>
              <a:ext cx="739552" cy="7437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4374990" y="2274029"/>
              <a:ext cx="335260" cy="209340"/>
              <a:chOff x="7507288" y="3873501"/>
              <a:chExt cx="338138" cy="211137"/>
            </a:xfrm>
            <a:solidFill>
              <a:schemeClr val="bg1"/>
            </a:solidFill>
          </p:grpSpPr>
          <p:sp>
            <p:nvSpPr>
              <p:cNvPr id="64" name="Freeform 8"/>
              <p:cNvSpPr>
                <a:spLocks/>
              </p:cNvSpPr>
              <p:nvPr/>
            </p:nvSpPr>
            <p:spPr bwMode="auto">
              <a:xfrm>
                <a:off x="7507288" y="3873501"/>
                <a:ext cx="338138" cy="79375"/>
              </a:xfrm>
              <a:custGeom>
                <a:avLst/>
                <a:gdLst>
                  <a:gd name="T0" fmla="*/ 154 w 213"/>
                  <a:gd name="T1" fmla="*/ 50 h 50"/>
                  <a:gd name="T2" fmla="*/ 213 w 213"/>
                  <a:gd name="T3" fmla="*/ 50 h 50"/>
                  <a:gd name="T4" fmla="*/ 170 w 213"/>
                  <a:gd name="T5" fmla="*/ 0 h 50"/>
                  <a:gd name="T6" fmla="*/ 106 w 213"/>
                  <a:gd name="T7" fmla="*/ 0 h 50"/>
                  <a:gd name="T8" fmla="*/ 42 w 213"/>
                  <a:gd name="T9" fmla="*/ 0 h 50"/>
                  <a:gd name="T10" fmla="*/ 0 w 213"/>
                  <a:gd name="T11" fmla="*/ 50 h 50"/>
                  <a:gd name="T12" fmla="*/ 59 w 213"/>
                  <a:gd name="T13" fmla="*/ 50 h 50"/>
                  <a:gd name="T14" fmla="*/ 154 w 213"/>
                  <a:gd name="T1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3" h="50">
                    <a:moveTo>
                      <a:pt x="154" y="50"/>
                    </a:moveTo>
                    <a:lnTo>
                      <a:pt x="213" y="50"/>
                    </a:lnTo>
                    <a:lnTo>
                      <a:pt x="170" y="0"/>
                    </a:lnTo>
                    <a:lnTo>
                      <a:pt x="106" y="0"/>
                    </a:lnTo>
                    <a:lnTo>
                      <a:pt x="42" y="0"/>
                    </a:lnTo>
                    <a:lnTo>
                      <a:pt x="0" y="50"/>
                    </a:lnTo>
                    <a:lnTo>
                      <a:pt x="59" y="50"/>
                    </a:lnTo>
                    <a:lnTo>
                      <a:pt x="154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9"/>
              <p:cNvSpPr>
                <a:spLocks/>
              </p:cNvSpPr>
              <p:nvPr/>
            </p:nvSpPr>
            <p:spPr bwMode="auto">
              <a:xfrm>
                <a:off x="7507288" y="3978276"/>
                <a:ext cx="338138" cy="38100"/>
              </a:xfrm>
              <a:custGeom>
                <a:avLst/>
                <a:gdLst>
                  <a:gd name="T0" fmla="*/ 21 w 213"/>
                  <a:gd name="T1" fmla="*/ 0 h 24"/>
                  <a:gd name="T2" fmla="*/ 0 w 213"/>
                  <a:gd name="T3" fmla="*/ 24 h 24"/>
                  <a:gd name="T4" fmla="*/ 59 w 213"/>
                  <a:gd name="T5" fmla="*/ 24 h 24"/>
                  <a:gd name="T6" fmla="*/ 154 w 213"/>
                  <a:gd name="T7" fmla="*/ 24 h 24"/>
                  <a:gd name="T8" fmla="*/ 213 w 213"/>
                  <a:gd name="T9" fmla="*/ 24 h 24"/>
                  <a:gd name="T10" fmla="*/ 191 w 213"/>
                  <a:gd name="T11" fmla="*/ 0 h 24"/>
                  <a:gd name="T12" fmla="*/ 21 w 213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4">
                    <a:moveTo>
                      <a:pt x="21" y="0"/>
                    </a:moveTo>
                    <a:lnTo>
                      <a:pt x="0" y="24"/>
                    </a:lnTo>
                    <a:lnTo>
                      <a:pt x="59" y="24"/>
                    </a:lnTo>
                    <a:lnTo>
                      <a:pt x="154" y="24"/>
                    </a:lnTo>
                    <a:lnTo>
                      <a:pt x="213" y="24"/>
                    </a:lnTo>
                    <a:lnTo>
                      <a:pt x="19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10"/>
              <p:cNvSpPr>
                <a:spLocks/>
              </p:cNvSpPr>
              <p:nvPr/>
            </p:nvSpPr>
            <p:spPr bwMode="auto">
              <a:xfrm>
                <a:off x="7507288" y="4043363"/>
                <a:ext cx="338138" cy="41275"/>
              </a:xfrm>
              <a:custGeom>
                <a:avLst/>
                <a:gdLst>
                  <a:gd name="T0" fmla="*/ 21 w 213"/>
                  <a:gd name="T1" fmla="*/ 0 h 26"/>
                  <a:gd name="T2" fmla="*/ 0 w 213"/>
                  <a:gd name="T3" fmla="*/ 26 h 26"/>
                  <a:gd name="T4" fmla="*/ 59 w 213"/>
                  <a:gd name="T5" fmla="*/ 26 h 26"/>
                  <a:gd name="T6" fmla="*/ 154 w 213"/>
                  <a:gd name="T7" fmla="*/ 26 h 26"/>
                  <a:gd name="T8" fmla="*/ 213 w 213"/>
                  <a:gd name="T9" fmla="*/ 26 h 26"/>
                  <a:gd name="T10" fmla="*/ 191 w 213"/>
                  <a:gd name="T11" fmla="*/ 0 h 26"/>
                  <a:gd name="T12" fmla="*/ 21 w 213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6">
                    <a:moveTo>
                      <a:pt x="21" y="0"/>
                    </a:moveTo>
                    <a:lnTo>
                      <a:pt x="0" y="26"/>
                    </a:lnTo>
                    <a:lnTo>
                      <a:pt x="59" y="26"/>
                    </a:lnTo>
                    <a:lnTo>
                      <a:pt x="154" y="26"/>
                    </a:lnTo>
                    <a:lnTo>
                      <a:pt x="213" y="26"/>
                    </a:lnTo>
                    <a:lnTo>
                      <a:pt x="19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7" name="Group 66"/>
          <p:cNvGrpSpPr/>
          <p:nvPr/>
        </p:nvGrpSpPr>
        <p:grpSpPr>
          <a:xfrm>
            <a:off x="9478157" y="5030360"/>
            <a:ext cx="418738" cy="418738"/>
            <a:chOff x="8173630" y="2776471"/>
            <a:chExt cx="1039365" cy="1045329"/>
          </a:xfrm>
        </p:grpSpPr>
        <p:sp>
          <p:nvSpPr>
            <p:cNvPr id="68" name="Oval 67"/>
            <p:cNvSpPr/>
            <p:nvPr/>
          </p:nvSpPr>
          <p:spPr>
            <a:xfrm>
              <a:off x="8173630" y="2776471"/>
              <a:ext cx="1039365" cy="104532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8473738" y="3091969"/>
              <a:ext cx="429464" cy="359632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70" name="Freeform 103"/>
              <p:cNvSpPr>
                <a:spLocks/>
              </p:cNvSpPr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104"/>
              <p:cNvSpPr>
                <a:spLocks/>
              </p:cNvSpPr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2910658" y="2596890"/>
            <a:ext cx="418738" cy="418738"/>
            <a:chOff x="817364" y="1776265"/>
            <a:chExt cx="826181" cy="826181"/>
          </a:xfrm>
        </p:grpSpPr>
        <p:sp>
          <p:nvSpPr>
            <p:cNvPr id="73" name="Oval 72"/>
            <p:cNvSpPr/>
            <p:nvPr/>
          </p:nvSpPr>
          <p:spPr>
            <a:xfrm>
              <a:off x="817364" y="1776265"/>
              <a:ext cx="826181" cy="8261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7"/>
            <p:cNvSpPr>
              <a:spLocks noEditPoints="1"/>
            </p:cNvSpPr>
            <p:nvPr/>
          </p:nvSpPr>
          <p:spPr bwMode="auto">
            <a:xfrm>
              <a:off x="1014427" y="1973328"/>
              <a:ext cx="432054" cy="432054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9478157" y="2596890"/>
            <a:ext cx="418738" cy="418738"/>
            <a:chOff x="5773542" y="1776265"/>
            <a:chExt cx="826181" cy="826181"/>
          </a:xfrm>
        </p:grpSpPr>
        <p:sp>
          <p:nvSpPr>
            <p:cNvPr id="76" name="Oval 75"/>
            <p:cNvSpPr/>
            <p:nvPr/>
          </p:nvSpPr>
          <p:spPr>
            <a:xfrm>
              <a:off x="5773542" y="1776265"/>
              <a:ext cx="826181" cy="82618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22"/>
            <p:cNvSpPr>
              <a:spLocks noEditPoints="1"/>
            </p:cNvSpPr>
            <p:nvPr/>
          </p:nvSpPr>
          <p:spPr bwMode="auto">
            <a:xfrm>
              <a:off x="5989302" y="1999111"/>
              <a:ext cx="394661" cy="394133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8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27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47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3181" y="1904380"/>
            <a:ext cx="9896912" cy="3423893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0626" y="3034659"/>
            <a:ext cx="1423394" cy="1163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5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695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6" y="3034658"/>
            <a:ext cx="3184234" cy="553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75638" y="362707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188137" y="362707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475638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188137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54" y="643500"/>
            <a:ext cx="2972828" cy="5945657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892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7437487" y="199"/>
            <a:ext cx="4832714" cy="7232253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985647" y="3832349"/>
            <a:ext cx="3736600" cy="1006408"/>
            <a:chOff x="3830727" y="1600200"/>
            <a:chExt cx="3543240" cy="954328"/>
          </a:xfrm>
        </p:grpSpPr>
        <p:sp>
          <p:nvSpPr>
            <p:cNvPr id="2" name="TextBox 1"/>
            <p:cNvSpPr txBox="1"/>
            <p:nvPr/>
          </p:nvSpPr>
          <p:spPr>
            <a:xfrm>
              <a:off x="3830727" y="1600200"/>
              <a:ext cx="3543240" cy="46696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What is New Brand?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830728" y="2184974"/>
              <a:ext cx="3543045" cy="369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44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919590" y="5501572"/>
            <a:ext cx="3868511" cy="1154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39"/>
          <p:cNvSpPr txBox="1"/>
          <p:nvPr/>
        </p:nvSpPr>
        <p:spPr>
          <a:xfrm>
            <a:off x="956767" y="1096045"/>
            <a:ext cx="4179018" cy="1785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54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1869"/>
          <p:cNvSpPr/>
          <p:nvPr/>
        </p:nvSpPr>
        <p:spPr>
          <a:xfrm rot="10800000">
            <a:off x="4127124" y="1803500"/>
            <a:ext cx="4604502" cy="2296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8036" y="0"/>
                  <a:pt x="5272" y="2114"/>
                  <a:pt x="3163" y="6342"/>
                </a:cubicBezTo>
                <a:cubicBezTo>
                  <a:pt x="1060" y="10557"/>
                  <a:pt x="7" y="16076"/>
                  <a:pt x="0" y="21600"/>
                </a:cubicBezTo>
                <a:lnTo>
                  <a:pt x="21600" y="21600"/>
                </a:lnTo>
                <a:cubicBezTo>
                  <a:pt x="21593" y="16076"/>
                  <a:pt x="20540" y="10557"/>
                  <a:pt x="18437" y="6342"/>
                </a:cubicBezTo>
                <a:cubicBezTo>
                  <a:pt x="16328" y="2114"/>
                  <a:pt x="13564" y="0"/>
                  <a:pt x="10800" y="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20091" tIns="20091" rIns="20091" bIns="20091" anchor="ctr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5475216" y="2257044"/>
            <a:ext cx="1973262" cy="1181862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marL="0" indent="0" algn="ctr">
              <a:lnSpc>
                <a:spcPct val="120000"/>
              </a:lnSpc>
              <a:spcBef>
                <a:spcPts val="633"/>
              </a:spcBef>
              <a:buNone/>
            </a:pPr>
            <a:r>
              <a:rPr lang="zh-CN" altLang="en-US" sz="32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862370" y="3386138"/>
            <a:ext cx="1809750" cy="5784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 fontAlgn="base">
              <a:lnSpc>
                <a:spcPct val="120000"/>
              </a:lnSpc>
              <a:spcBef>
                <a:spcPts val="4500"/>
              </a:spcBef>
              <a:spcAft>
                <a:spcPct val="0"/>
              </a:spcAft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Shape 1851"/>
          <p:cNvSpPr/>
          <p:nvPr/>
        </p:nvSpPr>
        <p:spPr>
          <a:xfrm>
            <a:off x="1991975" y="3076776"/>
            <a:ext cx="1550543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Shape 1852"/>
          <p:cNvSpPr/>
          <p:nvPr/>
        </p:nvSpPr>
        <p:spPr>
          <a:xfrm>
            <a:off x="2293401" y="1792953"/>
            <a:ext cx="947691" cy="9476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853"/>
          <p:cNvSpPr/>
          <p:nvPr/>
        </p:nvSpPr>
        <p:spPr>
          <a:xfrm>
            <a:off x="2571012" y="2107073"/>
            <a:ext cx="392466" cy="319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80" h="21024" extrusionOk="0">
                <a:moveTo>
                  <a:pt x="18800" y="1728"/>
                </a:moveTo>
                <a:cubicBezTo>
                  <a:pt x="16810" y="-576"/>
                  <a:pt x="13583" y="-576"/>
                  <a:pt x="11591" y="1728"/>
                </a:cubicBezTo>
                <a:lnTo>
                  <a:pt x="10239" y="3293"/>
                </a:lnTo>
                <a:lnTo>
                  <a:pt x="8887" y="1728"/>
                </a:lnTo>
                <a:cubicBezTo>
                  <a:pt x="6897" y="-576"/>
                  <a:pt x="3670" y="-576"/>
                  <a:pt x="1680" y="1728"/>
                </a:cubicBezTo>
                <a:cubicBezTo>
                  <a:pt x="-560" y="4320"/>
                  <a:pt x="-560" y="8522"/>
                  <a:pt x="1680" y="11115"/>
                </a:cubicBezTo>
                <a:lnTo>
                  <a:pt x="10239" y="21024"/>
                </a:lnTo>
                <a:lnTo>
                  <a:pt x="18800" y="11115"/>
                </a:lnTo>
                <a:cubicBezTo>
                  <a:pt x="21040" y="8522"/>
                  <a:pt x="21040" y="4320"/>
                  <a:pt x="18800" y="172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1855"/>
          <p:cNvSpPr/>
          <p:nvPr/>
        </p:nvSpPr>
        <p:spPr>
          <a:xfrm>
            <a:off x="3530706" y="5507022"/>
            <a:ext cx="1773664" cy="57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Shape 1856"/>
          <p:cNvSpPr/>
          <p:nvPr/>
        </p:nvSpPr>
        <p:spPr>
          <a:xfrm>
            <a:off x="3642266" y="5204014"/>
            <a:ext cx="1550543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Shape 1857"/>
          <p:cNvSpPr/>
          <p:nvPr/>
        </p:nvSpPr>
        <p:spPr>
          <a:xfrm>
            <a:off x="3940501" y="3916999"/>
            <a:ext cx="954074" cy="954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6788" tIns="26788" rIns="26788" bIns="26788" anchor="ctr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Shape 1859"/>
          <p:cNvSpPr/>
          <p:nvPr/>
        </p:nvSpPr>
        <p:spPr>
          <a:xfrm>
            <a:off x="7491341" y="5532716"/>
            <a:ext cx="1773664" cy="5784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Shape 1860"/>
          <p:cNvSpPr/>
          <p:nvPr/>
        </p:nvSpPr>
        <p:spPr>
          <a:xfrm>
            <a:off x="7602902" y="5229707"/>
            <a:ext cx="1550543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Shape 1861"/>
          <p:cNvSpPr/>
          <p:nvPr/>
        </p:nvSpPr>
        <p:spPr>
          <a:xfrm>
            <a:off x="7903328" y="3944883"/>
            <a:ext cx="949693" cy="9496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Shape 1862"/>
          <p:cNvSpPr/>
          <p:nvPr/>
        </p:nvSpPr>
        <p:spPr>
          <a:xfrm>
            <a:off x="8196543" y="4222218"/>
            <a:ext cx="363260" cy="324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7" h="21458" extrusionOk="0">
                <a:moveTo>
                  <a:pt x="20906" y="11130"/>
                </a:moveTo>
                <a:lnTo>
                  <a:pt x="11466" y="425"/>
                </a:lnTo>
                <a:cubicBezTo>
                  <a:pt x="10983" y="-142"/>
                  <a:pt x="10193" y="-142"/>
                  <a:pt x="9710" y="425"/>
                </a:cubicBezTo>
                <a:lnTo>
                  <a:pt x="271" y="11130"/>
                </a:lnTo>
                <a:cubicBezTo>
                  <a:pt x="-212" y="11696"/>
                  <a:pt x="-32" y="12160"/>
                  <a:pt x="671" y="12160"/>
                </a:cubicBezTo>
                <a:lnTo>
                  <a:pt x="2638" y="12160"/>
                </a:lnTo>
                <a:lnTo>
                  <a:pt x="2638" y="20381"/>
                </a:lnTo>
                <a:cubicBezTo>
                  <a:pt x="2638" y="20976"/>
                  <a:pt x="2661" y="21458"/>
                  <a:pt x="3609" y="21458"/>
                </a:cubicBezTo>
                <a:lnTo>
                  <a:pt x="8190" y="21458"/>
                </a:lnTo>
                <a:lnTo>
                  <a:pt x="8190" y="13214"/>
                </a:lnTo>
                <a:lnTo>
                  <a:pt x="12986" y="13214"/>
                </a:lnTo>
                <a:lnTo>
                  <a:pt x="12986" y="21458"/>
                </a:lnTo>
                <a:lnTo>
                  <a:pt x="17795" y="21458"/>
                </a:lnTo>
                <a:cubicBezTo>
                  <a:pt x="18518" y="21458"/>
                  <a:pt x="18538" y="20976"/>
                  <a:pt x="18538" y="20381"/>
                </a:cubicBezTo>
                <a:lnTo>
                  <a:pt x="18538" y="12160"/>
                </a:lnTo>
                <a:lnTo>
                  <a:pt x="20505" y="12160"/>
                </a:lnTo>
                <a:cubicBezTo>
                  <a:pt x="21208" y="12160"/>
                  <a:pt x="21388" y="11696"/>
                  <a:pt x="20906" y="1113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Shape 1864"/>
          <p:cNvSpPr/>
          <p:nvPr/>
        </p:nvSpPr>
        <p:spPr>
          <a:xfrm>
            <a:off x="9199136" y="3379785"/>
            <a:ext cx="1773664" cy="5784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Shape 1865"/>
          <p:cNvSpPr/>
          <p:nvPr/>
        </p:nvSpPr>
        <p:spPr>
          <a:xfrm>
            <a:off x="9310696" y="3076777"/>
            <a:ext cx="1550543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Shape 1866"/>
          <p:cNvSpPr/>
          <p:nvPr/>
        </p:nvSpPr>
        <p:spPr>
          <a:xfrm>
            <a:off x="9611121" y="1791952"/>
            <a:ext cx="949693" cy="9496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Shape 1857"/>
          <p:cNvSpPr/>
          <p:nvPr/>
        </p:nvSpPr>
        <p:spPr>
          <a:xfrm>
            <a:off x="3940501" y="3917655"/>
            <a:ext cx="954074" cy="954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6788" tIns="26788" rIns="26788" bIns="26788" anchor="ctr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Shape 1858"/>
          <p:cNvSpPr/>
          <p:nvPr/>
        </p:nvSpPr>
        <p:spPr>
          <a:xfrm>
            <a:off x="4301622" y="4182942"/>
            <a:ext cx="231830" cy="422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Shape 1867"/>
          <p:cNvSpPr/>
          <p:nvPr/>
        </p:nvSpPr>
        <p:spPr>
          <a:xfrm>
            <a:off x="9918245" y="2091274"/>
            <a:ext cx="335443" cy="3510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78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2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" grpId="0" build="p"/>
      <p:bldP spid="5" grpId="0" build="p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19" grpId="0"/>
      <p:bldP spid="20" grpId="0" animBg="1"/>
      <p:bldP spid="21" grpId="0" animBg="1"/>
      <p:bldP spid="23" grpId="0"/>
      <p:bldP spid="24" grpId="0"/>
      <p:bldP spid="25" grpId="0" animBg="1"/>
      <p:bldP spid="28" grpId="0" animBg="1"/>
      <p:bldP spid="28" grpId="1" animBg="1"/>
      <p:bldP spid="16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701054" y="1558517"/>
            <a:ext cx="2729158" cy="3534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159370" y="1558517"/>
            <a:ext cx="2729158" cy="3534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45654" y="2860070"/>
            <a:ext cx="2266472" cy="968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99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</a:t>
            </a:r>
            <a:endParaRPr lang="en-US" sz="1399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70262" y="5487868"/>
            <a:ext cx="10918266" cy="9743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00449" y="2860070"/>
            <a:ext cx="2266472" cy="968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99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en-US" sz="1399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17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  <p:bldP spid="26" grpId="0"/>
      <p:bldP spid="28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/>
          <p:cNvSpPr/>
          <p:nvPr/>
        </p:nvSpPr>
        <p:spPr>
          <a:xfrm>
            <a:off x="1292350" y="2160241"/>
            <a:ext cx="1930464" cy="299332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87" tIns="64293" rIns="128587" bIns="64293" anchor="ctr"/>
          <a:lstStyle/>
          <a:p>
            <a:pPr algn="ctr" defTabSz="574039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292350" y="2659159"/>
            <a:ext cx="1930464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1482061" y="2295625"/>
            <a:ext cx="155104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Regular" charset="0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Regular" charset="0"/>
              <a:sym typeface="Arial" panose="020B0604020202020204" pitchFamily="34" charset="0"/>
            </a:endParaRP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1511090" y="3081426"/>
            <a:ext cx="1492984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Light" charset="0"/>
              <a:sym typeface="Arial" panose="020B0604020202020204" pitchFamily="34" charset="0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3373435" y="2160241"/>
            <a:ext cx="1930464" cy="299332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87" tIns="64293" rIns="128587" bIns="64293" anchor="ctr"/>
          <a:lstStyle/>
          <a:p>
            <a:pPr algn="ctr" defTabSz="574039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8" name="Straight Connector 97"/>
          <p:cNvCxnSpPr/>
          <p:nvPr/>
        </p:nvCxnSpPr>
        <p:spPr>
          <a:xfrm>
            <a:off x="3373435" y="2659159"/>
            <a:ext cx="1930464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3563146" y="2295625"/>
            <a:ext cx="155104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Regular" charset="0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Regular" charset="0"/>
              <a:sym typeface="Arial" panose="020B0604020202020204" pitchFamily="34" charset="0"/>
            </a:endParaRPr>
          </a:p>
        </p:txBody>
      </p:sp>
      <p:sp>
        <p:nvSpPr>
          <p:cNvPr id="106" name="TextBox 105"/>
          <p:cNvSpPr txBox="1">
            <a:spLocks noChangeArrowheads="1"/>
          </p:cNvSpPr>
          <p:nvPr/>
        </p:nvSpPr>
        <p:spPr bwMode="auto">
          <a:xfrm>
            <a:off x="3592175" y="3081426"/>
            <a:ext cx="1492984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Light" charset="0"/>
              <a:sym typeface="Arial" panose="020B0604020202020204" pitchFamily="34" charset="0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5468745" y="2153543"/>
            <a:ext cx="1930464" cy="299232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87" tIns="64293" rIns="128587" bIns="64293" anchor="ctr"/>
          <a:lstStyle/>
          <a:p>
            <a:pPr algn="ctr" defTabSz="574039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1" name="Straight Connector 130"/>
          <p:cNvCxnSpPr/>
          <p:nvPr/>
        </p:nvCxnSpPr>
        <p:spPr>
          <a:xfrm>
            <a:off x="5468745" y="2652462"/>
            <a:ext cx="1930464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>
            <a:spLocks noChangeArrowheads="1"/>
          </p:cNvSpPr>
          <p:nvPr/>
        </p:nvSpPr>
        <p:spPr bwMode="auto">
          <a:xfrm>
            <a:off x="5658456" y="2288091"/>
            <a:ext cx="155104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Regular" charset="0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Regular" charset="0"/>
              <a:sym typeface="Arial" panose="020B0604020202020204" pitchFamily="34" charset="0"/>
            </a:endParaRPr>
          </a:p>
        </p:txBody>
      </p:sp>
      <p:sp>
        <p:nvSpPr>
          <p:cNvPr id="137" name="TextBox 136"/>
          <p:cNvSpPr txBox="1">
            <a:spLocks noChangeArrowheads="1"/>
          </p:cNvSpPr>
          <p:nvPr/>
        </p:nvSpPr>
        <p:spPr bwMode="auto">
          <a:xfrm>
            <a:off x="5687485" y="3073891"/>
            <a:ext cx="1492984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Light" charset="0"/>
              <a:sym typeface="Arial" panose="020B0604020202020204" pitchFamily="34" charset="0"/>
            </a:endParaRPr>
          </a:p>
        </p:txBody>
      </p:sp>
      <p:sp>
        <p:nvSpPr>
          <p:cNvPr id="139" name="Rectangle 138"/>
          <p:cNvSpPr/>
          <p:nvPr/>
        </p:nvSpPr>
        <p:spPr>
          <a:xfrm>
            <a:off x="7557361" y="2146010"/>
            <a:ext cx="1930464" cy="2993323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87" tIns="64293" rIns="128587" bIns="64293" anchor="ctr"/>
          <a:lstStyle/>
          <a:p>
            <a:pPr algn="ctr" defTabSz="574039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1" name="Straight Connector 140"/>
          <p:cNvCxnSpPr/>
          <p:nvPr/>
        </p:nvCxnSpPr>
        <p:spPr>
          <a:xfrm>
            <a:off x="7557361" y="2644929"/>
            <a:ext cx="1930464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>
            <a:spLocks noChangeArrowheads="1"/>
          </p:cNvSpPr>
          <p:nvPr/>
        </p:nvSpPr>
        <p:spPr bwMode="auto">
          <a:xfrm>
            <a:off x="7747072" y="2281394"/>
            <a:ext cx="155104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Regular" charset="0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Regular" charset="0"/>
              <a:sym typeface="Arial" panose="020B0604020202020204" pitchFamily="34" charset="0"/>
            </a:endParaRPr>
          </a:p>
        </p:txBody>
      </p:sp>
      <p:sp>
        <p:nvSpPr>
          <p:cNvPr id="158" name="TextBox 157"/>
          <p:cNvSpPr txBox="1">
            <a:spLocks noChangeArrowheads="1"/>
          </p:cNvSpPr>
          <p:nvPr/>
        </p:nvSpPr>
        <p:spPr bwMode="auto">
          <a:xfrm>
            <a:off x="7776101" y="3067194"/>
            <a:ext cx="1492984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Light" charset="0"/>
              <a:sym typeface="Arial" panose="020B0604020202020204" pitchFamily="34" charset="0"/>
            </a:endParaRPr>
          </a:p>
        </p:txBody>
      </p:sp>
      <p:sp>
        <p:nvSpPr>
          <p:cNvPr id="160" name="Rectangle 159"/>
          <p:cNvSpPr/>
          <p:nvPr/>
        </p:nvSpPr>
        <p:spPr>
          <a:xfrm>
            <a:off x="9638447" y="2146010"/>
            <a:ext cx="1930464" cy="299332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87" tIns="64293" rIns="128587" bIns="64293" anchor="ctr"/>
          <a:lstStyle/>
          <a:p>
            <a:pPr algn="ctr" defTabSz="574039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2" name="Straight Connector 161"/>
          <p:cNvCxnSpPr/>
          <p:nvPr/>
        </p:nvCxnSpPr>
        <p:spPr>
          <a:xfrm>
            <a:off x="9638447" y="2644929"/>
            <a:ext cx="1930464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" name="TextBox 162"/>
          <p:cNvSpPr txBox="1">
            <a:spLocks noChangeArrowheads="1"/>
          </p:cNvSpPr>
          <p:nvPr/>
        </p:nvSpPr>
        <p:spPr bwMode="auto">
          <a:xfrm>
            <a:off x="9828158" y="2281394"/>
            <a:ext cx="155104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Regular" charset="0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Regular" charset="0"/>
              <a:sym typeface="Arial" panose="020B0604020202020204" pitchFamily="34" charset="0"/>
            </a:endParaRPr>
          </a:p>
        </p:txBody>
      </p:sp>
      <p:sp>
        <p:nvSpPr>
          <p:cNvPr id="164" name="TextBox 163"/>
          <p:cNvSpPr txBox="1">
            <a:spLocks noChangeArrowheads="1"/>
          </p:cNvSpPr>
          <p:nvPr/>
        </p:nvSpPr>
        <p:spPr bwMode="auto">
          <a:xfrm>
            <a:off x="9857187" y="3067194"/>
            <a:ext cx="1492984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Light" charset="0"/>
              <a:sym typeface="Arial" panose="020B0604020202020204" pitchFamily="34" charset="0"/>
            </a:endParaRPr>
          </a:p>
        </p:txBody>
      </p:sp>
      <p:sp>
        <p:nvSpPr>
          <p:cNvPr id="28" name="Title 20"/>
          <p:cNvSpPr txBox="1">
            <a:spLocks/>
          </p:cNvSpPr>
          <p:nvPr/>
        </p:nvSpPr>
        <p:spPr bwMode="auto">
          <a:xfrm>
            <a:off x="1289161" y="5396477"/>
            <a:ext cx="102797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defTabSz="96432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kern="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directly.Please</a:t>
            </a:r>
            <a:r>
              <a:rPr lang="en-US" altLang="zh-CN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kern="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directly.Please</a:t>
            </a:r>
            <a:r>
              <a:rPr lang="en-US" altLang="zh-CN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kern="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directly.Please</a:t>
            </a:r>
            <a:r>
              <a:rPr lang="en-US" altLang="zh-CN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kern="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directly.Please</a:t>
            </a:r>
            <a:r>
              <a:rPr lang="en-US" altLang="zh-CN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kern="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directly.Please</a:t>
            </a:r>
            <a:r>
              <a:rPr lang="en-US" altLang="zh-CN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kern="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directly.Please</a:t>
            </a:r>
            <a:r>
              <a:rPr lang="en-US" altLang="zh-CN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kern="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directly.Please</a:t>
            </a:r>
            <a:r>
              <a:rPr lang="en-US" altLang="zh-CN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kern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54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5" grpId="0"/>
      <p:bldP spid="86" grpId="0"/>
      <p:bldP spid="91" grpId="0" animBg="1"/>
      <p:bldP spid="103" grpId="0"/>
      <p:bldP spid="106" grpId="0"/>
      <p:bldP spid="128" grpId="0" animBg="1"/>
      <p:bldP spid="136" grpId="0"/>
      <p:bldP spid="137" grpId="0"/>
      <p:bldP spid="139" grpId="0" animBg="1"/>
      <p:bldP spid="143" grpId="0"/>
      <p:bldP spid="158" grpId="0"/>
      <p:bldP spid="160" grpId="0" animBg="1"/>
      <p:bldP spid="163" grpId="0"/>
      <p:bldP spid="164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0" y="0"/>
            <a:ext cx="12858750" cy="7232650"/>
          </a:xfrm>
          <a:prstGeom prst="roundRect">
            <a:avLst>
              <a:gd name="adj" fmla="val 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999" t="-19692" r="-5557" b="-6248"/>
            </a:stretch>
          </a:blipFill>
          <a:ln>
            <a:noFill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/>
            <a:endParaRPr lang="zh-CN" altLang="en-US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" y="4171950"/>
            <a:ext cx="12858750" cy="2604998"/>
          </a:xfrm>
          <a:prstGeom prst="rect">
            <a:avLst/>
          </a:prstGeom>
          <a:solidFill>
            <a:srgbClr val="4B342A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5365182" y="4771775"/>
            <a:ext cx="613484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7200" spc="600" dirty="0">
                <a:solidFill>
                  <a:schemeClr val="accent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THANK YOU</a:t>
            </a:r>
            <a:endParaRPr lang="zh-CN" altLang="en-US" sz="7200" spc="600" dirty="0">
              <a:solidFill>
                <a:schemeClr val="accent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5370494" y="6208613"/>
            <a:ext cx="1975800" cy="241980"/>
          </a:xfrm>
          <a:prstGeom prst="rect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1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1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壹德设计</a:t>
            </a:r>
            <a:endParaRPr lang="en-US" altLang="zh-CN" sz="11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7969287" y="6208613"/>
            <a:ext cx="2107480" cy="241980"/>
          </a:xfrm>
          <a:prstGeom prst="rect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1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Ones DE design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5365182" y="4428027"/>
            <a:ext cx="45738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596728" y="180603"/>
            <a:ext cx="1464858" cy="833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5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LOGO</a:t>
            </a:r>
            <a:endParaRPr lang="zh-CN" altLang="en-US" sz="2800" dirty="0">
              <a:solidFill>
                <a:schemeClr val="accent2">
                  <a:lumMod val="60000"/>
                  <a:lumOff val="4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596727" y="1018803"/>
            <a:ext cx="266429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代用名企业名称</a:t>
            </a:r>
            <a:endParaRPr lang="zh-CN" altLang="en-US" sz="2800" b="1" dirty="0">
              <a:solidFill>
                <a:schemeClr val="accent2">
                  <a:lumMod val="60000"/>
                  <a:lumOff val="4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181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9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00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2" grpId="0" animBg="1"/>
      <p:bldP spid="15" grpId="0"/>
      <p:bldP spid="15" grpId="1"/>
      <p:bldP spid="16" grpId="0" animBg="1"/>
      <p:bldP spid="17" grpId="0" animBg="1"/>
      <p:bldP spid="18" grpId="0"/>
      <p:bldP spid="18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3181" y="1904380"/>
            <a:ext cx="9896912" cy="3423893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0626" y="3034659"/>
            <a:ext cx="1423394" cy="1163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5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695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6" y="3034658"/>
            <a:ext cx="3184234" cy="553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75638" y="362707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188137" y="362707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475638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188137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54" y="643500"/>
            <a:ext cx="2972828" cy="5945657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9469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4995689" y="3958767"/>
            <a:ext cx="1399652" cy="1997350"/>
          </a:xfrm>
          <a:custGeom>
            <a:avLst/>
            <a:gdLst>
              <a:gd name="T0" fmla="*/ 542 w 588"/>
              <a:gd name="T1" fmla="*/ 636 h 840"/>
              <a:gd name="T2" fmla="*/ 384 w 588"/>
              <a:gd name="T3" fmla="*/ 624 h 840"/>
              <a:gd name="T4" fmla="*/ 382 w 588"/>
              <a:gd name="T5" fmla="*/ 469 h 840"/>
              <a:gd name="T6" fmla="*/ 541 w 588"/>
              <a:gd name="T7" fmla="*/ 455 h 840"/>
              <a:gd name="T8" fmla="*/ 583 w 588"/>
              <a:gd name="T9" fmla="*/ 476 h 840"/>
              <a:gd name="T10" fmla="*/ 585 w 588"/>
              <a:gd name="T11" fmla="*/ 449 h 840"/>
              <a:gd name="T12" fmla="*/ 585 w 588"/>
              <a:gd name="T13" fmla="*/ 327 h 840"/>
              <a:gd name="T14" fmla="*/ 494 w 588"/>
              <a:gd name="T15" fmla="*/ 239 h 840"/>
              <a:gd name="T16" fmla="*/ 322 w 588"/>
              <a:gd name="T17" fmla="*/ 239 h 840"/>
              <a:gd name="T18" fmla="*/ 354 w 588"/>
              <a:gd name="T19" fmla="*/ 159 h 840"/>
              <a:gd name="T20" fmla="*/ 342 w 588"/>
              <a:gd name="T21" fmla="*/ 31 h 840"/>
              <a:gd name="T22" fmla="*/ 213 w 588"/>
              <a:gd name="T23" fmla="*/ 34 h 840"/>
              <a:gd name="T24" fmla="*/ 205 w 588"/>
              <a:gd name="T25" fmla="*/ 163 h 840"/>
              <a:gd name="T26" fmla="*/ 234 w 588"/>
              <a:gd name="T27" fmla="*/ 239 h 840"/>
              <a:gd name="T28" fmla="*/ 75 w 588"/>
              <a:gd name="T29" fmla="*/ 239 h 840"/>
              <a:gd name="T30" fmla="*/ 0 w 588"/>
              <a:gd name="T31" fmla="*/ 259 h 840"/>
              <a:gd name="T32" fmla="*/ 8 w 588"/>
              <a:gd name="T33" fmla="*/ 338 h 840"/>
              <a:gd name="T34" fmla="*/ 552 w 588"/>
              <a:gd name="T35" fmla="*/ 840 h 840"/>
              <a:gd name="T36" fmla="*/ 584 w 588"/>
              <a:gd name="T37" fmla="*/ 786 h 840"/>
              <a:gd name="T38" fmla="*/ 585 w 588"/>
              <a:gd name="T39" fmla="*/ 613 h 840"/>
              <a:gd name="T40" fmla="*/ 542 w 588"/>
              <a:gd name="T41" fmla="*/ 636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8" h="840">
                <a:moveTo>
                  <a:pt x="542" y="636"/>
                </a:moveTo>
                <a:cubicBezTo>
                  <a:pt x="487" y="672"/>
                  <a:pt x="423" y="668"/>
                  <a:pt x="384" y="624"/>
                </a:cubicBezTo>
                <a:cubicBezTo>
                  <a:pt x="344" y="580"/>
                  <a:pt x="343" y="514"/>
                  <a:pt x="382" y="469"/>
                </a:cubicBezTo>
                <a:cubicBezTo>
                  <a:pt x="420" y="425"/>
                  <a:pt x="486" y="420"/>
                  <a:pt x="541" y="455"/>
                </a:cubicBezTo>
                <a:cubicBezTo>
                  <a:pt x="553" y="463"/>
                  <a:pt x="567" y="468"/>
                  <a:pt x="583" y="476"/>
                </a:cubicBezTo>
                <a:cubicBezTo>
                  <a:pt x="584" y="461"/>
                  <a:pt x="585" y="455"/>
                  <a:pt x="585" y="449"/>
                </a:cubicBezTo>
                <a:cubicBezTo>
                  <a:pt x="586" y="408"/>
                  <a:pt x="586" y="368"/>
                  <a:pt x="585" y="327"/>
                </a:cubicBezTo>
                <a:cubicBezTo>
                  <a:pt x="584" y="267"/>
                  <a:pt x="556" y="240"/>
                  <a:pt x="494" y="239"/>
                </a:cubicBezTo>
                <a:cubicBezTo>
                  <a:pt x="441" y="239"/>
                  <a:pt x="388" y="239"/>
                  <a:pt x="322" y="239"/>
                </a:cubicBezTo>
                <a:cubicBezTo>
                  <a:pt x="335" y="206"/>
                  <a:pt x="341" y="181"/>
                  <a:pt x="354" y="159"/>
                </a:cubicBezTo>
                <a:cubicBezTo>
                  <a:pt x="381" y="115"/>
                  <a:pt x="377" y="63"/>
                  <a:pt x="342" y="31"/>
                </a:cubicBezTo>
                <a:cubicBezTo>
                  <a:pt x="306" y="0"/>
                  <a:pt x="248" y="1"/>
                  <a:pt x="213" y="34"/>
                </a:cubicBezTo>
                <a:cubicBezTo>
                  <a:pt x="179" y="67"/>
                  <a:pt x="178" y="120"/>
                  <a:pt x="205" y="163"/>
                </a:cubicBezTo>
                <a:cubicBezTo>
                  <a:pt x="218" y="184"/>
                  <a:pt x="223" y="209"/>
                  <a:pt x="234" y="239"/>
                </a:cubicBezTo>
                <a:cubicBezTo>
                  <a:pt x="172" y="239"/>
                  <a:pt x="124" y="242"/>
                  <a:pt x="75" y="239"/>
                </a:cubicBezTo>
                <a:cubicBezTo>
                  <a:pt x="45" y="237"/>
                  <a:pt x="21" y="243"/>
                  <a:pt x="0" y="259"/>
                </a:cubicBezTo>
                <a:cubicBezTo>
                  <a:pt x="1" y="285"/>
                  <a:pt x="3" y="311"/>
                  <a:pt x="8" y="338"/>
                </a:cubicBezTo>
                <a:cubicBezTo>
                  <a:pt x="51" y="614"/>
                  <a:pt x="285" y="817"/>
                  <a:pt x="552" y="840"/>
                </a:cubicBezTo>
                <a:cubicBezTo>
                  <a:pt x="570" y="830"/>
                  <a:pt x="581" y="811"/>
                  <a:pt x="584" y="786"/>
                </a:cubicBezTo>
                <a:cubicBezTo>
                  <a:pt x="588" y="732"/>
                  <a:pt x="585" y="677"/>
                  <a:pt x="585" y="613"/>
                </a:cubicBezTo>
                <a:cubicBezTo>
                  <a:pt x="566" y="623"/>
                  <a:pt x="554" y="628"/>
                  <a:pt x="542" y="6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430500" y="3019527"/>
            <a:ext cx="1429788" cy="2030835"/>
          </a:xfrm>
          <a:custGeom>
            <a:avLst/>
            <a:gdLst>
              <a:gd name="T0" fmla="*/ 562 w 601"/>
              <a:gd name="T1" fmla="*/ 417 h 854"/>
              <a:gd name="T2" fmla="*/ 244 w 601"/>
              <a:gd name="T3" fmla="*/ 82 h 854"/>
              <a:gd name="T4" fmla="*/ 222 w 601"/>
              <a:gd name="T5" fmla="*/ 50 h 854"/>
              <a:gd name="T6" fmla="*/ 223 w 601"/>
              <a:gd name="T7" fmla="*/ 0 h 854"/>
              <a:gd name="T8" fmla="*/ 79 w 601"/>
              <a:gd name="T9" fmla="*/ 0 h 854"/>
              <a:gd name="T10" fmla="*/ 4 w 601"/>
              <a:gd name="T11" fmla="*/ 69 h 854"/>
              <a:gd name="T12" fmla="*/ 3 w 601"/>
              <a:gd name="T13" fmla="*/ 267 h 854"/>
              <a:gd name="T14" fmla="*/ 87 w 601"/>
              <a:gd name="T15" fmla="*/ 230 h 854"/>
              <a:gd name="T16" fmla="*/ 214 w 601"/>
              <a:gd name="T17" fmla="*/ 249 h 854"/>
              <a:gd name="T18" fmla="*/ 208 w 601"/>
              <a:gd name="T19" fmla="*/ 373 h 854"/>
              <a:gd name="T20" fmla="*/ 84 w 601"/>
              <a:gd name="T21" fmla="*/ 384 h 854"/>
              <a:gd name="T22" fmla="*/ 3 w 601"/>
              <a:gd name="T23" fmla="*/ 352 h 854"/>
              <a:gd name="T24" fmla="*/ 3 w 601"/>
              <a:gd name="T25" fmla="*/ 522 h 854"/>
              <a:gd name="T26" fmla="*/ 94 w 601"/>
              <a:gd name="T27" fmla="*/ 614 h 854"/>
              <a:gd name="T28" fmla="*/ 266 w 601"/>
              <a:gd name="T29" fmla="*/ 614 h 854"/>
              <a:gd name="T30" fmla="*/ 233 w 601"/>
              <a:gd name="T31" fmla="*/ 694 h 854"/>
              <a:gd name="T32" fmla="*/ 247 w 601"/>
              <a:gd name="T33" fmla="*/ 822 h 854"/>
              <a:gd name="T34" fmla="*/ 371 w 601"/>
              <a:gd name="T35" fmla="*/ 822 h 854"/>
              <a:gd name="T36" fmla="*/ 385 w 601"/>
              <a:gd name="T37" fmla="*/ 695 h 854"/>
              <a:gd name="T38" fmla="*/ 351 w 601"/>
              <a:gd name="T39" fmla="*/ 614 h 854"/>
              <a:gd name="T40" fmla="*/ 533 w 601"/>
              <a:gd name="T41" fmla="*/ 614 h 854"/>
              <a:gd name="T42" fmla="*/ 601 w 601"/>
              <a:gd name="T43" fmla="*/ 585 h 854"/>
              <a:gd name="T44" fmla="*/ 562 w 601"/>
              <a:gd name="T45" fmla="*/ 417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01" h="854">
                <a:moveTo>
                  <a:pt x="562" y="417"/>
                </a:moveTo>
                <a:cubicBezTo>
                  <a:pt x="503" y="262"/>
                  <a:pt x="395" y="151"/>
                  <a:pt x="244" y="82"/>
                </a:cubicBezTo>
                <a:cubicBezTo>
                  <a:pt x="228" y="75"/>
                  <a:pt x="221" y="67"/>
                  <a:pt x="222" y="50"/>
                </a:cubicBezTo>
                <a:cubicBezTo>
                  <a:pt x="223" y="33"/>
                  <a:pt x="223" y="16"/>
                  <a:pt x="223" y="0"/>
                </a:cubicBezTo>
                <a:cubicBezTo>
                  <a:pt x="175" y="0"/>
                  <a:pt x="127" y="0"/>
                  <a:pt x="79" y="0"/>
                </a:cubicBezTo>
                <a:cubicBezTo>
                  <a:pt x="36" y="1"/>
                  <a:pt x="7" y="27"/>
                  <a:pt x="4" y="69"/>
                </a:cubicBezTo>
                <a:cubicBezTo>
                  <a:pt x="0" y="130"/>
                  <a:pt x="3" y="191"/>
                  <a:pt x="3" y="267"/>
                </a:cubicBezTo>
                <a:cubicBezTo>
                  <a:pt x="38" y="252"/>
                  <a:pt x="64" y="243"/>
                  <a:pt x="87" y="230"/>
                </a:cubicBezTo>
                <a:cubicBezTo>
                  <a:pt x="131" y="204"/>
                  <a:pt x="184" y="211"/>
                  <a:pt x="214" y="249"/>
                </a:cubicBezTo>
                <a:cubicBezTo>
                  <a:pt x="244" y="286"/>
                  <a:pt x="242" y="338"/>
                  <a:pt x="208" y="373"/>
                </a:cubicBezTo>
                <a:cubicBezTo>
                  <a:pt x="176" y="407"/>
                  <a:pt x="125" y="409"/>
                  <a:pt x="84" y="384"/>
                </a:cubicBezTo>
                <a:cubicBezTo>
                  <a:pt x="62" y="370"/>
                  <a:pt x="35" y="364"/>
                  <a:pt x="3" y="352"/>
                </a:cubicBezTo>
                <a:cubicBezTo>
                  <a:pt x="3" y="418"/>
                  <a:pt x="2" y="470"/>
                  <a:pt x="3" y="522"/>
                </a:cubicBezTo>
                <a:cubicBezTo>
                  <a:pt x="3" y="586"/>
                  <a:pt x="30" y="613"/>
                  <a:pt x="94" y="614"/>
                </a:cubicBezTo>
                <a:cubicBezTo>
                  <a:pt x="147" y="615"/>
                  <a:pt x="200" y="614"/>
                  <a:pt x="266" y="614"/>
                </a:cubicBezTo>
                <a:cubicBezTo>
                  <a:pt x="253" y="647"/>
                  <a:pt x="246" y="672"/>
                  <a:pt x="233" y="694"/>
                </a:cubicBezTo>
                <a:cubicBezTo>
                  <a:pt x="206" y="738"/>
                  <a:pt x="210" y="790"/>
                  <a:pt x="247" y="822"/>
                </a:cubicBezTo>
                <a:cubicBezTo>
                  <a:pt x="283" y="854"/>
                  <a:pt x="334" y="854"/>
                  <a:pt x="371" y="822"/>
                </a:cubicBezTo>
                <a:cubicBezTo>
                  <a:pt x="408" y="791"/>
                  <a:pt x="412" y="738"/>
                  <a:pt x="385" y="695"/>
                </a:cubicBezTo>
                <a:cubicBezTo>
                  <a:pt x="372" y="673"/>
                  <a:pt x="365" y="648"/>
                  <a:pt x="351" y="614"/>
                </a:cubicBezTo>
                <a:cubicBezTo>
                  <a:pt x="423" y="614"/>
                  <a:pt x="478" y="615"/>
                  <a:pt x="533" y="614"/>
                </a:cubicBezTo>
                <a:cubicBezTo>
                  <a:pt x="564" y="613"/>
                  <a:pt x="587" y="603"/>
                  <a:pt x="601" y="585"/>
                </a:cubicBezTo>
                <a:cubicBezTo>
                  <a:pt x="596" y="529"/>
                  <a:pt x="584" y="473"/>
                  <a:pt x="562" y="4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66286" y="4524654"/>
            <a:ext cx="1995676" cy="1434811"/>
          </a:xfrm>
          <a:custGeom>
            <a:avLst/>
            <a:gdLst>
              <a:gd name="T0" fmla="*/ 839 w 839"/>
              <a:gd name="T1" fmla="*/ 33 h 603"/>
              <a:gd name="T2" fmla="*/ 778 w 839"/>
              <a:gd name="T3" fmla="*/ 2 h 603"/>
              <a:gd name="T4" fmla="*/ 622 w 839"/>
              <a:gd name="T5" fmla="*/ 2 h 603"/>
              <a:gd name="T6" fmla="*/ 620 w 839"/>
              <a:gd name="T7" fmla="*/ 18 h 603"/>
              <a:gd name="T8" fmla="*/ 638 w 839"/>
              <a:gd name="T9" fmla="*/ 47 h 603"/>
              <a:gd name="T10" fmla="*/ 622 w 839"/>
              <a:gd name="T11" fmla="*/ 205 h 603"/>
              <a:gd name="T12" fmla="*/ 471 w 839"/>
              <a:gd name="T13" fmla="*/ 206 h 603"/>
              <a:gd name="T14" fmla="*/ 454 w 839"/>
              <a:gd name="T15" fmla="*/ 48 h 603"/>
              <a:gd name="T16" fmla="*/ 479 w 839"/>
              <a:gd name="T17" fmla="*/ 1 h 603"/>
              <a:gd name="T18" fmla="*/ 340 w 839"/>
              <a:gd name="T19" fmla="*/ 1 h 603"/>
              <a:gd name="T20" fmla="*/ 239 w 839"/>
              <a:gd name="T21" fmla="*/ 100 h 603"/>
              <a:gd name="T22" fmla="*/ 239 w 839"/>
              <a:gd name="T23" fmla="*/ 266 h 603"/>
              <a:gd name="T24" fmla="*/ 158 w 839"/>
              <a:gd name="T25" fmla="*/ 231 h 603"/>
              <a:gd name="T26" fmla="*/ 30 w 839"/>
              <a:gd name="T27" fmla="*/ 247 h 603"/>
              <a:gd name="T28" fmla="*/ 33 w 839"/>
              <a:gd name="T29" fmla="*/ 371 h 603"/>
              <a:gd name="T30" fmla="*/ 161 w 839"/>
              <a:gd name="T31" fmla="*/ 384 h 603"/>
              <a:gd name="T32" fmla="*/ 240 w 839"/>
              <a:gd name="T33" fmla="*/ 350 h 603"/>
              <a:gd name="T34" fmla="*/ 240 w 839"/>
              <a:gd name="T35" fmla="*/ 533 h 603"/>
              <a:gd name="T36" fmla="*/ 276 w 839"/>
              <a:gd name="T37" fmla="*/ 603 h 603"/>
              <a:gd name="T38" fmla="*/ 351 w 839"/>
              <a:gd name="T39" fmla="*/ 593 h 603"/>
              <a:gd name="T40" fmla="*/ 839 w 839"/>
              <a:gd name="T41" fmla="*/ 3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39" h="603">
                <a:moveTo>
                  <a:pt x="839" y="33"/>
                </a:moveTo>
                <a:cubicBezTo>
                  <a:pt x="827" y="14"/>
                  <a:pt x="806" y="3"/>
                  <a:pt x="778" y="2"/>
                </a:cubicBezTo>
                <a:cubicBezTo>
                  <a:pt x="727" y="0"/>
                  <a:pt x="675" y="2"/>
                  <a:pt x="622" y="2"/>
                </a:cubicBezTo>
                <a:cubicBezTo>
                  <a:pt x="621" y="12"/>
                  <a:pt x="619" y="16"/>
                  <a:pt x="620" y="18"/>
                </a:cubicBezTo>
                <a:cubicBezTo>
                  <a:pt x="626" y="28"/>
                  <a:pt x="631" y="37"/>
                  <a:pt x="638" y="47"/>
                </a:cubicBezTo>
                <a:cubicBezTo>
                  <a:pt x="674" y="101"/>
                  <a:pt x="668" y="166"/>
                  <a:pt x="622" y="205"/>
                </a:cubicBezTo>
                <a:cubicBezTo>
                  <a:pt x="578" y="243"/>
                  <a:pt x="517" y="244"/>
                  <a:pt x="471" y="206"/>
                </a:cubicBezTo>
                <a:cubicBezTo>
                  <a:pt x="426" y="169"/>
                  <a:pt x="419" y="102"/>
                  <a:pt x="454" y="48"/>
                </a:cubicBezTo>
                <a:cubicBezTo>
                  <a:pt x="462" y="36"/>
                  <a:pt x="468" y="22"/>
                  <a:pt x="479" y="1"/>
                </a:cubicBezTo>
                <a:cubicBezTo>
                  <a:pt x="426" y="1"/>
                  <a:pt x="383" y="1"/>
                  <a:pt x="340" y="1"/>
                </a:cubicBezTo>
                <a:cubicBezTo>
                  <a:pt x="266" y="2"/>
                  <a:pt x="240" y="27"/>
                  <a:pt x="239" y="100"/>
                </a:cubicBezTo>
                <a:cubicBezTo>
                  <a:pt x="239" y="151"/>
                  <a:pt x="239" y="202"/>
                  <a:pt x="239" y="266"/>
                </a:cubicBezTo>
                <a:cubicBezTo>
                  <a:pt x="205" y="252"/>
                  <a:pt x="180" y="244"/>
                  <a:pt x="158" y="231"/>
                </a:cubicBezTo>
                <a:cubicBezTo>
                  <a:pt x="114" y="205"/>
                  <a:pt x="61" y="210"/>
                  <a:pt x="30" y="247"/>
                </a:cubicBezTo>
                <a:cubicBezTo>
                  <a:pt x="0" y="284"/>
                  <a:pt x="1" y="335"/>
                  <a:pt x="33" y="371"/>
                </a:cubicBezTo>
                <a:cubicBezTo>
                  <a:pt x="65" y="407"/>
                  <a:pt x="118" y="411"/>
                  <a:pt x="161" y="384"/>
                </a:cubicBezTo>
                <a:cubicBezTo>
                  <a:pt x="182" y="370"/>
                  <a:pt x="207" y="364"/>
                  <a:pt x="240" y="350"/>
                </a:cubicBezTo>
                <a:cubicBezTo>
                  <a:pt x="240" y="420"/>
                  <a:pt x="239" y="477"/>
                  <a:pt x="240" y="533"/>
                </a:cubicBezTo>
                <a:cubicBezTo>
                  <a:pt x="241" y="567"/>
                  <a:pt x="253" y="591"/>
                  <a:pt x="276" y="603"/>
                </a:cubicBezTo>
                <a:cubicBezTo>
                  <a:pt x="301" y="602"/>
                  <a:pt x="326" y="598"/>
                  <a:pt x="351" y="593"/>
                </a:cubicBezTo>
                <a:cubicBezTo>
                  <a:pt x="634" y="537"/>
                  <a:pt x="825" y="300"/>
                  <a:pt x="839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438631" y="2217573"/>
            <a:ext cx="1910291" cy="555843"/>
          </a:xfrm>
          <a:custGeom>
            <a:avLst/>
            <a:gdLst>
              <a:gd name="T0" fmla="*/ 679 w 803"/>
              <a:gd name="T1" fmla="*/ 91 h 234"/>
              <a:gd name="T2" fmla="*/ 415 w 803"/>
              <a:gd name="T3" fmla="*/ 68 h 234"/>
              <a:gd name="T4" fmla="*/ 307 w 803"/>
              <a:gd name="T5" fmla="*/ 27 h 234"/>
              <a:gd name="T6" fmla="*/ 101 w 803"/>
              <a:gd name="T7" fmla="*/ 60 h 234"/>
              <a:gd name="T8" fmla="*/ 0 w 803"/>
              <a:gd name="T9" fmla="*/ 234 h 234"/>
              <a:gd name="T10" fmla="*/ 75 w 803"/>
              <a:gd name="T11" fmla="*/ 234 h 234"/>
              <a:gd name="T12" fmla="*/ 80 w 803"/>
              <a:gd name="T13" fmla="*/ 213 h 234"/>
              <a:gd name="T14" fmla="*/ 283 w 803"/>
              <a:gd name="T15" fmla="*/ 97 h 234"/>
              <a:gd name="T16" fmla="*/ 389 w 803"/>
              <a:gd name="T17" fmla="*/ 137 h 234"/>
              <a:gd name="T18" fmla="*/ 613 w 803"/>
              <a:gd name="T19" fmla="*/ 177 h 234"/>
              <a:gd name="T20" fmla="*/ 803 w 803"/>
              <a:gd name="T21" fmla="*/ 142 h 234"/>
              <a:gd name="T22" fmla="*/ 803 w 803"/>
              <a:gd name="T23" fmla="*/ 63 h 234"/>
              <a:gd name="T24" fmla="*/ 679 w 803"/>
              <a:gd name="T25" fmla="*/ 9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3" h="234">
                <a:moveTo>
                  <a:pt x="679" y="91"/>
                </a:moveTo>
                <a:cubicBezTo>
                  <a:pt x="588" y="115"/>
                  <a:pt x="501" y="109"/>
                  <a:pt x="415" y="68"/>
                </a:cubicBezTo>
                <a:cubicBezTo>
                  <a:pt x="381" y="52"/>
                  <a:pt x="344" y="40"/>
                  <a:pt x="307" y="27"/>
                </a:cubicBezTo>
                <a:cubicBezTo>
                  <a:pt x="233" y="0"/>
                  <a:pt x="164" y="17"/>
                  <a:pt x="101" y="60"/>
                </a:cubicBezTo>
                <a:cubicBezTo>
                  <a:pt x="40" y="101"/>
                  <a:pt x="11" y="162"/>
                  <a:pt x="0" y="234"/>
                </a:cubicBezTo>
                <a:cubicBezTo>
                  <a:pt x="75" y="234"/>
                  <a:pt x="75" y="234"/>
                  <a:pt x="75" y="234"/>
                </a:cubicBezTo>
                <a:cubicBezTo>
                  <a:pt x="77" y="226"/>
                  <a:pt x="78" y="219"/>
                  <a:pt x="80" y="213"/>
                </a:cubicBezTo>
                <a:cubicBezTo>
                  <a:pt x="103" y="118"/>
                  <a:pt x="212" y="67"/>
                  <a:pt x="283" y="97"/>
                </a:cubicBezTo>
                <a:cubicBezTo>
                  <a:pt x="317" y="112"/>
                  <a:pt x="354" y="123"/>
                  <a:pt x="389" y="137"/>
                </a:cubicBezTo>
                <a:cubicBezTo>
                  <a:pt x="461" y="166"/>
                  <a:pt x="533" y="192"/>
                  <a:pt x="613" y="177"/>
                </a:cubicBezTo>
                <a:cubicBezTo>
                  <a:pt x="677" y="164"/>
                  <a:pt x="740" y="153"/>
                  <a:pt x="803" y="142"/>
                </a:cubicBezTo>
                <a:cubicBezTo>
                  <a:pt x="803" y="113"/>
                  <a:pt x="803" y="89"/>
                  <a:pt x="803" y="63"/>
                </a:cubicBezTo>
                <a:cubicBezTo>
                  <a:pt x="760" y="73"/>
                  <a:pt x="719" y="80"/>
                  <a:pt x="679" y="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534402" y="2988102"/>
            <a:ext cx="2506316" cy="612892"/>
            <a:chOff x="5431395" y="2368916"/>
            <a:chExt cx="2376489" cy="581144"/>
          </a:xfrm>
          <a:solidFill>
            <a:schemeClr val="accent2"/>
          </a:solidFill>
        </p:grpSpPr>
        <p:cxnSp>
          <p:nvCxnSpPr>
            <p:cNvPr id="11" name="Straight Connector 10"/>
            <p:cNvCxnSpPr/>
            <p:nvPr/>
          </p:nvCxnSpPr>
          <p:spPr bwMode="auto">
            <a:xfrm flipV="1">
              <a:off x="5431395" y="2573456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>
              <a:off x="6022960" y="2463861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3" name="Group 12"/>
            <p:cNvGrpSpPr/>
            <p:nvPr/>
          </p:nvGrpSpPr>
          <p:grpSpPr>
            <a:xfrm flipV="1">
              <a:off x="5828053" y="2384381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7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 flipV="1">
              <a:off x="7612977" y="2368916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5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Group 18"/>
          <p:cNvGrpSpPr/>
          <p:nvPr/>
        </p:nvGrpSpPr>
        <p:grpSpPr>
          <a:xfrm>
            <a:off x="7284845" y="5625394"/>
            <a:ext cx="2506316" cy="612892"/>
            <a:chOff x="5194765" y="4869597"/>
            <a:chExt cx="2376489" cy="581144"/>
          </a:xfrm>
          <a:solidFill>
            <a:schemeClr val="accent3"/>
          </a:solidFill>
        </p:grpSpPr>
        <p:cxnSp>
          <p:nvCxnSpPr>
            <p:cNvPr id="20" name="Straight Connector 19"/>
            <p:cNvCxnSpPr/>
            <p:nvPr/>
          </p:nvCxnSpPr>
          <p:spPr bwMode="auto">
            <a:xfrm>
              <a:off x="5194765" y="4869597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 flipV="1">
              <a:off x="5786330" y="5355796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22" name="Group 21"/>
            <p:cNvGrpSpPr/>
            <p:nvPr/>
          </p:nvGrpSpPr>
          <p:grpSpPr>
            <a:xfrm>
              <a:off x="5591423" y="5240369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7376347" y="5255834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4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28" name="Straight Connector 27"/>
          <p:cNvCxnSpPr/>
          <p:nvPr/>
        </p:nvCxnSpPr>
        <p:spPr bwMode="auto">
          <a:xfrm flipH="1">
            <a:off x="4952870" y="5497756"/>
            <a:ext cx="425813" cy="397178"/>
          </a:xfrm>
          <a:prstGeom prst="line">
            <a:avLst/>
          </a:prstGeom>
          <a:noFill/>
          <a:ln w="127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flipH="1" flipV="1">
            <a:off x="3068020" y="6010516"/>
            <a:ext cx="1686782" cy="0"/>
          </a:xfrm>
          <a:prstGeom prst="line">
            <a:avLst/>
          </a:prstGeom>
          <a:noFill/>
          <a:ln w="127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30" name="Group 29"/>
          <p:cNvGrpSpPr/>
          <p:nvPr/>
        </p:nvGrpSpPr>
        <p:grpSpPr>
          <a:xfrm flipH="1">
            <a:off x="4754802" y="5888783"/>
            <a:ext cx="205555" cy="205555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1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 flipH="1">
            <a:off x="2872368" y="5905093"/>
            <a:ext cx="205555" cy="205555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4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309091" y="4691672"/>
            <a:ext cx="424052" cy="418784"/>
            <a:chOff x="-2792595" y="1299030"/>
            <a:chExt cx="1030470" cy="1017672"/>
          </a:xfrm>
          <a:solidFill>
            <a:schemeClr val="bg1"/>
          </a:solidFill>
        </p:grpSpPr>
        <p:sp>
          <p:nvSpPr>
            <p:cNvPr id="37" name="Freeform 57"/>
            <p:cNvSpPr>
              <a:spLocks/>
            </p:cNvSpPr>
            <p:nvPr/>
          </p:nvSpPr>
          <p:spPr bwMode="auto">
            <a:xfrm>
              <a:off x="-2670185" y="1319617"/>
              <a:ext cx="908060" cy="669917"/>
            </a:xfrm>
            <a:custGeom>
              <a:avLst/>
              <a:gdLst>
                <a:gd name="T0" fmla="*/ 1182 w 1528"/>
                <a:gd name="T1" fmla="*/ 61 h 1127"/>
                <a:gd name="T2" fmla="*/ 1386 w 1528"/>
                <a:gd name="T3" fmla="*/ 25 h 1127"/>
                <a:gd name="T4" fmla="*/ 1508 w 1528"/>
                <a:gd name="T5" fmla="*/ 4 h 1127"/>
                <a:gd name="T6" fmla="*/ 1525 w 1528"/>
                <a:gd name="T7" fmla="*/ 20 h 1127"/>
                <a:gd name="T8" fmla="*/ 1471 w 1528"/>
                <a:gd name="T9" fmla="*/ 296 h 1127"/>
                <a:gd name="T10" fmla="*/ 1460 w 1528"/>
                <a:gd name="T11" fmla="*/ 353 h 1127"/>
                <a:gd name="T12" fmla="*/ 1403 w 1528"/>
                <a:gd name="T13" fmla="*/ 292 h 1127"/>
                <a:gd name="T14" fmla="*/ 1369 w 1528"/>
                <a:gd name="T15" fmla="*/ 290 h 1127"/>
                <a:gd name="T16" fmla="*/ 1185 w 1528"/>
                <a:gd name="T17" fmla="*/ 471 h 1127"/>
                <a:gd name="T18" fmla="*/ 741 w 1528"/>
                <a:gd name="T19" fmla="*/ 904 h 1127"/>
                <a:gd name="T20" fmla="*/ 713 w 1528"/>
                <a:gd name="T21" fmla="*/ 904 h 1127"/>
                <a:gd name="T22" fmla="*/ 546 w 1528"/>
                <a:gd name="T23" fmla="*/ 744 h 1127"/>
                <a:gd name="T24" fmla="*/ 516 w 1528"/>
                <a:gd name="T25" fmla="*/ 744 h 1127"/>
                <a:gd name="T26" fmla="*/ 147 w 1528"/>
                <a:gd name="T27" fmla="*/ 1114 h 1127"/>
                <a:gd name="T28" fmla="*/ 115 w 1528"/>
                <a:gd name="T29" fmla="*/ 1113 h 1127"/>
                <a:gd name="T30" fmla="*/ 12 w 1528"/>
                <a:gd name="T31" fmla="*/ 1011 h 1127"/>
                <a:gd name="T32" fmla="*/ 10 w 1528"/>
                <a:gd name="T33" fmla="*/ 988 h 1127"/>
                <a:gd name="T34" fmla="*/ 524 w 1528"/>
                <a:gd name="T35" fmla="*/ 475 h 1127"/>
                <a:gd name="T36" fmla="*/ 548 w 1528"/>
                <a:gd name="T37" fmla="*/ 477 h 1127"/>
                <a:gd name="T38" fmla="*/ 716 w 1528"/>
                <a:gd name="T39" fmla="*/ 636 h 1127"/>
                <a:gd name="T40" fmla="*/ 738 w 1528"/>
                <a:gd name="T41" fmla="*/ 636 h 1127"/>
                <a:gd name="T42" fmla="*/ 1147 w 1528"/>
                <a:gd name="T43" fmla="*/ 242 h 1127"/>
                <a:gd name="T44" fmla="*/ 1241 w 1528"/>
                <a:gd name="T45" fmla="*/ 153 h 1127"/>
                <a:gd name="T46" fmla="*/ 1242 w 1528"/>
                <a:gd name="T47" fmla="*/ 127 h 1127"/>
                <a:gd name="T48" fmla="*/ 1178 w 1528"/>
                <a:gd name="T49" fmla="*/ 67 h 1127"/>
                <a:gd name="T50" fmla="*/ 1182 w 1528"/>
                <a:gd name="T51" fmla="*/ 61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28" h="1127">
                  <a:moveTo>
                    <a:pt x="1182" y="61"/>
                  </a:moveTo>
                  <a:cubicBezTo>
                    <a:pt x="1250" y="49"/>
                    <a:pt x="1318" y="37"/>
                    <a:pt x="1386" y="25"/>
                  </a:cubicBezTo>
                  <a:cubicBezTo>
                    <a:pt x="1427" y="18"/>
                    <a:pt x="1468" y="12"/>
                    <a:pt x="1508" y="4"/>
                  </a:cubicBezTo>
                  <a:cubicBezTo>
                    <a:pt x="1525" y="0"/>
                    <a:pt x="1528" y="5"/>
                    <a:pt x="1525" y="20"/>
                  </a:cubicBezTo>
                  <a:cubicBezTo>
                    <a:pt x="1506" y="112"/>
                    <a:pt x="1489" y="204"/>
                    <a:pt x="1471" y="296"/>
                  </a:cubicBezTo>
                  <a:cubicBezTo>
                    <a:pt x="1468" y="313"/>
                    <a:pt x="1464" y="330"/>
                    <a:pt x="1460" y="353"/>
                  </a:cubicBezTo>
                  <a:cubicBezTo>
                    <a:pt x="1439" y="330"/>
                    <a:pt x="1420" y="312"/>
                    <a:pt x="1403" y="292"/>
                  </a:cubicBezTo>
                  <a:cubicBezTo>
                    <a:pt x="1391" y="277"/>
                    <a:pt x="1383" y="276"/>
                    <a:pt x="1369" y="290"/>
                  </a:cubicBezTo>
                  <a:cubicBezTo>
                    <a:pt x="1308" y="351"/>
                    <a:pt x="1246" y="411"/>
                    <a:pt x="1185" y="471"/>
                  </a:cubicBezTo>
                  <a:cubicBezTo>
                    <a:pt x="1037" y="615"/>
                    <a:pt x="889" y="759"/>
                    <a:pt x="741" y="904"/>
                  </a:cubicBezTo>
                  <a:cubicBezTo>
                    <a:pt x="730" y="915"/>
                    <a:pt x="725" y="915"/>
                    <a:pt x="713" y="904"/>
                  </a:cubicBezTo>
                  <a:cubicBezTo>
                    <a:pt x="658" y="850"/>
                    <a:pt x="601" y="798"/>
                    <a:pt x="546" y="744"/>
                  </a:cubicBezTo>
                  <a:cubicBezTo>
                    <a:pt x="534" y="733"/>
                    <a:pt x="528" y="732"/>
                    <a:pt x="516" y="744"/>
                  </a:cubicBezTo>
                  <a:cubicBezTo>
                    <a:pt x="393" y="868"/>
                    <a:pt x="270" y="990"/>
                    <a:pt x="147" y="1114"/>
                  </a:cubicBezTo>
                  <a:cubicBezTo>
                    <a:pt x="134" y="1127"/>
                    <a:pt x="128" y="1126"/>
                    <a:pt x="115" y="1113"/>
                  </a:cubicBezTo>
                  <a:cubicBezTo>
                    <a:pt x="82" y="1078"/>
                    <a:pt x="47" y="1045"/>
                    <a:pt x="12" y="1011"/>
                  </a:cubicBezTo>
                  <a:cubicBezTo>
                    <a:pt x="3" y="1003"/>
                    <a:pt x="0" y="998"/>
                    <a:pt x="10" y="988"/>
                  </a:cubicBezTo>
                  <a:cubicBezTo>
                    <a:pt x="182" y="817"/>
                    <a:pt x="353" y="647"/>
                    <a:pt x="524" y="475"/>
                  </a:cubicBezTo>
                  <a:cubicBezTo>
                    <a:pt x="535" y="465"/>
                    <a:pt x="540" y="469"/>
                    <a:pt x="548" y="477"/>
                  </a:cubicBezTo>
                  <a:cubicBezTo>
                    <a:pt x="604" y="530"/>
                    <a:pt x="661" y="582"/>
                    <a:pt x="716" y="636"/>
                  </a:cubicBezTo>
                  <a:cubicBezTo>
                    <a:pt x="725" y="644"/>
                    <a:pt x="729" y="644"/>
                    <a:pt x="738" y="636"/>
                  </a:cubicBezTo>
                  <a:cubicBezTo>
                    <a:pt x="874" y="504"/>
                    <a:pt x="1011" y="373"/>
                    <a:pt x="1147" y="242"/>
                  </a:cubicBezTo>
                  <a:cubicBezTo>
                    <a:pt x="1178" y="212"/>
                    <a:pt x="1209" y="182"/>
                    <a:pt x="1241" y="153"/>
                  </a:cubicBezTo>
                  <a:cubicBezTo>
                    <a:pt x="1251" y="143"/>
                    <a:pt x="1254" y="137"/>
                    <a:pt x="1242" y="127"/>
                  </a:cubicBezTo>
                  <a:cubicBezTo>
                    <a:pt x="1220" y="108"/>
                    <a:pt x="1199" y="87"/>
                    <a:pt x="1178" y="67"/>
                  </a:cubicBezTo>
                  <a:cubicBezTo>
                    <a:pt x="1179" y="65"/>
                    <a:pt x="1181" y="63"/>
                    <a:pt x="118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58"/>
            <p:cNvSpPr>
              <a:spLocks/>
            </p:cNvSpPr>
            <p:nvPr/>
          </p:nvSpPr>
          <p:spPr bwMode="auto">
            <a:xfrm>
              <a:off x="-2024750" y="1775316"/>
              <a:ext cx="258730" cy="524694"/>
            </a:xfrm>
            <a:custGeom>
              <a:avLst/>
              <a:gdLst>
                <a:gd name="T0" fmla="*/ 435 w 435"/>
                <a:gd name="T1" fmla="*/ 443 h 883"/>
                <a:gd name="T2" fmla="*/ 435 w 435"/>
                <a:gd name="T3" fmla="*/ 863 h 883"/>
                <a:gd name="T4" fmla="*/ 415 w 435"/>
                <a:gd name="T5" fmla="*/ 883 h 883"/>
                <a:gd name="T6" fmla="*/ 19 w 435"/>
                <a:gd name="T7" fmla="*/ 883 h 883"/>
                <a:gd name="T8" fmla="*/ 0 w 435"/>
                <a:gd name="T9" fmla="*/ 864 h 883"/>
                <a:gd name="T10" fmla="*/ 0 w 435"/>
                <a:gd name="T11" fmla="*/ 21 h 883"/>
                <a:gd name="T12" fmla="*/ 20 w 435"/>
                <a:gd name="T13" fmla="*/ 0 h 883"/>
                <a:gd name="T14" fmla="*/ 416 w 435"/>
                <a:gd name="T15" fmla="*/ 0 h 883"/>
                <a:gd name="T16" fmla="*/ 435 w 435"/>
                <a:gd name="T17" fmla="*/ 19 h 883"/>
                <a:gd name="T18" fmla="*/ 435 w 435"/>
                <a:gd name="T19" fmla="*/ 443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83">
                  <a:moveTo>
                    <a:pt x="435" y="443"/>
                  </a:moveTo>
                  <a:cubicBezTo>
                    <a:pt x="435" y="583"/>
                    <a:pt x="434" y="723"/>
                    <a:pt x="435" y="863"/>
                  </a:cubicBezTo>
                  <a:cubicBezTo>
                    <a:pt x="435" y="879"/>
                    <a:pt x="431" y="883"/>
                    <a:pt x="415" y="883"/>
                  </a:cubicBezTo>
                  <a:cubicBezTo>
                    <a:pt x="283" y="883"/>
                    <a:pt x="151" y="883"/>
                    <a:pt x="19" y="883"/>
                  </a:cubicBezTo>
                  <a:cubicBezTo>
                    <a:pt x="4" y="883"/>
                    <a:pt x="0" y="879"/>
                    <a:pt x="0" y="864"/>
                  </a:cubicBezTo>
                  <a:cubicBezTo>
                    <a:pt x="1" y="583"/>
                    <a:pt x="1" y="302"/>
                    <a:pt x="0" y="21"/>
                  </a:cubicBezTo>
                  <a:cubicBezTo>
                    <a:pt x="0" y="5"/>
                    <a:pt x="4" y="0"/>
                    <a:pt x="20" y="0"/>
                  </a:cubicBezTo>
                  <a:cubicBezTo>
                    <a:pt x="152" y="1"/>
                    <a:pt x="284" y="1"/>
                    <a:pt x="416" y="0"/>
                  </a:cubicBezTo>
                  <a:cubicBezTo>
                    <a:pt x="432" y="0"/>
                    <a:pt x="435" y="5"/>
                    <a:pt x="435" y="19"/>
                  </a:cubicBezTo>
                  <a:cubicBezTo>
                    <a:pt x="434" y="161"/>
                    <a:pt x="435" y="302"/>
                    <a:pt x="435" y="4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59"/>
            <p:cNvSpPr>
              <a:spLocks/>
            </p:cNvSpPr>
            <p:nvPr/>
          </p:nvSpPr>
          <p:spPr bwMode="auto">
            <a:xfrm>
              <a:off x="-2353588" y="1935562"/>
              <a:ext cx="257618" cy="364448"/>
            </a:xfrm>
            <a:custGeom>
              <a:avLst/>
              <a:gdLst>
                <a:gd name="T0" fmla="*/ 0 w 433"/>
                <a:gd name="T1" fmla="*/ 307 h 613"/>
                <a:gd name="T2" fmla="*/ 0 w 433"/>
                <a:gd name="T3" fmla="*/ 21 h 613"/>
                <a:gd name="T4" fmla="*/ 20 w 433"/>
                <a:gd name="T5" fmla="*/ 0 h 613"/>
                <a:gd name="T6" fmla="*/ 414 w 433"/>
                <a:gd name="T7" fmla="*/ 0 h 613"/>
                <a:gd name="T8" fmla="*/ 433 w 433"/>
                <a:gd name="T9" fmla="*/ 19 h 613"/>
                <a:gd name="T10" fmla="*/ 432 w 433"/>
                <a:gd name="T11" fmla="*/ 594 h 613"/>
                <a:gd name="T12" fmla="*/ 414 w 433"/>
                <a:gd name="T13" fmla="*/ 613 h 613"/>
                <a:gd name="T14" fmla="*/ 19 w 433"/>
                <a:gd name="T15" fmla="*/ 613 h 613"/>
                <a:gd name="T16" fmla="*/ 0 w 433"/>
                <a:gd name="T17" fmla="*/ 595 h 613"/>
                <a:gd name="T18" fmla="*/ 0 w 433"/>
                <a:gd name="T19" fmla="*/ 307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3" h="613">
                  <a:moveTo>
                    <a:pt x="0" y="307"/>
                  </a:moveTo>
                  <a:cubicBezTo>
                    <a:pt x="0" y="212"/>
                    <a:pt x="0" y="116"/>
                    <a:pt x="0" y="21"/>
                  </a:cubicBezTo>
                  <a:cubicBezTo>
                    <a:pt x="0" y="5"/>
                    <a:pt x="2" y="0"/>
                    <a:pt x="20" y="0"/>
                  </a:cubicBezTo>
                  <a:cubicBezTo>
                    <a:pt x="151" y="1"/>
                    <a:pt x="282" y="1"/>
                    <a:pt x="414" y="0"/>
                  </a:cubicBezTo>
                  <a:cubicBezTo>
                    <a:pt x="428" y="0"/>
                    <a:pt x="433" y="3"/>
                    <a:pt x="433" y="19"/>
                  </a:cubicBezTo>
                  <a:cubicBezTo>
                    <a:pt x="432" y="210"/>
                    <a:pt x="432" y="402"/>
                    <a:pt x="432" y="594"/>
                  </a:cubicBezTo>
                  <a:cubicBezTo>
                    <a:pt x="432" y="608"/>
                    <a:pt x="430" y="613"/>
                    <a:pt x="414" y="613"/>
                  </a:cubicBezTo>
                  <a:cubicBezTo>
                    <a:pt x="282" y="613"/>
                    <a:pt x="151" y="613"/>
                    <a:pt x="19" y="613"/>
                  </a:cubicBezTo>
                  <a:cubicBezTo>
                    <a:pt x="4" y="613"/>
                    <a:pt x="0" y="610"/>
                    <a:pt x="0" y="595"/>
                  </a:cubicBezTo>
                  <a:cubicBezTo>
                    <a:pt x="1" y="499"/>
                    <a:pt x="0" y="403"/>
                    <a:pt x="0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60"/>
            <p:cNvSpPr>
              <a:spLocks noEditPoints="1"/>
            </p:cNvSpPr>
            <p:nvPr/>
          </p:nvSpPr>
          <p:spPr bwMode="auto">
            <a:xfrm>
              <a:off x="-2353588" y="1299030"/>
              <a:ext cx="200307" cy="296010"/>
            </a:xfrm>
            <a:custGeom>
              <a:avLst/>
              <a:gdLst>
                <a:gd name="T0" fmla="*/ 201 w 337"/>
                <a:gd name="T1" fmla="*/ 446 h 498"/>
                <a:gd name="T2" fmla="*/ 201 w 337"/>
                <a:gd name="T3" fmla="*/ 498 h 498"/>
                <a:gd name="T4" fmla="*/ 127 w 337"/>
                <a:gd name="T5" fmla="*/ 498 h 498"/>
                <a:gd name="T6" fmla="*/ 127 w 337"/>
                <a:gd name="T7" fmla="*/ 447 h 498"/>
                <a:gd name="T8" fmla="*/ 0 w 337"/>
                <a:gd name="T9" fmla="*/ 309 h 498"/>
                <a:gd name="T10" fmla="*/ 79 w 337"/>
                <a:gd name="T11" fmla="*/ 309 h 498"/>
                <a:gd name="T12" fmla="*/ 125 w 337"/>
                <a:gd name="T13" fmla="*/ 366 h 498"/>
                <a:gd name="T14" fmla="*/ 125 w 337"/>
                <a:gd name="T15" fmla="*/ 279 h 498"/>
                <a:gd name="T16" fmla="*/ 6 w 337"/>
                <a:gd name="T17" fmla="*/ 171 h 498"/>
                <a:gd name="T18" fmla="*/ 126 w 337"/>
                <a:gd name="T19" fmla="*/ 50 h 498"/>
                <a:gd name="T20" fmla="*/ 126 w 337"/>
                <a:gd name="T21" fmla="*/ 0 h 498"/>
                <a:gd name="T22" fmla="*/ 201 w 337"/>
                <a:gd name="T23" fmla="*/ 0 h 498"/>
                <a:gd name="T24" fmla="*/ 201 w 337"/>
                <a:gd name="T25" fmla="*/ 37 h 498"/>
                <a:gd name="T26" fmla="*/ 216 w 337"/>
                <a:gd name="T27" fmla="*/ 55 h 498"/>
                <a:gd name="T28" fmla="*/ 321 w 337"/>
                <a:gd name="T29" fmla="*/ 154 h 498"/>
                <a:gd name="T30" fmla="*/ 323 w 337"/>
                <a:gd name="T31" fmla="*/ 178 h 498"/>
                <a:gd name="T32" fmla="*/ 254 w 337"/>
                <a:gd name="T33" fmla="*/ 178 h 498"/>
                <a:gd name="T34" fmla="*/ 243 w 337"/>
                <a:gd name="T35" fmla="*/ 166 h 498"/>
                <a:gd name="T36" fmla="*/ 203 w 337"/>
                <a:gd name="T37" fmla="*/ 130 h 498"/>
                <a:gd name="T38" fmla="*/ 203 w 337"/>
                <a:gd name="T39" fmla="*/ 210 h 498"/>
                <a:gd name="T40" fmla="*/ 251 w 337"/>
                <a:gd name="T41" fmla="*/ 220 h 498"/>
                <a:gd name="T42" fmla="*/ 329 w 337"/>
                <a:gd name="T43" fmla="*/ 299 h 498"/>
                <a:gd name="T44" fmla="*/ 289 w 337"/>
                <a:gd name="T45" fmla="*/ 409 h 498"/>
                <a:gd name="T46" fmla="*/ 201 w 337"/>
                <a:gd name="T47" fmla="*/ 446 h 498"/>
                <a:gd name="T48" fmla="*/ 202 w 337"/>
                <a:gd name="T49" fmla="*/ 368 h 498"/>
                <a:gd name="T50" fmla="*/ 254 w 337"/>
                <a:gd name="T51" fmla="*/ 324 h 498"/>
                <a:gd name="T52" fmla="*/ 202 w 337"/>
                <a:gd name="T53" fmla="*/ 293 h 498"/>
                <a:gd name="T54" fmla="*/ 202 w 337"/>
                <a:gd name="T55" fmla="*/ 368 h 498"/>
                <a:gd name="T56" fmla="*/ 126 w 337"/>
                <a:gd name="T57" fmla="*/ 197 h 498"/>
                <a:gd name="T58" fmla="*/ 126 w 337"/>
                <a:gd name="T59" fmla="*/ 131 h 498"/>
                <a:gd name="T60" fmla="*/ 87 w 337"/>
                <a:gd name="T61" fmla="*/ 170 h 498"/>
                <a:gd name="T62" fmla="*/ 126 w 337"/>
                <a:gd name="T63" fmla="*/ 1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7" h="498">
                  <a:moveTo>
                    <a:pt x="201" y="446"/>
                  </a:moveTo>
                  <a:cubicBezTo>
                    <a:pt x="201" y="465"/>
                    <a:pt x="201" y="481"/>
                    <a:pt x="201" y="498"/>
                  </a:cubicBezTo>
                  <a:cubicBezTo>
                    <a:pt x="176" y="498"/>
                    <a:pt x="153" y="498"/>
                    <a:pt x="127" y="498"/>
                  </a:cubicBezTo>
                  <a:cubicBezTo>
                    <a:pt x="127" y="481"/>
                    <a:pt x="127" y="464"/>
                    <a:pt x="127" y="447"/>
                  </a:cubicBezTo>
                  <a:cubicBezTo>
                    <a:pt x="56" y="426"/>
                    <a:pt x="8" y="386"/>
                    <a:pt x="0" y="309"/>
                  </a:cubicBezTo>
                  <a:cubicBezTo>
                    <a:pt x="27" y="309"/>
                    <a:pt x="53" y="309"/>
                    <a:pt x="79" y="309"/>
                  </a:cubicBezTo>
                  <a:cubicBezTo>
                    <a:pt x="86" y="334"/>
                    <a:pt x="95" y="357"/>
                    <a:pt x="125" y="366"/>
                  </a:cubicBezTo>
                  <a:cubicBezTo>
                    <a:pt x="125" y="336"/>
                    <a:pt x="125" y="308"/>
                    <a:pt x="125" y="279"/>
                  </a:cubicBezTo>
                  <a:cubicBezTo>
                    <a:pt x="63" y="267"/>
                    <a:pt x="8" y="247"/>
                    <a:pt x="6" y="171"/>
                  </a:cubicBezTo>
                  <a:cubicBezTo>
                    <a:pt x="4" y="113"/>
                    <a:pt x="39" y="79"/>
                    <a:pt x="126" y="50"/>
                  </a:cubicBezTo>
                  <a:cubicBezTo>
                    <a:pt x="126" y="35"/>
                    <a:pt x="126" y="18"/>
                    <a:pt x="126" y="0"/>
                  </a:cubicBezTo>
                  <a:cubicBezTo>
                    <a:pt x="150" y="0"/>
                    <a:pt x="174" y="0"/>
                    <a:pt x="201" y="0"/>
                  </a:cubicBezTo>
                  <a:cubicBezTo>
                    <a:pt x="201" y="12"/>
                    <a:pt x="202" y="24"/>
                    <a:pt x="201" y="37"/>
                  </a:cubicBezTo>
                  <a:cubicBezTo>
                    <a:pt x="200" y="48"/>
                    <a:pt x="204" y="53"/>
                    <a:pt x="216" y="55"/>
                  </a:cubicBezTo>
                  <a:cubicBezTo>
                    <a:pt x="270" y="67"/>
                    <a:pt x="308" y="98"/>
                    <a:pt x="321" y="154"/>
                  </a:cubicBezTo>
                  <a:cubicBezTo>
                    <a:pt x="323" y="161"/>
                    <a:pt x="323" y="169"/>
                    <a:pt x="323" y="178"/>
                  </a:cubicBezTo>
                  <a:cubicBezTo>
                    <a:pt x="299" y="178"/>
                    <a:pt x="277" y="179"/>
                    <a:pt x="254" y="178"/>
                  </a:cubicBezTo>
                  <a:cubicBezTo>
                    <a:pt x="250" y="178"/>
                    <a:pt x="244" y="171"/>
                    <a:pt x="243" y="166"/>
                  </a:cubicBezTo>
                  <a:cubicBezTo>
                    <a:pt x="235" y="148"/>
                    <a:pt x="225" y="135"/>
                    <a:pt x="203" y="130"/>
                  </a:cubicBezTo>
                  <a:cubicBezTo>
                    <a:pt x="203" y="157"/>
                    <a:pt x="203" y="183"/>
                    <a:pt x="203" y="210"/>
                  </a:cubicBezTo>
                  <a:cubicBezTo>
                    <a:pt x="219" y="213"/>
                    <a:pt x="235" y="216"/>
                    <a:pt x="251" y="220"/>
                  </a:cubicBezTo>
                  <a:cubicBezTo>
                    <a:pt x="291" y="232"/>
                    <a:pt x="322" y="255"/>
                    <a:pt x="329" y="299"/>
                  </a:cubicBezTo>
                  <a:cubicBezTo>
                    <a:pt x="337" y="343"/>
                    <a:pt x="322" y="379"/>
                    <a:pt x="289" y="409"/>
                  </a:cubicBezTo>
                  <a:cubicBezTo>
                    <a:pt x="264" y="430"/>
                    <a:pt x="235" y="442"/>
                    <a:pt x="201" y="446"/>
                  </a:cubicBezTo>
                  <a:close/>
                  <a:moveTo>
                    <a:pt x="202" y="368"/>
                  </a:moveTo>
                  <a:cubicBezTo>
                    <a:pt x="237" y="363"/>
                    <a:pt x="257" y="345"/>
                    <a:pt x="254" y="324"/>
                  </a:cubicBezTo>
                  <a:cubicBezTo>
                    <a:pt x="252" y="304"/>
                    <a:pt x="229" y="290"/>
                    <a:pt x="202" y="293"/>
                  </a:cubicBezTo>
                  <a:cubicBezTo>
                    <a:pt x="202" y="317"/>
                    <a:pt x="202" y="342"/>
                    <a:pt x="202" y="368"/>
                  </a:cubicBezTo>
                  <a:close/>
                  <a:moveTo>
                    <a:pt x="126" y="197"/>
                  </a:moveTo>
                  <a:cubicBezTo>
                    <a:pt x="126" y="175"/>
                    <a:pt x="126" y="153"/>
                    <a:pt x="126" y="131"/>
                  </a:cubicBezTo>
                  <a:cubicBezTo>
                    <a:pt x="99" y="136"/>
                    <a:pt x="85" y="150"/>
                    <a:pt x="87" y="170"/>
                  </a:cubicBezTo>
                  <a:cubicBezTo>
                    <a:pt x="89" y="187"/>
                    <a:pt x="102" y="197"/>
                    <a:pt x="126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61"/>
            <p:cNvSpPr>
              <a:spLocks noEditPoints="1"/>
            </p:cNvSpPr>
            <p:nvPr/>
          </p:nvSpPr>
          <p:spPr bwMode="auto">
            <a:xfrm>
              <a:off x="-2792595" y="1961156"/>
              <a:ext cx="391156" cy="355546"/>
            </a:xfrm>
            <a:custGeom>
              <a:avLst/>
              <a:gdLst>
                <a:gd name="T0" fmla="*/ 150 w 658"/>
                <a:gd name="T1" fmla="*/ 281 h 598"/>
                <a:gd name="T2" fmla="*/ 78 w 658"/>
                <a:gd name="T3" fmla="*/ 52 h 598"/>
                <a:gd name="T4" fmla="*/ 26 w 658"/>
                <a:gd name="T5" fmla="*/ 47 h 598"/>
                <a:gd name="T6" fmla="*/ 25 w 658"/>
                <a:gd name="T7" fmla="*/ 0 h 598"/>
                <a:gd name="T8" fmla="*/ 116 w 658"/>
                <a:gd name="T9" fmla="*/ 19 h 598"/>
                <a:gd name="T10" fmla="*/ 147 w 658"/>
                <a:gd name="T11" fmla="*/ 94 h 598"/>
                <a:gd name="T12" fmla="*/ 475 w 658"/>
                <a:gd name="T13" fmla="*/ 94 h 598"/>
                <a:gd name="T14" fmla="*/ 654 w 658"/>
                <a:gd name="T15" fmla="*/ 126 h 598"/>
                <a:gd name="T16" fmla="*/ 585 w 658"/>
                <a:gd name="T17" fmla="*/ 400 h 598"/>
                <a:gd name="T18" fmla="*/ 465 w 658"/>
                <a:gd name="T19" fmla="*/ 421 h 598"/>
                <a:gd name="T20" fmla="*/ 227 w 658"/>
                <a:gd name="T21" fmla="*/ 421 h 598"/>
                <a:gd name="T22" fmla="*/ 165 w 658"/>
                <a:gd name="T23" fmla="*/ 447 h 598"/>
                <a:gd name="T24" fmla="*/ 195 w 658"/>
                <a:gd name="T25" fmla="*/ 484 h 598"/>
                <a:gd name="T26" fmla="*/ 320 w 658"/>
                <a:gd name="T27" fmla="*/ 485 h 598"/>
                <a:gd name="T28" fmla="*/ 418 w 658"/>
                <a:gd name="T29" fmla="*/ 492 h 598"/>
                <a:gd name="T30" fmla="*/ 492 w 658"/>
                <a:gd name="T31" fmla="*/ 445 h 598"/>
                <a:gd name="T32" fmla="*/ 564 w 658"/>
                <a:gd name="T33" fmla="*/ 492 h 598"/>
                <a:gd name="T34" fmla="*/ 608 w 658"/>
                <a:gd name="T35" fmla="*/ 515 h 598"/>
                <a:gd name="T36" fmla="*/ 564 w 658"/>
                <a:gd name="T37" fmla="*/ 537 h 598"/>
                <a:gd name="T38" fmla="*/ 444 w 658"/>
                <a:gd name="T39" fmla="*/ 564 h 598"/>
                <a:gd name="T40" fmla="*/ 421 w 658"/>
                <a:gd name="T41" fmla="*/ 537 h 598"/>
                <a:gd name="T42" fmla="*/ 321 w 658"/>
                <a:gd name="T43" fmla="*/ 543 h 598"/>
                <a:gd name="T44" fmla="*/ 195 w 658"/>
                <a:gd name="T45" fmla="*/ 543 h 598"/>
                <a:gd name="T46" fmla="*/ 118 w 658"/>
                <a:gd name="T47" fmla="*/ 456 h 598"/>
                <a:gd name="T48" fmla="*/ 181 w 658"/>
                <a:gd name="T49" fmla="*/ 379 h 598"/>
                <a:gd name="T50" fmla="*/ 167 w 658"/>
                <a:gd name="T51" fmla="*/ 182 h 598"/>
                <a:gd name="T52" fmla="*/ 275 w 658"/>
                <a:gd name="T53" fmla="*/ 188 h 598"/>
                <a:gd name="T54" fmla="*/ 282 w 658"/>
                <a:gd name="T55" fmla="*/ 150 h 598"/>
                <a:gd name="T56" fmla="*/ 171 w 658"/>
                <a:gd name="T57" fmla="*/ 140 h 598"/>
                <a:gd name="T58" fmla="*/ 445 w 658"/>
                <a:gd name="T59" fmla="*/ 140 h 598"/>
                <a:gd name="T60" fmla="*/ 328 w 658"/>
                <a:gd name="T61" fmla="*/ 187 h 598"/>
                <a:gd name="T62" fmla="*/ 445 w 658"/>
                <a:gd name="T63" fmla="*/ 140 h 598"/>
                <a:gd name="T64" fmla="*/ 444 w 658"/>
                <a:gd name="T65" fmla="*/ 328 h 598"/>
                <a:gd name="T66" fmla="*/ 328 w 658"/>
                <a:gd name="T67" fmla="*/ 374 h 598"/>
                <a:gd name="T68" fmla="*/ 328 w 658"/>
                <a:gd name="T69" fmla="*/ 280 h 598"/>
                <a:gd name="T70" fmla="*/ 445 w 658"/>
                <a:gd name="T71" fmla="*/ 234 h 598"/>
                <a:gd name="T72" fmla="*/ 328 w 658"/>
                <a:gd name="T73" fmla="*/ 280 h 598"/>
                <a:gd name="T74" fmla="*/ 600 w 658"/>
                <a:gd name="T75" fmla="*/ 140 h 598"/>
                <a:gd name="T76" fmla="*/ 491 w 658"/>
                <a:gd name="T77" fmla="*/ 145 h 598"/>
                <a:gd name="T78" fmla="*/ 496 w 658"/>
                <a:gd name="T79" fmla="*/ 188 h 598"/>
                <a:gd name="T80" fmla="*/ 603 w 658"/>
                <a:gd name="T81" fmla="*/ 141 h 598"/>
                <a:gd name="T82" fmla="*/ 196 w 658"/>
                <a:gd name="T83" fmla="*/ 275 h 598"/>
                <a:gd name="T84" fmla="*/ 276 w 658"/>
                <a:gd name="T85" fmla="*/ 281 h 598"/>
                <a:gd name="T86" fmla="*/ 281 w 658"/>
                <a:gd name="T87" fmla="*/ 234 h 598"/>
                <a:gd name="T88" fmla="*/ 492 w 658"/>
                <a:gd name="T89" fmla="*/ 281 h 598"/>
                <a:gd name="T90" fmla="*/ 555 w 658"/>
                <a:gd name="T91" fmla="*/ 281 h 598"/>
                <a:gd name="T92" fmla="*/ 579 w 658"/>
                <a:gd name="T93" fmla="*/ 234 h 598"/>
                <a:gd name="T94" fmla="*/ 492 w 658"/>
                <a:gd name="T95" fmla="*/ 281 h 598"/>
                <a:gd name="T96" fmla="*/ 227 w 658"/>
                <a:gd name="T97" fmla="*/ 372 h 598"/>
                <a:gd name="T98" fmla="*/ 277 w 658"/>
                <a:gd name="T99" fmla="*/ 375 h 598"/>
                <a:gd name="T100" fmla="*/ 281 w 658"/>
                <a:gd name="T101" fmla="*/ 345 h 598"/>
                <a:gd name="T102" fmla="*/ 213 w 658"/>
                <a:gd name="T103" fmla="*/ 327 h 598"/>
                <a:gd name="T104" fmla="*/ 495 w 658"/>
                <a:gd name="T105" fmla="*/ 327 h 598"/>
                <a:gd name="T106" fmla="*/ 492 w 658"/>
                <a:gd name="T107" fmla="*/ 370 h 598"/>
                <a:gd name="T108" fmla="*/ 540 w 658"/>
                <a:gd name="T109" fmla="*/ 375 h 598"/>
                <a:gd name="T110" fmla="*/ 556 w 658"/>
                <a:gd name="T111" fmla="*/ 327 h 598"/>
                <a:gd name="T112" fmla="*/ 256 w 658"/>
                <a:gd name="T113" fmla="*/ 541 h 598"/>
                <a:gd name="T114" fmla="*/ 259 w 658"/>
                <a:gd name="T115" fmla="*/ 488 h 598"/>
                <a:gd name="T116" fmla="*/ 466 w 658"/>
                <a:gd name="T117" fmla="*/ 515 h 598"/>
                <a:gd name="T118" fmla="*/ 518 w 658"/>
                <a:gd name="T119" fmla="*/ 514 h 598"/>
                <a:gd name="T120" fmla="*/ 466 w 658"/>
                <a:gd name="T121" fmla="*/ 515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8" h="598">
                  <a:moveTo>
                    <a:pt x="181" y="379"/>
                  </a:moveTo>
                  <a:cubicBezTo>
                    <a:pt x="170" y="346"/>
                    <a:pt x="160" y="313"/>
                    <a:pt x="150" y="281"/>
                  </a:cubicBezTo>
                  <a:cubicBezTo>
                    <a:pt x="134" y="230"/>
                    <a:pt x="118" y="179"/>
                    <a:pt x="102" y="128"/>
                  </a:cubicBezTo>
                  <a:cubicBezTo>
                    <a:pt x="94" y="103"/>
                    <a:pt x="86" y="77"/>
                    <a:pt x="78" y="52"/>
                  </a:cubicBezTo>
                  <a:cubicBezTo>
                    <a:pt x="77" y="48"/>
                    <a:pt x="75" y="46"/>
                    <a:pt x="71" y="46"/>
                  </a:cubicBezTo>
                  <a:cubicBezTo>
                    <a:pt x="56" y="47"/>
                    <a:pt x="41" y="47"/>
                    <a:pt x="26" y="47"/>
                  </a:cubicBezTo>
                  <a:cubicBezTo>
                    <a:pt x="11" y="47"/>
                    <a:pt x="0" y="37"/>
                    <a:pt x="0" y="23"/>
                  </a:cubicBezTo>
                  <a:cubicBezTo>
                    <a:pt x="0" y="10"/>
                    <a:pt x="11" y="1"/>
                    <a:pt x="25" y="0"/>
                  </a:cubicBezTo>
                  <a:cubicBezTo>
                    <a:pt x="47" y="0"/>
                    <a:pt x="69" y="0"/>
                    <a:pt x="91" y="0"/>
                  </a:cubicBezTo>
                  <a:cubicBezTo>
                    <a:pt x="105" y="1"/>
                    <a:pt x="112" y="6"/>
                    <a:pt x="116" y="19"/>
                  </a:cubicBezTo>
                  <a:cubicBezTo>
                    <a:pt x="124" y="42"/>
                    <a:pt x="131" y="65"/>
                    <a:pt x="138" y="88"/>
                  </a:cubicBezTo>
                  <a:cubicBezTo>
                    <a:pt x="139" y="93"/>
                    <a:pt x="142" y="94"/>
                    <a:pt x="147" y="94"/>
                  </a:cubicBezTo>
                  <a:cubicBezTo>
                    <a:pt x="201" y="94"/>
                    <a:pt x="255" y="94"/>
                    <a:pt x="309" y="94"/>
                  </a:cubicBezTo>
                  <a:cubicBezTo>
                    <a:pt x="364" y="94"/>
                    <a:pt x="419" y="94"/>
                    <a:pt x="475" y="94"/>
                  </a:cubicBezTo>
                  <a:cubicBezTo>
                    <a:pt x="526" y="94"/>
                    <a:pt x="578" y="94"/>
                    <a:pt x="629" y="94"/>
                  </a:cubicBezTo>
                  <a:cubicBezTo>
                    <a:pt x="649" y="94"/>
                    <a:pt x="658" y="110"/>
                    <a:pt x="654" y="126"/>
                  </a:cubicBezTo>
                  <a:cubicBezTo>
                    <a:pt x="632" y="210"/>
                    <a:pt x="611" y="295"/>
                    <a:pt x="590" y="380"/>
                  </a:cubicBezTo>
                  <a:cubicBezTo>
                    <a:pt x="589" y="387"/>
                    <a:pt x="587" y="393"/>
                    <a:pt x="585" y="400"/>
                  </a:cubicBezTo>
                  <a:cubicBezTo>
                    <a:pt x="582" y="414"/>
                    <a:pt x="574" y="420"/>
                    <a:pt x="560" y="420"/>
                  </a:cubicBezTo>
                  <a:cubicBezTo>
                    <a:pt x="528" y="421"/>
                    <a:pt x="497" y="421"/>
                    <a:pt x="465" y="421"/>
                  </a:cubicBezTo>
                  <a:cubicBezTo>
                    <a:pt x="418" y="421"/>
                    <a:pt x="371" y="421"/>
                    <a:pt x="324" y="421"/>
                  </a:cubicBezTo>
                  <a:cubicBezTo>
                    <a:pt x="292" y="421"/>
                    <a:pt x="259" y="420"/>
                    <a:pt x="227" y="421"/>
                  </a:cubicBezTo>
                  <a:cubicBezTo>
                    <a:pt x="216" y="421"/>
                    <a:pt x="205" y="421"/>
                    <a:pt x="194" y="423"/>
                  </a:cubicBezTo>
                  <a:cubicBezTo>
                    <a:pt x="180" y="425"/>
                    <a:pt x="170" y="433"/>
                    <a:pt x="165" y="447"/>
                  </a:cubicBezTo>
                  <a:cubicBezTo>
                    <a:pt x="159" y="464"/>
                    <a:pt x="171" y="485"/>
                    <a:pt x="189" y="488"/>
                  </a:cubicBezTo>
                  <a:cubicBezTo>
                    <a:pt x="191" y="488"/>
                    <a:pt x="194" y="486"/>
                    <a:pt x="195" y="484"/>
                  </a:cubicBezTo>
                  <a:cubicBezTo>
                    <a:pt x="207" y="462"/>
                    <a:pt x="224" y="449"/>
                    <a:pt x="249" y="446"/>
                  </a:cubicBezTo>
                  <a:cubicBezTo>
                    <a:pt x="279" y="442"/>
                    <a:pt x="307" y="457"/>
                    <a:pt x="320" y="485"/>
                  </a:cubicBezTo>
                  <a:cubicBezTo>
                    <a:pt x="323" y="490"/>
                    <a:pt x="326" y="492"/>
                    <a:pt x="331" y="492"/>
                  </a:cubicBezTo>
                  <a:cubicBezTo>
                    <a:pt x="360" y="492"/>
                    <a:pt x="389" y="492"/>
                    <a:pt x="418" y="492"/>
                  </a:cubicBezTo>
                  <a:cubicBezTo>
                    <a:pt x="424" y="492"/>
                    <a:pt x="426" y="490"/>
                    <a:pt x="429" y="485"/>
                  </a:cubicBezTo>
                  <a:cubicBezTo>
                    <a:pt x="442" y="459"/>
                    <a:pt x="463" y="445"/>
                    <a:pt x="492" y="445"/>
                  </a:cubicBezTo>
                  <a:cubicBezTo>
                    <a:pt x="521" y="445"/>
                    <a:pt x="543" y="460"/>
                    <a:pt x="555" y="486"/>
                  </a:cubicBezTo>
                  <a:cubicBezTo>
                    <a:pt x="557" y="490"/>
                    <a:pt x="559" y="492"/>
                    <a:pt x="564" y="492"/>
                  </a:cubicBezTo>
                  <a:cubicBezTo>
                    <a:pt x="571" y="491"/>
                    <a:pt x="578" y="492"/>
                    <a:pt x="585" y="492"/>
                  </a:cubicBezTo>
                  <a:cubicBezTo>
                    <a:pt x="599" y="492"/>
                    <a:pt x="608" y="502"/>
                    <a:pt x="608" y="515"/>
                  </a:cubicBezTo>
                  <a:cubicBezTo>
                    <a:pt x="608" y="527"/>
                    <a:pt x="598" y="537"/>
                    <a:pt x="585" y="538"/>
                  </a:cubicBezTo>
                  <a:cubicBezTo>
                    <a:pt x="578" y="538"/>
                    <a:pt x="571" y="538"/>
                    <a:pt x="564" y="537"/>
                  </a:cubicBezTo>
                  <a:cubicBezTo>
                    <a:pt x="559" y="537"/>
                    <a:pt x="557" y="539"/>
                    <a:pt x="555" y="544"/>
                  </a:cubicBezTo>
                  <a:cubicBezTo>
                    <a:pt x="533" y="588"/>
                    <a:pt x="478" y="598"/>
                    <a:pt x="444" y="564"/>
                  </a:cubicBezTo>
                  <a:cubicBezTo>
                    <a:pt x="437" y="558"/>
                    <a:pt x="433" y="550"/>
                    <a:pt x="428" y="542"/>
                  </a:cubicBezTo>
                  <a:cubicBezTo>
                    <a:pt x="426" y="539"/>
                    <a:pt x="425" y="537"/>
                    <a:pt x="421" y="537"/>
                  </a:cubicBezTo>
                  <a:cubicBezTo>
                    <a:pt x="390" y="537"/>
                    <a:pt x="360" y="537"/>
                    <a:pt x="329" y="537"/>
                  </a:cubicBezTo>
                  <a:cubicBezTo>
                    <a:pt x="325" y="537"/>
                    <a:pt x="323" y="539"/>
                    <a:pt x="321" y="543"/>
                  </a:cubicBezTo>
                  <a:cubicBezTo>
                    <a:pt x="310" y="566"/>
                    <a:pt x="292" y="580"/>
                    <a:pt x="266" y="584"/>
                  </a:cubicBezTo>
                  <a:cubicBezTo>
                    <a:pt x="237" y="588"/>
                    <a:pt x="207" y="571"/>
                    <a:pt x="195" y="543"/>
                  </a:cubicBezTo>
                  <a:cubicBezTo>
                    <a:pt x="192" y="538"/>
                    <a:pt x="189" y="535"/>
                    <a:pt x="183" y="534"/>
                  </a:cubicBezTo>
                  <a:cubicBezTo>
                    <a:pt x="145" y="526"/>
                    <a:pt x="118" y="495"/>
                    <a:pt x="118" y="456"/>
                  </a:cubicBezTo>
                  <a:cubicBezTo>
                    <a:pt x="117" y="424"/>
                    <a:pt x="139" y="394"/>
                    <a:pt x="172" y="382"/>
                  </a:cubicBezTo>
                  <a:cubicBezTo>
                    <a:pt x="174" y="381"/>
                    <a:pt x="177" y="380"/>
                    <a:pt x="181" y="379"/>
                  </a:cubicBezTo>
                  <a:close/>
                  <a:moveTo>
                    <a:pt x="154" y="140"/>
                  </a:moveTo>
                  <a:cubicBezTo>
                    <a:pt x="159" y="155"/>
                    <a:pt x="163" y="169"/>
                    <a:pt x="167" y="182"/>
                  </a:cubicBezTo>
                  <a:cubicBezTo>
                    <a:pt x="169" y="187"/>
                    <a:pt x="171" y="188"/>
                    <a:pt x="175" y="188"/>
                  </a:cubicBezTo>
                  <a:cubicBezTo>
                    <a:pt x="208" y="188"/>
                    <a:pt x="242" y="188"/>
                    <a:pt x="275" y="188"/>
                  </a:cubicBezTo>
                  <a:cubicBezTo>
                    <a:pt x="277" y="188"/>
                    <a:pt x="279" y="187"/>
                    <a:pt x="282" y="187"/>
                  </a:cubicBezTo>
                  <a:cubicBezTo>
                    <a:pt x="282" y="174"/>
                    <a:pt x="282" y="162"/>
                    <a:pt x="282" y="150"/>
                  </a:cubicBezTo>
                  <a:cubicBezTo>
                    <a:pt x="282" y="140"/>
                    <a:pt x="282" y="140"/>
                    <a:pt x="272" y="140"/>
                  </a:cubicBezTo>
                  <a:cubicBezTo>
                    <a:pt x="238" y="140"/>
                    <a:pt x="204" y="140"/>
                    <a:pt x="171" y="140"/>
                  </a:cubicBezTo>
                  <a:cubicBezTo>
                    <a:pt x="166" y="140"/>
                    <a:pt x="161" y="140"/>
                    <a:pt x="154" y="140"/>
                  </a:cubicBezTo>
                  <a:close/>
                  <a:moveTo>
                    <a:pt x="445" y="140"/>
                  </a:moveTo>
                  <a:cubicBezTo>
                    <a:pt x="405" y="140"/>
                    <a:pt x="367" y="140"/>
                    <a:pt x="328" y="140"/>
                  </a:cubicBezTo>
                  <a:cubicBezTo>
                    <a:pt x="328" y="156"/>
                    <a:pt x="328" y="172"/>
                    <a:pt x="328" y="187"/>
                  </a:cubicBezTo>
                  <a:cubicBezTo>
                    <a:pt x="367" y="187"/>
                    <a:pt x="406" y="187"/>
                    <a:pt x="445" y="187"/>
                  </a:cubicBezTo>
                  <a:cubicBezTo>
                    <a:pt x="445" y="171"/>
                    <a:pt x="445" y="156"/>
                    <a:pt x="445" y="140"/>
                  </a:cubicBezTo>
                  <a:close/>
                  <a:moveTo>
                    <a:pt x="444" y="374"/>
                  </a:moveTo>
                  <a:cubicBezTo>
                    <a:pt x="444" y="358"/>
                    <a:pt x="444" y="343"/>
                    <a:pt x="444" y="328"/>
                  </a:cubicBezTo>
                  <a:cubicBezTo>
                    <a:pt x="405" y="328"/>
                    <a:pt x="367" y="328"/>
                    <a:pt x="328" y="328"/>
                  </a:cubicBezTo>
                  <a:cubicBezTo>
                    <a:pt x="328" y="343"/>
                    <a:pt x="328" y="359"/>
                    <a:pt x="328" y="374"/>
                  </a:cubicBezTo>
                  <a:cubicBezTo>
                    <a:pt x="367" y="374"/>
                    <a:pt x="406" y="374"/>
                    <a:pt x="444" y="374"/>
                  </a:cubicBezTo>
                  <a:close/>
                  <a:moveTo>
                    <a:pt x="328" y="280"/>
                  </a:moveTo>
                  <a:cubicBezTo>
                    <a:pt x="367" y="280"/>
                    <a:pt x="406" y="280"/>
                    <a:pt x="445" y="280"/>
                  </a:cubicBezTo>
                  <a:cubicBezTo>
                    <a:pt x="445" y="265"/>
                    <a:pt x="445" y="250"/>
                    <a:pt x="445" y="234"/>
                  </a:cubicBezTo>
                  <a:cubicBezTo>
                    <a:pt x="406" y="234"/>
                    <a:pt x="367" y="234"/>
                    <a:pt x="328" y="234"/>
                  </a:cubicBezTo>
                  <a:cubicBezTo>
                    <a:pt x="328" y="250"/>
                    <a:pt x="328" y="265"/>
                    <a:pt x="328" y="280"/>
                  </a:cubicBezTo>
                  <a:close/>
                  <a:moveTo>
                    <a:pt x="603" y="141"/>
                  </a:moveTo>
                  <a:cubicBezTo>
                    <a:pt x="601" y="141"/>
                    <a:pt x="600" y="140"/>
                    <a:pt x="600" y="140"/>
                  </a:cubicBezTo>
                  <a:cubicBezTo>
                    <a:pt x="565" y="140"/>
                    <a:pt x="530" y="140"/>
                    <a:pt x="496" y="140"/>
                  </a:cubicBezTo>
                  <a:cubicBezTo>
                    <a:pt x="492" y="140"/>
                    <a:pt x="491" y="142"/>
                    <a:pt x="491" y="145"/>
                  </a:cubicBezTo>
                  <a:cubicBezTo>
                    <a:pt x="491" y="158"/>
                    <a:pt x="491" y="170"/>
                    <a:pt x="491" y="183"/>
                  </a:cubicBezTo>
                  <a:cubicBezTo>
                    <a:pt x="491" y="187"/>
                    <a:pt x="493" y="188"/>
                    <a:pt x="496" y="188"/>
                  </a:cubicBezTo>
                  <a:cubicBezTo>
                    <a:pt x="528" y="188"/>
                    <a:pt x="559" y="188"/>
                    <a:pt x="591" y="188"/>
                  </a:cubicBezTo>
                  <a:cubicBezTo>
                    <a:pt x="595" y="172"/>
                    <a:pt x="599" y="157"/>
                    <a:pt x="603" y="141"/>
                  </a:cubicBezTo>
                  <a:close/>
                  <a:moveTo>
                    <a:pt x="184" y="234"/>
                  </a:moveTo>
                  <a:cubicBezTo>
                    <a:pt x="188" y="248"/>
                    <a:pt x="192" y="262"/>
                    <a:pt x="196" y="275"/>
                  </a:cubicBezTo>
                  <a:cubicBezTo>
                    <a:pt x="198" y="280"/>
                    <a:pt x="200" y="281"/>
                    <a:pt x="205" y="281"/>
                  </a:cubicBezTo>
                  <a:cubicBezTo>
                    <a:pt x="229" y="281"/>
                    <a:pt x="252" y="281"/>
                    <a:pt x="276" y="281"/>
                  </a:cubicBezTo>
                  <a:cubicBezTo>
                    <a:pt x="278" y="281"/>
                    <a:pt x="279" y="281"/>
                    <a:pt x="281" y="280"/>
                  </a:cubicBezTo>
                  <a:cubicBezTo>
                    <a:pt x="281" y="265"/>
                    <a:pt x="281" y="250"/>
                    <a:pt x="281" y="234"/>
                  </a:cubicBezTo>
                  <a:cubicBezTo>
                    <a:pt x="249" y="234"/>
                    <a:pt x="217" y="234"/>
                    <a:pt x="184" y="234"/>
                  </a:cubicBezTo>
                  <a:close/>
                  <a:moveTo>
                    <a:pt x="492" y="281"/>
                  </a:moveTo>
                  <a:cubicBezTo>
                    <a:pt x="495" y="281"/>
                    <a:pt x="498" y="281"/>
                    <a:pt x="501" y="281"/>
                  </a:cubicBezTo>
                  <a:cubicBezTo>
                    <a:pt x="519" y="281"/>
                    <a:pt x="537" y="281"/>
                    <a:pt x="555" y="281"/>
                  </a:cubicBezTo>
                  <a:cubicBezTo>
                    <a:pt x="568" y="281"/>
                    <a:pt x="568" y="281"/>
                    <a:pt x="571" y="268"/>
                  </a:cubicBezTo>
                  <a:cubicBezTo>
                    <a:pt x="574" y="257"/>
                    <a:pt x="576" y="246"/>
                    <a:pt x="579" y="234"/>
                  </a:cubicBezTo>
                  <a:cubicBezTo>
                    <a:pt x="549" y="234"/>
                    <a:pt x="521" y="234"/>
                    <a:pt x="492" y="234"/>
                  </a:cubicBezTo>
                  <a:cubicBezTo>
                    <a:pt x="492" y="250"/>
                    <a:pt x="492" y="265"/>
                    <a:pt x="492" y="281"/>
                  </a:cubicBezTo>
                  <a:close/>
                  <a:moveTo>
                    <a:pt x="213" y="327"/>
                  </a:moveTo>
                  <a:cubicBezTo>
                    <a:pt x="218" y="343"/>
                    <a:pt x="222" y="357"/>
                    <a:pt x="227" y="372"/>
                  </a:cubicBezTo>
                  <a:cubicBezTo>
                    <a:pt x="228" y="373"/>
                    <a:pt x="230" y="375"/>
                    <a:pt x="232" y="375"/>
                  </a:cubicBezTo>
                  <a:cubicBezTo>
                    <a:pt x="247" y="375"/>
                    <a:pt x="262" y="375"/>
                    <a:pt x="277" y="375"/>
                  </a:cubicBezTo>
                  <a:cubicBezTo>
                    <a:pt x="280" y="375"/>
                    <a:pt x="282" y="373"/>
                    <a:pt x="282" y="370"/>
                  </a:cubicBezTo>
                  <a:cubicBezTo>
                    <a:pt x="281" y="361"/>
                    <a:pt x="281" y="353"/>
                    <a:pt x="281" y="345"/>
                  </a:cubicBezTo>
                  <a:cubicBezTo>
                    <a:pt x="281" y="339"/>
                    <a:pt x="281" y="333"/>
                    <a:pt x="281" y="327"/>
                  </a:cubicBezTo>
                  <a:cubicBezTo>
                    <a:pt x="258" y="327"/>
                    <a:pt x="236" y="327"/>
                    <a:pt x="213" y="327"/>
                  </a:cubicBezTo>
                  <a:close/>
                  <a:moveTo>
                    <a:pt x="556" y="327"/>
                  </a:moveTo>
                  <a:cubicBezTo>
                    <a:pt x="535" y="327"/>
                    <a:pt x="515" y="327"/>
                    <a:pt x="495" y="327"/>
                  </a:cubicBezTo>
                  <a:cubicBezTo>
                    <a:pt x="494" y="327"/>
                    <a:pt x="491" y="330"/>
                    <a:pt x="491" y="332"/>
                  </a:cubicBezTo>
                  <a:cubicBezTo>
                    <a:pt x="491" y="345"/>
                    <a:pt x="491" y="357"/>
                    <a:pt x="492" y="370"/>
                  </a:cubicBezTo>
                  <a:cubicBezTo>
                    <a:pt x="492" y="372"/>
                    <a:pt x="494" y="375"/>
                    <a:pt x="496" y="375"/>
                  </a:cubicBezTo>
                  <a:cubicBezTo>
                    <a:pt x="511" y="375"/>
                    <a:pt x="525" y="375"/>
                    <a:pt x="540" y="375"/>
                  </a:cubicBezTo>
                  <a:cubicBezTo>
                    <a:pt x="541" y="375"/>
                    <a:pt x="544" y="373"/>
                    <a:pt x="544" y="372"/>
                  </a:cubicBezTo>
                  <a:cubicBezTo>
                    <a:pt x="548" y="358"/>
                    <a:pt x="552" y="343"/>
                    <a:pt x="556" y="327"/>
                  </a:cubicBezTo>
                  <a:close/>
                  <a:moveTo>
                    <a:pt x="231" y="514"/>
                  </a:moveTo>
                  <a:cubicBezTo>
                    <a:pt x="231" y="528"/>
                    <a:pt x="243" y="540"/>
                    <a:pt x="256" y="541"/>
                  </a:cubicBezTo>
                  <a:cubicBezTo>
                    <a:pt x="271" y="541"/>
                    <a:pt x="283" y="530"/>
                    <a:pt x="284" y="515"/>
                  </a:cubicBezTo>
                  <a:cubicBezTo>
                    <a:pt x="284" y="502"/>
                    <a:pt x="273" y="489"/>
                    <a:pt x="259" y="488"/>
                  </a:cubicBezTo>
                  <a:cubicBezTo>
                    <a:pt x="244" y="488"/>
                    <a:pt x="232" y="499"/>
                    <a:pt x="231" y="514"/>
                  </a:cubicBezTo>
                  <a:close/>
                  <a:moveTo>
                    <a:pt x="466" y="515"/>
                  </a:moveTo>
                  <a:cubicBezTo>
                    <a:pt x="466" y="529"/>
                    <a:pt x="478" y="541"/>
                    <a:pt x="491" y="541"/>
                  </a:cubicBezTo>
                  <a:cubicBezTo>
                    <a:pt x="506" y="541"/>
                    <a:pt x="518" y="529"/>
                    <a:pt x="518" y="514"/>
                  </a:cubicBezTo>
                  <a:cubicBezTo>
                    <a:pt x="518" y="501"/>
                    <a:pt x="506" y="488"/>
                    <a:pt x="492" y="488"/>
                  </a:cubicBezTo>
                  <a:cubicBezTo>
                    <a:pt x="477" y="488"/>
                    <a:pt x="466" y="500"/>
                    <a:pt x="466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046025" y="3871812"/>
            <a:ext cx="379546" cy="468572"/>
            <a:chOff x="-4268788" y="1825625"/>
            <a:chExt cx="3032125" cy="3743325"/>
          </a:xfrm>
          <a:solidFill>
            <a:schemeClr val="bg1"/>
          </a:solidFill>
        </p:grpSpPr>
        <p:sp>
          <p:nvSpPr>
            <p:cNvPr id="43" name="Freeform 65"/>
            <p:cNvSpPr>
              <a:spLocks noEditPoints="1"/>
            </p:cNvSpPr>
            <p:nvPr/>
          </p:nvSpPr>
          <p:spPr bwMode="auto">
            <a:xfrm>
              <a:off x="-3871913" y="2701925"/>
              <a:ext cx="2635250" cy="1855787"/>
            </a:xfrm>
            <a:custGeom>
              <a:avLst/>
              <a:gdLst>
                <a:gd name="T0" fmla="*/ 692 w 1384"/>
                <a:gd name="T1" fmla="*/ 0 h 976"/>
                <a:gd name="T2" fmla="*/ 1236 w 1384"/>
                <a:gd name="T3" fmla="*/ 0 h 976"/>
                <a:gd name="T4" fmla="*/ 1384 w 1384"/>
                <a:gd name="T5" fmla="*/ 149 h 976"/>
                <a:gd name="T6" fmla="*/ 1384 w 1384"/>
                <a:gd name="T7" fmla="*/ 827 h 976"/>
                <a:gd name="T8" fmla="*/ 1235 w 1384"/>
                <a:gd name="T9" fmla="*/ 975 h 976"/>
                <a:gd name="T10" fmla="*/ 155 w 1384"/>
                <a:gd name="T11" fmla="*/ 976 h 976"/>
                <a:gd name="T12" fmla="*/ 15 w 1384"/>
                <a:gd name="T13" fmla="*/ 897 h 976"/>
                <a:gd name="T14" fmla="*/ 1 w 1384"/>
                <a:gd name="T15" fmla="*/ 835 h 976"/>
                <a:gd name="T16" fmla="*/ 1 w 1384"/>
                <a:gd name="T17" fmla="*/ 140 h 976"/>
                <a:gd name="T18" fmla="*/ 146 w 1384"/>
                <a:gd name="T19" fmla="*/ 0 h 976"/>
                <a:gd name="T20" fmla="*/ 692 w 1384"/>
                <a:gd name="T21" fmla="*/ 0 h 976"/>
                <a:gd name="T22" fmla="*/ 599 w 1384"/>
                <a:gd name="T23" fmla="*/ 498 h 976"/>
                <a:gd name="T24" fmla="*/ 625 w 1384"/>
                <a:gd name="T25" fmla="*/ 516 h 976"/>
                <a:gd name="T26" fmla="*/ 801 w 1384"/>
                <a:gd name="T27" fmla="*/ 638 h 976"/>
                <a:gd name="T28" fmla="*/ 815 w 1384"/>
                <a:gd name="T29" fmla="*/ 665 h 976"/>
                <a:gd name="T30" fmla="*/ 866 w 1384"/>
                <a:gd name="T31" fmla="*/ 742 h 976"/>
                <a:gd name="T32" fmla="*/ 958 w 1384"/>
                <a:gd name="T33" fmla="*/ 726 h 976"/>
                <a:gd name="T34" fmla="*/ 978 w 1384"/>
                <a:gd name="T35" fmla="*/ 634 h 976"/>
                <a:gd name="T36" fmla="*/ 983 w 1384"/>
                <a:gd name="T37" fmla="*/ 604 h 976"/>
                <a:gd name="T38" fmla="*/ 1157 w 1384"/>
                <a:gd name="T39" fmla="*/ 387 h 976"/>
                <a:gd name="T40" fmla="*/ 1167 w 1384"/>
                <a:gd name="T41" fmla="*/ 376 h 976"/>
                <a:gd name="T42" fmla="*/ 1237 w 1384"/>
                <a:gd name="T43" fmla="*/ 428 h 976"/>
                <a:gd name="T44" fmla="*/ 1310 w 1384"/>
                <a:gd name="T45" fmla="*/ 157 h 976"/>
                <a:gd name="T46" fmla="*/ 1306 w 1384"/>
                <a:gd name="T47" fmla="*/ 154 h 976"/>
                <a:gd name="T48" fmla="*/ 1063 w 1384"/>
                <a:gd name="T49" fmla="*/ 295 h 976"/>
                <a:gd name="T50" fmla="*/ 1124 w 1384"/>
                <a:gd name="T51" fmla="*/ 343 h 976"/>
                <a:gd name="T52" fmla="*/ 936 w 1384"/>
                <a:gd name="T53" fmla="*/ 577 h 976"/>
                <a:gd name="T54" fmla="*/ 919 w 1384"/>
                <a:gd name="T55" fmla="*/ 581 h 976"/>
                <a:gd name="T56" fmla="*/ 854 w 1384"/>
                <a:gd name="T57" fmla="*/ 593 h 976"/>
                <a:gd name="T58" fmla="*/ 828 w 1384"/>
                <a:gd name="T59" fmla="*/ 593 h 976"/>
                <a:gd name="T60" fmla="*/ 637 w 1384"/>
                <a:gd name="T61" fmla="*/ 459 h 976"/>
                <a:gd name="T62" fmla="*/ 626 w 1384"/>
                <a:gd name="T63" fmla="*/ 437 h 976"/>
                <a:gd name="T64" fmla="*/ 539 w 1384"/>
                <a:gd name="T65" fmla="*/ 349 h 976"/>
                <a:gd name="T66" fmla="*/ 456 w 1384"/>
                <a:gd name="T67" fmla="*/ 442 h 976"/>
                <a:gd name="T68" fmla="*/ 450 w 1384"/>
                <a:gd name="T69" fmla="*/ 461 h 976"/>
                <a:gd name="T70" fmla="*/ 254 w 1384"/>
                <a:gd name="T71" fmla="*/ 597 h 976"/>
                <a:gd name="T72" fmla="*/ 199 w 1384"/>
                <a:gd name="T73" fmla="*/ 580 h 976"/>
                <a:gd name="T74" fmla="*/ 108 w 1384"/>
                <a:gd name="T75" fmla="*/ 663 h 976"/>
                <a:gd name="T76" fmla="*/ 194 w 1384"/>
                <a:gd name="T77" fmla="*/ 749 h 976"/>
                <a:gd name="T78" fmla="*/ 278 w 1384"/>
                <a:gd name="T79" fmla="*/ 659 h 976"/>
                <a:gd name="T80" fmla="*/ 284 w 1384"/>
                <a:gd name="T81" fmla="*/ 641 h 976"/>
                <a:gd name="T82" fmla="*/ 486 w 1384"/>
                <a:gd name="T83" fmla="*/ 501 h 976"/>
                <a:gd name="T84" fmla="*/ 599 w 1384"/>
                <a:gd name="T85" fmla="*/ 498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84" h="976">
                  <a:moveTo>
                    <a:pt x="692" y="0"/>
                  </a:moveTo>
                  <a:cubicBezTo>
                    <a:pt x="873" y="0"/>
                    <a:pt x="1055" y="0"/>
                    <a:pt x="1236" y="0"/>
                  </a:cubicBezTo>
                  <a:cubicBezTo>
                    <a:pt x="1328" y="1"/>
                    <a:pt x="1384" y="57"/>
                    <a:pt x="1384" y="149"/>
                  </a:cubicBezTo>
                  <a:cubicBezTo>
                    <a:pt x="1384" y="375"/>
                    <a:pt x="1384" y="601"/>
                    <a:pt x="1384" y="827"/>
                  </a:cubicBezTo>
                  <a:cubicBezTo>
                    <a:pt x="1384" y="919"/>
                    <a:pt x="1327" y="975"/>
                    <a:pt x="1235" y="975"/>
                  </a:cubicBezTo>
                  <a:cubicBezTo>
                    <a:pt x="875" y="975"/>
                    <a:pt x="515" y="975"/>
                    <a:pt x="155" y="976"/>
                  </a:cubicBezTo>
                  <a:cubicBezTo>
                    <a:pt x="93" y="976"/>
                    <a:pt x="42" y="956"/>
                    <a:pt x="15" y="897"/>
                  </a:cubicBezTo>
                  <a:cubicBezTo>
                    <a:pt x="6" y="878"/>
                    <a:pt x="1" y="856"/>
                    <a:pt x="1" y="835"/>
                  </a:cubicBezTo>
                  <a:cubicBezTo>
                    <a:pt x="0" y="603"/>
                    <a:pt x="0" y="371"/>
                    <a:pt x="1" y="140"/>
                  </a:cubicBezTo>
                  <a:cubicBezTo>
                    <a:pt x="1" y="56"/>
                    <a:pt x="61" y="0"/>
                    <a:pt x="146" y="0"/>
                  </a:cubicBezTo>
                  <a:cubicBezTo>
                    <a:pt x="328" y="0"/>
                    <a:pt x="510" y="0"/>
                    <a:pt x="692" y="0"/>
                  </a:cubicBezTo>
                  <a:close/>
                  <a:moveTo>
                    <a:pt x="599" y="498"/>
                  </a:moveTo>
                  <a:cubicBezTo>
                    <a:pt x="608" y="504"/>
                    <a:pt x="616" y="510"/>
                    <a:pt x="625" y="516"/>
                  </a:cubicBezTo>
                  <a:cubicBezTo>
                    <a:pt x="684" y="557"/>
                    <a:pt x="742" y="598"/>
                    <a:pt x="801" y="638"/>
                  </a:cubicBezTo>
                  <a:cubicBezTo>
                    <a:pt x="811" y="645"/>
                    <a:pt x="816" y="652"/>
                    <a:pt x="815" y="665"/>
                  </a:cubicBezTo>
                  <a:cubicBezTo>
                    <a:pt x="815" y="701"/>
                    <a:pt x="833" y="728"/>
                    <a:pt x="866" y="742"/>
                  </a:cubicBezTo>
                  <a:cubicBezTo>
                    <a:pt x="900" y="756"/>
                    <a:pt x="931" y="751"/>
                    <a:pt x="958" y="726"/>
                  </a:cubicBezTo>
                  <a:cubicBezTo>
                    <a:pt x="984" y="702"/>
                    <a:pt x="992" y="667"/>
                    <a:pt x="978" y="634"/>
                  </a:cubicBezTo>
                  <a:cubicBezTo>
                    <a:pt x="972" y="622"/>
                    <a:pt x="975" y="614"/>
                    <a:pt x="983" y="604"/>
                  </a:cubicBezTo>
                  <a:cubicBezTo>
                    <a:pt x="1041" y="532"/>
                    <a:pt x="1099" y="460"/>
                    <a:pt x="1157" y="387"/>
                  </a:cubicBezTo>
                  <a:cubicBezTo>
                    <a:pt x="1160" y="383"/>
                    <a:pt x="1163" y="380"/>
                    <a:pt x="1167" y="376"/>
                  </a:cubicBezTo>
                  <a:cubicBezTo>
                    <a:pt x="1190" y="393"/>
                    <a:pt x="1212" y="410"/>
                    <a:pt x="1237" y="428"/>
                  </a:cubicBezTo>
                  <a:cubicBezTo>
                    <a:pt x="1262" y="336"/>
                    <a:pt x="1286" y="247"/>
                    <a:pt x="1310" y="157"/>
                  </a:cubicBezTo>
                  <a:cubicBezTo>
                    <a:pt x="1309" y="156"/>
                    <a:pt x="1307" y="155"/>
                    <a:pt x="1306" y="154"/>
                  </a:cubicBezTo>
                  <a:cubicBezTo>
                    <a:pt x="1226" y="201"/>
                    <a:pt x="1145" y="247"/>
                    <a:pt x="1063" y="295"/>
                  </a:cubicBezTo>
                  <a:cubicBezTo>
                    <a:pt x="1085" y="312"/>
                    <a:pt x="1104" y="327"/>
                    <a:pt x="1124" y="343"/>
                  </a:cubicBezTo>
                  <a:cubicBezTo>
                    <a:pt x="1061" y="422"/>
                    <a:pt x="999" y="500"/>
                    <a:pt x="936" y="577"/>
                  </a:cubicBezTo>
                  <a:cubicBezTo>
                    <a:pt x="933" y="581"/>
                    <a:pt x="924" y="582"/>
                    <a:pt x="919" y="581"/>
                  </a:cubicBezTo>
                  <a:cubicBezTo>
                    <a:pt x="896" y="576"/>
                    <a:pt x="874" y="580"/>
                    <a:pt x="854" y="593"/>
                  </a:cubicBezTo>
                  <a:cubicBezTo>
                    <a:pt x="844" y="600"/>
                    <a:pt x="838" y="600"/>
                    <a:pt x="828" y="593"/>
                  </a:cubicBezTo>
                  <a:cubicBezTo>
                    <a:pt x="764" y="548"/>
                    <a:pt x="700" y="504"/>
                    <a:pt x="637" y="459"/>
                  </a:cubicBezTo>
                  <a:cubicBezTo>
                    <a:pt x="631" y="455"/>
                    <a:pt x="626" y="444"/>
                    <a:pt x="626" y="437"/>
                  </a:cubicBezTo>
                  <a:cubicBezTo>
                    <a:pt x="625" y="386"/>
                    <a:pt x="588" y="348"/>
                    <a:pt x="539" y="349"/>
                  </a:cubicBezTo>
                  <a:cubicBezTo>
                    <a:pt x="490" y="350"/>
                    <a:pt x="454" y="391"/>
                    <a:pt x="456" y="442"/>
                  </a:cubicBezTo>
                  <a:cubicBezTo>
                    <a:pt x="456" y="449"/>
                    <a:pt x="454" y="458"/>
                    <a:pt x="450" y="461"/>
                  </a:cubicBezTo>
                  <a:cubicBezTo>
                    <a:pt x="383" y="508"/>
                    <a:pt x="317" y="554"/>
                    <a:pt x="254" y="597"/>
                  </a:cubicBezTo>
                  <a:cubicBezTo>
                    <a:pt x="233" y="590"/>
                    <a:pt x="217" y="582"/>
                    <a:pt x="199" y="580"/>
                  </a:cubicBezTo>
                  <a:cubicBezTo>
                    <a:pt x="151" y="576"/>
                    <a:pt x="109" y="615"/>
                    <a:pt x="108" y="663"/>
                  </a:cubicBezTo>
                  <a:cubicBezTo>
                    <a:pt x="107" y="710"/>
                    <a:pt x="146" y="750"/>
                    <a:pt x="194" y="749"/>
                  </a:cubicBezTo>
                  <a:cubicBezTo>
                    <a:pt x="243" y="749"/>
                    <a:pt x="280" y="709"/>
                    <a:pt x="278" y="659"/>
                  </a:cubicBezTo>
                  <a:cubicBezTo>
                    <a:pt x="278" y="653"/>
                    <a:pt x="280" y="644"/>
                    <a:pt x="284" y="641"/>
                  </a:cubicBezTo>
                  <a:cubicBezTo>
                    <a:pt x="351" y="594"/>
                    <a:pt x="419" y="547"/>
                    <a:pt x="486" y="501"/>
                  </a:cubicBezTo>
                  <a:cubicBezTo>
                    <a:pt x="532" y="526"/>
                    <a:pt x="556" y="526"/>
                    <a:pt x="599" y="4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66"/>
            <p:cNvSpPr>
              <a:spLocks noEditPoints="1"/>
            </p:cNvSpPr>
            <p:nvPr/>
          </p:nvSpPr>
          <p:spPr bwMode="auto">
            <a:xfrm>
              <a:off x="-4268788" y="1825625"/>
              <a:ext cx="2368550" cy="3743325"/>
            </a:xfrm>
            <a:custGeom>
              <a:avLst/>
              <a:gdLst>
                <a:gd name="T0" fmla="*/ 1244 w 1244"/>
                <a:gd name="T1" fmla="*/ 419 h 1967"/>
                <a:gd name="T2" fmla="*/ 1220 w 1244"/>
                <a:gd name="T3" fmla="*/ 419 h 1967"/>
                <a:gd name="T4" fmla="*/ 1145 w 1244"/>
                <a:gd name="T5" fmla="*/ 419 h 1967"/>
                <a:gd name="T6" fmla="*/ 1145 w 1244"/>
                <a:gd name="T7" fmla="*/ 161 h 1967"/>
                <a:gd name="T8" fmla="*/ 101 w 1244"/>
                <a:gd name="T9" fmla="*/ 161 h 1967"/>
                <a:gd name="T10" fmla="*/ 101 w 1244"/>
                <a:gd name="T11" fmla="*/ 1703 h 1967"/>
                <a:gd name="T12" fmla="*/ 1144 w 1244"/>
                <a:gd name="T13" fmla="*/ 1703 h 1967"/>
                <a:gd name="T14" fmla="*/ 1144 w 1244"/>
                <a:gd name="T15" fmla="*/ 1477 h 1967"/>
                <a:gd name="T16" fmla="*/ 1243 w 1244"/>
                <a:gd name="T17" fmla="*/ 1477 h 1967"/>
                <a:gd name="T18" fmla="*/ 1244 w 1244"/>
                <a:gd name="T19" fmla="*/ 1495 h 1967"/>
                <a:gd name="T20" fmla="*/ 1244 w 1244"/>
                <a:gd name="T21" fmla="*/ 1879 h 1967"/>
                <a:gd name="T22" fmla="*/ 1155 w 1244"/>
                <a:gd name="T23" fmla="*/ 1967 h 1967"/>
                <a:gd name="T24" fmla="*/ 85 w 1244"/>
                <a:gd name="T25" fmla="*/ 1967 h 1967"/>
                <a:gd name="T26" fmla="*/ 0 w 1244"/>
                <a:gd name="T27" fmla="*/ 1880 h 1967"/>
                <a:gd name="T28" fmla="*/ 1 w 1244"/>
                <a:gd name="T29" fmla="*/ 1056 h 1967"/>
                <a:gd name="T30" fmla="*/ 1 w 1244"/>
                <a:gd name="T31" fmla="*/ 96 h 1967"/>
                <a:gd name="T32" fmla="*/ 95 w 1244"/>
                <a:gd name="T33" fmla="*/ 0 h 1967"/>
                <a:gd name="T34" fmla="*/ 1155 w 1244"/>
                <a:gd name="T35" fmla="*/ 0 h 1967"/>
                <a:gd name="T36" fmla="*/ 1244 w 1244"/>
                <a:gd name="T37" fmla="*/ 88 h 1967"/>
                <a:gd name="T38" fmla="*/ 1244 w 1244"/>
                <a:gd name="T39" fmla="*/ 394 h 1967"/>
                <a:gd name="T40" fmla="*/ 1244 w 1244"/>
                <a:gd name="T41" fmla="*/ 419 h 1967"/>
                <a:gd name="T42" fmla="*/ 625 w 1244"/>
                <a:gd name="T43" fmla="*/ 1767 h 1967"/>
                <a:gd name="T44" fmla="*/ 552 w 1244"/>
                <a:gd name="T45" fmla="*/ 1839 h 1967"/>
                <a:gd name="T46" fmla="*/ 625 w 1244"/>
                <a:gd name="T47" fmla="*/ 1912 h 1967"/>
                <a:gd name="T48" fmla="*/ 696 w 1244"/>
                <a:gd name="T49" fmla="*/ 1840 h 1967"/>
                <a:gd name="T50" fmla="*/ 625 w 1244"/>
                <a:gd name="T51" fmla="*/ 1767 h 1967"/>
                <a:gd name="T52" fmla="*/ 505 w 1244"/>
                <a:gd name="T53" fmla="*/ 52 h 1967"/>
                <a:gd name="T54" fmla="*/ 505 w 1244"/>
                <a:gd name="T55" fmla="*/ 107 h 1967"/>
                <a:gd name="T56" fmla="*/ 743 w 1244"/>
                <a:gd name="T57" fmla="*/ 107 h 1967"/>
                <a:gd name="T58" fmla="*/ 743 w 1244"/>
                <a:gd name="T59" fmla="*/ 52 h 1967"/>
                <a:gd name="T60" fmla="*/ 505 w 1244"/>
                <a:gd name="T61" fmla="*/ 52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4" h="1967">
                  <a:moveTo>
                    <a:pt x="1244" y="419"/>
                  </a:moveTo>
                  <a:cubicBezTo>
                    <a:pt x="1234" y="419"/>
                    <a:pt x="1227" y="419"/>
                    <a:pt x="1220" y="419"/>
                  </a:cubicBezTo>
                  <a:cubicBezTo>
                    <a:pt x="1195" y="419"/>
                    <a:pt x="1171" y="419"/>
                    <a:pt x="1145" y="419"/>
                  </a:cubicBezTo>
                  <a:cubicBezTo>
                    <a:pt x="1145" y="332"/>
                    <a:pt x="1145" y="247"/>
                    <a:pt x="1145" y="161"/>
                  </a:cubicBezTo>
                  <a:cubicBezTo>
                    <a:pt x="796" y="161"/>
                    <a:pt x="450" y="161"/>
                    <a:pt x="101" y="161"/>
                  </a:cubicBezTo>
                  <a:cubicBezTo>
                    <a:pt x="101" y="674"/>
                    <a:pt x="101" y="1187"/>
                    <a:pt x="101" y="1703"/>
                  </a:cubicBezTo>
                  <a:cubicBezTo>
                    <a:pt x="448" y="1703"/>
                    <a:pt x="795" y="1703"/>
                    <a:pt x="1144" y="1703"/>
                  </a:cubicBezTo>
                  <a:cubicBezTo>
                    <a:pt x="1144" y="1628"/>
                    <a:pt x="1144" y="1553"/>
                    <a:pt x="1144" y="1477"/>
                  </a:cubicBezTo>
                  <a:cubicBezTo>
                    <a:pt x="1178" y="1477"/>
                    <a:pt x="1210" y="1477"/>
                    <a:pt x="1243" y="1477"/>
                  </a:cubicBezTo>
                  <a:cubicBezTo>
                    <a:pt x="1243" y="1484"/>
                    <a:pt x="1244" y="1490"/>
                    <a:pt x="1244" y="1495"/>
                  </a:cubicBezTo>
                  <a:cubicBezTo>
                    <a:pt x="1244" y="1623"/>
                    <a:pt x="1244" y="1751"/>
                    <a:pt x="1244" y="1879"/>
                  </a:cubicBezTo>
                  <a:cubicBezTo>
                    <a:pt x="1243" y="1936"/>
                    <a:pt x="1212" y="1967"/>
                    <a:pt x="1155" y="1967"/>
                  </a:cubicBezTo>
                  <a:cubicBezTo>
                    <a:pt x="799" y="1967"/>
                    <a:pt x="442" y="1967"/>
                    <a:pt x="85" y="1967"/>
                  </a:cubicBezTo>
                  <a:cubicBezTo>
                    <a:pt x="33" y="1967"/>
                    <a:pt x="0" y="1933"/>
                    <a:pt x="0" y="1880"/>
                  </a:cubicBezTo>
                  <a:cubicBezTo>
                    <a:pt x="1" y="1605"/>
                    <a:pt x="1" y="1330"/>
                    <a:pt x="1" y="1056"/>
                  </a:cubicBezTo>
                  <a:cubicBezTo>
                    <a:pt x="1" y="736"/>
                    <a:pt x="1" y="416"/>
                    <a:pt x="1" y="96"/>
                  </a:cubicBezTo>
                  <a:cubicBezTo>
                    <a:pt x="1" y="30"/>
                    <a:pt x="30" y="0"/>
                    <a:pt x="95" y="0"/>
                  </a:cubicBezTo>
                  <a:cubicBezTo>
                    <a:pt x="448" y="0"/>
                    <a:pt x="802" y="0"/>
                    <a:pt x="1155" y="0"/>
                  </a:cubicBezTo>
                  <a:cubicBezTo>
                    <a:pt x="1211" y="0"/>
                    <a:pt x="1244" y="33"/>
                    <a:pt x="1244" y="88"/>
                  </a:cubicBezTo>
                  <a:cubicBezTo>
                    <a:pt x="1244" y="190"/>
                    <a:pt x="1244" y="292"/>
                    <a:pt x="1244" y="394"/>
                  </a:cubicBezTo>
                  <a:cubicBezTo>
                    <a:pt x="1244" y="401"/>
                    <a:pt x="1244" y="409"/>
                    <a:pt x="1244" y="419"/>
                  </a:cubicBezTo>
                  <a:close/>
                  <a:moveTo>
                    <a:pt x="625" y="1767"/>
                  </a:moveTo>
                  <a:cubicBezTo>
                    <a:pt x="585" y="1767"/>
                    <a:pt x="552" y="1799"/>
                    <a:pt x="552" y="1839"/>
                  </a:cubicBezTo>
                  <a:cubicBezTo>
                    <a:pt x="551" y="1879"/>
                    <a:pt x="584" y="1912"/>
                    <a:pt x="625" y="1912"/>
                  </a:cubicBezTo>
                  <a:cubicBezTo>
                    <a:pt x="664" y="1912"/>
                    <a:pt x="696" y="1879"/>
                    <a:pt x="696" y="1840"/>
                  </a:cubicBezTo>
                  <a:cubicBezTo>
                    <a:pt x="696" y="1800"/>
                    <a:pt x="665" y="1768"/>
                    <a:pt x="625" y="1767"/>
                  </a:cubicBezTo>
                  <a:close/>
                  <a:moveTo>
                    <a:pt x="505" y="52"/>
                  </a:moveTo>
                  <a:cubicBezTo>
                    <a:pt x="505" y="72"/>
                    <a:pt x="505" y="89"/>
                    <a:pt x="505" y="107"/>
                  </a:cubicBezTo>
                  <a:cubicBezTo>
                    <a:pt x="585" y="107"/>
                    <a:pt x="664" y="107"/>
                    <a:pt x="743" y="107"/>
                  </a:cubicBezTo>
                  <a:cubicBezTo>
                    <a:pt x="743" y="88"/>
                    <a:pt x="743" y="70"/>
                    <a:pt x="743" y="52"/>
                  </a:cubicBezTo>
                  <a:cubicBezTo>
                    <a:pt x="663" y="52"/>
                    <a:pt x="585" y="52"/>
                    <a:pt x="505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-3590925" y="3879850"/>
              <a:ext cx="176213" cy="174625"/>
            </a:xfrm>
            <a:custGeom>
              <a:avLst/>
              <a:gdLst>
                <a:gd name="T0" fmla="*/ 46 w 92"/>
                <a:gd name="T1" fmla="*/ 0 h 92"/>
                <a:gd name="T2" fmla="*/ 91 w 92"/>
                <a:gd name="T3" fmla="*/ 44 h 92"/>
                <a:gd name="T4" fmla="*/ 44 w 92"/>
                <a:gd name="T5" fmla="*/ 91 h 92"/>
                <a:gd name="T6" fmla="*/ 0 w 92"/>
                <a:gd name="T7" fmla="*/ 46 h 92"/>
                <a:gd name="T8" fmla="*/ 46 w 9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69" y="0"/>
                    <a:pt x="91" y="21"/>
                    <a:pt x="91" y="44"/>
                  </a:cubicBezTo>
                  <a:cubicBezTo>
                    <a:pt x="92" y="69"/>
                    <a:pt x="69" y="92"/>
                    <a:pt x="44" y="91"/>
                  </a:cubicBezTo>
                  <a:cubicBezTo>
                    <a:pt x="20" y="90"/>
                    <a:pt x="0" y="70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68"/>
            <p:cNvSpPr>
              <a:spLocks/>
            </p:cNvSpPr>
            <p:nvPr/>
          </p:nvSpPr>
          <p:spPr bwMode="auto">
            <a:xfrm>
              <a:off x="-2927350" y="3440113"/>
              <a:ext cx="173038" cy="174625"/>
            </a:xfrm>
            <a:custGeom>
              <a:avLst/>
              <a:gdLst>
                <a:gd name="T0" fmla="*/ 0 w 91"/>
                <a:gd name="T1" fmla="*/ 45 h 92"/>
                <a:gd name="T2" fmla="*/ 46 w 91"/>
                <a:gd name="T3" fmla="*/ 1 h 92"/>
                <a:gd name="T4" fmla="*/ 91 w 91"/>
                <a:gd name="T5" fmla="*/ 46 h 92"/>
                <a:gd name="T6" fmla="*/ 45 w 91"/>
                <a:gd name="T7" fmla="*/ 91 h 92"/>
                <a:gd name="T8" fmla="*/ 0 w 91"/>
                <a:gd name="T9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0" y="45"/>
                  </a:moveTo>
                  <a:cubicBezTo>
                    <a:pt x="0" y="21"/>
                    <a:pt x="22" y="0"/>
                    <a:pt x="46" y="1"/>
                  </a:cubicBezTo>
                  <a:cubicBezTo>
                    <a:pt x="70" y="2"/>
                    <a:pt x="90" y="22"/>
                    <a:pt x="91" y="46"/>
                  </a:cubicBezTo>
                  <a:cubicBezTo>
                    <a:pt x="91" y="70"/>
                    <a:pt x="69" y="92"/>
                    <a:pt x="45" y="91"/>
                  </a:cubicBezTo>
                  <a:cubicBezTo>
                    <a:pt x="20" y="91"/>
                    <a:pt x="0" y="7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-2246313" y="3879850"/>
              <a:ext cx="173038" cy="174625"/>
            </a:xfrm>
            <a:custGeom>
              <a:avLst/>
              <a:gdLst>
                <a:gd name="T0" fmla="*/ 45 w 91"/>
                <a:gd name="T1" fmla="*/ 1 h 92"/>
                <a:gd name="T2" fmla="*/ 91 w 91"/>
                <a:gd name="T3" fmla="*/ 45 h 92"/>
                <a:gd name="T4" fmla="*/ 47 w 91"/>
                <a:gd name="T5" fmla="*/ 91 h 92"/>
                <a:gd name="T6" fmla="*/ 0 w 91"/>
                <a:gd name="T7" fmla="*/ 47 h 92"/>
                <a:gd name="T8" fmla="*/ 45 w 91"/>
                <a:gd name="T9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45" y="1"/>
                  </a:moveTo>
                  <a:cubicBezTo>
                    <a:pt x="71" y="0"/>
                    <a:pt x="90" y="20"/>
                    <a:pt x="91" y="45"/>
                  </a:cubicBezTo>
                  <a:cubicBezTo>
                    <a:pt x="91" y="69"/>
                    <a:pt x="71" y="90"/>
                    <a:pt x="47" y="91"/>
                  </a:cubicBezTo>
                  <a:cubicBezTo>
                    <a:pt x="23" y="92"/>
                    <a:pt x="1" y="71"/>
                    <a:pt x="0" y="47"/>
                  </a:cubicBezTo>
                  <a:cubicBezTo>
                    <a:pt x="0" y="22"/>
                    <a:pt x="20" y="1"/>
                    <a:pt x="4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29474" y="5135668"/>
            <a:ext cx="366412" cy="404420"/>
            <a:chOff x="588963" y="8343900"/>
            <a:chExt cx="1147763" cy="1266825"/>
          </a:xfrm>
        </p:grpSpPr>
        <p:sp>
          <p:nvSpPr>
            <p:cNvPr id="49" name="Freeform 12"/>
            <p:cNvSpPr>
              <a:spLocks noEditPoints="1"/>
            </p:cNvSpPr>
            <p:nvPr/>
          </p:nvSpPr>
          <p:spPr bwMode="auto">
            <a:xfrm>
              <a:off x="760413" y="8343900"/>
              <a:ext cx="809625" cy="836612"/>
            </a:xfrm>
            <a:custGeom>
              <a:avLst/>
              <a:gdLst>
                <a:gd name="T0" fmla="*/ 131 w 237"/>
                <a:gd name="T1" fmla="*/ 0 h 245"/>
                <a:gd name="T2" fmla="*/ 174 w 237"/>
                <a:gd name="T3" fmla="*/ 16 h 245"/>
                <a:gd name="T4" fmla="*/ 228 w 237"/>
                <a:gd name="T5" fmla="*/ 94 h 245"/>
                <a:gd name="T6" fmla="*/ 230 w 237"/>
                <a:gd name="T7" fmla="*/ 99 h 245"/>
                <a:gd name="T8" fmla="*/ 236 w 237"/>
                <a:gd name="T9" fmla="*/ 120 h 245"/>
                <a:gd name="T10" fmla="*/ 236 w 237"/>
                <a:gd name="T11" fmla="*/ 145 h 245"/>
                <a:gd name="T12" fmla="*/ 221 w 237"/>
                <a:gd name="T13" fmla="*/ 165 h 245"/>
                <a:gd name="T14" fmla="*/ 202 w 237"/>
                <a:gd name="T15" fmla="*/ 149 h 245"/>
                <a:gd name="T16" fmla="*/ 202 w 237"/>
                <a:gd name="T17" fmla="*/ 149 h 245"/>
                <a:gd name="T18" fmla="*/ 184 w 237"/>
                <a:gd name="T19" fmla="*/ 187 h 245"/>
                <a:gd name="T20" fmla="*/ 151 w 237"/>
                <a:gd name="T21" fmla="*/ 222 h 245"/>
                <a:gd name="T22" fmla="*/ 74 w 237"/>
                <a:gd name="T23" fmla="*/ 213 h 245"/>
                <a:gd name="T24" fmla="*/ 36 w 237"/>
                <a:gd name="T25" fmla="*/ 148 h 245"/>
                <a:gd name="T26" fmla="*/ 24 w 237"/>
                <a:gd name="T27" fmla="*/ 168 h 245"/>
                <a:gd name="T28" fmla="*/ 63 w 237"/>
                <a:gd name="T29" fmla="*/ 220 h 245"/>
                <a:gd name="T30" fmla="*/ 70 w 237"/>
                <a:gd name="T31" fmla="*/ 221 h 245"/>
                <a:gd name="T32" fmla="*/ 86 w 237"/>
                <a:gd name="T33" fmla="*/ 230 h 245"/>
                <a:gd name="T34" fmla="*/ 79 w 237"/>
                <a:gd name="T35" fmla="*/ 245 h 245"/>
                <a:gd name="T36" fmla="*/ 60 w 237"/>
                <a:gd name="T37" fmla="*/ 235 h 245"/>
                <a:gd name="T38" fmla="*/ 53 w 237"/>
                <a:gd name="T39" fmla="*/ 227 h 245"/>
                <a:gd name="T40" fmla="*/ 13 w 237"/>
                <a:gd name="T41" fmla="*/ 170 h 245"/>
                <a:gd name="T42" fmla="*/ 7 w 237"/>
                <a:gd name="T43" fmla="*/ 162 h 245"/>
                <a:gd name="T44" fmla="*/ 1 w 237"/>
                <a:gd name="T45" fmla="*/ 148 h 245"/>
                <a:gd name="T46" fmla="*/ 0 w 237"/>
                <a:gd name="T47" fmla="*/ 114 h 245"/>
                <a:gd name="T48" fmla="*/ 3 w 237"/>
                <a:gd name="T49" fmla="*/ 105 h 245"/>
                <a:gd name="T50" fmla="*/ 11 w 237"/>
                <a:gd name="T51" fmla="*/ 84 h 245"/>
                <a:gd name="T52" fmla="*/ 102 w 237"/>
                <a:gd name="T53" fmla="*/ 1 h 245"/>
                <a:gd name="T54" fmla="*/ 105 w 237"/>
                <a:gd name="T55" fmla="*/ 0 h 245"/>
                <a:gd name="T56" fmla="*/ 131 w 237"/>
                <a:gd name="T57" fmla="*/ 0 h 245"/>
                <a:gd name="T58" fmla="*/ 32 w 237"/>
                <a:gd name="T59" fmla="*/ 103 h 245"/>
                <a:gd name="T60" fmla="*/ 33 w 237"/>
                <a:gd name="T61" fmla="*/ 102 h 245"/>
                <a:gd name="T62" fmla="*/ 33 w 237"/>
                <a:gd name="T63" fmla="*/ 100 h 245"/>
                <a:gd name="T64" fmla="*/ 66 w 237"/>
                <a:gd name="T65" fmla="*/ 48 h 245"/>
                <a:gd name="T66" fmla="*/ 131 w 237"/>
                <a:gd name="T67" fmla="*/ 34 h 245"/>
                <a:gd name="T68" fmla="*/ 198 w 237"/>
                <a:gd name="T69" fmla="*/ 81 h 245"/>
                <a:gd name="T70" fmla="*/ 205 w 237"/>
                <a:gd name="T71" fmla="*/ 103 h 245"/>
                <a:gd name="T72" fmla="*/ 216 w 237"/>
                <a:gd name="T73" fmla="*/ 95 h 245"/>
                <a:gd name="T74" fmla="*/ 216 w 237"/>
                <a:gd name="T75" fmla="*/ 91 h 245"/>
                <a:gd name="T76" fmla="*/ 128 w 237"/>
                <a:gd name="T77" fmla="*/ 12 h 245"/>
                <a:gd name="T78" fmla="*/ 24 w 237"/>
                <a:gd name="T79" fmla="*/ 79 h 245"/>
                <a:gd name="T80" fmla="*/ 30 w 237"/>
                <a:gd name="T81" fmla="*/ 102 h 245"/>
                <a:gd name="T82" fmla="*/ 32 w 237"/>
                <a:gd name="T83" fmla="*/ 10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7" h="245">
                  <a:moveTo>
                    <a:pt x="131" y="0"/>
                  </a:moveTo>
                  <a:cubicBezTo>
                    <a:pt x="146" y="5"/>
                    <a:pt x="161" y="8"/>
                    <a:pt x="174" y="16"/>
                  </a:cubicBezTo>
                  <a:cubicBezTo>
                    <a:pt x="204" y="33"/>
                    <a:pt x="222" y="60"/>
                    <a:pt x="228" y="94"/>
                  </a:cubicBezTo>
                  <a:cubicBezTo>
                    <a:pt x="228" y="96"/>
                    <a:pt x="228" y="98"/>
                    <a:pt x="230" y="99"/>
                  </a:cubicBezTo>
                  <a:cubicBezTo>
                    <a:pt x="236" y="105"/>
                    <a:pt x="237" y="112"/>
                    <a:pt x="236" y="120"/>
                  </a:cubicBezTo>
                  <a:cubicBezTo>
                    <a:pt x="236" y="128"/>
                    <a:pt x="236" y="137"/>
                    <a:pt x="236" y="145"/>
                  </a:cubicBezTo>
                  <a:cubicBezTo>
                    <a:pt x="236" y="157"/>
                    <a:pt x="231" y="164"/>
                    <a:pt x="221" y="165"/>
                  </a:cubicBezTo>
                  <a:cubicBezTo>
                    <a:pt x="214" y="167"/>
                    <a:pt x="204" y="162"/>
                    <a:pt x="202" y="149"/>
                  </a:cubicBezTo>
                  <a:cubicBezTo>
                    <a:pt x="202" y="148"/>
                    <a:pt x="202" y="148"/>
                    <a:pt x="202" y="149"/>
                  </a:cubicBezTo>
                  <a:cubicBezTo>
                    <a:pt x="196" y="161"/>
                    <a:pt x="191" y="174"/>
                    <a:pt x="184" y="187"/>
                  </a:cubicBezTo>
                  <a:cubicBezTo>
                    <a:pt x="176" y="201"/>
                    <a:pt x="165" y="213"/>
                    <a:pt x="151" y="222"/>
                  </a:cubicBezTo>
                  <a:cubicBezTo>
                    <a:pt x="125" y="237"/>
                    <a:pt x="96" y="233"/>
                    <a:pt x="74" y="213"/>
                  </a:cubicBezTo>
                  <a:cubicBezTo>
                    <a:pt x="55" y="195"/>
                    <a:pt x="43" y="173"/>
                    <a:pt x="36" y="148"/>
                  </a:cubicBezTo>
                  <a:cubicBezTo>
                    <a:pt x="33" y="154"/>
                    <a:pt x="29" y="160"/>
                    <a:pt x="24" y="168"/>
                  </a:cubicBezTo>
                  <a:cubicBezTo>
                    <a:pt x="30" y="188"/>
                    <a:pt x="43" y="206"/>
                    <a:pt x="63" y="220"/>
                  </a:cubicBezTo>
                  <a:cubicBezTo>
                    <a:pt x="65" y="221"/>
                    <a:pt x="67" y="220"/>
                    <a:pt x="70" y="221"/>
                  </a:cubicBezTo>
                  <a:cubicBezTo>
                    <a:pt x="77" y="221"/>
                    <a:pt x="83" y="224"/>
                    <a:pt x="86" y="230"/>
                  </a:cubicBezTo>
                  <a:cubicBezTo>
                    <a:pt x="90" y="237"/>
                    <a:pt x="87" y="244"/>
                    <a:pt x="79" y="245"/>
                  </a:cubicBezTo>
                  <a:cubicBezTo>
                    <a:pt x="71" y="245"/>
                    <a:pt x="64" y="241"/>
                    <a:pt x="60" y="235"/>
                  </a:cubicBezTo>
                  <a:cubicBezTo>
                    <a:pt x="58" y="232"/>
                    <a:pt x="56" y="229"/>
                    <a:pt x="53" y="227"/>
                  </a:cubicBezTo>
                  <a:cubicBezTo>
                    <a:pt x="34" y="212"/>
                    <a:pt x="20" y="193"/>
                    <a:pt x="13" y="170"/>
                  </a:cubicBezTo>
                  <a:cubicBezTo>
                    <a:pt x="12" y="167"/>
                    <a:pt x="9" y="165"/>
                    <a:pt x="7" y="162"/>
                  </a:cubicBezTo>
                  <a:cubicBezTo>
                    <a:pt x="5" y="158"/>
                    <a:pt x="1" y="153"/>
                    <a:pt x="1" y="148"/>
                  </a:cubicBezTo>
                  <a:cubicBezTo>
                    <a:pt x="0" y="137"/>
                    <a:pt x="0" y="125"/>
                    <a:pt x="0" y="114"/>
                  </a:cubicBezTo>
                  <a:cubicBezTo>
                    <a:pt x="1" y="111"/>
                    <a:pt x="1" y="107"/>
                    <a:pt x="3" y="105"/>
                  </a:cubicBezTo>
                  <a:cubicBezTo>
                    <a:pt x="9" y="99"/>
                    <a:pt x="9" y="91"/>
                    <a:pt x="11" y="84"/>
                  </a:cubicBezTo>
                  <a:cubicBezTo>
                    <a:pt x="25" y="38"/>
                    <a:pt x="55" y="10"/>
                    <a:pt x="102" y="1"/>
                  </a:cubicBezTo>
                  <a:cubicBezTo>
                    <a:pt x="103" y="1"/>
                    <a:pt x="104" y="0"/>
                    <a:pt x="105" y="0"/>
                  </a:cubicBezTo>
                  <a:cubicBezTo>
                    <a:pt x="114" y="0"/>
                    <a:pt x="123" y="0"/>
                    <a:pt x="131" y="0"/>
                  </a:cubicBezTo>
                  <a:close/>
                  <a:moveTo>
                    <a:pt x="32" y="103"/>
                  </a:moveTo>
                  <a:cubicBezTo>
                    <a:pt x="33" y="103"/>
                    <a:pt x="33" y="103"/>
                    <a:pt x="33" y="102"/>
                  </a:cubicBezTo>
                  <a:cubicBezTo>
                    <a:pt x="33" y="101"/>
                    <a:pt x="33" y="101"/>
                    <a:pt x="33" y="100"/>
                  </a:cubicBezTo>
                  <a:cubicBezTo>
                    <a:pt x="37" y="78"/>
                    <a:pt x="47" y="60"/>
                    <a:pt x="66" y="48"/>
                  </a:cubicBezTo>
                  <a:cubicBezTo>
                    <a:pt x="86" y="34"/>
                    <a:pt x="108" y="31"/>
                    <a:pt x="131" y="34"/>
                  </a:cubicBezTo>
                  <a:cubicBezTo>
                    <a:pt x="161" y="37"/>
                    <a:pt x="185" y="51"/>
                    <a:pt x="198" y="81"/>
                  </a:cubicBezTo>
                  <a:cubicBezTo>
                    <a:pt x="201" y="88"/>
                    <a:pt x="202" y="95"/>
                    <a:pt x="205" y="103"/>
                  </a:cubicBezTo>
                  <a:cubicBezTo>
                    <a:pt x="208" y="100"/>
                    <a:pt x="212" y="98"/>
                    <a:pt x="216" y="95"/>
                  </a:cubicBezTo>
                  <a:cubicBezTo>
                    <a:pt x="216" y="94"/>
                    <a:pt x="216" y="93"/>
                    <a:pt x="216" y="91"/>
                  </a:cubicBezTo>
                  <a:cubicBezTo>
                    <a:pt x="207" y="48"/>
                    <a:pt x="169" y="14"/>
                    <a:pt x="128" y="12"/>
                  </a:cubicBezTo>
                  <a:cubicBezTo>
                    <a:pt x="80" y="9"/>
                    <a:pt x="39" y="35"/>
                    <a:pt x="24" y="79"/>
                  </a:cubicBezTo>
                  <a:cubicBezTo>
                    <a:pt x="20" y="92"/>
                    <a:pt x="20" y="92"/>
                    <a:pt x="30" y="102"/>
                  </a:cubicBezTo>
                  <a:cubicBezTo>
                    <a:pt x="31" y="102"/>
                    <a:pt x="31" y="103"/>
                    <a:pt x="32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auto">
            <a:xfrm>
              <a:off x="588963" y="9136063"/>
              <a:ext cx="1147763" cy="474662"/>
            </a:xfrm>
            <a:custGeom>
              <a:avLst/>
              <a:gdLst>
                <a:gd name="T0" fmla="*/ 1 w 336"/>
                <a:gd name="T1" fmla="*/ 139 h 139"/>
                <a:gd name="T2" fmla="*/ 1 w 336"/>
                <a:gd name="T3" fmla="*/ 97 h 139"/>
                <a:gd name="T4" fmla="*/ 37 w 336"/>
                <a:gd name="T5" fmla="*/ 31 h 139"/>
                <a:gd name="T6" fmla="*/ 100 w 336"/>
                <a:gd name="T7" fmla="*/ 0 h 139"/>
                <a:gd name="T8" fmla="*/ 119 w 336"/>
                <a:gd name="T9" fmla="*/ 39 h 139"/>
                <a:gd name="T10" fmla="*/ 137 w 336"/>
                <a:gd name="T11" fmla="*/ 78 h 139"/>
                <a:gd name="T12" fmla="*/ 156 w 336"/>
                <a:gd name="T13" fmla="*/ 27 h 139"/>
                <a:gd name="T14" fmla="*/ 180 w 336"/>
                <a:gd name="T15" fmla="*/ 27 h 139"/>
                <a:gd name="T16" fmla="*/ 198 w 336"/>
                <a:gd name="T17" fmla="*/ 76 h 139"/>
                <a:gd name="T18" fmla="*/ 235 w 336"/>
                <a:gd name="T19" fmla="*/ 0 h 139"/>
                <a:gd name="T20" fmla="*/ 240 w 336"/>
                <a:gd name="T21" fmla="*/ 1 h 139"/>
                <a:gd name="T22" fmla="*/ 296 w 336"/>
                <a:gd name="T23" fmla="*/ 29 h 139"/>
                <a:gd name="T24" fmla="*/ 335 w 336"/>
                <a:gd name="T25" fmla="*/ 97 h 139"/>
                <a:gd name="T26" fmla="*/ 335 w 336"/>
                <a:gd name="T27" fmla="*/ 139 h 139"/>
                <a:gd name="T28" fmla="*/ 1 w 33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139">
                  <a:moveTo>
                    <a:pt x="1" y="139"/>
                  </a:moveTo>
                  <a:cubicBezTo>
                    <a:pt x="1" y="125"/>
                    <a:pt x="2" y="111"/>
                    <a:pt x="1" y="97"/>
                  </a:cubicBezTo>
                  <a:cubicBezTo>
                    <a:pt x="0" y="68"/>
                    <a:pt x="14" y="46"/>
                    <a:pt x="37" y="31"/>
                  </a:cubicBezTo>
                  <a:cubicBezTo>
                    <a:pt x="57" y="19"/>
                    <a:pt x="78" y="10"/>
                    <a:pt x="100" y="0"/>
                  </a:cubicBezTo>
                  <a:cubicBezTo>
                    <a:pt x="106" y="13"/>
                    <a:pt x="113" y="26"/>
                    <a:pt x="119" y="39"/>
                  </a:cubicBezTo>
                  <a:cubicBezTo>
                    <a:pt x="125" y="52"/>
                    <a:pt x="131" y="65"/>
                    <a:pt x="137" y="78"/>
                  </a:cubicBezTo>
                  <a:cubicBezTo>
                    <a:pt x="144" y="61"/>
                    <a:pt x="150" y="44"/>
                    <a:pt x="156" y="27"/>
                  </a:cubicBezTo>
                  <a:cubicBezTo>
                    <a:pt x="164" y="27"/>
                    <a:pt x="172" y="27"/>
                    <a:pt x="180" y="27"/>
                  </a:cubicBezTo>
                  <a:cubicBezTo>
                    <a:pt x="186" y="42"/>
                    <a:pt x="192" y="58"/>
                    <a:pt x="198" y="76"/>
                  </a:cubicBezTo>
                  <a:cubicBezTo>
                    <a:pt x="211" y="50"/>
                    <a:pt x="223" y="25"/>
                    <a:pt x="235" y="0"/>
                  </a:cubicBezTo>
                  <a:cubicBezTo>
                    <a:pt x="237" y="0"/>
                    <a:pt x="238" y="1"/>
                    <a:pt x="240" y="1"/>
                  </a:cubicBezTo>
                  <a:cubicBezTo>
                    <a:pt x="259" y="10"/>
                    <a:pt x="278" y="18"/>
                    <a:pt x="296" y="29"/>
                  </a:cubicBezTo>
                  <a:cubicBezTo>
                    <a:pt x="321" y="44"/>
                    <a:pt x="336" y="66"/>
                    <a:pt x="335" y="97"/>
                  </a:cubicBezTo>
                  <a:cubicBezTo>
                    <a:pt x="335" y="111"/>
                    <a:pt x="335" y="125"/>
                    <a:pt x="335" y="139"/>
                  </a:cubicBezTo>
                  <a:cubicBezTo>
                    <a:pt x="224" y="139"/>
                    <a:pt x="113" y="139"/>
                    <a:pt x="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8371945" y="3459185"/>
            <a:ext cx="2089878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366991" y="3159780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8095978" y="5456190"/>
            <a:ext cx="203959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091024" y="5156785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2396927" y="5267582"/>
            <a:ext cx="2208365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348538" y="4968177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Rectangle 50"/>
          <p:cNvSpPr/>
          <p:nvPr/>
        </p:nvSpPr>
        <p:spPr>
          <a:xfrm>
            <a:off x="1008391" y="2050542"/>
            <a:ext cx="4370291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51"/>
          <p:cNvSpPr txBox="1"/>
          <p:nvPr/>
        </p:nvSpPr>
        <p:spPr>
          <a:xfrm>
            <a:off x="1003439" y="1751137"/>
            <a:ext cx="130746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92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8" name="Rectangle 27"/>
          <p:cNvSpPr/>
          <p:nvPr/>
        </p:nvSpPr>
        <p:spPr>
          <a:xfrm>
            <a:off x="6911527" y="4870687"/>
            <a:ext cx="5337816" cy="11691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Rectangle 11"/>
          <p:cNvSpPr/>
          <p:nvPr/>
        </p:nvSpPr>
        <p:spPr>
          <a:xfrm>
            <a:off x="867429" y="1260239"/>
            <a:ext cx="11381914" cy="561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2" name="TextBox 39"/>
          <p:cNvSpPr txBox="1"/>
          <p:nvPr/>
        </p:nvSpPr>
        <p:spPr>
          <a:xfrm>
            <a:off x="8301583" y="2453661"/>
            <a:ext cx="4179018" cy="1785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04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6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/>
        </p:nvSpPr>
        <p:spPr>
          <a:xfrm flipV="1">
            <a:off x="5905275" y="1168053"/>
            <a:ext cx="797103" cy="2102414"/>
          </a:xfrm>
          <a:custGeom>
            <a:avLst/>
            <a:gdLst>
              <a:gd name="connsiteX0" fmla="*/ 0 w 870318"/>
              <a:gd name="connsiteY0" fmla="*/ 2295525 h 2295525"/>
              <a:gd name="connsiteX1" fmla="*/ 752475 w 870318"/>
              <a:gd name="connsiteY1" fmla="*/ 1295400 h 2295525"/>
              <a:gd name="connsiteX2" fmla="*/ 857250 w 870318"/>
              <a:gd name="connsiteY2" fmla="*/ 0 h 2295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0318" h="2295525">
                <a:moveTo>
                  <a:pt x="0" y="2295525"/>
                </a:moveTo>
                <a:cubicBezTo>
                  <a:pt x="304800" y="1986756"/>
                  <a:pt x="609600" y="1677987"/>
                  <a:pt x="752475" y="1295400"/>
                </a:cubicBezTo>
                <a:cubicBezTo>
                  <a:pt x="895350" y="912813"/>
                  <a:pt x="876300" y="456406"/>
                  <a:pt x="857250" y="0"/>
                </a:cubicBezTo>
              </a:path>
            </a:pathLst>
          </a:custGeom>
          <a:noFill/>
          <a:ln w="28575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IN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5722789" y="4613048"/>
            <a:ext cx="2157665" cy="2394011"/>
            <a:chOff x="1538" y="671"/>
            <a:chExt cx="2684" cy="2978"/>
          </a:xfrm>
          <a:solidFill>
            <a:schemeClr val="accent3"/>
          </a:solidFill>
          <a:effectLst/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2191" y="1042"/>
              <a:ext cx="1416" cy="1838"/>
            </a:xfrm>
            <a:custGeom>
              <a:avLst/>
              <a:gdLst>
                <a:gd name="T0" fmla="*/ 1860 w 3667"/>
                <a:gd name="T1" fmla="*/ 0 h 4758"/>
                <a:gd name="T2" fmla="*/ 2373 w 3667"/>
                <a:gd name="T3" fmla="*/ 56 h 4758"/>
                <a:gd name="T4" fmla="*/ 2532 w 3667"/>
                <a:gd name="T5" fmla="*/ 231 h 4758"/>
                <a:gd name="T6" fmla="*/ 2580 w 3667"/>
                <a:gd name="T7" fmla="*/ 802 h 4758"/>
                <a:gd name="T8" fmla="*/ 3099 w 3667"/>
                <a:gd name="T9" fmla="*/ 1905 h 4758"/>
                <a:gd name="T10" fmla="*/ 3529 w 3667"/>
                <a:gd name="T11" fmla="*/ 2674 h 4758"/>
                <a:gd name="T12" fmla="*/ 2104 w 3667"/>
                <a:gd name="T13" fmla="*/ 4696 h 4758"/>
                <a:gd name="T14" fmla="*/ 695 w 3667"/>
                <a:gd name="T15" fmla="*/ 4349 h 4758"/>
                <a:gd name="T16" fmla="*/ 169 w 3667"/>
                <a:gd name="T17" fmla="*/ 2730 h 4758"/>
                <a:gd name="T18" fmla="*/ 679 w 3667"/>
                <a:gd name="T19" fmla="*/ 1619 h 4758"/>
                <a:gd name="T20" fmla="*/ 1130 w 3667"/>
                <a:gd name="T21" fmla="*/ 247 h 4758"/>
                <a:gd name="T22" fmla="*/ 1306 w 3667"/>
                <a:gd name="T23" fmla="*/ 52 h 4758"/>
                <a:gd name="T24" fmla="*/ 1860 w 3667"/>
                <a:gd name="T25" fmla="*/ 0 h 4758"/>
                <a:gd name="T26" fmla="*/ 1864 w 3667"/>
                <a:gd name="T27" fmla="*/ 538 h 4758"/>
                <a:gd name="T28" fmla="*/ 1414 w 3667"/>
                <a:gd name="T29" fmla="*/ 575 h 4758"/>
                <a:gd name="T30" fmla="*/ 1262 w 3667"/>
                <a:gd name="T31" fmla="*/ 745 h 4758"/>
                <a:gd name="T32" fmla="*/ 930 w 3667"/>
                <a:gd name="T33" fmla="*/ 1797 h 4758"/>
                <a:gd name="T34" fmla="*/ 493 w 3667"/>
                <a:gd name="T35" fmla="*/ 2720 h 4758"/>
                <a:gd name="T36" fmla="*/ 1226 w 3667"/>
                <a:gd name="T37" fmla="*/ 4217 h 4758"/>
                <a:gd name="T38" fmla="*/ 2684 w 3667"/>
                <a:gd name="T39" fmla="*/ 4088 h 4758"/>
                <a:gd name="T40" fmla="*/ 2929 w 3667"/>
                <a:gd name="T41" fmla="*/ 2179 h 4758"/>
                <a:gd name="T42" fmla="*/ 2393 w 3667"/>
                <a:gd name="T43" fmla="*/ 728 h 4758"/>
                <a:gd name="T44" fmla="*/ 2270 w 3667"/>
                <a:gd name="T45" fmla="*/ 585 h 4758"/>
                <a:gd name="T46" fmla="*/ 1864 w 3667"/>
                <a:gd name="T47" fmla="*/ 538 h 4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67" h="4758">
                  <a:moveTo>
                    <a:pt x="1860" y="0"/>
                  </a:moveTo>
                  <a:cubicBezTo>
                    <a:pt x="2022" y="18"/>
                    <a:pt x="2197" y="39"/>
                    <a:pt x="2373" y="56"/>
                  </a:cubicBezTo>
                  <a:cubicBezTo>
                    <a:pt x="2483" y="66"/>
                    <a:pt x="2525" y="130"/>
                    <a:pt x="2532" y="231"/>
                  </a:cubicBezTo>
                  <a:cubicBezTo>
                    <a:pt x="2546" y="422"/>
                    <a:pt x="2549" y="614"/>
                    <a:pt x="2580" y="802"/>
                  </a:cubicBezTo>
                  <a:cubicBezTo>
                    <a:pt x="2650" y="1216"/>
                    <a:pt x="2871" y="1564"/>
                    <a:pt x="3099" y="1905"/>
                  </a:cubicBezTo>
                  <a:cubicBezTo>
                    <a:pt x="3263" y="2151"/>
                    <a:pt x="3476" y="2369"/>
                    <a:pt x="3529" y="2674"/>
                  </a:cubicBezTo>
                  <a:cubicBezTo>
                    <a:pt x="3667" y="3478"/>
                    <a:pt x="3304" y="4551"/>
                    <a:pt x="2104" y="4696"/>
                  </a:cubicBezTo>
                  <a:cubicBezTo>
                    <a:pt x="1592" y="4758"/>
                    <a:pt x="1118" y="4641"/>
                    <a:pt x="695" y="4349"/>
                  </a:cubicBezTo>
                  <a:cubicBezTo>
                    <a:pt x="203" y="4010"/>
                    <a:pt x="0" y="3366"/>
                    <a:pt x="169" y="2730"/>
                  </a:cubicBezTo>
                  <a:cubicBezTo>
                    <a:pt x="276" y="2330"/>
                    <a:pt x="431" y="1949"/>
                    <a:pt x="679" y="1619"/>
                  </a:cubicBezTo>
                  <a:cubicBezTo>
                    <a:pt x="988" y="1209"/>
                    <a:pt x="1136" y="757"/>
                    <a:pt x="1130" y="247"/>
                  </a:cubicBezTo>
                  <a:cubicBezTo>
                    <a:pt x="1129" y="93"/>
                    <a:pt x="1152" y="71"/>
                    <a:pt x="1306" y="52"/>
                  </a:cubicBezTo>
                  <a:cubicBezTo>
                    <a:pt x="1485" y="30"/>
                    <a:pt x="1665" y="18"/>
                    <a:pt x="1860" y="0"/>
                  </a:cubicBezTo>
                  <a:close/>
                  <a:moveTo>
                    <a:pt x="1864" y="538"/>
                  </a:moveTo>
                  <a:cubicBezTo>
                    <a:pt x="1696" y="552"/>
                    <a:pt x="1555" y="563"/>
                    <a:pt x="1414" y="575"/>
                  </a:cubicBezTo>
                  <a:cubicBezTo>
                    <a:pt x="1309" y="583"/>
                    <a:pt x="1261" y="631"/>
                    <a:pt x="1262" y="745"/>
                  </a:cubicBezTo>
                  <a:cubicBezTo>
                    <a:pt x="1263" y="1129"/>
                    <a:pt x="1167" y="1481"/>
                    <a:pt x="930" y="1797"/>
                  </a:cubicBezTo>
                  <a:cubicBezTo>
                    <a:pt x="724" y="2072"/>
                    <a:pt x="585" y="2385"/>
                    <a:pt x="493" y="2720"/>
                  </a:cubicBezTo>
                  <a:cubicBezTo>
                    <a:pt x="311" y="3380"/>
                    <a:pt x="593" y="3975"/>
                    <a:pt x="1226" y="4217"/>
                  </a:cubicBezTo>
                  <a:cubicBezTo>
                    <a:pt x="1729" y="4409"/>
                    <a:pt x="2228" y="4407"/>
                    <a:pt x="2684" y="4088"/>
                  </a:cubicBezTo>
                  <a:cubicBezTo>
                    <a:pt x="3280" y="3670"/>
                    <a:pt x="3388" y="2790"/>
                    <a:pt x="2929" y="2179"/>
                  </a:cubicBezTo>
                  <a:cubicBezTo>
                    <a:pt x="2605" y="1749"/>
                    <a:pt x="2370" y="1287"/>
                    <a:pt x="2393" y="728"/>
                  </a:cubicBezTo>
                  <a:cubicBezTo>
                    <a:pt x="2396" y="646"/>
                    <a:pt x="2356" y="595"/>
                    <a:pt x="2270" y="585"/>
                  </a:cubicBezTo>
                  <a:cubicBezTo>
                    <a:pt x="2126" y="569"/>
                    <a:pt x="1983" y="552"/>
                    <a:pt x="1864" y="5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673" y="671"/>
              <a:ext cx="459" cy="189"/>
            </a:xfrm>
            <a:custGeom>
              <a:avLst/>
              <a:gdLst>
                <a:gd name="T0" fmla="*/ 0 w 1188"/>
                <a:gd name="T1" fmla="*/ 489 h 489"/>
                <a:gd name="T2" fmla="*/ 596 w 1188"/>
                <a:gd name="T3" fmla="*/ 1 h 489"/>
                <a:gd name="T4" fmla="*/ 1188 w 1188"/>
                <a:gd name="T5" fmla="*/ 489 h 489"/>
                <a:gd name="T6" fmla="*/ 0 w 1188"/>
                <a:gd name="T7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8" h="489">
                  <a:moveTo>
                    <a:pt x="0" y="489"/>
                  </a:moveTo>
                  <a:cubicBezTo>
                    <a:pt x="44" y="214"/>
                    <a:pt x="306" y="0"/>
                    <a:pt x="596" y="1"/>
                  </a:cubicBezTo>
                  <a:cubicBezTo>
                    <a:pt x="883" y="2"/>
                    <a:pt x="1144" y="214"/>
                    <a:pt x="1188" y="489"/>
                  </a:cubicBezTo>
                  <a:cubicBezTo>
                    <a:pt x="792" y="489"/>
                    <a:pt x="396" y="489"/>
                    <a:pt x="0" y="4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655" y="891"/>
              <a:ext cx="496" cy="33"/>
            </a:xfrm>
            <a:custGeom>
              <a:avLst/>
              <a:gdLst>
                <a:gd name="T0" fmla="*/ 637 w 1284"/>
                <a:gd name="T1" fmla="*/ 1 h 85"/>
                <a:gd name="T2" fmla="*/ 1209 w 1284"/>
                <a:gd name="T3" fmla="*/ 3 h 85"/>
                <a:gd name="T4" fmla="*/ 1284 w 1284"/>
                <a:gd name="T5" fmla="*/ 38 h 85"/>
                <a:gd name="T6" fmla="*/ 1214 w 1284"/>
                <a:gd name="T7" fmla="*/ 82 h 85"/>
                <a:gd name="T8" fmla="*/ 69 w 1284"/>
                <a:gd name="T9" fmla="*/ 82 h 85"/>
                <a:gd name="T10" fmla="*/ 0 w 1284"/>
                <a:gd name="T11" fmla="*/ 37 h 85"/>
                <a:gd name="T12" fmla="*/ 75 w 1284"/>
                <a:gd name="T13" fmla="*/ 3 h 85"/>
                <a:gd name="T14" fmla="*/ 637 w 1284"/>
                <a:gd name="T15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4" h="85">
                  <a:moveTo>
                    <a:pt x="637" y="1"/>
                  </a:moveTo>
                  <a:cubicBezTo>
                    <a:pt x="828" y="1"/>
                    <a:pt x="1018" y="0"/>
                    <a:pt x="1209" y="3"/>
                  </a:cubicBezTo>
                  <a:cubicBezTo>
                    <a:pt x="1234" y="3"/>
                    <a:pt x="1259" y="26"/>
                    <a:pt x="1284" y="38"/>
                  </a:cubicBezTo>
                  <a:cubicBezTo>
                    <a:pt x="1261" y="54"/>
                    <a:pt x="1237" y="82"/>
                    <a:pt x="1214" y="82"/>
                  </a:cubicBezTo>
                  <a:cubicBezTo>
                    <a:pt x="832" y="85"/>
                    <a:pt x="451" y="85"/>
                    <a:pt x="69" y="82"/>
                  </a:cubicBezTo>
                  <a:cubicBezTo>
                    <a:pt x="46" y="82"/>
                    <a:pt x="23" y="53"/>
                    <a:pt x="0" y="37"/>
                  </a:cubicBezTo>
                  <a:cubicBezTo>
                    <a:pt x="25" y="25"/>
                    <a:pt x="50" y="3"/>
                    <a:pt x="75" y="3"/>
                  </a:cubicBezTo>
                  <a:cubicBezTo>
                    <a:pt x="263" y="0"/>
                    <a:pt x="450" y="1"/>
                    <a:pt x="6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656" y="943"/>
              <a:ext cx="495" cy="33"/>
            </a:xfrm>
            <a:custGeom>
              <a:avLst/>
              <a:gdLst>
                <a:gd name="T0" fmla="*/ 636 w 1283"/>
                <a:gd name="T1" fmla="*/ 2 h 85"/>
                <a:gd name="T2" fmla="*/ 1199 w 1283"/>
                <a:gd name="T3" fmla="*/ 4 h 85"/>
                <a:gd name="T4" fmla="*/ 1283 w 1283"/>
                <a:gd name="T5" fmla="*/ 47 h 85"/>
                <a:gd name="T6" fmla="*/ 1197 w 1283"/>
                <a:gd name="T7" fmla="*/ 83 h 85"/>
                <a:gd name="T8" fmla="*/ 82 w 1283"/>
                <a:gd name="T9" fmla="*/ 83 h 85"/>
                <a:gd name="T10" fmla="*/ 0 w 1283"/>
                <a:gd name="T11" fmla="*/ 44 h 85"/>
                <a:gd name="T12" fmla="*/ 84 w 1283"/>
                <a:gd name="T13" fmla="*/ 4 h 85"/>
                <a:gd name="T14" fmla="*/ 636 w 1283"/>
                <a:gd name="T15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3" h="85">
                  <a:moveTo>
                    <a:pt x="636" y="2"/>
                  </a:moveTo>
                  <a:cubicBezTo>
                    <a:pt x="824" y="2"/>
                    <a:pt x="1012" y="0"/>
                    <a:pt x="1199" y="4"/>
                  </a:cubicBezTo>
                  <a:cubicBezTo>
                    <a:pt x="1228" y="5"/>
                    <a:pt x="1255" y="32"/>
                    <a:pt x="1283" y="47"/>
                  </a:cubicBezTo>
                  <a:cubicBezTo>
                    <a:pt x="1255" y="59"/>
                    <a:pt x="1226" y="82"/>
                    <a:pt x="1197" y="83"/>
                  </a:cubicBezTo>
                  <a:cubicBezTo>
                    <a:pt x="826" y="85"/>
                    <a:pt x="454" y="85"/>
                    <a:pt x="82" y="83"/>
                  </a:cubicBezTo>
                  <a:cubicBezTo>
                    <a:pt x="55" y="82"/>
                    <a:pt x="27" y="58"/>
                    <a:pt x="0" y="44"/>
                  </a:cubicBezTo>
                  <a:cubicBezTo>
                    <a:pt x="28" y="30"/>
                    <a:pt x="56" y="5"/>
                    <a:pt x="84" y="4"/>
                  </a:cubicBezTo>
                  <a:cubicBezTo>
                    <a:pt x="268" y="0"/>
                    <a:pt x="452" y="2"/>
                    <a:pt x="6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904" y="3253"/>
              <a:ext cx="45" cy="396"/>
            </a:xfrm>
            <a:custGeom>
              <a:avLst/>
              <a:gdLst>
                <a:gd name="T0" fmla="*/ 18 w 118"/>
                <a:gd name="T1" fmla="*/ 491 h 1025"/>
                <a:gd name="T2" fmla="*/ 0 w 118"/>
                <a:gd name="T3" fmla="*/ 88 h 1025"/>
                <a:gd name="T4" fmla="*/ 36 w 118"/>
                <a:gd name="T5" fmla="*/ 0 h 1025"/>
                <a:gd name="T6" fmla="*/ 82 w 118"/>
                <a:gd name="T7" fmla="*/ 78 h 1025"/>
                <a:gd name="T8" fmla="*/ 117 w 118"/>
                <a:gd name="T9" fmla="*/ 936 h 1025"/>
                <a:gd name="T10" fmla="*/ 81 w 118"/>
                <a:gd name="T11" fmla="*/ 1025 h 1025"/>
                <a:gd name="T12" fmla="*/ 35 w 118"/>
                <a:gd name="T13" fmla="*/ 936 h 1025"/>
                <a:gd name="T14" fmla="*/ 12 w 118"/>
                <a:gd name="T15" fmla="*/ 491 h 1025"/>
                <a:gd name="T16" fmla="*/ 18 w 118"/>
                <a:gd name="T17" fmla="*/ 491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025">
                  <a:moveTo>
                    <a:pt x="18" y="491"/>
                  </a:moveTo>
                  <a:cubicBezTo>
                    <a:pt x="11" y="357"/>
                    <a:pt x="2" y="223"/>
                    <a:pt x="0" y="88"/>
                  </a:cubicBezTo>
                  <a:cubicBezTo>
                    <a:pt x="0" y="59"/>
                    <a:pt x="23" y="29"/>
                    <a:pt x="36" y="0"/>
                  </a:cubicBezTo>
                  <a:cubicBezTo>
                    <a:pt x="52" y="26"/>
                    <a:pt x="80" y="51"/>
                    <a:pt x="82" y="78"/>
                  </a:cubicBezTo>
                  <a:cubicBezTo>
                    <a:pt x="97" y="364"/>
                    <a:pt x="108" y="650"/>
                    <a:pt x="117" y="936"/>
                  </a:cubicBezTo>
                  <a:cubicBezTo>
                    <a:pt x="118" y="965"/>
                    <a:pt x="94" y="995"/>
                    <a:pt x="81" y="1025"/>
                  </a:cubicBezTo>
                  <a:cubicBezTo>
                    <a:pt x="65" y="995"/>
                    <a:pt x="37" y="967"/>
                    <a:pt x="35" y="936"/>
                  </a:cubicBezTo>
                  <a:cubicBezTo>
                    <a:pt x="23" y="788"/>
                    <a:pt x="19" y="640"/>
                    <a:pt x="12" y="491"/>
                  </a:cubicBezTo>
                  <a:cubicBezTo>
                    <a:pt x="14" y="491"/>
                    <a:pt x="16" y="491"/>
                    <a:pt x="18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846" y="2352"/>
              <a:ext cx="376" cy="143"/>
            </a:xfrm>
            <a:custGeom>
              <a:avLst/>
              <a:gdLst>
                <a:gd name="T0" fmla="*/ 929 w 973"/>
                <a:gd name="T1" fmla="*/ 370 h 370"/>
                <a:gd name="T2" fmla="*/ 863 w 973"/>
                <a:gd name="T3" fmla="*/ 348 h 370"/>
                <a:gd name="T4" fmla="*/ 79 w 973"/>
                <a:gd name="T5" fmla="*/ 90 h 370"/>
                <a:gd name="T6" fmla="*/ 0 w 973"/>
                <a:gd name="T7" fmla="*/ 25 h 370"/>
                <a:gd name="T8" fmla="*/ 97 w 973"/>
                <a:gd name="T9" fmla="*/ 9 h 370"/>
                <a:gd name="T10" fmla="*/ 911 w 973"/>
                <a:gd name="T11" fmla="*/ 277 h 370"/>
                <a:gd name="T12" fmla="*/ 973 w 973"/>
                <a:gd name="T13" fmla="*/ 335 h 370"/>
                <a:gd name="T14" fmla="*/ 929 w 973"/>
                <a:gd name="T15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3" h="370">
                  <a:moveTo>
                    <a:pt x="929" y="370"/>
                  </a:moveTo>
                  <a:cubicBezTo>
                    <a:pt x="903" y="361"/>
                    <a:pt x="883" y="355"/>
                    <a:pt x="863" y="348"/>
                  </a:cubicBezTo>
                  <a:cubicBezTo>
                    <a:pt x="601" y="263"/>
                    <a:pt x="340" y="179"/>
                    <a:pt x="79" y="90"/>
                  </a:cubicBezTo>
                  <a:cubicBezTo>
                    <a:pt x="49" y="80"/>
                    <a:pt x="26" y="47"/>
                    <a:pt x="0" y="25"/>
                  </a:cubicBezTo>
                  <a:cubicBezTo>
                    <a:pt x="33" y="19"/>
                    <a:pt x="69" y="0"/>
                    <a:pt x="97" y="9"/>
                  </a:cubicBezTo>
                  <a:cubicBezTo>
                    <a:pt x="370" y="95"/>
                    <a:pt x="641" y="185"/>
                    <a:pt x="911" y="277"/>
                  </a:cubicBezTo>
                  <a:cubicBezTo>
                    <a:pt x="935" y="285"/>
                    <a:pt x="953" y="315"/>
                    <a:pt x="973" y="335"/>
                  </a:cubicBezTo>
                  <a:cubicBezTo>
                    <a:pt x="958" y="347"/>
                    <a:pt x="943" y="359"/>
                    <a:pt x="929" y="3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737" y="1439"/>
              <a:ext cx="338" cy="216"/>
            </a:xfrm>
            <a:custGeom>
              <a:avLst/>
              <a:gdLst>
                <a:gd name="T0" fmla="*/ 833 w 875"/>
                <a:gd name="T1" fmla="*/ 0 h 559"/>
                <a:gd name="T2" fmla="*/ 868 w 875"/>
                <a:gd name="T3" fmla="*/ 19 h 559"/>
                <a:gd name="T4" fmla="*/ 866 w 875"/>
                <a:gd name="T5" fmla="*/ 67 h 559"/>
                <a:gd name="T6" fmla="*/ 807 w 875"/>
                <a:gd name="T7" fmla="*/ 110 h 559"/>
                <a:gd name="T8" fmla="*/ 101 w 875"/>
                <a:gd name="T9" fmla="*/ 541 h 559"/>
                <a:gd name="T10" fmla="*/ 0 w 875"/>
                <a:gd name="T11" fmla="*/ 559 h 559"/>
                <a:gd name="T12" fmla="*/ 52 w 875"/>
                <a:gd name="T13" fmla="*/ 475 h 559"/>
                <a:gd name="T14" fmla="*/ 774 w 875"/>
                <a:gd name="T15" fmla="*/ 30 h 559"/>
                <a:gd name="T16" fmla="*/ 833 w 875"/>
                <a:gd name="T1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5" h="559">
                  <a:moveTo>
                    <a:pt x="833" y="0"/>
                  </a:moveTo>
                  <a:cubicBezTo>
                    <a:pt x="846" y="6"/>
                    <a:pt x="864" y="10"/>
                    <a:pt x="868" y="19"/>
                  </a:cubicBezTo>
                  <a:cubicBezTo>
                    <a:pt x="874" y="33"/>
                    <a:pt x="875" y="57"/>
                    <a:pt x="866" y="67"/>
                  </a:cubicBezTo>
                  <a:cubicBezTo>
                    <a:pt x="851" y="85"/>
                    <a:pt x="828" y="97"/>
                    <a:pt x="807" y="110"/>
                  </a:cubicBezTo>
                  <a:cubicBezTo>
                    <a:pt x="572" y="255"/>
                    <a:pt x="338" y="400"/>
                    <a:pt x="101" y="541"/>
                  </a:cubicBezTo>
                  <a:cubicBezTo>
                    <a:pt x="74" y="558"/>
                    <a:pt x="34" y="553"/>
                    <a:pt x="0" y="559"/>
                  </a:cubicBezTo>
                  <a:cubicBezTo>
                    <a:pt x="17" y="530"/>
                    <a:pt x="27" y="491"/>
                    <a:pt x="52" y="475"/>
                  </a:cubicBezTo>
                  <a:cubicBezTo>
                    <a:pt x="291" y="324"/>
                    <a:pt x="533" y="178"/>
                    <a:pt x="774" y="30"/>
                  </a:cubicBezTo>
                  <a:cubicBezTo>
                    <a:pt x="792" y="19"/>
                    <a:pt x="811" y="11"/>
                    <a:pt x="8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009" y="2999"/>
              <a:ext cx="190" cy="356"/>
            </a:xfrm>
            <a:custGeom>
              <a:avLst/>
              <a:gdLst>
                <a:gd name="T0" fmla="*/ 484 w 494"/>
                <a:gd name="T1" fmla="*/ 4 h 920"/>
                <a:gd name="T2" fmla="*/ 483 w 494"/>
                <a:gd name="T3" fmla="*/ 86 h 920"/>
                <a:gd name="T4" fmla="*/ 296 w 494"/>
                <a:gd name="T5" fmla="*/ 454 h 920"/>
                <a:gd name="T6" fmla="*/ 82 w 494"/>
                <a:gd name="T7" fmla="*/ 868 h 920"/>
                <a:gd name="T8" fmla="*/ 15 w 494"/>
                <a:gd name="T9" fmla="*/ 920 h 920"/>
                <a:gd name="T10" fmla="*/ 11 w 494"/>
                <a:gd name="T11" fmla="*/ 829 h 920"/>
                <a:gd name="T12" fmla="*/ 405 w 494"/>
                <a:gd name="T13" fmla="*/ 55 h 920"/>
                <a:gd name="T14" fmla="*/ 448 w 494"/>
                <a:gd name="T15" fmla="*/ 0 h 920"/>
                <a:gd name="T16" fmla="*/ 484 w 494"/>
                <a:gd name="T17" fmla="*/ 4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4" h="920">
                  <a:moveTo>
                    <a:pt x="484" y="4"/>
                  </a:moveTo>
                  <a:cubicBezTo>
                    <a:pt x="484" y="31"/>
                    <a:pt x="494" y="63"/>
                    <a:pt x="483" y="86"/>
                  </a:cubicBezTo>
                  <a:cubicBezTo>
                    <a:pt x="423" y="210"/>
                    <a:pt x="359" y="332"/>
                    <a:pt x="296" y="454"/>
                  </a:cubicBezTo>
                  <a:cubicBezTo>
                    <a:pt x="225" y="592"/>
                    <a:pt x="156" y="731"/>
                    <a:pt x="82" y="868"/>
                  </a:cubicBezTo>
                  <a:cubicBezTo>
                    <a:pt x="70" y="890"/>
                    <a:pt x="38" y="902"/>
                    <a:pt x="15" y="920"/>
                  </a:cubicBezTo>
                  <a:cubicBezTo>
                    <a:pt x="13" y="889"/>
                    <a:pt x="0" y="853"/>
                    <a:pt x="11" y="829"/>
                  </a:cubicBezTo>
                  <a:cubicBezTo>
                    <a:pt x="140" y="570"/>
                    <a:pt x="272" y="313"/>
                    <a:pt x="405" y="55"/>
                  </a:cubicBezTo>
                  <a:cubicBezTo>
                    <a:pt x="415" y="35"/>
                    <a:pt x="433" y="18"/>
                    <a:pt x="448" y="0"/>
                  </a:cubicBezTo>
                  <a:cubicBezTo>
                    <a:pt x="460" y="1"/>
                    <a:pt x="472" y="2"/>
                    <a:pt x="48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597" y="2924"/>
              <a:ext cx="255" cy="314"/>
            </a:xfrm>
            <a:custGeom>
              <a:avLst/>
              <a:gdLst>
                <a:gd name="T0" fmla="*/ 0 w 660"/>
                <a:gd name="T1" fmla="*/ 38 h 814"/>
                <a:gd name="T2" fmla="*/ 33 w 660"/>
                <a:gd name="T3" fmla="*/ 2 h 814"/>
                <a:gd name="T4" fmla="*/ 93 w 660"/>
                <a:gd name="T5" fmla="*/ 33 h 814"/>
                <a:gd name="T6" fmla="*/ 338 w 660"/>
                <a:gd name="T7" fmla="*/ 340 h 814"/>
                <a:gd name="T8" fmla="*/ 646 w 660"/>
                <a:gd name="T9" fmla="*/ 731 h 814"/>
                <a:gd name="T10" fmla="*/ 652 w 660"/>
                <a:gd name="T11" fmla="*/ 814 h 814"/>
                <a:gd name="T12" fmla="*/ 582 w 660"/>
                <a:gd name="T13" fmla="*/ 784 h 814"/>
                <a:gd name="T14" fmla="*/ 28 w 660"/>
                <a:gd name="T15" fmla="*/ 88 h 814"/>
                <a:gd name="T16" fmla="*/ 0 w 660"/>
                <a:gd name="T17" fmla="*/ 38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0" h="814">
                  <a:moveTo>
                    <a:pt x="0" y="38"/>
                  </a:moveTo>
                  <a:cubicBezTo>
                    <a:pt x="12" y="25"/>
                    <a:pt x="25" y="0"/>
                    <a:pt x="33" y="2"/>
                  </a:cubicBezTo>
                  <a:cubicBezTo>
                    <a:pt x="55" y="6"/>
                    <a:pt x="80" y="17"/>
                    <a:pt x="93" y="33"/>
                  </a:cubicBezTo>
                  <a:cubicBezTo>
                    <a:pt x="176" y="134"/>
                    <a:pt x="257" y="237"/>
                    <a:pt x="338" y="340"/>
                  </a:cubicBezTo>
                  <a:cubicBezTo>
                    <a:pt x="441" y="470"/>
                    <a:pt x="546" y="599"/>
                    <a:pt x="646" y="731"/>
                  </a:cubicBezTo>
                  <a:cubicBezTo>
                    <a:pt x="660" y="750"/>
                    <a:pt x="650" y="786"/>
                    <a:pt x="652" y="814"/>
                  </a:cubicBezTo>
                  <a:cubicBezTo>
                    <a:pt x="628" y="805"/>
                    <a:pt x="596" y="802"/>
                    <a:pt x="582" y="784"/>
                  </a:cubicBezTo>
                  <a:cubicBezTo>
                    <a:pt x="395" y="554"/>
                    <a:pt x="212" y="321"/>
                    <a:pt x="28" y="88"/>
                  </a:cubicBezTo>
                  <a:cubicBezTo>
                    <a:pt x="17" y="75"/>
                    <a:pt x="11" y="58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765" y="1406"/>
              <a:ext cx="309" cy="263"/>
            </a:xfrm>
            <a:custGeom>
              <a:avLst/>
              <a:gdLst>
                <a:gd name="T0" fmla="*/ 780 w 800"/>
                <a:gd name="T1" fmla="*/ 680 h 680"/>
                <a:gd name="T2" fmla="*/ 698 w 800"/>
                <a:gd name="T3" fmla="*/ 623 h 680"/>
                <a:gd name="T4" fmla="*/ 46 w 800"/>
                <a:gd name="T5" fmla="*/ 83 h 680"/>
                <a:gd name="T6" fmla="*/ 0 w 800"/>
                <a:gd name="T7" fmla="*/ 0 h 680"/>
                <a:gd name="T8" fmla="*/ 98 w 800"/>
                <a:gd name="T9" fmla="*/ 19 h 680"/>
                <a:gd name="T10" fmla="*/ 760 w 800"/>
                <a:gd name="T11" fmla="*/ 563 h 680"/>
                <a:gd name="T12" fmla="*/ 797 w 800"/>
                <a:gd name="T13" fmla="*/ 632 h 680"/>
                <a:gd name="T14" fmla="*/ 780 w 800"/>
                <a:gd name="T15" fmla="*/ 68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0" h="680">
                  <a:moveTo>
                    <a:pt x="780" y="680"/>
                  </a:moveTo>
                  <a:cubicBezTo>
                    <a:pt x="738" y="651"/>
                    <a:pt x="717" y="638"/>
                    <a:pt x="698" y="623"/>
                  </a:cubicBezTo>
                  <a:cubicBezTo>
                    <a:pt x="480" y="443"/>
                    <a:pt x="262" y="264"/>
                    <a:pt x="46" y="83"/>
                  </a:cubicBezTo>
                  <a:cubicBezTo>
                    <a:pt x="24" y="64"/>
                    <a:pt x="15" y="28"/>
                    <a:pt x="0" y="0"/>
                  </a:cubicBezTo>
                  <a:cubicBezTo>
                    <a:pt x="33" y="6"/>
                    <a:pt x="75" y="1"/>
                    <a:pt x="98" y="19"/>
                  </a:cubicBezTo>
                  <a:cubicBezTo>
                    <a:pt x="321" y="198"/>
                    <a:pt x="541" y="380"/>
                    <a:pt x="760" y="563"/>
                  </a:cubicBezTo>
                  <a:cubicBezTo>
                    <a:pt x="779" y="579"/>
                    <a:pt x="791" y="607"/>
                    <a:pt x="797" y="632"/>
                  </a:cubicBezTo>
                  <a:cubicBezTo>
                    <a:pt x="800" y="646"/>
                    <a:pt x="786" y="664"/>
                    <a:pt x="780" y="6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1538" y="2321"/>
              <a:ext cx="395" cy="59"/>
            </a:xfrm>
            <a:custGeom>
              <a:avLst/>
              <a:gdLst>
                <a:gd name="T0" fmla="*/ 0 w 1023"/>
                <a:gd name="T1" fmla="*/ 104 h 153"/>
                <a:gd name="T2" fmla="*/ 85 w 1023"/>
                <a:gd name="T3" fmla="*/ 68 h 153"/>
                <a:gd name="T4" fmla="*/ 930 w 1023"/>
                <a:gd name="T5" fmla="*/ 2 h 153"/>
                <a:gd name="T6" fmla="*/ 1023 w 1023"/>
                <a:gd name="T7" fmla="*/ 36 h 153"/>
                <a:gd name="T8" fmla="*/ 932 w 1023"/>
                <a:gd name="T9" fmla="*/ 83 h 153"/>
                <a:gd name="T10" fmla="*/ 119 w 1023"/>
                <a:gd name="T11" fmla="*/ 150 h 153"/>
                <a:gd name="T12" fmla="*/ 10 w 1023"/>
                <a:gd name="T13" fmla="*/ 144 h 153"/>
                <a:gd name="T14" fmla="*/ 0 w 1023"/>
                <a:gd name="T15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3" h="153">
                  <a:moveTo>
                    <a:pt x="0" y="104"/>
                  </a:moveTo>
                  <a:cubicBezTo>
                    <a:pt x="28" y="91"/>
                    <a:pt x="56" y="70"/>
                    <a:pt x="85" y="68"/>
                  </a:cubicBezTo>
                  <a:cubicBezTo>
                    <a:pt x="367" y="43"/>
                    <a:pt x="648" y="21"/>
                    <a:pt x="930" y="2"/>
                  </a:cubicBezTo>
                  <a:cubicBezTo>
                    <a:pt x="960" y="0"/>
                    <a:pt x="992" y="24"/>
                    <a:pt x="1023" y="36"/>
                  </a:cubicBezTo>
                  <a:cubicBezTo>
                    <a:pt x="993" y="52"/>
                    <a:pt x="964" y="80"/>
                    <a:pt x="932" y="83"/>
                  </a:cubicBezTo>
                  <a:cubicBezTo>
                    <a:pt x="661" y="108"/>
                    <a:pt x="390" y="129"/>
                    <a:pt x="119" y="150"/>
                  </a:cubicBezTo>
                  <a:cubicBezTo>
                    <a:pt x="83" y="153"/>
                    <a:pt x="46" y="146"/>
                    <a:pt x="10" y="144"/>
                  </a:cubicBezTo>
                  <a:cubicBezTo>
                    <a:pt x="7" y="131"/>
                    <a:pt x="3" y="117"/>
                    <a:pt x="0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6386939" y="3300125"/>
            <a:ext cx="636298" cy="992642"/>
            <a:chOff x="2191" y="671"/>
            <a:chExt cx="1416" cy="2209"/>
          </a:xfrm>
          <a:solidFill>
            <a:schemeClr val="accent1"/>
          </a:solidFill>
        </p:grpSpPr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2191" y="1042"/>
              <a:ext cx="1416" cy="1838"/>
            </a:xfrm>
            <a:custGeom>
              <a:avLst/>
              <a:gdLst>
                <a:gd name="T0" fmla="*/ 1860 w 3667"/>
                <a:gd name="T1" fmla="*/ 0 h 4758"/>
                <a:gd name="T2" fmla="*/ 2373 w 3667"/>
                <a:gd name="T3" fmla="*/ 56 h 4758"/>
                <a:gd name="T4" fmla="*/ 2532 w 3667"/>
                <a:gd name="T5" fmla="*/ 231 h 4758"/>
                <a:gd name="T6" fmla="*/ 2580 w 3667"/>
                <a:gd name="T7" fmla="*/ 802 h 4758"/>
                <a:gd name="T8" fmla="*/ 3099 w 3667"/>
                <a:gd name="T9" fmla="*/ 1905 h 4758"/>
                <a:gd name="T10" fmla="*/ 3529 w 3667"/>
                <a:gd name="T11" fmla="*/ 2674 h 4758"/>
                <a:gd name="T12" fmla="*/ 2104 w 3667"/>
                <a:gd name="T13" fmla="*/ 4696 h 4758"/>
                <a:gd name="T14" fmla="*/ 695 w 3667"/>
                <a:gd name="T15" fmla="*/ 4349 h 4758"/>
                <a:gd name="T16" fmla="*/ 169 w 3667"/>
                <a:gd name="T17" fmla="*/ 2730 h 4758"/>
                <a:gd name="T18" fmla="*/ 679 w 3667"/>
                <a:gd name="T19" fmla="*/ 1619 h 4758"/>
                <a:gd name="T20" fmla="*/ 1130 w 3667"/>
                <a:gd name="T21" fmla="*/ 247 h 4758"/>
                <a:gd name="T22" fmla="*/ 1306 w 3667"/>
                <a:gd name="T23" fmla="*/ 52 h 4758"/>
                <a:gd name="T24" fmla="*/ 1860 w 3667"/>
                <a:gd name="T25" fmla="*/ 0 h 4758"/>
                <a:gd name="T26" fmla="*/ 1864 w 3667"/>
                <a:gd name="T27" fmla="*/ 538 h 4758"/>
                <a:gd name="T28" fmla="*/ 1414 w 3667"/>
                <a:gd name="T29" fmla="*/ 575 h 4758"/>
                <a:gd name="T30" fmla="*/ 1262 w 3667"/>
                <a:gd name="T31" fmla="*/ 745 h 4758"/>
                <a:gd name="T32" fmla="*/ 930 w 3667"/>
                <a:gd name="T33" fmla="*/ 1797 h 4758"/>
                <a:gd name="T34" fmla="*/ 493 w 3667"/>
                <a:gd name="T35" fmla="*/ 2720 h 4758"/>
                <a:gd name="T36" fmla="*/ 1226 w 3667"/>
                <a:gd name="T37" fmla="*/ 4217 h 4758"/>
                <a:gd name="T38" fmla="*/ 2684 w 3667"/>
                <a:gd name="T39" fmla="*/ 4088 h 4758"/>
                <a:gd name="T40" fmla="*/ 2929 w 3667"/>
                <a:gd name="T41" fmla="*/ 2179 h 4758"/>
                <a:gd name="T42" fmla="*/ 2393 w 3667"/>
                <a:gd name="T43" fmla="*/ 728 h 4758"/>
                <a:gd name="T44" fmla="*/ 2270 w 3667"/>
                <a:gd name="T45" fmla="*/ 585 h 4758"/>
                <a:gd name="T46" fmla="*/ 1864 w 3667"/>
                <a:gd name="T47" fmla="*/ 538 h 4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67" h="4758">
                  <a:moveTo>
                    <a:pt x="1860" y="0"/>
                  </a:moveTo>
                  <a:cubicBezTo>
                    <a:pt x="2022" y="18"/>
                    <a:pt x="2197" y="39"/>
                    <a:pt x="2373" y="56"/>
                  </a:cubicBezTo>
                  <a:cubicBezTo>
                    <a:pt x="2483" y="66"/>
                    <a:pt x="2525" y="130"/>
                    <a:pt x="2532" y="231"/>
                  </a:cubicBezTo>
                  <a:cubicBezTo>
                    <a:pt x="2546" y="422"/>
                    <a:pt x="2549" y="614"/>
                    <a:pt x="2580" y="802"/>
                  </a:cubicBezTo>
                  <a:cubicBezTo>
                    <a:pt x="2650" y="1216"/>
                    <a:pt x="2871" y="1564"/>
                    <a:pt x="3099" y="1905"/>
                  </a:cubicBezTo>
                  <a:cubicBezTo>
                    <a:pt x="3263" y="2151"/>
                    <a:pt x="3476" y="2369"/>
                    <a:pt x="3529" y="2674"/>
                  </a:cubicBezTo>
                  <a:cubicBezTo>
                    <a:pt x="3667" y="3478"/>
                    <a:pt x="3304" y="4551"/>
                    <a:pt x="2104" y="4696"/>
                  </a:cubicBezTo>
                  <a:cubicBezTo>
                    <a:pt x="1592" y="4758"/>
                    <a:pt x="1118" y="4641"/>
                    <a:pt x="695" y="4349"/>
                  </a:cubicBezTo>
                  <a:cubicBezTo>
                    <a:pt x="203" y="4010"/>
                    <a:pt x="0" y="3366"/>
                    <a:pt x="169" y="2730"/>
                  </a:cubicBezTo>
                  <a:cubicBezTo>
                    <a:pt x="276" y="2330"/>
                    <a:pt x="431" y="1949"/>
                    <a:pt x="679" y="1619"/>
                  </a:cubicBezTo>
                  <a:cubicBezTo>
                    <a:pt x="988" y="1209"/>
                    <a:pt x="1136" y="757"/>
                    <a:pt x="1130" y="247"/>
                  </a:cubicBezTo>
                  <a:cubicBezTo>
                    <a:pt x="1129" y="93"/>
                    <a:pt x="1152" y="71"/>
                    <a:pt x="1306" y="52"/>
                  </a:cubicBezTo>
                  <a:cubicBezTo>
                    <a:pt x="1485" y="30"/>
                    <a:pt x="1665" y="18"/>
                    <a:pt x="1860" y="0"/>
                  </a:cubicBezTo>
                  <a:close/>
                  <a:moveTo>
                    <a:pt x="1864" y="538"/>
                  </a:moveTo>
                  <a:cubicBezTo>
                    <a:pt x="1696" y="552"/>
                    <a:pt x="1555" y="563"/>
                    <a:pt x="1414" y="575"/>
                  </a:cubicBezTo>
                  <a:cubicBezTo>
                    <a:pt x="1309" y="583"/>
                    <a:pt x="1261" y="631"/>
                    <a:pt x="1262" y="745"/>
                  </a:cubicBezTo>
                  <a:cubicBezTo>
                    <a:pt x="1263" y="1129"/>
                    <a:pt x="1167" y="1481"/>
                    <a:pt x="930" y="1797"/>
                  </a:cubicBezTo>
                  <a:cubicBezTo>
                    <a:pt x="724" y="2072"/>
                    <a:pt x="585" y="2385"/>
                    <a:pt x="493" y="2720"/>
                  </a:cubicBezTo>
                  <a:cubicBezTo>
                    <a:pt x="311" y="3380"/>
                    <a:pt x="593" y="3975"/>
                    <a:pt x="1226" y="4217"/>
                  </a:cubicBezTo>
                  <a:cubicBezTo>
                    <a:pt x="1729" y="4409"/>
                    <a:pt x="2228" y="4407"/>
                    <a:pt x="2684" y="4088"/>
                  </a:cubicBezTo>
                  <a:cubicBezTo>
                    <a:pt x="3280" y="3670"/>
                    <a:pt x="3388" y="2790"/>
                    <a:pt x="2929" y="2179"/>
                  </a:cubicBezTo>
                  <a:cubicBezTo>
                    <a:pt x="2605" y="1749"/>
                    <a:pt x="2370" y="1287"/>
                    <a:pt x="2393" y="728"/>
                  </a:cubicBezTo>
                  <a:cubicBezTo>
                    <a:pt x="2396" y="646"/>
                    <a:pt x="2356" y="595"/>
                    <a:pt x="2270" y="585"/>
                  </a:cubicBezTo>
                  <a:cubicBezTo>
                    <a:pt x="2126" y="569"/>
                    <a:pt x="1983" y="552"/>
                    <a:pt x="1864" y="5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673" y="671"/>
              <a:ext cx="459" cy="189"/>
            </a:xfrm>
            <a:custGeom>
              <a:avLst/>
              <a:gdLst>
                <a:gd name="T0" fmla="*/ 0 w 1188"/>
                <a:gd name="T1" fmla="*/ 489 h 489"/>
                <a:gd name="T2" fmla="*/ 596 w 1188"/>
                <a:gd name="T3" fmla="*/ 1 h 489"/>
                <a:gd name="T4" fmla="*/ 1188 w 1188"/>
                <a:gd name="T5" fmla="*/ 489 h 489"/>
                <a:gd name="T6" fmla="*/ 0 w 1188"/>
                <a:gd name="T7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8" h="489">
                  <a:moveTo>
                    <a:pt x="0" y="489"/>
                  </a:moveTo>
                  <a:cubicBezTo>
                    <a:pt x="44" y="214"/>
                    <a:pt x="306" y="0"/>
                    <a:pt x="596" y="1"/>
                  </a:cubicBezTo>
                  <a:cubicBezTo>
                    <a:pt x="883" y="2"/>
                    <a:pt x="1144" y="214"/>
                    <a:pt x="1188" y="489"/>
                  </a:cubicBezTo>
                  <a:cubicBezTo>
                    <a:pt x="792" y="489"/>
                    <a:pt x="396" y="489"/>
                    <a:pt x="0" y="4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2655" y="891"/>
              <a:ext cx="496" cy="33"/>
            </a:xfrm>
            <a:custGeom>
              <a:avLst/>
              <a:gdLst>
                <a:gd name="T0" fmla="*/ 637 w 1284"/>
                <a:gd name="T1" fmla="*/ 1 h 85"/>
                <a:gd name="T2" fmla="*/ 1209 w 1284"/>
                <a:gd name="T3" fmla="*/ 3 h 85"/>
                <a:gd name="T4" fmla="*/ 1284 w 1284"/>
                <a:gd name="T5" fmla="*/ 38 h 85"/>
                <a:gd name="T6" fmla="*/ 1214 w 1284"/>
                <a:gd name="T7" fmla="*/ 82 h 85"/>
                <a:gd name="T8" fmla="*/ 69 w 1284"/>
                <a:gd name="T9" fmla="*/ 82 h 85"/>
                <a:gd name="T10" fmla="*/ 0 w 1284"/>
                <a:gd name="T11" fmla="*/ 37 h 85"/>
                <a:gd name="T12" fmla="*/ 75 w 1284"/>
                <a:gd name="T13" fmla="*/ 3 h 85"/>
                <a:gd name="T14" fmla="*/ 637 w 1284"/>
                <a:gd name="T15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4" h="85">
                  <a:moveTo>
                    <a:pt x="637" y="1"/>
                  </a:moveTo>
                  <a:cubicBezTo>
                    <a:pt x="828" y="1"/>
                    <a:pt x="1018" y="0"/>
                    <a:pt x="1209" y="3"/>
                  </a:cubicBezTo>
                  <a:cubicBezTo>
                    <a:pt x="1234" y="3"/>
                    <a:pt x="1259" y="26"/>
                    <a:pt x="1284" y="38"/>
                  </a:cubicBezTo>
                  <a:cubicBezTo>
                    <a:pt x="1261" y="54"/>
                    <a:pt x="1237" y="82"/>
                    <a:pt x="1214" y="82"/>
                  </a:cubicBezTo>
                  <a:cubicBezTo>
                    <a:pt x="832" y="85"/>
                    <a:pt x="451" y="85"/>
                    <a:pt x="69" y="82"/>
                  </a:cubicBezTo>
                  <a:cubicBezTo>
                    <a:pt x="46" y="82"/>
                    <a:pt x="23" y="53"/>
                    <a:pt x="0" y="37"/>
                  </a:cubicBezTo>
                  <a:cubicBezTo>
                    <a:pt x="25" y="25"/>
                    <a:pt x="50" y="3"/>
                    <a:pt x="75" y="3"/>
                  </a:cubicBezTo>
                  <a:cubicBezTo>
                    <a:pt x="263" y="0"/>
                    <a:pt x="450" y="1"/>
                    <a:pt x="6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2656" y="943"/>
              <a:ext cx="495" cy="33"/>
            </a:xfrm>
            <a:custGeom>
              <a:avLst/>
              <a:gdLst>
                <a:gd name="T0" fmla="*/ 636 w 1283"/>
                <a:gd name="T1" fmla="*/ 2 h 85"/>
                <a:gd name="T2" fmla="*/ 1199 w 1283"/>
                <a:gd name="T3" fmla="*/ 4 h 85"/>
                <a:gd name="T4" fmla="*/ 1283 w 1283"/>
                <a:gd name="T5" fmla="*/ 47 h 85"/>
                <a:gd name="T6" fmla="*/ 1197 w 1283"/>
                <a:gd name="T7" fmla="*/ 83 h 85"/>
                <a:gd name="T8" fmla="*/ 82 w 1283"/>
                <a:gd name="T9" fmla="*/ 83 h 85"/>
                <a:gd name="T10" fmla="*/ 0 w 1283"/>
                <a:gd name="T11" fmla="*/ 44 h 85"/>
                <a:gd name="T12" fmla="*/ 84 w 1283"/>
                <a:gd name="T13" fmla="*/ 4 h 85"/>
                <a:gd name="T14" fmla="*/ 636 w 1283"/>
                <a:gd name="T15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3" h="85">
                  <a:moveTo>
                    <a:pt x="636" y="2"/>
                  </a:moveTo>
                  <a:cubicBezTo>
                    <a:pt x="824" y="2"/>
                    <a:pt x="1012" y="0"/>
                    <a:pt x="1199" y="4"/>
                  </a:cubicBezTo>
                  <a:cubicBezTo>
                    <a:pt x="1228" y="5"/>
                    <a:pt x="1255" y="32"/>
                    <a:pt x="1283" y="47"/>
                  </a:cubicBezTo>
                  <a:cubicBezTo>
                    <a:pt x="1255" y="59"/>
                    <a:pt x="1226" y="82"/>
                    <a:pt x="1197" y="83"/>
                  </a:cubicBezTo>
                  <a:cubicBezTo>
                    <a:pt x="826" y="85"/>
                    <a:pt x="454" y="85"/>
                    <a:pt x="82" y="83"/>
                  </a:cubicBezTo>
                  <a:cubicBezTo>
                    <a:pt x="55" y="82"/>
                    <a:pt x="27" y="58"/>
                    <a:pt x="0" y="44"/>
                  </a:cubicBezTo>
                  <a:cubicBezTo>
                    <a:pt x="28" y="30"/>
                    <a:pt x="56" y="5"/>
                    <a:pt x="84" y="4"/>
                  </a:cubicBezTo>
                  <a:cubicBezTo>
                    <a:pt x="268" y="0"/>
                    <a:pt x="452" y="2"/>
                    <a:pt x="6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Freeform 23"/>
          <p:cNvSpPr/>
          <p:nvPr/>
        </p:nvSpPr>
        <p:spPr>
          <a:xfrm>
            <a:off x="5801141" y="1132682"/>
            <a:ext cx="797103" cy="2327437"/>
          </a:xfrm>
          <a:custGeom>
            <a:avLst/>
            <a:gdLst>
              <a:gd name="connsiteX0" fmla="*/ 0 w 870318"/>
              <a:gd name="connsiteY0" fmla="*/ 2295525 h 2295525"/>
              <a:gd name="connsiteX1" fmla="*/ 752475 w 870318"/>
              <a:gd name="connsiteY1" fmla="*/ 1295400 h 2295525"/>
              <a:gd name="connsiteX2" fmla="*/ 857250 w 870318"/>
              <a:gd name="connsiteY2" fmla="*/ 0 h 2295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0318" h="2295525">
                <a:moveTo>
                  <a:pt x="0" y="2295525"/>
                </a:moveTo>
                <a:cubicBezTo>
                  <a:pt x="304800" y="1986756"/>
                  <a:pt x="609600" y="1677987"/>
                  <a:pt x="752475" y="1295400"/>
                </a:cubicBezTo>
                <a:cubicBezTo>
                  <a:pt x="895350" y="912813"/>
                  <a:pt x="876300" y="456406"/>
                  <a:pt x="857250" y="0"/>
                </a:cubicBezTo>
              </a:path>
            </a:pathLst>
          </a:custGeom>
          <a:noFill/>
          <a:ln w="28575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IN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/>
          <p:nvPr/>
        </p:nvSpPr>
        <p:spPr>
          <a:xfrm flipH="1">
            <a:off x="6019793" y="1168053"/>
            <a:ext cx="797103" cy="3453720"/>
          </a:xfrm>
          <a:custGeom>
            <a:avLst/>
            <a:gdLst>
              <a:gd name="connsiteX0" fmla="*/ 0 w 870318"/>
              <a:gd name="connsiteY0" fmla="*/ 2295525 h 2295525"/>
              <a:gd name="connsiteX1" fmla="*/ 752475 w 870318"/>
              <a:gd name="connsiteY1" fmla="*/ 1295400 h 2295525"/>
              <a:gd name="connsiteX2" fmla="*/ 857250 w 870318"/>
              <a:gd name="connsiteY2" fmla="*/ 0 h 2295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0318" h="2295525">
                <a:moveTo>
                  <a:pt x="0" y="2295525"/>
                </a:moveTo>
                <a:cubicBezTo>
                  <a:pt x="304800" y="1986756"/>
                  <a:pt x="609600" y="1677987"/>
                  <a:pt x="752475" y="1295400"/>
                </a:cubicBezTo>
                <a:cubicBezTo>
                  <a:pt x="895350" y="912813"/>
                  <a:pt x="876300" y="456406"/>
                  <a:pt x="857250" y="0"/>
                </a:cubicBezTo>
              </a:path>
            </a:pathLst>
          </a:custGeom>
          <a:noFill/>
          <a:ln w="28575">
            <a:solidFill>
              <a:schemeClr val="accent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IN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Group 4"/>
          <p:cNvGrpSpPr>
            <a:grpSpLocks noChangeAspect="1"/>
          </p:cNvGrpSpPr>
          <p:nvPr/>
        </p:nvGrpSpPr>
        <p:grpSpPr bwMode="auto">
          <a:xfrm>
            <a:off x="5417602" y="3435809"/>
            <a:ext cx="777488" cy="1212904"/>
            <a:chOff x="2191" y="671"/>
            <a:chExt cx="1416" cy="2209"/>
          </a:xfrm>
          <a:solidFill>
            <a:schemeClr val="accent2"/>
          </a:solidFill>
        </p:grpSpPr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2191" y="1042"/>
              <a:ext cx="1416" cy="1838"/>
            </a:xfrm>
            <a:custGeom>
              <a:avLst/>
              <a:gdLst>
                <a:gd name="T0" fmla="*/ 1860 w 3667"/>
                <a:gd name="T1" fmla="*/ 0 h 4758"/>
                <a:gd name="T2" fmla="*/ 2373 w 3667"/>
                <a:gd name="T3" fmla="*/ 56 h 4758"/>
                <a:gd name="T4" fmla="*/ 2532 w 3667"/>
                <a:gd name="T5" fmla="*/ 231 h 4758"/>
                <a:gd name="T6" fmla="*/ 2580 w 3667"/>
                <a:gd name="T7" fmla="*/ 802 h 4758"/>
                <a:gd name="T8" fmla="*/ 3099 w 3667"/>
                <a:gd name="T9" fmla="*/ 1905 h 4758"/>
                <a:gd name="T10" fmla="*/ 3529 w 3667"/>
                <a:gd name="T11" fmla="*/ 2674 h 4758"/>
                <a:gd name="T12" fmla="*/ 2104 w 3667"/>
                <a:gd name="T13" fmla="*/ 4696 h 4758"/>
                <a:gd name="T14" fmla="*/ 695 w 3667"/>
                <a:gd name="T15" fmla="*/ 4349 h 4758"/>
                <a:gd name="T16" fmla="*/ 169 w 3667"/>
                <a:gd name="T17" fmla="*/ 2730 h 4758"/>
                <a:gd name="T18" fmla="*/ 679 w 3667"/>
                <a:gd name="T19" fmla="*/ 1619 h 4758"/>
                <a:gd name="T20" fmla="*/ 1130 w 3667"/>
                <a:gd name="T21" fmla="*/ 247 h 4758"/>
                <a:gd name="T22" fmla="*/ 1306 w 3667"/>
                <a:gd name="T23" fmla="*/ 52 h 4758"/>
                <a:gd name="T24" fmla="*/ 1860 w 3667"/>
                <a:gd name="T25" fmla="*/ 0 h 4758"/>
                <a:gd name="T26" fmla="*/ 1864 w 3667"/>
                <a:gd name="T27" fmla="*/ 538 h 4758"/>
                <a:gd name="T28" fmla="*/ 1414 w 3667"/>
                <a:gd name="T29" fmla="*/ 575 h 4758"/>
                <a:gd name="T30" fmla="*/ 1262 w 3667"/>
                <a:gd name="T31" fmla="*/ 745 h 4758"/>
                <a:gd name="T32" fmla="*/ 930 w 3667"/>
                <a:gd name="T33" fmla="*/ 1797 h 4758"/>
                <a:gd name="T34" fmla="*/ 493 w 3667"/>
                <a:gd name="T35" fmla="*/ 2720 h 4758"/>
                <a:gd name="T36" fmla="*/ 1226 w 3667"/>
                <a:gd name="T37" fmla="*/ 4217 h 4758"/>
                <a:gd name="T38" fmla="*/ 2684 w 3667"/>
                <a:gd name="T39" fmla="*/ 4088 h 4758"/>
                <a:gd name="T40" fmla="*/ 2929 w 3667"/>
                <a:gd name="T41" fmla="*/ 2179 h 4758"/>
                <a:gd name="T42" fmla="*/ 2393 w 3667"/>
                <a:gd name="T43" fmla="*/ 728 h 4758"/>
                <a:gd name="T44" fmla="*/ 2270 w 3667"/>
                <a:gd name="T45" fmla="*/ 585 h 4758"/>
                <a:gd name="T46" fmla="*/ 1864 w 3667"/>
                <a:gd name="T47" fmla="*/ 538 h 4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67" h="4758">
                  <a:moveTo>
                    <a:pt x="1860" y="0"/>
                  </a:moveTo>
                  <a:cubicBezTo>
                    <a:pt x="2022" y="18"/>
                    <a:pt x="2197" y="39"/>
                    <a:pt x="2373" y="56"/>
                  </a:cubicBezTo>
                  <a:cubicBezTo>
                    <a:pt x="2483" y="66"/>
                    <a:pt x="2525" y="130"/>
                    <a:pt x="2532" y="231"/>
                  </a:cubicBezTo>
                  <a:cubicBezTo>
                    <a:pt x="2546" y="422"/>
                    <a:pt x="2549" y="614"/>
                    <a:pt x="2580" y="802"/>
                  </a:cubicBezTo>
                  <a:cubicBezTo>
                    <a:pt x="2650" y="1216"/>
                    <a:pt x="2871" y="1564"/>
                    <a:pt x="3099" y="1905"/>
                  </a:cubicBezTo>
                  <a:cubicBezTo>
                    <a:pt x="3263" y="2151"/>
                    <a:pt x="3476" y="2369"/>
                    <a:pt x="3529" y="2674"/>
                  </a:cubicBezTo>
                  <a:cubicBezTo>
                    <a:pt x="3667" y="3478"/>
                    <a:pt x="3304" y="4551"/>
                    <a:pt x="2104" y="4696"/>
                  </a:cubicBezTo>
                  <a:cubicBezTo>
                    <a:pt x="1592" y="4758"/>
                    <a:pt x="1118" y="4641"/>
                    <a:pt x="695" y="4349"/>
                  </a:cubicBezTo>
                  <a:cubicBezTo>
                    <a:pt x="203" y="4010"/>
                    <a:pt x="0" y="3366"/>
                    <a:pt x="169" y="2730"/>
                  </a:cubicBezTo>
                  <a:cubicBezTo>
                    <a:pt x="276" y="2330"/>
                    <a:pt x="431" y="1949"/>
                    <a:pt x="679" y="1619"/>
                  </a:cubicBezTo>
                  <a:cubicBezTo>
                    <a:pt x="988" y="1209"/>
                    <a:pt x="1136" y="757"/>
                    <a:pt x="1130" y="247"/>
                  </a:cubicBezTo>
                  <a:cubicBezTo>
                    <a:pt x="1129" y="93"/>
                    <a:pt x="1152" y="71"/>
                    <a:pt x="1306" y="52"/>
                  </a:cubicBezTo>
                  <a:cubicBezTo>
                    <a:pt x="1485" y="30"/>
                    <a:pt x="1665" y="18"/>
                    <a:pt x="1860" y="0"/>
                  </a:cubicBezTo>
                  <a:close/>
                  <a:moveTo>
                    <a:pt x="1864" y="538"/>
                  </a:moveTo>
                  <a:cubicBezTo>
                    <a:pt x="1696" y="552"/>
                    <a:pt x="1555" y="563"/>
                    <a:pt x="1414" y="575"/>
                  </a:cubicBezTo>
                  <a:cubicBezTo>
                    <a:pt x="1309" y="583"/>
                    <a:pt x="1261" y="631"/>
                    <a:pt x="1262" y="745"/>
                  </a:cubicBezTo>
                  <a:cubicBezTo>
                    <a:pt x="1263" y="1129"/>
                    <a:pt x="1167" y="1481"/>
                    <a:pt x="930" y="1797"/>
                  </a:cubicBezTo>
                  <a:cubicBezTo>
                    <a:pt x="724" y="2072"/>
                    <a:pt x="585" y="2385"/>
                    <a:pt x="493" y="2720"/>
                  </a:cubicBezTo>
                  <a:cubicBezTo>
                    <a:pt x="311" y="3380"/>
                    <a:pt x="593" y="3975"/>
                    <a:pt x="1226" y="4217"/>
                  </a:cubicBezTo>
                  <a:cubicBezTo>
                    <a:pt x="1729" y="4409"/>
                    <a:pt x="2228" y="4407"/>
                    <a:pt x="2684" y="4088"/>
                  </a:cubicBezTo>
                  <a:cubicBezTo>
                    <a:pt x="3280" y="3670"/>
                    <a:pt x="3388" y="2790"/>
                    <a:pt x="2929" y="2179"/>
                  </a:cubicBezTo>
                  <a:cubicBezTo>
                    <a:pt x="2605" y="1749"/>
                    <a:pt x="2370" y="1287"/>
                    <a:pt x="2393" y="728"/>
                  </a:cubicBezTo>
                  <a:cubicBezTo>
                    <a:pt x="2396" y="646"/>
                    <a:pt x="2356" y="595"/>
                    <a:pt x="2270" y="585"/>
                  </a:cubicBezTo>
                  <a:cubicBezTo>
                    <a:pt x="2126" y="569"/>
                    <a:pt x="1983" y="552"/>
                    <a:pt x="1864" y="5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2673" y="671"/>
              <a:ext cx="459" cy="189"/>
            </a:xfrm>
            <a:custGeom>
              <a:avLst/>
              <a:gdLst>
                <a:gd name="T0" fmla="*/ 0 w 1188"/>
                <a:gd name="T1" fmla="*/ 489 h 489"/>
                <a:gd name="T2" fmla="*/ 596 w 1188"/>
                <a:gd name="T3" fmla="*/ 1 h 489"/>
                <a:gd name="T4" fmla="*/ 1188 w 1188"/>
                <a:gd name="T5" fmla="*/ 489 h 489"/>
                <a:gd name="T6" fmla="*/ 0 w 1188"/>
                <a:gd name="T7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8" h="489">
                  <a:moveTo>
                    <a:pt x="0" y="489"/>
                  </a:moveTo>
                  <a:cubicBezTo>
                    <a:pt x="44" y="214"/>
                    <a:pt x="306" y="0"/>
                    <a:pt x="596" y="1"/>
                  </a:cubicBezTo>
                  <a:cubicBezTo>
                    <a:pt x="883" y="2"/>
                    <a:pt x="1144" y="214"/>
                    <a:pt x="1188" y="489"/>
                  </a:cubicBezTo>
                  <a:cubicBezTo>
                    <a:pt x="792" y="489"/>
                    <a:pt x="396" y="489"/>
                    <a:pt x="0" y="4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2655" y="891"/>
              <a:ext cx="496" cy="33"/>
            </a:xfrm>
            <a:custGeom>
              <a:avLst/>
              <a:gdLst>
                <a:gd name="T0" fmla="*/ 637 w 1284"/>
                <a:gd name="T1" fmla="*/ 1 h 85"/>
                <a:gd name="T2" fmla="*/ 1209 w 1284"/>
                <a:gd name="T3" fmla="*/ 3 h 85"/>
                <a:gd name="T4" fmla="*/ 1284 w 1284"/>
                <a:gd name="T5" fmla="*/ 38 h 85"/>
                <a:gd name="T6" fmla="*/ 1214 w 1284"/>
                <a:gd name="T7" fmla="*/ 82 h 85"/>
                <a:gd name="T8" fmla="*/ 69 w 1284"/>
                <a:gd name="T9" fmla="*/ 82 h 85"/>
                <a:gd name="T10" fmla="*/ 0 w 1284"/>
                <a:gd name="T11" fmla="*/ 37 h 85"/>
                <a:gd name="T12" fmla="*/ 75 w 1284"/>
                <a:gd name="T13" fmla="*/ 3 h 85"/>
                <a:gd name="T14" fmla="*/ 637 w 1284"/>
                <a:gd name="T15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4" h="85">
                  <a:moveTo>
                    <a:pt x="637" y="1"/>
                  </a:moveTo>
                  <a:cubicBezTo>
                    <a:pt x="828" y="1"/>
                    <a:pt x="1018" y="0"/>
                    <a:pt x="1209" y="3"/>
                  </a:cubicBezTo>
                  <a:cubicBezTo>
                    <a:pt x="1234" y="3"/>
                    <a:pt x="1259" y="26"/>
                    <a:pt x="1284" y="38"/>
                  </a:cubicBezTo>
                  <a:cubicBezTo>
                    <a:pt x="1261" y="54"/>
                    <a:pt x="1237" y="82"/>
                    <a:pt x="1214" y="82"/>
                  </a:cubicBezTo>
                  <a:cubicBezTo>
                    <a:pt x="832" y="85"/>
                    <a:pt x="451" y="85"/>
                    <a:pt x="69" y="82"/>
                  </a:cubicBezTo>
                  <a:cubicBezTo>
                    <a:pt x="46" y="82"/>
                    <a:pt x="23" y="53"/>
                    <a:pt x="0" y="37"/>
                  </a:cubicBezTo>
                  <a:cubicBezTo>
                    <a:pt x="25" y="25"/>
                    <a:pt x="50" y="3"/>
                    <a:pt x="75" y="3"/>
                  </a:cubicBezTo>
                  <a:cubicBezTo>
                    <a:pt x="263" y="0"/>
                    <a:pt x="450" y="1"/>
                    <a:pt x="6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2656" y="943"/>
              <a:ext cx="495" cy="33"/>
            </a:xfrm>
            <a:custGeom>
              <a:avLst/>
              <a:gdLst>
                <a:gd name="T0" fmla="*/ 636 w 1283"/>
                <a:gd name="T1" fmla="*/ 2 h 85"/>
                <a:gd name="T2" fmla="*/ 1199 w 1283"/>
                <a:gd name="T3" fmla="*/ 4 h 85"/>
                <a:gd name="T4" fmla="*/ 1283 w 1283"/>
                <a:gd name="T5" fmla="*/ 47 h 85"/>
                <a:gd name="T6" fmla="*/ 1197 w 1283"/>
                <a:gd name="T7" fmla="*/ 83 h 85"/>
                <a:gd name="T8" fmla="*/ 82 w 1283"/>
                <a:gd name="T9" fmla="*/ 83 h 85"/>
                <a:gd name="T10" fmla="*/ 0 w 1283"/>
                <a:gd name="T11" fmla="*/ 44 h 85"/>
                <a:gd name="T12" fmla="*/ 84 w 1283"/>
                <a:gd name="T13" fmla="*/ 4 h 85"/>
                <a:gd name="T14" fmla="*/ 636 w 1283"/>
                <a:gd name="T15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3" h="85">
                  <a:moveTo>
                    <a:pt x="636" y="2"/>
                  </a:moveTo>
                  <a:cubicBezTo>
                    <a:pt x="824" y="2"/>
                    <a:pt x="1012" y="0"/>
                    <a:pt x="1199" y="4"/>
                  </a:cubicBezTo>
                  <a:cubicBezTo>
                    <a:pt x="1228" y="5"/>
                    <a:pt x="1255" y="32"/>
                    <a:pt x="1283" y="47"/>
                  </a:cubicBezTo>
                  <a:cubicBezTo>
                    <a:pt x="1255" y="59"/>
                    <a:pt x="1226" y="82"/>
                    <a:pt x="1197" y="83"/>
                  </a:cubicBezTo>
                  <a:cubicBezTo>
                    <a:pt x="826" y="85"/>
                    <a:pt x="454" y="85"/>
                    <a:pt x="82" y="83"/>
                  </a:cubicBezTo>
                  <a:cubicBezTo>
                    <a:pt x="55" y="82"/>
                    <a:pt x="27" y="58"/>
                    <a:pt x="0" y="44"/>
                  </a:cubicBezTo>
                  <a:cubicBezTo>
                    <a:pt x="28" y="30"/>
                    <a:pt x="56" y="5"/>
                    <a:pt x="84" y="4"/>
                  </a:cubicBezTo>
                  <a:cubicBezTo>
                    <a:pt x="268" y="0"/>
                    <a:pt x="452" y="2"/>
                    <a:pt x="6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313376" y="3167867"/>
            <a:ext cx="585417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2" name="Rectangle 31"/>
          <p:cNvSpPr/>
          <p:nvPr/>
        </p:nvSpPr>
        <p:spPr>
          <a:xfrm>
            <a:off x="7820036" y="3266818"/>
            <a:ext cx="139362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815732" y="3006805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99354" y="3780322"/>
            <a:ext cx="585417" cy="561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333188" y="3879273"/>
            <a:ext cx="1302894" cy="725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167839" y="3619260"/>
            <a:ext cx="1256755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307491" y="5674167"/>
            <a:ext cx="585417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841325" y="5773118"/>
            <a:ext cx="1302894" cy="725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75977" y="5513104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2389385" y="3839919"/>
            <a:ext cx="402872" cy="411876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Freeform 49"/>
          <p:cNvSpPr>
            <a:spLocks noEditPoints="1"/>
          </p:cNvSpPr>
          <p:nvPr/>
        </p:nvSpPr>
        <p:spPr bwMode="auto">
          <a:xfrm>
            <a:off x="2909553" y="5712207"/>
            <a:ext cx="402872" cy="411876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50"/>
          <p:cNvSpPr>
            <a:spLocks noEditPoints="1"/>
          </p:cNvSpPr>
          <p:nvPr/>
        </p:nvSpPr>
        <p:spPr bwMode="auto">
          <a:xfrm>
            <a:off x="9420002" y="3210419"/>
            <a:ext cx="402872" cy="411876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4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 animBg="1"/>
      <p:bldP spid="25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9" grpId="0" animBg="1"/>
      <p:bldP spid="50" grpId="0" animBg="1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2618865" y="1539629"/>
            <a:ext cx="1897725" cy="189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 sz="14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716120" y="3443118"/>
            <a:ext cx="1897725" cy="18976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6431887" y="1539629"/>
            <a:ext cx="1897725" cy="1898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4529141" y="3443118"/>
            <a:ext cx="1897725" cy="18976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239888" y="1539629"/>
            <a:ext cx="1897725" cy="189846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8337979" y="3443118"/>
            <a:ext cx="1897725" cy="189762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64111" y="5559236"/>
            <a:ext cx="11330530" cy="9743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818271" y="1862293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98544" y="3893685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05721" y="3893685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507494" y="3893685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0412341" y="1862293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627964" y="1862293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0" name="图片占位符 19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6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4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6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60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5" grpId="0"/>
      <p:bldP spid="52" grpId="0"/>
      <p:bldP spid="56" grpId="0"/>
      <p:bldP spid="57" grpId="0"/>
      <p:bldP spid="58" grpId="0"/>
      <p:bldP spid="59" grpId="0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3669210" y="2214563"/>
            <a:ext cx="4192252" cy="5777090"/>
            <a:chOff x="1079500" y="969962"/>
            <a:chExt cx="8877301" cy="1223327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079500" y="4344988"/>
              <a:ext cx="5178425" cy="7847013"/>
            </a:xfrm>
            <a:custGeom>
              <a:avLst/>
              <a:gdLst>
                <a:gd name="T0" fmla="*/ 245 w 245"/>
                <a:gd name="T1" fmla="*/ 0 h 372"/>
                <a:gd name="T2" fmla="*/ 5 w 245"/>
                <a:gd name="T3" fmla="*/ 353 h 372"/>
                <a:gd name="T4" fmla="*/ 14 w 245"/>
                <a:gd name="T5" fmla="*/ 371 h 372"/>
                <a:gd name="T6" fmla="*/ 15 w 245"/>
                <a:gd name="T7" fmla="*/ 372 h 372"/>
                <a:gd name="T8" fmla="*/ 245 w 245"/>
                <a:gd name="T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2">
                  <a:moveTo>
                    <a:pt x="245" y="0"/>
                  </a:moveTo>
                  <a:cubicBezTo>
                    <a:pt x="97" y="179"/>
                    <a:pt x="1" y="321"/>
                    <a:pt x="5" y="353"/>
                  </a:cubicBezTo>
                  <a:cubicBezTo>
                    <a:pt x="7" y="358"/>
                    <a:pt x="11" y="366"/>
                    <a:pt x="14" y="371"/>
                  </a:cubicBezTo>
                  <a:cubicBezTo>
                    <a:pt x="15" y="372"/>
                    <a:pt x="15" y="372"/>
                    <a:pt x="15" y="372"/>
                  </a:cubicBezTo>
                  <a:cubicBezTo>
                    <a:pt x="0" y="335"/>
                    <a:pt x="129" y="148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565275" y="5335588"/>
              <a:ext cx="5178425" cy="7867650"/>
            </a:xfrm>
            <a:custGeom>
              <a:avLst/>
              <a:gdLst>
                <a:gd name="T0" fmla="*/ 245 w 245"/>
                <a:gd name="T1" fmla="*/ 0 h 373"/>
                <a:gd name="T2" fmla="*/ 5 w 245"/>
                <a:gd name="T3" fmla="*/ 353 h 373"/>
                <a:gd name="T4" fmla="*/ 14 w 245"/>
                <a:gd name="T5" fmla="*/ 372 h 373"/>
                <a:gd name="T6" fmla="*/ 15 w 245"/>
                <a:gd name="T7" fmla="*/ 373 h 373"/>
                <a:gd name="T8" fmla="*/ 245 w 245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3">
                  <a:moveTo>
                    <a:pt x="245" y="0"/>
                  </a:moveTo>
                  <a:cubicBezTo>
                    <a:pt x="97" y="180"/>
                    <a:pt x="1" y="322"/>
                    <a:pt x="5" y="353"/>
                  </a:cubicBezTo>
                  <a:cubicBezTo>
                    <a:pt x="7" y="359"/>
                    <a:pt x="11" y="367"/>
                    <a:pt x="14" y="372"/>
                  </a:cubicBezTo>
                  <a:cubicBezTo>
                    <a:pt x="15" y="373"/>
                    <a:pt x="15" y="373"/>
                    <a:pt x="15" y="373"/>
                  </a:cubicBezTo>
                  <a:cubicBezTo>
                    <a:pt x="0" y="335"/>
                    <a:pt x="130" y="149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954463" y="1011237"/>
              <a:ext cx="5283199" cy="6391276"/>
            </a:xfrm>
            <a:custGeom>
              <a:avLst/>
              <a:gdLst>
                <a:gd name="T0" fmla="*/ 84 w 250"/>
                <a:gd name="T1" fmla="*/ 232 h 303"/>
                <a:gd name="T2" fmla="*/ 79 w 250"/>
                <a:gd name="T3" fmla="*/ 226 h 303"/>
                <a:gd name="T4" fmla="*/ 66 w 250"/>
                <a:gd name="T5" fmla="*/ 218 h 303"/>
                <a:gd name="T6" fmla="*/ 66 w 250"/>
                <a:gd name="T7" fmla="*/ 218 h 303"/>
                <a:gd name="T8" fmla="*/ 132 w 250"/>
                <a:gd name="T9" fmla="*/ 225 h 303"/>
                <a:gd name="T10" fmla="*/ 177 w 250"/>
                <a:gd name="T11" fmla="*/ 217 h 303"/>
                <a:gd name="T12" fmla="*/ 65 w 250"/>
                <a:gd name="T13" fmla="*/ 192 h 303"/>
                <a:gd name="T14" fmla="*/ 65 w 250"/>
                <a:gd name="T15" fmla="*/ 192 h 303"/>
                <a:gd name="T16" fmla="*/ 65 w 250"/>
                <a:gd name="T17" fmla="*/ 190 h 303"/>
                <a:gd name="T18" fmla="*/ 65 w 250"/>
                <a:gd name="T19" fmla="*/ 191 h 303"/>
                <a:gd name="T20" fmla="*/ 67 w 250"/>
                <a:gd name="T21" fmla="*/ 186 h 303"/>
                <a:gd name="T22" fmla="*/ 66 w 250"/>
                <a:gd name="T23" fmla="*/ 187 h 303"/>
                <a:gd name="T24" fmla="*/ 68 w 250"/>
                <a:gd name="T25" fmla="*/ 185 h 303"/>
                <a:gd name="T26" fmla="*/ 68 w 250"/>
                <a:gd name="T27" fmla="*/ 185 h 303"/>
                <a:gd name="T28" fmla="*/ 68 w 250"/>
                <a:gd name="T29" fmla="*/ 184 h 303"/>
                <a:gd name="T30" fmla="*/ 68 w 250"/>
                <a:gd name="T31" fmla="*/ 184 h 303"/>
                <a:gd name="T32" fmla="*/ 69 w 250"/>
                <a:gd name="T33" fmla="*/ 182 h 303"/>
                <a:gd name="T34" fmla="*/ 70 w 250"/>
                <a:gd name="T35" fmla="*/ 180 h 303"/>
                <a:gd name="T36" fmla="*/ 69 w 250"/>
                <a:gd name="T37" fmla="*/ 182 h 303"/>
                <a:gd name="T38" fmla="*/ 70 w 250"/>
                <a:gd name="T39" fmla="*/ 179 h 303"/>
                <a:gd name="T40" fmla="*/ 72 w 250"/>
                <a:gd name="T41" fmla="*/ 177 h 303"/>
                <a:gd name="T42" fmla="*/ 73 w 250"/>
                <a:gd name="T43" fmla="*/ 174 h 303"/>
                <a:gd name="T44" fmla="*/ 73 w 250"/>
                <a:gd name="T45" fmla="*/ 173 h 303"/>
                <a:gd name="T46" fmla="*/ 73 w 250"/>
                <a:gd name="T47" fmla="*/ 173 h 303"/>
                <a:gd name="T48" fmla="*/ 47 w 250"/>
                <a:gd name="T49" fmla="*/ 146 h 303"/>
                <a:gd name="T50" fmla="*/ 47 w 250"/>
                <a:gd name="T51" fmla="*/ 146 h 303"/>
                <a:gd name="T52" fmla="*/ 62 w 250"/>
                <a:gd name="T53" fmla="*/ 133 h 303"/>
                <a:gd name="T54" fmla="*/ 80 w 250"/>
                <a:gd name="T55" fmla="*/ 126 h 303"/>
                <a:gd name="T56" fmla="*/ 80 w 250"/>
                <a:gd name="T57" fmla="*/ 126 h 303"/>
                <a:gd name="T58" fmla="*/ 97 w 250"/>
                <a:gd name="T59" fmla="*/ 128 h 303"/>
                <a:gd name="T60" fmla="*/ 103 w 250"/>
                <a:gd name="T61" fmla="*/ 119 h 303"/>
                <a:gd name="T62" fmla="*/ 103 w 250"/>
                <a:gd name="T63" fmla="*/ 119 h 303"/>
                <a:gd name="T64" fmla="*/ 108 w 250"/>
                <a:gd name="T65" fmla="*/ 110 h 303"/>
                <a:gd name="T66" fmla="*/ 103 w 250"/>
                <a:gd name="T67" fmla="*/ 118 h 303"/>
                <a:gd name="T68" fmla="*/ 128 w 250"/>
                <a:gd name="T69" fmla="*/ 79 h 303"/>
                <a:gd name="T70" fmla="*/ 123 w 250"/>
                <a:gd name="T71" fmla="*/ 87 h 303"/>
                <a:gd name="T72" fmla="*/ 113 w 250"/>
                <a:gd name="T73" fmla="*/ 102 h 303"/>
                <a:gd name="T74" fmla="*/ 133 w 250"/>
                <a:gd name="T75" fmla="*/ 72 h 303"/>
                <a:gd name="T76" fmla="*/ 140 w 250"/>
                <a:gd name="T77" fmla="*/ 62 h 303"/>
                <a:gd name="T78" fmla="*/ 140 w 250"/>
                <a:gd name="T79" fmla="*/ 62 h 303"/>
                <a:gd name="T80" fmla="*/ 161 w 250"/>
                <a:gd name="T81" fmla="*/ 37 h 303"/>
                <a:gd name="T82" fmla="*/ 178 w 250"/>
                <a:gd name="T83" fmla="*/ 22 h 303"/>
                <a:gd name="T84" fmla="*/ 178 w 250"/>
                <a:gd name="T85" fmla="*/ 22 h 303"/>
                <a:gd name="T86" fmla="*/ 181 w 250"/>
                <a:gd name="T87" fmla="*/ 19 h 303"/>
                <a:gd name="T88" fmla="*/ 183 w 250"/>
                <a:gd name="T89" fmla="*/ 18 h 303"/>
                <a:gd name="T90" fmla="*/ 189 w 250"/>
                <a:gd name="T91" fmla="*/ 15 h 303"/>
                <a:gd name="T92" fmla="*/ 207 w 250"/>
                <a:gd name="T93" fmla="*/ 8 h 303"/>
                <a:gd name="T94" fmla="*/ 229 w 250"/>
                <a:gd name="T95" fmla="*/ 3 h 303"/>
                <a:gd name="T96" fmla="*/ 219 w 250"/>
                <a:gd name="T97" fmla="*/ 5 h 303"/>
                <a:gd name="T98" fmla="*/ 228 w 250"/>
                <a:gd name="T99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0" h="303">
                  <a:moveTo>
                    <a:pt x="79" y="226"/>
                  </a:moveTo>
                  <a:cubicBezTo>
                    <a:pt x="77" y="227"/>
                    <a:pt x="77" y="227"/>
                    <a:pt x="77" y="227"/>
                  </a:cubicBezTo>
                  <a:cubicBezTo>
                    <a:pt x="84" y="232"/>
                    <a:pt x="84" y="232"/>
                    <a:pt x="84" y="232"/>
                  </a:cubicBezTo>
                  <a:cubicBezTo>
                    <a:pt x="92" y="239"/>
                    <a:pt x="92" y="239"/>
                    <a:pt x="92" y="239"/>
                  </a:cubicBezTo>
                  <a:cubicBezTo>
                    <a:pt x="94" y="239"/>
                    <a:pt x="94" y="239"/>
                    <a:pt x="94" y="239"/>
                  </a:cubicBezTo>
                  <a:cubicBezTo>
                    <a:pt x="79" y="226"/>
                    <a:pt x="79" y="226"/>
                    <a:pt x="79" y="226"/>
                  </a:cubicBezTo>
                  <a:moveTo>
                    <a:pt x="66" y="214"/>
                  </a:moveTo>
                  <a:cubicBezTo>
                    <a:pt x="66" y="214"/>
                    <a:pt x="66" y="214"/>
                    <a:pt x="66" y="214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6" y="214"/>
                    <a:pt x="66" y="214"/>
                    <a:pt x="66" y="214"/>
                  </a:cubicBezTo>
                  <a:moveTo>
                    <a:pt x="171" y="194"/>
                  </a:moveTo>
                  <a:cubicBezTo>
                    <a:pt x="156" y="207"/>
                    <a:pt x="142" y="217"/>
                    <a:pt x="132" y="225"/>
                  </a:cubicBezTo>
                  <a:cubicBezTo>
                    <a:pt x="133" y="238"/>
                    <a:pt x="98" y="287"/>
                    <a:pt x="98" y="287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129" y="271"/>
                    <a:pt x="171" y="249"/>
                    <a:pt x="177" y="217"/>
                  </a:cubicBezTo>
                  <a:cubicBezTo>
                    <a:pt x="179" y="205"/>
                    <a:pt x="176" y="198"/>
                    <a:pt x="171" y="194"/>
                  </a:cubicBezTo>
                  <a:moveTo>
                    <a:pt x="65" y="192"/>
                  </a:moveTo>
                  <a:cubicBezTo>
                    <a:pt x="65" y="192"/>
                    <a:pt x="65" y="192"/>
                    <a:pt x="65" y="192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5" y="192"/>
                    <a:pt x="65" y="192"/>
                    <a:pt x="65" y="192"/>
                  </a:cubicBezTo>
                  <a:moveTo>
                    <a:pt x="66" y="188"/>
                  </a:moveTo>
                  <a:cubicBezTo>
                    <a:pt x="66" y="188"/>
                    <a:pt x="66" y="188"/>
                    <a:pt x="66" y="188"/>
                  </a:cubicBezTo>
                  <a:cubicBezTo>
                    <a:pt x="66" y="189"/>
                    <a:pt x="65" y="190"/>
                    <a:pt x="65" y="190"/>
                  </a:cubicBezTo>
                  <a:cubicBezTo>
                    <a:pt x="65" y="190"/>
                    <a:pt x="65" y="190"/>
                    <a:pt x="65" y="190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0"/>
                    <a:pt x="65" y="189"/>
                    <a:pt x="66" y="188"/>
                  </a:cubicBezTo>
                  <a:moveTo>
                    <a:pt x="67" y="186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6" y="187"/>
                    <a:pt x="66" y="187"/>
                  </a:cubicBezTo>
                  <a:cubicBezTo>
                    <a:pt x="67" y="187"/>
                    <a:pt x="67" y="186"/>
                    <a:pt x="67" y="186"/>
                  </a:cubicBezTo>
                  <a:moveTo>
                    <a:pt x="68" y="185"/>
                  </a:moveTo>
                  <a:cubicBezTo>
                    <a:pt x="68" y="185"/>
                    <a:pt x="68" y="185"/>
                    <a:pt x="68" y="185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7" y="185"/>
                    <a:pt x="67" y="185"/>
                    <a:pt x="68" y="185"/>
                  </a:cubicBezTo>
                  <a:cubicBezTo>
                    <a:pt x="68" y="185"/>
                    <a:pt x="68" y="185"/>
                    <a:pt x="68" y="185"/>
                  </a:cubicBezTo>
                  <a:moveTo>
                    <a:pt x="68" y="184"/>
                  </a:move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moveTo>
                    <a:pt x="69" y="182"/>
                  </a:moveTo>
                  <a:cubicBezTo>
                    <a:pt x="69" y="182"/>
                    <a:pt x="69" y="182"/>
                    <a:pt x="69" y="182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69" y="182"/>
                    <a:pt x="69" y="182"/>
                    <a:pt x="69" y="182"/>
                  </a:cubicBezTo>
                  <a:moveTo>
                    <a:pt x="70" y="180"/>
                  </a:moveTo>
                  <a:cubicBezTo>
                    <a:pt x="70" y="180"/>
                    <a:pt x="70" y="180"/>
                    <a:pt x="70" y="180"/>
                  </a:cubicBezTo>
                  <a:cubicBezTo>
                    <a:pt x="70" y="180"/>
                    <a:pt x="70" y="181"/>
                    <a:pt x="69" y="181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70" y="181"/>
                    <a:pt x="70" y="180"/>
                    <a:pt x="70" y="180"/>
                  </a:cubicBezTo>
                  <a:moveTo>
                    <a:pt x="71" y="179"/>
                  </a:moveTo>
                  <a:cubicBezTo>
                    <a:pt x="70" y="179"/>
                    <a:pt x="70" y="179"/>
                    <a:pt x="70" y="179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71" y="179"/>
                    <a:pt x="71" y="179"/>
                    <a:pt x="71" y="179"/>
                  </a:cubicBezTo>
                  <a:moveTo>
                    <a:pt x="72" y="177"/>
                  </a:moveTo>
                  <a:cubicBezTo>
                    <a:pt x="71" y="177"/>
                    <a:pt x="71" y="178"/>
                    <a:pt x="71" y="178"/>
                  </a:cubicBezTo>
                  <a:cubicBezTo>
                    <a:pt x="71" y="178"/>
                    <a:pt x="71" y="177"/>
                    <a:pt x="72" y="177"/>
                  </a:cubicBezTo>
                  <a:moveTo>
                    <a:pt x="73" y="174"/>
                  </a:moveTo>
                  <a:cubicBezTo>
                    <a:pt x="73" y="174"/>
                    <a:pt x="73" y="175"/>
                    <a:pt x="72" y="175"/>
                  </a:cubicBezTo>
                  <a:cubicBezTo>
                    <a:pt x="73" y="175"/>
                    <a:pt x="73" y="174"/>
                    <a:pt x="73" y="174"/>
                  </a:cubicBezTo>
                  <a:moveTo>
                    <a:pt x="73" y="173"/>
                  </a:move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moveTo>
                    <a:pt x="47" y="146"/>
                  </a:moveTo>
                  <a:cubicBezTo>
                    <a:pt x="31" y="166"/>
                    <a:pt x="18" y="195"/>
                    <a:pt x="0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8" y="195"/>
                    <a:pt x="31" y="166"/>
                    <a:pt x="47" y="146"/>
                  </a:cubicBezTo>
                  <a:moveTo>
                    <a:pt x="73" y="128"/>
                  </a:moveTo>
                  <a:cubicBezTo>
                    <a:pt x="72" y="128"/>
                    <a:pt x="72" y="128"/>
                    <a:pt x="72" y="128"/>
                  </a:cubicBezTo>
                  <a:cubicBezTo>
                    <a:pt x="68" y="129"/>
                    <a:pt x="65" y="131"/>
                    <a:pt x="62" y="133"/>
                  </a:cubicBezTo>
                  <a:cubicBezTo>
                    <a:pt x="65" y="131"/>
                    <a:pt x="68" y="129"/>
                    <a:pt x="72" y="128"/>
                  </a:cubicBezTo>
                  <a:cubicBezTo>
                    <a:pt x="72" y="128"/>
                    <a:pt x="72" y="128"/>
                    <a:pt x="73" y="128"/>
                  </a:cubicBezTo>
                  <a:moveTo>
                    <a:pt x="80" y="126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9" y="126"/>
                    <a:pt x="80" y="126"/>
                    <a:pt x="80" y="126"/>
                  </a:cubicBezTo>
                  <a:moveTo>
                    <a:pt x="100" y="123"/>
                  </a:moveTo>
                  <a:cubicBezTo>
                    <a:pt x="100" y="124"/>
                    <a:pt x="100" y="124"/>
                    <a:pt x="100" y="124"/>
                  </a:cubicBezTo>
                  <a:cubicBezTo>
                    <a:pt x="99" y="126"/>
                    <a:pt x="98" y="127"/>
                    <a:pt x="97" y="128"/>
                  </a:cubicBezTo>
                  <a:cubicBezTo>
                    <a:pt x="98" y="127"/>
                    <a:pt x="99" y="126"/>
                    <a:pt x="100" y="124"/>
                  </a:cubicBezTo>
                  <a:cubicBezTo>
                    <a:pt x="100" y="124"/>
                    <a:pt x="100" y="124"/>
                    <a:pt x="100" y="123"/>
                  </a:cubicBezTo>
                  <a:moveTo>
                    <a:pt x="103" y="119"/>
                  </a:moveTo>
                  <a:cubicBezTo>
                    <a:pt x="102" y="120"/>
                    <a:pt x="101" y="122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2"/>
                    <a:pt x="102" y="121"/>
                    <a:pt x="103" y="119"/>
                  </a:cubicBezTo>
                  <a:moveTo>
                    <a:pt x="111" y="106"/>
                  </a:moveTo>
                  <a:cubicBezTo>
                    <a:pt x="110" y="107"/>
                    <a:pt x="109" y="108"/>
                    <a:pt x="108" y="110"/>
                  </a:cubicBezTo>
                  <a:cubicBezTo>
                    <a:pt x="108" y="110"/>
                    <a:pt x="108" y="110"/>
                    <a:pt x="108" y="110"/>
                  </a:cubicBezTo>
                  <a:cubicBezTo>
                    <a:pt x="107" y="113"/>
                    <a:pt x="105" y="115"/>
                    <a:pt x="104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6" y="114"/>
                    <a:pt x="108" y="110"/>
                    <a:pt x="111" y="106"/>
                  </a:cubicBezTo>
                  <a:moveTo>
                    <a:pt x="128" y="79"/>
                  </a:moveTo>
                  <a:cubicBezTo>
                    <a:pt x="128" y="79"/>
                    <a:pt x="128" y="79"/>
                    <a:pt x="128" y="79"/>
                  </a:cubicBezTo>
                  <a:cubicBezTo>
                    <a:pt x="127" y="81"/>
                    <a:pt x="125" y="83"/>
                    <a:pt x="123" y="86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1" y="89"/>
                    <a:pt x="120" y="91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6" y="97"/>
                    <a:pt x="115" y="99"/>
                    <a:pt x="113" y="102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8" y="94"/>
                    <a:pt x="123" y="86"/>
                    <a:pt x="128" y="79"/>
                  </a:cubicBezTo>
                  <a:moveTo>
                    <a:pt x="133" y="72"/>
                  </a:moveTo>
                  <a:cubicBezTo>
                    <a:pt x="132" y="73"/>
                    <a:pt x="132" y="74"/>
                    <a:pt x="131" y="75"/>
                  </a:cubicBezTo>
                  <a:cubicBezTo>
                    <a:pt x="132" y="74"/>
                    <a:pt x="132" y="73"/>
                    <a:pt x="133" y="72"/>
                  </a:cubicBezTo>
                  <a:moveTo>
                    <a:pt x="140" y="62"/>
                  </a:moveTo>
                  <a:cubicBezTo>
                    <a:pt x="140" y="62"/>
                    <a:pt x="140" y="63"/>
                    <a:pt x="139" y="63"/>
                  </a:cubicBezTo>
                  <a:cubicBezTo>
                    <a:pt x="139" y="63"/>
                    <a:pt x="139" y="63"/>
                    <a:pt x="139" y="63"/>
                  </a:cubicBezTo>
                  <a:cubicBezTo>
                    <a:pt x="139" y="63"/>
                    <a:pt x="140" y="63"/>
                    <a:pt x="140" y="62"/>
                  </a:cubicBezTo>
                  <a:moveTo>
                    <a:pt x="161" y="37"/>
                  </a:move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moveTo>
                    <a:pt x="178" y="22"/>
                  </a:moveTo>
                  <a:cubicBezTo>
                    <a:pt x="178" y="22"/>
                    <a:pt x="178" y="22"/>
                    <a:pt x="178" y="22"/>
                  </a:cubicBezTo>
                  <a:cubicBezTo>
                    <a:pt x="176" y="23"/>
                    <a:pt x="174" y="25"/>
                    <a:pt x="172" y="26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74" y="25"/>
                    <a:pt x="176" y="23"/>
                    <a:pt x="178" y="22"/>
                  </a:cubicBezTo>
                  <a:moveTo>
                    <a:pt x="181" y="19"/>
                  </a:moveTo>
                  <a:cubicBezTo>
                    <a:pt x="180" y="20"/>
                    <a:pt x="179" y="21"/>
                    <a:pt x="178" y="22"/>
                  </a:cubicBezTo>
                  <a:cubicBezTo>
                    <a:pt x="179" y="21"/>
                    <a:pt x="180" y="20"/>
                    <a:pt x="181" y="19"/>
                  </a:cubicBezTo>
                  <a:moveTo>
                    <a:pt x="189" y="15"/>
                  </a:moveTo>
                  <a:cubicBezTo>
                    <a:pt x="189" y="15"/>
                    <a:pt x="189" y="15"/>
                    <a:pt x="189" y="15"/>
                  </a:cubicBezTo>
                  <a:cubicBezTo>
                    <a:pt x="187" y="16"/>
                    <a:pt x="185" y="17"/>
                    <a:pt x="183" y="18"/>
                  </a:cubicBezTo>
                  <a:cubicBezTo>
                    <a:pt x="183" y="18"/>
                    <a:pt x="183" y="18"/>
                    <a:pt x="183" y="18"/>
                  </a:cubicBezTo>
                  <a:cubicBezTo>
                    <a:pt x="185" y="17"/>
                    <a:pt x="187" y="16"/>
                    <a:pt x="189" y="15"/>
                  </a:cubicBezTo>
                  <a:cubicBezTo>
                    <a:pt x="189" y="15"/>
                    <a:pt x="189" y="15"/>
                    <a:pt x="189" y="15"/>
                  </a:cubicBezTo>
                  <a:moveTo>
                    <a:pt x="208" y="8"/>
                  </a:moveTo>
                  <a:cubicBezTo>
                    <a:pt x="208" y="8"/>
                    <a:pt x="208" y="8"/>
                    <a:pt x="208" y="8"/>
                  </a:cubicBezTo>
                  <a:cubicBezTo>
                    <a:pt x="208" y="8"/>
                    <a:pt x="208" y="8"/>
                    <a:pt x="207" y="8"/>
                  </a:cubicBezTo>
                  <a:cubicBezTo>
                    <a:pt x="208" y="8"/>
                    <a:pt x="208" y="8"/>
                    <a:pt x="208" y="8"/>
                  </a:cubicBezTo>
                  <a:moveTo>
                    <a:pt x="229" y="3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227" y="3"/>
                    <a:pt x="226" y="4"/>
                    <a:pt x="224" y="4"/>
                  </a:cubicBezTo>
                  <a:cubicBezTo>
                    <a:pt x="223" y="4"/>
                    <a:pt x="223" y="4"/>
                    <a:pt x="223" y="4"/>
                  </a:cubicBezTo>
                  <a:cubicBezTo>
                    <a:pt x="222" y="4"/>
                    <a:pt x="221" y="4"/>
                    <a:pt x="219" y="5"/>
                  </a:cubicBezTo>
                  <a:cubicBezTo>
                    <a:pt x="222" y="4"/>
                    <a:pt x="226" y="3"/>
                    <a:pt x="229" y="3"/>
                  </a:cubicBezTo>
                  <a:moveTo>
                    <a:pt x="250" y="0"/>
                  </a:moveTo>
                  <a:cubicBezTo>
                    <a:pt x="244" y="0"/>
                    <a:pt x="236" y="1"/>
                    <a:pt x="228" y="2"/>
                  </a:cubicBezTo>
                  <a:cubicBezTo>
                    <a:pt x="236" y="1"/>
                    <a:pt x="243" y="0"/>
                    <a:pt x="250" y="0"/>
                  </a:cubicBezTo>
                  <a:cubicBezTo>
                    <a:pt x="250" y="0"/>
                    <a:pt x="250" y="0"/>
                    <a:pt x="250" y="0"/>
                  </a:cubicBezTo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348288" y="5462588"/>
              <a:ext cx="0" cy="63500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D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481513" y="5630863"/>
              <a:ext cx="866775" cy="1455738"/>
            </a:xfrm>
            <a:custGeom>
              <a:avLst/>
              <a:gdLst>
                <a:gd name="T0" fmla="*/ 39 w 41"/>
                <a:gd name="T1" fmla="*/ 0 h 69"/>
                <a:gd name="T2" fmla="*/ 31 w 41"/>
                <a:gd name="T3" fmla="*/ 8 h 69"/>
                <a:gd name="T4" fmla="*/ 13 w 41"/>
                <a:gd name="T5" fmla="*/ 33 h 69"/>
                <a:gd name="T6" fmla="*/ 3 w 41"/>
                <a:gd name="T7" fmla="*/ 69 h 69"/>
                <a:gd name="T8" fmla="*/ 5 w 41"/>
                <a:gd name="T9" fmla="*/ 69 h 69"/>
                <a:gd name="T10" fmla="*/ 41 w 41"/>
                <a:gd name="T11" fmla="*/ 1 h 69"/>
                <a:gd name="T12" fmla="*/ 39 w 41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9">
                  <a:moveTo>
                    <a:pt x="39" y="0"/>
                  </a:moveTo>
                  <a:cubicBezTo>
                    <a:pt x="36" y="2"/>
                    <a:pt x="34" y="5"/>
                    <a:pt x="31" y="8"/>
                  </a:cubicBezTo>
                  <a:cubicBezTo>
                    <a:pt x="25" y="16"/>
                    <a:pt x="19" y="24"/>
                    <a:pt x="13" y="33"/>
                  </a:cubicBezTo>
                  <a:cubicBezTo>
                    <a:pt x="0" y="55"/>
                    <a:pt x="3" y="69"/>
                    <a:pt x="3" y="69"/>
                  </a:cubicBezTo>
                  <a:cubicBezTo>
                    <a:pt x="3" y="69"/>
                    <a:pt x="3" y="69"/>
                    <a:pt x="5" y="69"/>
                  </a:cubicBezTo>
                  <a:cubicBezTo>
                    <a:pt x="5" y="66"/>
                    <a:pt x="3" y="37"/>
                    <a:pt x="41" y="1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756150" y="5800725"/>
              <a:ext cx="381000" cy="527050"/>
            </a:xfrm>
            <a:custGeom>
              <a:avLst/>
              <a:gdLst>
                <a:gd name="T0" fmla="*/ 18 w 18"/>
                <a:gd name="T1" fmla="*/ 0 h 25"/>
                <a:gd name="T2" fmla="*/ 0 w 18"/>
                <a:gd name="T3" fmla="*/ 25 h 25"/>
                <a:gd name="T4" fmla="*/ 18 w 18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5">
                  <a:moveTo>
                    <a:pt x="18" y="0"/>
                  </a:moveTo>
                  <a:cubicBezTo>
                    <a:pt x="10" y="9"/>
                    <a:pt x="4" y="17"/>
                    <a:pt x="0" y="25"/>
                  </a:cubicBezTo>
                  <a:cubicBezTo>
                    <a:pt x="6" y="16"/>
                    <a:pt x="12" y="8"/>
                    <a:pt x="18" y="0"/>
                  </a:cubicBezTo>
                </a:path>
              </a:pathLst>
            </a:custGeom>
            <a:solidFill>
              <a:srgbClr val="6D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370514" y="5060950"/>
              <a:ext cx="1098550" cy="992188"/>
            </a:xfrm>
            <a:custGeom>
              <a:avLst/>
              <a:gdLst>
                <a:gd name="T0" fmla="*/ 692 w 692"/>
                <a:gd name="T1" fmla="*/ 585 h 625"/>
                <a:gd name="T2" fmla="*/ 0 w 692"/>
                <a:gd name="T3" fmla="*/ 0 h 625"/>
                <a:gd name="T4" fmla="*/ 26 w 692"/>
                <a:gd name="T5" fmla="*/ 333 h 625"/>
                <a:gd name="T6" fmla="*/ 359 w 692"/>
                <a:gd name="T7" fmla="*/ 625 h 625"/>
                <a:gd name="T8" fmla="*/ 692 w 692"/>
                <a:gd name="T9" fmla="*/ 58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25">
                  <a:moveTo>
                    <a:pt x="692" y="585"/>
                  </a:moveTo>
                  <a:lnTo>
                    <a:pt x="0" y="0"/>
                  </a:lnTo>
                  <a:lnTo>
                    <a:pt x="26" y="333"/>
                  </a:lnTo>
                  <a:lnTo>
                    <a:pt x="359" y="625"/>
                  </a:lnTo>
                  <a:lnTo>
                    <a:pt x="692" y="5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370513" y="5060950"/>
              <a:ext cx="1098550" cy="992188"/>
            </a:xfrm>
            <a:custGeom>
              <a:avLst/>
              <a:gdLst>
                <a:gd name="T0" fmla="*/ 692 w 692"/>
                <a:gd name="T1" fmla="*/ 585 h 625"/>
                <a:gd name="T2" fmla="*/ 0 w 692"/>
                <a:gd name="T3" fmla="*/ 0 h 625"/>
                <a:gd name="T4" fmla="*/ 26 w 692"/>
                <a:gd name="T5" fmla="*/ 333 h 625"/>
                <a:gd name="T6" fmla="*/ 359 w 692"/>
                <a:gd name="T7" fmla="*/ 625 h 625"/>
                <a:gd name="T8" fmla="*/ 692 w 692"/>
                <a:gd name="T9" fmla="*/ 58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25">
                  <a:moveTo>
                    <a:pt x="692" y="585"/>
                  </a:moveTo>
                  <a:lnTo>
                    <a:pt x="0" y="0"/>
                  </a:lnTo>
                  <a:lnTo>
                    <a:pt x="26" y="333"/>
                  </a:lnTo>
                  <a:lnTo>
                    <a:pt x="359" y="625"/>
                  </a:lnTo>
                  <a:lnTo>
                    <a:pt x="692" y="5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70513" y="969962"/>
              <a:ext cx="4586288" cy="4999038"/>
            </a:xfrm>
            <a:custGeom>
              <a:avLst/>
              <a:gdLst>
                <a:gd name="T0" fmla="*/ 51 w 217"/>
                <a:gd name="T1" fmla="*/ 237 h 237"/>
                <a:gd name="T2" fmla="*/ 0 w 217"/>
                <a:gd name="T3" fmla="*/ 194 h 237"/>
                <a:gd name="T4" fmla="*/ 124 w 217"/>
                <a:gd name="T5" fmla="*/ 17 h 237"/>
                <a:gd name="T6" fmla="*/ 207 w 217"/>
                <a:gd name="T7" fmla="*/ 1 h 237"/>
                <a:gd name="T8" fmla="*/ 206 w 217"/>
                <a:gd name="T9" fmla="*/ 86 h 237"/>
                <a:gd name="T10" fmla="*/ 51 w 217"/>
                <a:gd name="T11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237">
                  <a:moveTo>
                    <a:pt x="51" y="237"/>
                  </a:move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69" y="45"/>
                    <a:pt x="124" y="17"/>
                  </a:cubicBezTo>
                  <a:cubicBezTo>
                    <a:pt x="156" y="0"/>
                    <a:pt x="207" y="1"/>
                    <a:pt x="207" y="1"/>
                  </a:cubicBezTo>
                  <a:cubicBezTo>
                    <a:pt x="207" y="1"/>
                    <a:pt x="217" y="53"/>
                    <a:pt x="206" y="86"/>
                  </a:cubicBezTo>
                  <a:cubicBezTo>
                    <a:pt x="187" y="138"/>
                    <a:pt x="51" y="237"/>
                    <a:pt x="51" y="23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483475" y="1960563"/>
              <a:ext cx="1543050" cy="1519238"/>
            </a:xfrm>
            <a:custGeom>
              <a:avLst/>
              <a:gdLst>
                <a:gd name="T0" fmla="*/ 61 w 73"/>
                <a:gd name="T1" fmla="*/ 57 h 72"/>
                <a:gd name="T2" fmla="*/ 16 w 73"/>
                <a:gd name="T3" fmla="*/ 61 h 72"/>
                <a:gd name="T4" fmla="*/ 12 w 73"/>
                <a:gd name="T5" fmla="*/ 16 h 72"/>
                <a:gd name="T6" fmla="*/ 57 w 73"/>
                <a:gd name="T7" fmla="*/ 12 h 72"/>
                <a:gd name="T8" fmla="*/ 61 w 73"/>
                <a:gd name="T9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2">
                  <a:moveTo>
                    <a:pt x="61" y="57"/>
                  </a:moveTo>
                  <a:cubicBezTo>
                    <a:pt x="50" y="71"/>
                    <a:pt x="29" y="72"/>
                    <a:pt x="16" y="61"/>
                  </a:cubicBezTo>
                  <a:cubicBezTo>
                    <a:pt x="2" y="49"/>
                    <a:pt x="0" y="29"/>
                    <a:pt x="12" y="16"/>
                  </a:cubicBezTo>
                  <a:cubicBezTo>
                    <a:pt x="23" y="2"/>
                    <a:pt x="44" y="0"/>
                    <a:pt x="57" y="12"/>
                  </a:cubicBezTo>
                  <a:cubicBezTo>
                    <a:pt x="71" y="23"/>
                    <a:pt x="73" y="44"/>
                    <a:pt x="61" y="57"/>
                  </a:cubicBezTo>
                </a:path>
              </a:pathLst>
            </a:custGeom>
            <a:solidFill>
              <a:srgbClr val="11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631113" y="2108200"/>
              <a:ext cx="1247775" cy="1244600"/>
            </a:xfrm>
            <a:custGeom>
              <a:avLst/>
              <a:gdLst>
                <a:gd name="T0" fmla="*/ 49 w 59"/>
                <a:gd name="T1" fmla="*/ 46 h 59"/>
                <a:gd name="T2" fmla="*/ 13 w 59"/>
                <a:gd name="T3" fmla="*/ 49 h 59"/>
                <a:gd name="T4" fmla="*/ 10 w 59"/>
                <a:gd name="T5" fmla="*/ 13 h 59"/>
                <a:gd name="T6" fmla="*/ 46 w 59"/>
                <a:gd name="T7" fmla="*/ 10 h 59"/>
                <a:gd name="T8" fmla="*/ 49 w 59"/>
                <a:gd name="T9" fmla="*/ 4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49" y="46"/>
                  </a:moveTo>
                  <a:cubicBezTo>
                    <a:pt x="40" y="57"/>
                    <a:pt x="24" y="59"/>
                    <a:pt x="13" y="49"/>
                  </a:cubicBezTo>
                  <a:cubicBezTo>
                    <a:pt x="2" y="40"/>
                    <a:pt x="0" y="24"/>
                    <a:pt x="10" y="13"/>
                  </a:cubicBezTo>
                  <a:cubicBezTo>
                    <a:pt x="19" y="2"/>
                    <a:pt x="35" y="0"/>
                    <a:pt x="46" y="10"/>
                  </a:cubicBezTo>
                  <a:cubicBezTo>
                    <a:pt x="57" y="19"/>
                    <a:pt x="59" y="35"/>
                    <a:pt x="49" y="4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8836025" y="969962"/>
              <a:ext cx="973138" cy="927100"/>
            </a:xfrm>
            <a:custGeom>
              <a:avLst/>
              <a:gdLst>
                <a:gd name="T0" fmla="*/ 46 w 46"/>
                <a:gd name="T1" fmla="*/ 44 h 44"/>
                <a:gd name="T2" fmla="*/ 42 w 46"/>
                <a:gd name="T3" fmla="*/ 1 h 44"/>
                <a:gd name="T4" fmla="*/ 0 w 46"/>
                <a:gd name="T5" fmla="*/ 4 h 44"/>
                <a:gd name="T6" fmla="*/ 46 w 46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4">
                  <a:moveTo>
                    <a:pt x="46" y="44"/>
                  </a:moveTo>
                  <a:cubicBezTo>
                    <a:pt x="46" y="21"/>
                    <a:pt x="42" y="1"/>
                    <a:pt x="42" y="1"/>
                  </a:cubicBezTo>
                  <a:cubicBezTo>
                    <a:pt x="42" y="1"/>
                    <a:pt x="22" y="0"/>
                    <a:pt x="0" y="4"/>
                  </a:cubicBezTo>
                  <a:cubicBezTo>
                    <a:pt x="46" y="44"/>
                    <a:pt x="46" y="44"/>
                    <a:pt x="46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411788" y="3500438"/>
              <a:ext cx="2430463" cy="2405063"/>
            </a:xfrm>
            <a:custGeom>
              <a:avLst/>
              <a:gdLst>
                <a:gd name="T0" fmla="*/ 0 w 115"/>
                <a:gd name="T1" fmla="*/ 69 h 114"/>
                <a:gd name="T2" fmla="*/ 54 w 115"/>
                <a:gd name="T3" fmla="*/ 114 h 114"/>
                <a:gd name="T4" fmla="*/ 115 w 115"/>
                <a:gd name="T5" fmla="*/ 65 h 114"/>
                <a:gd name="T6" fmla="*/ 37 w 115"/>
                <a:gd name="T7" fmla="*/ 0 h 114"/>
                <a:gd name="T8" fmla="*/ 0 w 115"/>
                <a:gd name="T9" fmla="*/ 6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4">
                  <a:moveTo>
                    <a:pt x="0" y="69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63" y="107"/>
                    <a:pt x="88" y="88"/>
                    <a:pt x="115" y="6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9" y="30"/>
                    <a:pt x="6" y="58"/>
                    <a:pt x="0" y="6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4016375" y="3479800"/>
              <a:ext cx="2198688" cy="2171700"/>
            </a:xfrm>
            <a:custGeom>
              <a:avLst/>
              <a:gdLst>
                <a:gd name="T0" fmla="*/ 72 w 104"/>
                <a:gd name="T1" fmla="*/ 71 h 103"/>
                <a:gd name="T2" fmla="*/ 16 w 104"/>
                <a:gd name="T3" fmla="*/ 100 h 103"/>
                <a:gd name="T4" fmla="*/ 0 w 104"/>
                <a:gd name="T5" fmla="*/ 103 h 103"/>
                <a:gd name="T6" fmla="*/ 71 w 104"/>
                <a:gd name="T7" fmla="*/ 11 h 103"/>
                <a:gd name="T8" fmla="*/ 104 w 104"/>
                <a:gd name="T9" fmla="*/ 33 h 103"/>
                <a:gd name="T10" fmla="*/ 72 w 104"/>
                <a:gd name="T11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3">
                  <a:moveTo>
                    <a:pt x="72" y="71"/>
                  </a:moveTo>
                  <a:cubicBezTo>
                    <a:pt x="92" y="25"/>
                    <a:pt x="16" y="100"/>
                    <a:pt x="16" y="10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6" y="67"/>
                    <a:pt x="41" y="22"/>
                    <a:pt x="71" y="11"/>
                  </a:cubicBezTo>
                  <a:cubicBezTo>
                    <a:pt x="103" y="0"/>
                    <a:pt x="104" y="33"/>
                    <a:pt x="104" y="33"/>
                  </a:cubicBezTo>
                  <a:cubicBezTo>
                    <a:pt x="72" y="71"/>
                    <a:pt x="72" y="71"/>
                    <a:pt x="72" y="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6067425" y="4913313"/>
              <a:ext cx="1797050" cy="2489200"/>
            </a:xfrm>
            <a:custGeom>
              <a:avLst/>
              <a:gdLst>
                <a:gd name="T0" fmla="*/ 20 w 85"/>
                <a:gd name="T1" fmla="*/ 42 h 118"/>
                <a:gd name="T2" fmla="*/ 1 w 85"/>
                <a:gd name="T3" fmla="*/ 101 h 118"/>
                <a:gd name="T4" fmla="*/ 0 w 85"/>
                <a:gd name="T5" fmla="*/ 118 h 118"/>
                <a:gd name="T6" fmla="*/ 80 w 85"/>
                <a:gd name="T7" fmla="*/ 32 h 118"/>
                <a:gd name="T8" fmla="*/ 52 w 85"/>
                <a:gd name="T9" fmla="*/ 4 h 118"/>
                <a:gd name="T10" fmla="*/ 20 w 85"/>
                <a:gd name="T11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18">
                  <a:moveTo>
                    <a:pt x="20" y="42"/>
                  </a:moveTo>
                  <a:cubicBezTo>
                    <a:pt x="63" y="14"/>
                    <a:pt x="1" y="101"/>
                    <a:pt x="1" y="10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2" y="86"/>
                    <a:pt x="74" y="64"/>
                    <a:pt x="80" y="32"/>
                  </a:cubicBezTo>
                  <a:cubicBezTo>
                    <a:pt x="85" y="0"/>
                    <a:pt x="52" y="4"/>
                    <a:pt x="52" y="4"/>
                  </a:cubicBezTo>
                  <a:lnTo>
                    <a:pt x="20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503738" y="5610225"/>
              <a:ext cx="1416050" cy="1476375"/>
            </a:xfrm>
            <a:custGeom>
              <a:avLst/>
              <a:gdLst>
                <a:gd name="T0" fmla="*/ 41 w 67"/>
                <a:gd name="T1" fmla="*/ 0 h 70"/>
                <a:gd name="T2" fmla="*/ 67 w 67"/>
                <a:gd name="T3" fmla="*/ 22 h 70"/>
                <a:gd name="T4" fmla="*/ 4 w 67"/>
                <a:gd name="T5" fmla="*/ 70 h 70"/>
                <a:gd name="T6" fmla="*/ 41 w 67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0">
                  <a:moveTo>
                    <a:pt x="41" y="0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33" y="67"/>
                    <a:pt x="4" y="70"/>
                    <a:pt x="4" y="70"/>
                  </a:cubicBezTo>
                  <a:cubicBezTo>
                    <a:pt x="4" y="70"/>
                    <a:pt x="0" y="40"/>
                    <a:pt x="41" y="0"/>
                  </a:cubicBezTo>
                </a:path>
              </a:pathLst>
            </a:custGeom>
            <a:solidFill>
              <a:srgbClr val="FFD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926013" y="5651500"/>
              <a:ext cx="950913" cy="1055688"/>
            </a:xfrm>
            <a:custGeom>
              <a:avLst/>
              <a:gdLst>
                <a:gd name="T0" fmla="*/ 23 w 45"/>
                <a:gd name="T1" fmla="*/ 0 h 50"/>
                <a:gd name="T2" fmla="*/ 45 w 45"/>
                <a:gd name="T3" fmla="*/ 19 h 50"/>
                <a:gd name="T4" fmla="*/ 0 w 45"/>
                <a:gd name="T5" fmla="*/ 50 h 50"/>
                <a:gd name="T6" fmla="*/ 23 w 45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0">
                  <a:moveTo>
                    <a:pt x="23" y="0"/>
                  </a:moveTo>
                  <a:cubicBezTo>
                    <a:pt x="45" y="19"/>
                    <a:pt x="45" y="19"/>
                    <a:pt x="45" y="19"/>
                  </a:cubicBezTo>
                  <a:cubicBezTo>
                    <a:pt x="29" y="38"/>
                    <a:pt x="0" y="50"/>
                    <a:pt x="0" y="50"/>
                  </a:cubicBezTo>
                  <a:cubicBezTo>
                    <a:pt x="0" y="50"/>
                    <a:pt x="7" y="16"/>
                    <a:pt x="23" y="0"/>
                  </a:cubicBezTo>
                </a:path>
              </a:pathLst>
            </a:custGeom>
            <a:solidFill>
              <a:srgbClr val="FFA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116513" y="5694363"/>
              <a:ext cx="719138" cy="781050"/>
            </a:xfrm>
            <a:custGeom>
              <a:avLst/>
              <a:gdLst>
                <a:gd name="T0" fmla="*/ 16 w 34"/>
                <a:gd name="T1" fmla="*/ 0 h 37"/>
                <a:gd name="T2" fmla="*/ 34 w 34"/>
                <a:gd name="T3" fmla="*/ 15 h 37"/>
                <a:gd name="T4" fmla="*/ 0 w 34"/>
                <a:gd name="T5" fmla="*/ 37 h 37"/>
                <a:gd name="T6" fmla="*/ 16 w 3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7">
                  <a:moveTo>
                    <a:pt x="16" y="0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18" y="34"/>
                    <a:pt x="0" y="37"/>
                    <a:pt x="0" y="37"/>
                  </a:cubicBezTo>
                  <a:cubicBezTo>
                    <a:pt x="0" y="37"/>
                    <a:pt x="1" y="16"/>
                    <a:pt x="16" y="0"/>
                  </a:cubicBezTo>
                </a:path>
              </a:pathLst>
            </a:custGeom>
            <a:solidFill>
              <a:srgbClr val="E06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5307013" y="1117600"/>
              <a:ext cx="3275013" cy="3943350"/>
            </a:xfrm>
            <a:custGeom>
              <a:avLst/>
              <a:gdLst>
                <a:gd name="T0" fmla="*/ 0 w 155"/>
                <a:gd name="T1" fmla="*/ 187 h 187"/>
                <a:gd name="T2" fmla="*/ 0 w 155"/>
                <a:gd name="T3" fmla="*/ 187 h 187"/>
                <a:gd name="T4" fmla="*/ 1 w 155"/>
                <a:gd name="T5" fmla="*/ 186 h 187"/>
                <a:gd name="T6" fmla="*/ 2 w 155"/>
                <a:gd name="T7" fmla="*/ 183 h 187"/>
                <a:gd name="T8" fmla="*/ 2 w 155"/>
                <a:gd name="T9" fmla="*/ 182 h 187"/>
                <a:gd name="T10" fmla="*/ 3 w 155"/>
                <a:gd name="T11" fmla="*/ 181 h 187"/>
                <a:gd name="T12" fmla="*/ 3 w 155"/>
                <a:gd name="T13" fmla="*/ 180 h 187"/>
                <a:gd name="T14" fmla="*/ 4 w 155"/>
                <a:gd name="T15" fmla="*/ 180 h 187"/>
                <a:gd name="T16" fmla="*/ 4 w 155"/>
                <a:gd name="T17" fmla="*/ 180 h 187"/>
                <a:gd name="T18" fmla="*/ 5 w 155"/>
                <a:gd name="T19" fmla="*/ 177 h 187"/>
                <a:gd name="T20" fmla="*/ 5 w 155"/>
                <a:gd name="T21" fmla="*/ 177 h 187"/>
                <a:gd name="T22" fmla="*/ 5 w 155"/>
                <a:gd name="T23" fmla="*/ 177 h 187"/>
                <a:gd name="T24" fmla="*/ 5 w 155"/>
                <a:gd name="T25" fmla="*/ 177 h 187"/>
                <a:gd name="T26" fmla="*/ 5 w 155"/>
                <a:gd name="T27" fmla="*/ 177 h 187"/>
                <a:gd name="T28" fmla="*/ 7 w 155"/>
                <a:gd name="T29" fmla="*/ 174 h 187"/>
                <a:gd name="T30" fmla="*/ 7 w 155"/>
                <a:gd name="T31" fmla="*/ 173 h 187"/>
                <a:gd name="T32" fmla="*/ 8 w 155"/>
                <a:gd name="T33" fmla="*/ 170 h 187"/>
                <a:gd name="T34" fmla="*/ 8 w 155"/>
                <a:gd name="T35" fmla="*/ 172 h 187"/>
                <a:gd name="T36" fmla="*/ 8 w 155"/>
                <a:gd name="T37" fmla="*/ 171 h 187"/>
                <a:gd name="T38" fmla="*/ 8 w 155"/>
                <a:gd name="T39" fmla="*/ 170 h 187"/>
                <a:gd name="T40" fmla="*/ 9 w 155"/>
                <a:gd name="T41" fmla="*/ 169 h 187"/>
                <a:gd name="T42" fmla="*/ 9 w 155"/>
                <a:gd name="T43" fmla="*/ 169 h 187"/>
                <a:gd name="T44" fmla="*/ 33 w 155"/>
                <a:gd name="T45" fmla="*/ 123 h 187"/>
                <a:gd name="T46" fmla="*/ 33 w 155"/>
                <a:gd name="T47" fmla="*/ 124 h 187"/>
                <a:gd name="T48" fmla="*/ 33 w 155"/>
                <a:gd name="T49" fmla="*/ 123 h 187"/>
                <a:gd name="T50" fmla="*/ 37 w 155"/>
                <a:gd name="T51" fmla="*/ 118 h 187"/>
                <a:gd name="T52" fmla="*/ 36 w 155"/>
                <a:gd name="T53" fmla="*/ 118 h 187"/>
                <a:gd name="T54" fmla="*/ 37 w 155"/>
                <a:gd name="T55" fmla="*/ 118 h 187"/>
                <a:gd name="T56" fmla="*/ 39 w 155"/>
                <a:gd name="T57" fmla="*/ 113 h 187"/>
                <a:gd name="T58" fmla="*/ 39 w 155"/>
                <a:gd name="T59" fmla="*/ 114 h 187"/>
                <a:gd name="T60" fmla="*/ 39 w 155"/>
                <a:gd name="T61" fmla="*/ 113 h 187"/>
                <a:gd name="T62" fmla="*/ 47 w 155"/>
                <a:gd name="T63" fmla="*/ 101 h 187"/>
                <a:gd name="T64" fmla="*/ 49 w 155"/>
                <a:gd name="T65" fmla="*/ 97 h 187"/>
                <a:gd name="T66" fmla="*/ 64 w 155"/>
                <a:gd name="T67" fmla="*/ 74 h 187"/>
                <a:gd name="T68" fmla="*/ 67 w 155"/>
                <a:gd name="T69" fmla="*/ 70 h 187"/>
                <a:gd name="T70" fmla="*/ 69 w 155"/>
                <a:gd name="T71" fmla="*/ 67 h 187"/>
                <a:gd name="T72" fmla="*/ 70 w 155"/>
                <a:gd name="T73" fmla="*/ 65 h 187"/>
                <a:gd name="T74" fmla="*/ 75 w 155"/>
                <a:gd name="T75" fmla="*/ 58 h 187"/>
                <a:gd name="T76" fmla="*/ 76 w 155"/>
                <a:gd name="T77" fmla="*/ 57 h 187"/>
                <a:gd name="T78" fmla="*/ 81 w 155"/>
                <a:gd name="T79" fmla="*/ 51 h 187"/>
                <a:gd name="T80" fmla="*/ 86 w 155"/>
                <a:gd name="T81" fmla="*/ 44 h 187"/>
                <a:gd name="T82" fmla="*/ 92 w 155"/>
                <a:gd name="T83" fmla="*/ 38 h 187"/>
                <a:gd name="T84" fmla="*/ 108 w 155"/>
                <a:gd name="T85" fmla="*/ 21 h 187"/>
                <a:gd name="T86" fmla="*/ 97 w 155"/>
                <a:gd name="T87" fmla="*/ 32 h 187"/>
                <a:gd name="T88" fmla="*/ 103 w 155"/>
                <a:gd name="T89" fmla="*/ 26 h 187"/>
                <a:gd name="T90" fmla="*/ 108 w 155"/>
                <a:gd name="T91" fmla="*/ 21 h 187"/>
                <a:gd name="T92" fmla="*/ 114 w 155"/>
                <a:gd name="T93" fmla="*/ 17 h 187"/>
                <a:gd name="T94" fmla="*/ 114 w 155"/>
                <a:gd name="T95" fmla="*/ 17 h 187"/>
                <a:gd name="T96" fmla="*/ 117 w 155"/>
                <a:gd name="T97" fmla="*/ 14 h 187"/>
                <a:gd name="T98" fmla="*/ 119 w 155"/>
                <a:gd name="T99" fmla="*/ 13 h 187"/>
                <a:gd name="T100" fmla="*/ 125 w 155"/>
                <a:gd name="T101" fmla="*/ 10 h 187"/>
                <a:gd name="T102" fmla="*/ 130 w 155"/>
                <a:gd name="T103" fmla="*/ 8 h 187"/>
                <a:gd name="T104" fmla="*/ 134 w 155"/>
                <a:gd name="T105" fmla="*/ 6 h 187"/>
                <a:gd name="T106" fmla="*/ 139 w 155"/>
                <a:gd name="T107" fmla="*/ 4 h 187"/>
                <a:gd name="T108" fmla="*/ 155 w 155"/>
                <a:gd name="T109" fmla="*/ 0 h 187"/>
                <a:gd name="T110" fmla="*/ 144 w 155"/>
                <a:gd name="T111" fmla="*/ 3 h 187"/>
                <a:gd name="T112" fmla="*/ 150 w 155"/>
                <a:gd name="T113" fmla="*/ 1 h 187"/>
                <a:gd name="T114" fmla="*/ 154 w 155"/>
                <a:gd name="T11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187">
                  <a:moveTo>
                    <a:pt x="1" y="186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1" y="187"/>
                    <a:pt x="1" y="187"/>
                    <a:pt x="1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1" y="186"/>
                    <a:pt x="1" y="186"/>
                    <a:pt x="1" y="186"/>
                  </a:cubicBezTo>
                  <a:moveTo>
                    <a:pt x="2" y="182"/>
                  </a:moveTo>
                  <a:cubicBezTo>
                    <a:pt x="2" y="183"/>
                    <a:pt x="2" y="183"/>
                    <a:pt x="2" y="183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2" y="183"/>
                    <a:pt x="2" y="183"/>
                    <a:pt x="2" y="182"/>
                  </a:cubicBezTo>
                  <a:moveTo>
                    <a:pt x="3" y="180"/>
                  </a:moveTo>
                  <a:cubicBezTo>
                    <a:pt x="3" y="180"/>
                    <a:pt x="3" y="181"/>
                    <a:pt x="3" y="181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3" y="180"/>
                    <a:pt x="3" y="180"/>
                    <a:pt x="3" y="180"/>
                  </a:cubicBezTo>
                  <a:moveTo>
                    <a:pt x="4" y="180"/>
                  </a:move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moveTo>
                    <a:pt x="5" y="177"/>
                  </a:move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4" y="178"/>
                    <a:pt x="4" y="179"/>
                  </a:cubicBezTo>
                  <a:cubicBezTo>
                    <a:pt x="4" y="178"/>
                    <a:pt x="5" y="178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5" y="177"/>
                  </a:move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7" y="173"/>
                  </a:moveTo>
                  <a:cubicBezTo>
                    <a:pt x="7" y="173"/>
                    <a:pt x="7" y="174"/>
                    <a:pt x="7" y="174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7" y="174"/>
                    <a:pt x="7" y="173"/>
                    <a:pt x="7" y="173"/>
                  </a:cubicBezTo>
                  <a:moveTo>
                    <a:pt x="8" y="170"/>
                  </a:moveTo>
                  <a:cubicBezTo>
                    <a:pt x="8" y="170"/>
                    <a:pt x="8" y="170"/>
                    <a:pt x="8" y="170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8" y="172"/>
                    <a:pt x="8" y="172"/>
                  </a:cubicBezTo>
                  <a:cubicBezTo>
                    <a:pt x="8" y="172"/>
                    <a:pt x="8" y="172"/>
                    <a:pt x="8" y="171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8" y="170"/>
                    <a:pt x="8" y="170"/>
                    <a:pt x="8" y="170"/>
                  </a:cubicBezTo>
                  <a:moveTo>
                    <a:pt x="9" y="168"/>
                  </a:move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8"/>
                    <a:pt x="9" y="168"/>
                    <a:pt x="9" y="168"/>
                  </a:cubicBezTo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moveTo>
                    <a:pt x="37" y="118"/>
                  </a:move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8"/>
                    <a:pt x="36" y="118"/>
                  </a:cubicBezTo>
                  <a:cubicBezTo>
                    <a:pt x="36" y="118"/>
                    <a:pt x="36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moveTo>
                    <a:pt x="39" y="113"/>
                  </a:moveTo>
                  <a:cubicBezTo>
                    <a:pt x="39" y="113"/>
                    <a:pt x="39" y="113"/>
                    <a:pt x="39" y="113"/>
                  </a:cubicBezTo>
                  <a:cubicBezTo>
                    <a:pt x="39" y="113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3"/>
                  </a:cubicBezTo>
                  <a:cubicBezTo>
                    <a:pt x="39" y="113"/>
                    <a:pt x="39" y="113"/>
                    <a:pt x="39" y="113"/>
                  </a:cubicBezTo>
                  <a:moveTo>
                    <a:pt x="49" y="97"/>
                  </a:moveTo>
                  <a:cubicBezTo>
                    <a:pt x="48" y="98"/>
                    <a:pt x="47" y="100"/>
                    <a:pt x="47" y="101"/>
                  </a:cubicBezTo>
                  <a:cubicBezTo>
                    <a:pt x="47" y="100"/>
                    <a:pt x="48" y="99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moveTo>
                    <a:pt x="67" y="70"/>
                  </a:moveTo>
                  <a:cubicBezTo>
                    <a:pt x="66" y="71"/>
                    <a:pt x="65" y="72"/>
                    <a:pt x="64" y="7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6" y="71"/>
                    <a:pt x="67" y="70"/>
                  </a:cubicBezTo>
                  <a:moveTo>
                    <a:pt x="75" y="58"/>
                  </a:moveTo>
                  <a:cubicBezTo>
                    <a:pt x="73" y="61"/>
                    <a:pt x="71" y="64"/>
                    <a:pt x="69" y="67"/>
                  </a:cubicBezTo>
                  <a:cubicBezTo>
                    <a:pt x="69" y="67"/>
                    <a:pt x="69" y="67"/>
                    <a:pt x="69" y="6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2" y="63"/>
                    <a:pt x="73" y="61"/>
                    <a:pt x="75" y="59"/>
                  </a:cubicBezTo>
                  <a:cubicBezTo>
                    <a:pt x="75" y="58"/>
                    <a:pt x="75" y="58"/>
                    <a:pt x="75" y="58"/>
                  </a:cubicBezTo>
                  <a:moveTo>
                    <a:pt x="97" y="32"/>
                  </a:moveTo>
                  <a:cubicBezTo>
                    <a:pt x="90" y="40"/>
                    <a:pt x="83" y="48"/>
                    <a:pt x="76" y="57"/>
                  </a:cubicBezTo>
                  <a:cubicBezTo>
                    <a:pt x="77" y="55"/>
                    <a:pt x="79" y="54"/>
                    <a:pt x="80" y="52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2" y="49"/>
                    <a:pt x="84" y="47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8" y="42"/>
                    <a:pt x="90" y="40"/>
                    <a:pt x="91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3" y="36"/>
                    <a:pt x="95" y="34"/>
                    <a:pt x="97" y="32"/>
                  </a:cubicBezTo>
                  <a:moveTo>
                    <a:pt x="108" y="21"/>
                  </a:moveTo>
                  <a:cubicBezTo>
                    <a:pt x="104" y="25"/>
                    <a:pt x="101" y="28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9" y="30"/>
                    <a:pt x="101" y="28"/>
                    <a:pt x="102" y="27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5" y="25"/>
                    <a:pt x="106" y="23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moveTo>
                    <a:pt x="114" y="17"/>
                  </a:move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moveTo>
                    <a:pt x="119" y="13"/>
                  </a:moveTo>
                  <a:cubicBezTo>
                    <a:pt x="119" y="14"/>
                    <a:pt x="118" y="14"/>
                    <a:pt x="117" y="14"/>
                  </a:cubicBezTo>
                  <a:cubicBezTo>
                    <a:pt x="118" y="14"/>
                    <a:pt x="119" y="14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moveTo>
                    <a:pt x="143" y="3"/>
                  </a:moveTo>
                  <a:cubicBezTo>
                    <a:pt x="137" y="5"/>
                    <a:pt x="131" y="7"/>
                    <a:pt x="125" y="10"/>
                  </a:cubicBezTo>
                  <a:cubicBezTo>
                    <a:pt x="126" y="9"/>
                    <a:pt x="128" y="9"/>
                    <a:pt x="129" y="8"/>
                  </a:cubicBezTo>
                  <a:cubicBezTo>
                    <a:pt x="129" y="8"/>
                    <a:pt x="129" y="8"/>
                    <a:pt x="130" y="8"/>
                  </a:cubicBezTo>
                  <a:cubicBezTo>
                    <a:pt x="131" y="7"/>
                    <a:pt x="132" y="6"/>
                    <a:pt x="134" y="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5" y="5"/>
                    <a:pt x="137" y="5"/>
                    <a:pt x="138" y="4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41" y="3"/>
                    <a:pt x="142" y="3"/>
                    <a:pt x="143" y="3"/>
                  </a:cubicBezTo>
                  <a:moveTo>
                    <a:pt x="155" y="0"/>
                  </a:moveTo>
                  <a:cubicBezTo>
                    <a:pt x="152" y="1"/>
                    <a:pt x="148" y="1"/>
                    <a:pt x="144" y="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5" y="2"/>
                    <a:pt x="147" y="2"/>
                    <a:pt x="149" y="1"/>
                  </a:cubicBezTo>
                  <a:cubicBezTo>
                    <a:pt x="149" y="1"/>
                    <a:pt x="149" y="1"/>
                    <a:pt x="150" y="1"/>
                  </a:cubicBezTo>
                  <a:cubicBezTo>
                    <a:pt x="151" y="1"/>
                    <a:pt x="153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5" y="0"/>
                    <a:pt x="155" y="0"/>
                    <a:pt x="155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5307013" y="1011238"/>
              <a:ext cx="3930650" cy="4789488"/>
            </a:xfrm>
            <a:custGeom>
              <a:avLst/>
              <a:gdLst>
                <a:gd name="T0" fmla="*/ 2 w 186"/>
                <a:gd name="T1" fmla="*/ 218 h 227"/>
                <a:gd name="T2" fmla="*/ 7 w 186"/>
                <a:gd name="T3" fmla="*/ 222 h 227"/>
                <a:gd name="T4" fmla="*/ 15 w 186"/>
                <a:gd name="T5" fmla="*/ 226 h 227"/>
                <a:gd name="T6" fmla="*/ 12 w 186"/>
                <a:gd name="T7" fmla="*/ 200 h 227"/>
                <a:gd name="T8" fmla="*/ 12 w 186"/>
                <a:gd name="T9" fmla="*/ 200 h 227"/>
                <a:gd name="T10" fmla="*/ 9 w 186"/>
                <a:gd name="T11" fmla="*/ 173 h 227"/>
                <a:gd name="T12" fmla="*/ 9 w 186"/>
                <a:gd name="T13" fmla="*/ 174 h 227"/>
                <a:gd name="T14" fmla="*/ 8 w 186"/>
                <a:gd name="T15" fmla="*/ 175 h 227"/>
                <a:gd name="T16" fmla="*/ 8 w 186"/>
                <a:gd name="T17" fmla="*/ 177 h 227"/>
                <a:gd name="T18" fmla="*/ 7 w 186"/>
                <a:gd name="T19" fmla="*/ 179 h 227"/>
                <a:gd name="T20" fmla="*/ 5 w 186"/>
                <a:gd name="T21" fmla="*/ 182 h 227"/>
                <a:gd name="T22" fmla="*/ 5 w 186"/>
                <a:gd name="T23" fmla="*/ 182 h 227"/>
                <a:gd name="T24" fmla="*/ 4 w 186"/>
                <a:gd name="T25" fmla="*/ 185 h 227"/>
                <a:gd name="T26" fmla="*/ 4 w 186"/>
                <a:gd name="T27" fmla="*/ 185 h 227"/>
                <a:gd name="T28" fmla="*/ 3 w 186"/>
                <a:gd name="T29" fmla="*/ 186 h 227"/>
                <a:gd name="T30" fmla="*/ 2 w 186"/>
                <a:gd name="T31" fmla="*/ 188 h 227"/>
                <a:gd name="T32" fmla="*/ 0 w 186"/>
                <a:gd name="T33" fmla="*/ 192 h 227"/>
                <a:gd name="T34" fmla="*/ 4 w 186"/>
                <a:gd name="T35" fmla="*/ 208 h 227"/>
                <a:gd name="T36" fmla="*/ 11 w 186"/>
                <a:gd name="T37" fmla="*/ 199 h 227"/>
                <a:gd name="T38" fmla="*/ 11 w 186"/>
                <a:gd name="T39" fmla="*/ 173 h 227"/>
                <a:gd name="T40" fmla="*/ 164 w 186"/>
                <a:gd name="T41" fmla="*/ 2 h 227"/>
                <a:gd name="T42" fmla="*/ 155 w 186"/>
                <a:gd name="T43" fmla="*/ 5 h 227"/>
                <a:gd name="T44" fmla="*/ 150 w 186"/>
                <a:gd name="T45" fmla="*/ 6 h 227"/>
                <a:gd name="T46" fmla="*/ 144 w 186"/>
                <a:gd name="T47" fmla="*/ 8 h 227"/>
                <a:gd name="T48" fmla="*/ 138 w 186"/>
                <a:gd name="T49" fmla="*/ 9 h 227"/>
                <a:gd name="T50" fmla="*/ 130 w 186"/>
                <a:gd name="T51" fmla="*/ 13 h 227"/>
                <a:gd name="T52" fmla="*/ 125 w 186"/>
                <a:gd name="T53" fmla="*/ 15 h 227"/>
                <a:gd name="T54" fmla="*/ 117 w 186"/>
                <a:gd name="T55" fmla="*/ 19 h 227"/>
                <a:gd name="T56" fmla="*/ 114 w 186"/>
                <a:gd name="T57" fmla="*/ 22 h 227"/>
                <a:gd name="T58" fmla="*/ 103 w 186"/>
                <a:gd name="T59" fmla="*/ 31 h 227"/>
                <a:gd name="T60" fmla="*/ 97 w 186"/>
                <a:gd name="T61" fmla="*/ 37 h 227"/>
                <a:gd name="T62" fmla="*/ 91 w 186"/>
                <a:gd name="T63" fmla="*/ 43 h 227"/>
                <a:gd name="T64" fmla="*/ 81 w 186"/>
                <a:gd name="T65" fmla="*/ 56 h 227"/>
                <a:gd name="T66" fmla="*/ 75 w 186"/>
                <a:gd name="T67" fmla="*/ 63 h 227"/>
                <a:gd name="T68" fmla="*/ 69 w 186"/>
                <a:gd name="T69" fmla="*/ 71 h 227"/>
                <a:gd name="T70" fmla="*/ 65 w 186"/>
                <a:gd name="T71" fmla="*/ 78 h 227"/>
                <a:gd name="T72" fmla="*/ 49 w 186"/>
                <a:gd name="T73" fmla="*/ 102 h 227"/>
                <a:gd name="T74" fmla="*/ 39 w 186"/>
                <a:gd name="T75" fmla="*/ 118 h 227"/>
                <a:gd name="T76" fmla="*/ 37 w 186"/>
                <a:gd name="T77" fmla="*/ 123 h 227"/>
                <a:gd name="T78" fmla="*/ 36 w 186"/>
                <a:gd name="T79" fmla="*/ 123 h 227"/>
                <a:gd name="T80" fmla="*/ 33 w 186"/>
                <a:gd name="T81" fmla="*/ 128 h 227"/>
                <a:gd name="T82" fmla="*/ 127 w 186"/>
                <a:gd name="T83" fmla="*/ 15 h 227"/>
                <a:gd name="T84" fmla="*/ 186 w 186"/>
                <a:gd name="T8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6" h="227">
                  <a:moveTo>
                    <a:pt x="4" y="211"/>
                  </a:moveTo>
                  <a:cubicBezTo>
                    <a:pt x="3" y="212"/>
                    <a:pt x="3" y="213"/>
                    <a:pt x="2" y="214"/>
                  </a:cubicBezTo>
                  <a:cubicBezTo>
                    <a:pt x="2" y="218"/>
                    <a:pt x="2" y="218"/>
                    <a:pt x="2" y="218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13" y="227"/>
                    <a:pt x="13" y="227"/>
                    <a:pt x="13" y="227"/>
                  </a:cubicBezTo>
                  <a:cubicBezTo>
                    <a:pt x="15" y="226"/>
                    <a:pt x="15" y="226"/>
                    <a:pt x="15" y="226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4" y="211"/>
                    <a:pt x="4" y="211"/>
                    <a:pt x="4" y="211"/>
                  </a:cubicBezTo>
                  <a:moveTo>
                    <a:pt x="12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12" y="200"/>
                    <a:pt x="12" y="200"/>
                    <a:pt x="12" y="200"/>
                  </a:cubicBezTo>
                  <a:moveTo>
                    <a:pt x="11" y="173"/>
                  </a:moveTo>
                  <a:cubicBezTo>
                    <a:pt x="11" y="173"/>
                    <a:pt x="10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5"/>
                    <a:pt x="8" y="175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7"/>
                    <a:pt x="8" y="177"/>
                    <a:pt x="8" y="177"/>
                  </a:cubicBezTo>
                  <a:cubicBezTo>
                    <a:pt x="7" y="177"/>
                    <a:pt x="7" y="178"/>
                    <a:pt x="7" y="178"/>
                  </a:cubicBezTo>
                  <a:cubicBezTo>
                    <a:pt x="7" y="178"/>
                    <a:pt x="7" y="179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6" y="180"/>
                    <a:pt x="6" y="180"/>
                    <a:pt x="6" y="180"/>
                  </a:cubicBezTo>
                  <a:cubicBezTo>
                    <a:pt x="6" y="180"/>
                    <a:pt x="6" y="181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3"/>
                    <a:pt x="4" y="183"/>
                    <a:pt x="4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6"/>
                    <a:pt x="3" y="187"/>
                    <a:pt x="2" y="187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1" y="189"/>
                    <a:pt x="1" y="190"/>
                    <a:pt x="1" y="19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192"/>
                    <a:pt x="1" y="192"/>
                    <a:pt x="1" y="192"/>
                  </a:cubicBezTo>
                  <a:cubicBezTo>
                    <a:pt x="2" y="211"/>
                    <a:pt x="2" y="211"/>
                    <a:pt x="2" y="211"/>
                  </a:cubicBezTo>
                  <a:cubicBezTo>
                    <a:pt x="2" y="210"/>
                    <a:pt x="3" y="209"/>
                    <a:pt x="4" y="208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3" y="192"/>
                    <a:pt x="6" y="185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moveTo>
                    <a:pt x="186" y="0"/>
                  </a:moveTo>
                  <a:cubicBezTo>
                    <a:pt x="179" y="0"/>
                    <a:pt x="172" y="1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2" y="3"/>
                    <a:pt x="158" y="4"/>
                    <a:pt x="155" y="5"/>
                  </a:cubicBezTo>
                  <a:cubicBezTo>
                    <a:pt x="155" y="5"/>
                    <a:pt x="155" y="5"/>
                    <a:pt x="154" y="5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3" y="5"/>
                    <a:pt x="151" y="6"/>
                    <a:pt x="150" y="6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47" y="7"/>
                    <a:pt x="145" y="7"/>
                    <a:pt x="144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8"/>
                    <a:pt x="144" y="8"/>
                    <a:pt x="143" y="8"/>
                  </a:cubicBezTo>
                  <a:cubicBezTo>
                    <a:pt x="142" y="8"/>
                    <a:pt x="141" y="8"/>
                    <a:pt x="139" y="9"/>
                  </a:cubicBezTo>
                  <a:cubicBezTo>
                    <a:pt x="139" y="9"/>
                    <a:pt x="139" y="9"/>
                    <a:pt x="138" y="9"/>
                  </a:cubicBezTo>
                  <a:cubicBezTo>
                    <a:pt x="137" y="10"/>
                    <a:pt x="135" y="10"/>
                    <a:pt x="134" y="11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132" y="11"/>
                    <a:pt x="131" y="12"/>
                    <a:pt x="130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8" y="14"/>
                    <a:pt x="126" y="14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3" y="16"/>
                    <a:pt x="121" y="17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9"/>
                    <a:pt x="118" y="19"/>
                    <a:pt x="117" y="19"/>
                  </a:cubicBezTo>
                  <a:cubicBezTo>
                    <a:pt x="116" y="20"/>
                    <a:pt x="115" y="21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2" y="23"/>
                    <a:pt x="110" y="25"/>
                    <a:pt x="108" y="26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6" y="28"/>
                    <a:pt x="105" y="30"/>
                    <a:pt x="103" y="31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1" y="33"/>
                    <a:pt x="99" y="35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5" y="39"/>
                    <a:pt x="93" y="41"/>
                    <a:pt x="92" y="4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5"/>
                    <a:pt x="88" y="47"/>
                    <a:pt x="86" y="49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4" y="52"/>
                    <a:pt x="82" y="54"/>
                    <a:pt x="81" y="56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79" y="59"/>
                    <a:pt x="77" y="60"/>
                    <a:pt x="76" y="62"/>
                  </a:cubicBezTo>
                  <a:cubicBezTo>
                    <a:pt x="76" y="63"/>
                    <a:pt x="75" y="63"/>
                    <a:pt x="75" y="63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3" y="66"/>
                    <a:pt x="72" y="68"/>
                    <a:pt x="70" y="70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4"/>
                    <a:pt x="67" y="75"/>
                  </a:cubicBezTo>
                  <a:cubicBezTo>
                    <a:pt x="66" y="76"/>
                    <a:pt x="65" y="77"/>
                    <a:pt x="65" y="78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59" y="86"/>
                    <a:pt x="54" y="94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8" y="104"/>
                    <a:pt x="47" y="105"/>
                    <a:pt x="47" y="106"/>
                  </a:cubicBezTo>
                  <a:cubicBezTo>
                    <a:pt x="44" y="110"/>
                    <a:pt x="42" y="114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21"/>
                    <a:pt x="37" y="122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6"/>
                    <a:pt x="34" y="127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4" y="130"/>
                    <a:pt x="34" y="130"/>
                    <a:pt x="35" y="131"/>
                  </a:cubicBezTo>
                  <a:cubicBezTo>
                    <a:pt x="60" y="86"/>
                    <a:pt x="96" y="31"/>
                    <a:pt x="127" y="15"/>
                  </a:cubicBezTo>
                  <a:cubicBezTo>
                    <a:pt x="139" y="9"/>
                    <a:pt x="154" y="5"/>
                    <a:pt x="167" y="3"/>
                  </a:cubicBezTo>
                  <a:cubicBezTo>
                    <a:pt x="167" y="2"/>
                    <a:pt x="167" y="2"/>
                    <a:pt x="167" y="2"/>
                  </a:cubicBezTo>
                  <a:cubicBezTo>
                    <a:pt x="173" y="1"/>
                    <a:pt x="180" y="0"/>
                    <a:pt x="186" y="0"/>
                  </a:cubicBezTo>
                </a:path>
              </a:pathLst>
            </a:custGeom>
            <a:solidFill>
              <a:srgbClr val="898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348288" y="5208588"/>
              <a:ext cx="211138" cy="317500"/>
            </a:xfrm>
            <a:custGeom>
              <a:avLst/>
              <a:gdLst>
                <a:gd name="T0" fmla="*/ 2 w 10"/>
                <a:gd name="T1" fmla="*/ 9 h 15"/>
                <a:gd name="T2" fmla="*/ 0 w 10"/>
                <a:gd name="T3" fmla="*/ 12 h 15"/>
                <a:gd name="T4" fmla="*/ 0 w 10"/>
                <a:gd name="T5" fmla="*/ 15 h 15"/>
                <a:gd name="T6" fmla="*/ 2 w 10"/>
                <a:gd name="T7" fmla="*/ 12 h 15"/>
                <a:gd name="T8" fmla="*/ 2 w 10"/>
                <a:gd name="T9" fmla="*/ 9 h 15"/>
                <a:gd name="T10" fmla="*/ 9 w 10"/>
                <a:gd name="T11" fmla="*/ 0 h 15"/>
                <a:gd name="T12" fmla="*/ 9 w 10"/>
                <a:gd name="T13" fmla="*/ 0 h 15"/>
                <a:gd name="T14" fmla="*/ 10 w 10"/>
                <a:gd name="T15" fmla="*/ 1 h 15"/>
                <a:gd name="T16" fmla="*/ 10 w 10"/>
                <a:gd name="T17" fmla="*/ 1 h 15"/>
                <a:gd name="T18" fmla="*/ 9 w 10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2" y="9"/>
                  </a:moveTo>
                  <a:cubicBezTo>
                    <a:pt x="1" y="10"/>
                    <a:pt x="0" y="11"/>
                    <a:pt x="0" y="1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4"/>
                    <a:pt x="1" y="13"/>
                    <a:pt x="2" y="12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594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370513" y="5060950"/>
              <a:ext cx="485775" cy="717550"/>
            </a:xfrm>
            <a:custGeom>
              <a:avLst/>
              <a:gdLst>
                <a:gd name="T0" fmla="*/ 0 w 306"/>
                <a:gd name="T1" fmla="*/ 0 h 452"/>
                <a:gd name="T2" fmla="*/ 13 w 306"/>
                <a:gd name="T3" fmla="*/ 213 h 452"/>
                <a:gd name="T4" fmla="*/ 13 w 306"/>
                <a:gd name="T5" fmla="*/ 253 h 452"/>
                <a:gd name="T6" fmla="*/ 26 w 306"/>
                <a:gd name="T7" fmla="*/ 333 h 452"/>
                <a:gd name="T8" fmla="*/ 159 w 306"/>
                <a:gd name="T9" fmla="*/ 452 h 452"/>
                <a:gd name="T10" fmla="*/ 306 w 306"/>
                <a:gd name="T11" fmla="*/ 266 h 452"/>
                <a:gd name="T12" fmla="*/ 306 w 306"/>
                <a:gd name="T13" fmla="*/ 253 h 452"/>
                <a:gd name="T14" fmla="*/ 119 w 306"/>
                <a:gd name="T15" fmla="*/ 107 h 452"/>
                <a:gd name="T16" fmla="*/ 106 w 306"/>
                <a:gd name="T17" fmla="*/ 93 h 452"/>
                <a:gd name="T18" fmla="*/ 0 w 306"/>
                <a:gd name="T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452">
                  <a:moveTo>
                    <a:pt x="0" y="0"/>
                  </a:moveTo>
                  <a:lnTo>
                    <a:pt x="13" y="213"/>
                  </a:lnTo>
                  <a:lnTo>
                    <a:pt x="13" y="253"/>
                  </a:lnTo>
                  <a:lnTo>
                    <a:pt x="26" y="333"/>
                  </a:lnTo>
                  <a:lnTo>
                    <a:pt x="159" y="452"/>
                  </a:lnTo>
                  <a:lnTo>
                    <a:pt x="306" y="266"/>
                  </a:lnTo>
                  <a:lnTo>
                    <a:pt x="306" y="253"/>
                  </a:lnTo>
                  <a:lnTo>
                    <a:pt x="119" y="107"/>
                  </a:lnTo>
                  <a:lnTo>
                    <a:pt x="106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370513" y="5060950"/>
              <a:ext cx="485775" cy="717550"/>
            </a:xfrm>
            <a:custGeom>
              <a:avLst/>
              <a:gdLst>
                <a:gd name="T0" fmla="*/ 0 w 306"/>
                <a:gd name="T1" fmla="*/ 0 h 452"/>
                <a:gd name="T2" fmla="*/ 13 w 306"/>
                <a:gd name="T3" fmla="*/ 213 h 452"/>
                <a:gd name="T4" fmla="*/ 13 w 306"/>
                <a:gd name="T5" fmla="*/ 253 h 452"/>
                <a:gd name="T6" fmla="*/ 26 w 306"/>
                <a:gd name="T7" fmla="*/ 333 h 452"/>
                <a:gd name="T8" fmla="*/ 159 w 306"/>
                <a:gd name="T9" fmla="*/ 452 h 452"/>
                <a:gd name="T10" fmla="*/ 306 w 306"/>
                <a:gd name="T11" fmla="*/ 266 h 452"/>
                <a:gd name="T12" fmla="*/ 306 w 306"/>
                <a:gd name="T13" fmla="*/ 253 h 452"/>
                <a:gd name="T14" fmla="*/ 119 w 306"/>
                <a:gd name="T15" fmla="*/ 107 h 452"/>
                <a:gd name="T16" fmla="*/ 106 w 306"/>
                <a:gd name="T17" fmla="*/ 93 h 452"/>
                <a:gd name="T18" fmla="*/ 0 w 306"/>
                <a:gd name="T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452">
                  <a:moveTo>
                    <a:pt x="0" y="0"/>
                  </a:moveTo>
                  <a:lnTo>
                    <a:pt x="13" y="213"/>
                  </a:lnTo>
                  <a:lnTo>
                    <a:pt x="13" y="253"/>
                  </a:lnTo>
                  <a:lnTo>
                    <a:pt x="26" y="333"/>
                  </a:lnTo>
                  <a:lnTo>
                    <a:pt x="159" y="452"/>
                  </a:lnTo>
                  <a:lnTo>
                    <a:pt x="306" y="266"/>
                  </a:lnTo>
                  <a:lnTo>
                    <a:pt x="306" y="253"/>
                  </a:lnTo>
                  <a:lnTo>
                    <a:pt x="119" y="107"/>
                  </a:lnTo>
                  <a:lnTo>
                    <a:pt x="106" y="9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5370513" y="1074738"/>
              <a:ext cx="3910013" cy="4408489"/>
            </a:xfrm>
            <a:custGeom>
              <a:avLst/>
              <a:gdLst>
                <a:gd name="T0" fmla="*/ 9 w 185"/>
                <a:gd name="T1" fmla="*/ 170 h 209"/>
                <a:gd name="T2" fmla="*/ 0 w 185"/>
                <a:gd name="T3" fmla="*/ 189 h 209"/>
                <a:gd name="T4" fmla="*/ 8 w 185"/>
                <a:gd name="T5" fmla="*/ 196 h 209"/>
                <a:gd name="T6" fmla="*/ 9 w 185"/>
                <a:gd name="T7" fmla="*/ 197 h 209"/>
                <a:gd name="T8" fmla="*/ 23 w 185"/>
                <a:gd name="T9" fmla="*/ 208 h 209"/>
                <a:gd name="T10" fmla="*/ 23 w 185"/>
                <a:gd name="T11" fmla="*/ 209 h 209"/>
                <a:gd name="T12" fmla="*/ 27 w 185"/>
                <a:gd name="T13" fmla="*/ 205 h 209"/>
                <a:gd name="T14" fmla="*/ 2 w 185"/>
                <a:gd name="T15" fmla="*/ 184 h 209"/>
                <a:gd name="T16" fmla="*/ 9 w 185"/>
                <a:gd name="T17" fmla="*/ 170 h 209"/>
                <a:gd name="T18" fmla="*/ 9 w 185"/>
                <a:gd name="T19" fmla="*/ 170 h 209"/>
                <a:gd name="T20" fmla="*/ 164 w 185"/>
                <a:gd name="T21" fmla="*/ 0 h 209"/>
                <a:gd name="T22" fmla="*/ 124 w 185"/>
                <a:gd name="T23" fmla="*/ 12 h 209"/>
                <a:gd name="T24" fmla="*/ 32 w 185"/>
                <a:gd name="T25" fmla="*/ 128 h 209"/>
                <a:gd name="T26" fmla="*/ 32 w 185"/>
                <a:gd name="T27" fmla="*/ 128 h 209"/>
                <a:gd name="T28" fmla="*/ 39 w 185"/>
                <a:gd name="T29" fmla="*/ 115 h 209"/>
                <a:gd name="T30" fmla="*/ 76 w 185"/>
                <a:gd name="T31" fmla="*/ 146 h 209"/>
                <a:gd name="T32" fmla="*/ 114 w 185"/>
                <a:gd name="T33" fmla="*/ 102 h 209"/>
                <a:gd name="T34" fmla="*/ 112 w 185"/>
                <a:gd name="T35" fmla="*/ 58 h 209"/>
                <a:gd name="T36" fmla="*/ 137 w 185"/>
                <a:gd name="T37" fmla="*/ 46 h 209"/>
                <a:gd name="T38" fmla="*/ 156 w 185"/>
                <a:gd name="T39" fmla="*/ 53 h 209"/>
                <a:gd name="T40" fmla="*/ 185 w 185"/>
                <a:gd name="T41" fmla="*/ 18 h 209"/>
                <a:gd name="T42" fmla="*/ 164 w 185"/>
                <a:gd name="T4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5" h="209">
                  <a:moveTo>
                    <a:pt x="9" y="170"/>
                  </a:moveTo>
                  <a:cubicBezTo>
                    <a:pt x="3" y="182"/>
                    <a:pt x="0" y="189"/>
                    <a:pt x="0" y="189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9"/>
                    <a:pt x="23" y="209"/>
                    <a:pt x="23" y="209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4" y="181"/>
                    <a:pt x="6" y="176"/>
                    <a:pt x="9" y="170"/>
                  </a:cubicBezTo>
                  <a:cubicBezTo>
                    <a:pt x="9" y="170"/>
                    <a:pt x="9" y="170"/>
                    <a:pt x="9" y="170"/>
                  </a:cubicBezTo>
                  <a:moveTo>
                    <a:pt x="164" y="0"/>
                  </a:moveTo>
                  <a:cubicBezTo>
                    <a:pt x="151" y="2"/>
                    <a:pt x="136" y="6"/>
                    <a:pt x="124" y="12"/>
                  </a:cubicBezTo>
                  <a:cubicBezTo>
                    <a:pt x="93" y="28"/>
                    <a:pt x="57" y="83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4" y="123"/>
                    <a:pt x="37" y="119"/>
                    <a:pt x="39" y="115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02" y="90"/>
                    <a:pt x="101" y="71"/>
                    <a:pt x="112" y="58"/>
                  </a:cubicBezTo>
                  <a:cubicBezTo>
                    <a:pt x="118" y="50"/>
                    <a:pt x="127" y="46"/>
                    <a:pt x="137" y="46"/>
                  </a:cubicBezTo>
                  <a:cubicBezTo>
                    <a:pt x="143" y="46"/>
                    <a:pt x="150" y="48"/>
                    <a:pt x="156" y="53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64" y="0"/>
                    <a:pt x="164" y="0"/>
                    <a:pt x="164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7504113" y="2044700"/>
              <a:ext cx="1163638" cy="1181100"/>
            </a:xfrm>
            <a:custGeom>
              <a:avLst/>
              <a:gdLst>
                <a:gd name="T0" fmla="*/ 36 w 55"/>
                <a:gd name="T1" fmla="*/ 0 h 56"/>
                <a:gd name="T2" fmla="*/ 11 w 55"/>
                <a:gd name="T3" fmla="*/ 12 h 56"/>
                <a:gd name="T4" fmla="*/ 13 w 55"/>
                <a:gd name="T5" fmla="*/ 56 h 56"/>
                <a:gd name="T6" fmla="*/ 17 w 55"/>
                <a:gd name="T7" fmla="*/ 51 h 56"/>
                <a:gd name="T8" fmla="*/ 16 w 55"/>
                <a:gd name="T9" fmla="*/ 16 h 56"/>
                <a:gd name="T10" fmla="*/ 36 w 55"/>
                <a:gd name="T11" fmla="*/ 7 h 56"/>
                <a:gd name="T12" fmla="*/ 51 w 55"/>
                <a:gd name="T13" fmla="*/ 11 h 56"/>
                <a:gd name="T14" fmla="*/ 55 w 55"/>
                <a:gd name="T15" fmla="*/ 7 h 56"/>
                <a:gd name="T16" fmla="*/ 36 w 55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36" y="0"/>
                  </a:moveTo>
                  <a:cubicBezTo>
                    <a:pt x="26" y="0"/>
                    <a:pt x="17" y="4"/>
                    <a:pt x="11" y="12"/>
                  </a:cubicBezTo>
                  <a:cubicBezTo>
                    <a:pt x="0" y="25"/>
                    <a:pt x="1" y="44"/>
                    <a:pt x="13" y="5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8" y="41"/>
                    <a:pt x="7" y="26"/>
                    <a:pt x="16" y="16"/>
                  </a:cubicBezTo>
                  <a:cubicBezTo>
                    <a:pt x="21" y="10"/>
                    <a:pt x="28" y="7"/>
                    <a:pt x="36" y="7"/>
                  </a:cubicBezTo>
                  <a:cubicBezTo>
                    <a:pt x="41" y="7"/>
                    <a:pt x="46" y="8"/>
                    <a:pt x="51" y="11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49" y="2"/>
                    <a:pt x="42" y="0"/>
                    <a:pt x="36" y="0"/>
                  </a:cubicBezTo>
                </a:path>
              </a:pathLst>
            </a:custGeom>
            <a:solidFill>
              <a:srgbClr val="0E3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7653338" y="2192338"/>
              <a:ext cx="928688" cy="928688"/>
            </a:xfrm>
            <a:custGeom>
              <a:avLst/>
              <a:gdLst>
                <a:gd name="T0" fmla="*/ 29 w 44"/>
                <a:gd name="T1" fmla="*/ 0 h 44"/>
                <a:gd name="T2" fmla="*/ 9 w 44"/>
                <a:gd name="T3" fmla="*/ 9 h 44"/>
                <a:gd name="T4" fmla="*/ 10 w 44"/>
                <a:gd name="T5" fmla="*/ 44 h 44"/>
                <a:gd name="T6" fmla="*/ 44 w 44"/>
                <a:gd name="T7" fmla="*/ 4 h 44"/>
                <a:gd name="T8" fmla="*/ 29 w 4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29" y="0"/>
                  </a:moveTo>
                  <a:cubicBezTo>
                    <a:pt x="21" y="0"/>
                    <a:pt x="14" y="3"/>
                    <a:pt x="9" y="9"/>
                  </a:cubicBezTo>
                  <a:cubicBezTo>
                    <a:pt x="0" y="19"/>
                    <a:pt x="1" y="34"/>
                    <a:pt x="10" y="4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9" y="1"/>
                    <a:pt x="34" y="0"/>
                    <a:pt x="29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8836025" y="990600"/>
              <a:ext cx="846138" cy="463550"/>
            </a:xfrm>
            <a:custGeom>
              <a:avLst/>
              <a:gdLst>
                <a:gd name="T0" fmla="*/ 38 w 40"/>
                <a:gd name="T1" fmla="*/ 0 h 22"/>
                <a:gd name="T2" fmla="*/ 19 w 40"/>
                <a:gd name="T3" fmla="*/ 1 h 22"/>
                <a:gd name="T4" fmla="*/ 0 w 40"/>
                <a:gd name="T5" fmla="*/ 3 h 22"/>
                <a:gd name="T6" fmla="*/ 0 w 40"/>
                <a:gd name="T7" fmla="*/ 4 h 22"/>
                <a:gd name="T8" fmla="*/ 21 w 40"/>
                <a:gd name="T9" fmla="*/ 22 h 22"/>
                <a:gd name="T10" fmla="*/ 40 w 40"/>
                <a:gd name="T11" fmla="*/ 0 h 22"/>
                <a:gd name="T12" fmla="*/ 40 w 40"/>
                <a:gd name="T13" fmla="*/ 0 h 22"/>
                <a:gd name="T14" fmla="*/ 38 w 4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2">
                  <a:moveTo>
                    <a:pt x="38" y="0"/>
                  </a:moveTo>
                  <a:cubicBezTo>
                    <a:pt x="35" y="0"/>
                    <a:pt x="28" y="0"/>
                    <a:pt x="19" y="1"/>
                  </a:cubicBezTo>
                  <a:cubicBezTo>
                    <a:pt x="13" y="1"/>
                    <a:pt x="6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9" y="0"/>
                    <a:pt x="3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411788" y="3500438"/>
              <a:ext cx="1565275" cy="1898650"/>
            </a:xfrm>
            <a:custGeom>
              <a:avLst/>
              <a:gdLst>
                <a:gd name="T0" fmla="*/ 37 w 74"/>
                <a:gd name="T1" fmla="*/ 0 h 90"/>
                <a:gd name="T2" fmla="*/ 30 w 74"/>
                <a:gd name="T3" fmla="*/ 13 h 90"/>
                <a:gd name="T4" fmla="*/ 38 w 74"/>
                <a:gd name="T5" fmla="*/ 32 h 90"/>
                <a:gd name="T6" fmla="*/ 6 w 74"/>
                <a:gd name="T7" fmla="*/ 70 h 90"/>
                <a:gd name="T8" fmla="*/ 7 w 74"/>
                <a:gd name="T9" fmla="*/ 55 h 90"/>
                <a:gd name="T10" fmla="*/ 0 w 74"/>
                <a:gd name="T11" fmla="*/ 69 h 90"/>
                <a:gd name="T12" fmla="*/ 25 w 74"/>
                <a:gd name="T13" fmla="*/ 90 h 90"/>
                <a:gd name="T14" fmla="*/ 74 w 74"/>
                <a:gd name="T15" fmla="*/ 31 h 90"/>
                <a:gd name="T16" fmla="*/ 37 w 74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90">
                  <a:moveTo>
                    <a:pt x="37" y="0"/>
                  </a:moveTo>
                  <a:cubicBezTo>
                    <a:pt x="35" y="4"/>
                    <a:pt x="32" y="8"/>
                    <a:pt x="30" y="13"/>
                  </a:cubicBezTo>
                  <a:cubicBezTo>
                    <a:pt x="37" y="20"/>
                    <a:pt x="38" y="32"/>
                    <a:pt x="38" y="32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10" y="60"/>
                    <a:pt x="10" y="56"/>
                    <a:pt x="7" y="55"/>
                  </a:cubicBezTo>
                  <a:cubicBezTo>
                    <a:pt x="4" y="61"/>
                    <a:pt x="2" y="66"/>
                    <a:pt x="0" y="69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3954463" y="3668713"/>
              <a:ext cx="1731963" cy="1982788"/>
            </a:xfrm>
            <a:custGeom>
              <a:avLst/>
              <a:gdLst>
                <a:gd name="T0" fmla="*/ 3 w 82"/>
                <a:gd name="T1" fmla="*/ 94 h 94"/>
                <a:gd name="T2" fmla="*/ 0 w 82"/>
                <a:gd name="T3" fmla="*/ 94 h 94"/>
                <a:gd name="T4" fmla="*/ 0 w 82"/>
                <a:gd name="T5" fmla="*/ 94 h 94"/>
                <a:gd name="T6" fmla="*/ 3 w 82"/>
                <a:gd name="T7" fmla="*/ 94 h 94"/>
                <a:gd name="T8" fmla="*/ 3 w 82"/>
                <a:gd name="T9" fmla="*/ 94 h 94"/>
                <a:gd name="T10" fmla="*/ 62 w 82"/>
                <a:gd name="T11" fmla="*/ 7 h 94"/>
                <a:gd name="T12" fmla="*/ 47 w 82"/>
                <a:gd name="T13" fmla="*/ 20 h 94"/>
                <a:gd name="T14" fmla="*/ 62 w 82"/>
                <a:gd name="T15" fmla="*/ 7 h 94"/>
                <a:gd name="T16" fmla="*/ 79 w 82"/>
                <a:gd name="T17" fmla="*/ 0 h 94"/>
                <a:gd name="T18" fmla="*/ 73 w 82"/>
                <a:gd name="T19" fmla="*/ 2 h 94"/>
                <a:gd name="T20" fmla="*/ 76 w 82"/>
                <a:gd name="T21" fmla="*/ 1 h 94"/>
                <a:gd name="T22" fmla="*/ 76 w 82"/>
                <a:gd name="T23" fmla="*/ 1 h 94"/>
                <a:gd name="T24" fmla="*/ 79 w 82"/>
                <a:gd name="T25" fmla="*/ 0 h 94"/>
                <a:gd name="T26" fmla="*/ 82 w 82"/>
                <a:gd name="T27" fmla="*/ 0 h 94"/>
                <a:gd name="T28" fmla="*/ 80 w 82"/>
                <a:gd name="T29" fmla="*/ 0 h 94"/>
                <a:gd name="T30" fmla="*/ 80 w 82"/>
                <a:gd name="T31" fmla="*/ 0 h 94"/>
                <a:gd name="T32" fmla="*/ 82 w 82"/>
                <a:gd name="T33" fmla="*/ 0 h 94"/>
                <a:gd name="T34" fmla="*/ 82 w 82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94">
                  <a:moveTo>
                    <a:pt x="3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moveTo>
                    <a:pt x="62" y="7"/>
                  </a:moveTo>
                  <a:cubicBezTo>
                    <a:pt x="57" y="10"/>
                    <a:pt x="52" y="15"/>
                    <a:pt x="47" y="20"/>
                  </a:cubicBezTo>
                  <a:cubicBezTo>
                    <a:pt x="52" y="15"/>
                    <a:pt x="57" y="10"/>
                    <a:pt x="62" y="7"/>
                  </a:cubicBezTo>
                  <a:moveTo>
                    <a:pt x="79" y="0"/>
                  </a:moveTo>
                  <a:cubicBezTo>
                    <a:pt x="77" y="1"/>
                    <a:pt x="75" y="1"/>
                    <a:pt x="73" y="2"/>
                  </a:cubicBezTo>
                  <a:cubicBezTo>
                    <a:pt x="74" y="1"/>
                    <a:pt x="75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7" y="1"/>
                    <a:pt x="78" y="0"/>
                    <a:pt x="79" y="0"/>
                  </a:cubicBezTo>
                  <a:moveTo>
                    <a:pt x="82" y="0"/>
                  </a:move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954463" y="3668713"/>
              <a:ext cx="1731963" cy="1982788"/>
            </a:xfrm>
            <a:custGeom>
              <a:avLst/>
              <a:gdLst>
                <a:gd name="T0" fmla="*/ 82 w 82"/>
                <a:gd name="T1" fmla="*/ 0 h 94"/>
                <a:gd name="T2" fmla="*/ 80 w 82"/>
                <a:gd name="T3" fmla="*/ 0 h 94"/>
                <a:gd name="T4" fmla="*/ 80 w 82"/>
                <a:gd name="T5" fmla="*/ 0 h 94"/>
                <a:gd name="T6" fmla="*/ 79 w 82"/>
                <a:gd name="T7" fmla="*/ 0 h 94"/>
                <a:gd name="T8" fmla="*/ 76 w 82"/>
                <a:gd name="T9" fmla="*/ 1 h 94"/>
                <a:gd name="T10" fmla="*/ 76 w 82"/>
                <a:gd name="T11" fmla="*/ 1 h 94"/>
                <a:gd name="T12" fmla="*/ 73 w 82"/>
                <a:gd name="T13" fmla="*/ 2 h 94"/>
                <a:gd name="T14" fmla="*/ 72 w 82"/>
                <a:gd name="T15" fmla="*/ 2 h 94"/>
                <a:gd name="T16" fmla="*/ 62 w 82"/>
                <a:gd name="T17" fmla="*/ 7 h 94"/>
                <a:gd name="T18" fmla="*/ 47 w 82"/>
                <a:gd name="T19" fmla="*/ 20 h 94"/>
                <a:gd name="T20" fmla="*/ 0 w 82"/>
                <a:gd name="T21" fmla="*/ 94 h 94"/>
                <a:gd name="T22" fmla="*/ 3 w 82"/>
                <a:gd name="T23" fmla="*/ 94 h 94"/>
                <a:gd name="T24" fmla="*/ 74 w 82"/>
                <a:gd name="T25" fmla="*/ 2 h 94"/>
                <a:gd name="T26" fmla="*/ 82 w 82"/>
                <a:gd name="T2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94">
                  <a:moveTo>
                    <a:pt x="82" y="0"/>
                  </a:move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9" y="0"/>
                    <a:pt x="79" y="0"/>
                  </a:cubicBezTo>
                  <a:cubicBezTo>
                    <a:pt x="78" y="0"/>
                    <a:pt x="77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5" y="1"/>
                    <a:pt x="74" y="1"/>
                    <a:pt x="73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68" y="3"/>
                    <a:pt x="65" y="5"/>
                    <a:pt x="62" y="7"/>
                  </a:cubicBezTo>
                  <a:cubicBezTo>
                    <a:pt x="57" y="10"/>
                    <a:pt x="52" y="15"/>
                    <a:pt x="47" y="20"/>
                  </a:cubicBezTo>
                  <a:cubicBezTo>
                    <a:pt x="31" y="40"/>
                    <a:pt x="18" y="69"/>
                    <a:pt x="0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9" y="57"/>
                    <a:pt x="44" y="12"/>
                    <a:pt x="74" y="2"/>
                  </a:cubicBezTo>
                  <a:cubicBezTo>
                    <a:pt x="77" y="1"/>
                    <a:pt x="80" y="0"/>
                    <a:pt x="82" y="0"/>
                  </a:cubicBezTo>
                </a:path>
              </a:pathLst>
            </a:custGeom>
            <a:solidFill>
              <a:srgbClr val="898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4016375" y="3668713"/>
              <a:ext cx="2198688" cy="1982788"/>
            </a:xfrm>
            <a:custGeom>
              <a:avLst/>
              <a:gdLst>
                <a:gd name="T0" fmla="*/ 80 w 104"/>
                <a:gd name="T1" fmla="*/ 0 h 94"/>
                <a:gd name="T2" fmla="*/ 79 w 104"/>
                <a:gd name="T3" fmla="*/ 0 h 94"/>
                <a:gd name="T4" fmla="*/ 79 w 104"/>
                <a:gd name="T5" fmla="*/ 0 h 94"/>
                <a:gd name="T6" fmla="*/ 71 w 104"/>
                <a:gd name="T7" fmla="*/ 2 h 94"/>
                <a:gd name="T8" fmla="*/ 0 w 104"/>
                <a:gd name="T9" fmla="*/ 94 h 94"/>
                <a:gd name="T10" fmla="*/ 0 w 104"/>
                <a:gd name="T11" fmla="*/ 94 h 94"/>
                <a:gd name="T12" fmla="*/ 13 w 104"/>
                <a:gd name="T13" fmla="*/ 91 h 94"/>
                <a:gd name="T14" fmla="*/ 70 w 104"/>
                <a:gd name="T15" fmla="*/ 47 h 94"/>
                <a:gd name="T16" fmla="*/ 70 w 104"/>
                <a:gd name="T17" fmla="*/ 47 h 94"/>
                <a:gd name="T18" fmla="*/ 72 w 104"/>
                <a:gd name="T19" fmla="*/ 47 h 94"/>
                <a:gd name="T20" fmla="*/ 73 w 104"/>
                <a:gd name="T21" fmla="*/ 47 h 94"/>
                <a:gd name="T22" fmla="*/ 73 w 104"/>
                <a:gd name="T23" fmla="*/ 47 h 94"/>
                <a:gd name="T24" fmla="*/ 72 w 104"/>
                <a:gd name="T25" fmla="*/ 62 h 94"/>
                <a:gd name="T26" fmla="*/ 104 w 104"/>
                <a:gd name="T27" fmla="*/ 24 h 94"/>
                <a:gd name="T28" fmla="*/ 96 w 104"/>
                <a:gd name="T29" fmla="*/ 5 h 94"/>
                <a:gd name="T30" fmla="*/ 96 w 104"/>
                <a:gd name="T31" fmla="*/ 5 h 94"/>
                <a:gd name="T32" fmla="*/ 94 w 104"/>
                <a:gd name="T33" fmla="*/ 3 h 94"/>
                <a:gd name="T34" fmla="*/ 94 w 104"/>
                <a:gd name="T35" fmla="*/ 3 h 94"/>
                <a:gd name="T36" fmla="*/ 94 w 104"/>
                <a:gd name="T37" fmla="*/ 3 h 94"/>
                <a:gd name="T38" fmla="*/ 93 w 104"/>
                <a:gd name="T39" fmla="*/ 5 h 94"/>
                <a:gd name="T40" fmla="*/ 80 w 104"/>
                <a:gd name="T4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94">
                  <a:moveTo>
                    <a:pt x="80" y="0"/>
                  </a:moveTo>
                  <a:cubicBezTo>
                    <a:pt x="80" y="0"/>
                    <a:pt x="80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4" y="1"/>
                    <a:pt x="71" y="2"/>
                  </a:cubicBezTo>
                  <a:cubicBezTo>
                    <a:pt x="41" y="12"/>
                    <a:pt x="26" y="57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91"/>
                    <a:pt x="58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7"/>
                    <a:pt x="72" y="47"/>
                    <a:pt x="72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6" y="48"/>
                    <a:pt x="76" y="52"/>
                    <a:pt x="72" y="6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3" y="12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4"/>
                    <a:pt x="95" y="4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4"/>
                    <a:pt x="93" y="4"/>
                    <a:pt x="93" y="5"/>
                  </a:cubicBezTo>
                  <a:cubicBezTo>
                    <a:pt x="90" y="2"/>
                    <a:pt x="86" y="0"/>
                    <a:pt x="80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5370513" y="5610225"/>
              <a:ext cx="84138" cy="84138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2 w 4"/>
                <a:gd name="T5" fmla="*/ 2 h 4"/>
                <a:gd name="T6" fmla="*/ 2 w 4"/>
                <a:gd name="T7" fmla="*/ 2 h 4"/>
                <a:gd name="T8" fmla="*/ 4 w 4"/>
                <a:gd name="T9" fmla="*/ 4 h 4"/>
                <a:gd name="T10" fmla="*/ 4 w 4"/>
                <a:gd name="T11" fmla="*/ 4 h 4"/>
                <a:gd name="T12" fmla="*/ 0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A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411788" y="5651500"/>
              <a:ext cx="42863" cy="428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8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5454650" y="5694363"/>
              <a:ext cx="127000" cy="106363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0 w 6"/>
                <a:gd name="T5" fmla="*/ 0 h 5"/>
                <a:gd name="T6" fmla="*/ 0 w 6"/>
                <a:gd name="T7" fmla="*/ 0 h 5"/>
                <a:gd name="T8" fmla="*/ 6 w 6"/>
                <a:gd name="T9" fmla="*/ 5 h 5"/>
                <a:gd name="T10" fmla="*/ 6 w 6"/>
                <a:gd name="T11" fmla="*/ 5 h 5"/>
                <a:gd name="T12" fmla="*/ 0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85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895826" y="5390026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890872" y="5125478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63540" y="5232661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2009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571445" y="4263862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566491" y="3999314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739159" y="4106497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257239" y="3125421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252285" y="2860873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24953" y="2968056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185868" y="5390026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180914" y="5125478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353582" y="5232661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8861487" y="4263862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856533" y="3999314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029201" y="4106497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9547281" y="3125421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9542327" y="2860873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714995" y="2968056"/>
            <a:ext cx="7774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201N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41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7" grpId="0"/>
      <p:bldP spid="68" grpId="0"/>
      <p:bldP spid="69" grpId="0"/>
      <p:bldP spid="70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3181" y="1904380"/>
            <a:ext cx="9896912" cy="3423893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0626" y="3034659"/>
            <a:ext cx="1423394" cy="1163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5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695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6" y="3034658"/>
            <a:ext cx="3184234" cy="553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75638" y="362707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188137" y="3627076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475638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188137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54" y="643500"/>
            <a:ext cx="2972828" cy="5945657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957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PRESENTATION_TITLE" val="bt93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Office Theme">
  <a:themeElements>
    <a:clrScheme name="自定义 205">
      <a:dk1>
        <a:sysClr val="windowText" lastClr="000000"/>
      </a:dk1>
      <a:lt1>
        <a:sysClr val="window" lastClr="FFFFFF"/>
      </a:lt1>
      <a:dk2>
        <a:srgbClr val="CA8F45"/>
      </a:dk2>
      <a:lt2>
        <a:srgbClr val="E7E6E6"/>
      </a:lt2>
      <a:accent1>
        <a:srgbClr val="4B342A"/>
      </a:accent1>
      <a:accent2>
        <a:srgbClr val="CA8F45"/>
      </a:accent2>
      <a:accent3>
        <a:srgbClr val="4B342A"/>
      </a:accent3>
      <a:accent4>
        <a:srgbClr val="CA8F45"/>
      </a:accent4>
      <a:accent5>
        <a:srgbClr val="4B342A"/>
      </a:accent5>
      <a:accent6>
        <a:srgbClr val="CA8F45"/>
      </a:accent6>
      <a:hlink>
        <a:srgbClr val="4B342A"/>
      </a:hlink>
      <a:folHlink>
        <a:srgbClr val="CA8F45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4006</Words>
  <Application>Microsoft Office PowerPoint</Application>
  <PresentationFormat>自定义</PresentationFormat>
  <Paragraphs>271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Lato Light</vt:lpstr>
      <vt:lpstr>Roboto Light</vt:lpstr>
      <vt:lpstr>Roboto Regular</vt:lpstr>
      <vt:lpstr>宋体</vt:lpstr>
      <vt:lpstr>微软雅黑</vt:lpstr>
      <vt:lpstr>Arial</vt:lpstr>
      <vt:lpstr>Calibri</vt:lpstr>
      <vt:lpstr>Calibri Light</vt:lpstr>
      <vt:lpstr>Impact</vt:lpstr>
      <vt:lpstr>Open Sans</vt:lpstr>
      <vt:lpstr>Open Sans Light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bt931</dc:title>
  <dc:creator/>
  <cp:lastModifiedBy/>
  <cp:revision>1</cp:revision>
  <dcterms:created xsi:type="dcterms:W3CDTF">2017-01-19T14:44:07Z</dcterms:created>
  <dcterms:modified xsi:type="dcterms:W3CDTF">2017-01-19T14:45:56Z</dcterms:modified>
</cp:coreProperties>
</file>