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37" autoAdjust="0"/>
    <p:restoredTop sz="96429" autoAdjust="0"/>
  </p:normalViewPr>
  <p:slideViewPr>
    <p:cSldViewPr>
      <p:cViewPr varScale="1">
        <p:scale>
          <a:sx n="119" d="100"/>
          <a:sy n="119" d="100"/>
        </p:scale>
        <p:origin x="180" y="96"/>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646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1352210" y="2859782"/>
            <a:ext cx="6439583"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大气</a:t>
            </a:r>
            <a:r>
              <a:rPr lang="en-US" altLang="zh-CN"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IOS</a:t>
            </a:r>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风格年度总结</a:t>
            </a:r>
          </a:p>
        </p:txBody>
      </p:sp>
      <p:sp>
        <p:nvSpPr>
          <p:cNvPr id="43" name="文本框 42"/>
          <p:cNvSpPr txBox="1"/>
          <p:nvPr/>
        </p:nvSpPr>
        <p:spPr>
          <a:xfrm>
            <a:off x="2982469" y="3795886"/>
            <a:ext cx="3179075" cy="338554"/>
          </a:xfrm>
          <a:prstGeom prst="rect">
            <a:avLst/>
          </a:prstGeom>
          <a:solidFill>
            <a:srgbClr val="2A7B7E"/>
          </a:solid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汇报人：博龙图  日期：</a:t>
            </a:r>
            <a:r>
              <a:rPr lang="en-US" altLang="zh-CN" sz="160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2020.1.1</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4" name="组合 43"/>
          <p:cNvGrpSpPr/>
          <p:nvPr/>
        </p:nvGrpSpPr>
        <p:grpSpPr>
          <a:xfrm rot="18425727">
            <a:off x="7605075" y="4696862"/>
            <a:ext cx="652064" cy="842456"/>
            <a:chOff x="7608678" y="2072194"/>
            <a:chExt cx="1155251" cy="1492566"/>
          </a:xfrm>
        </p:grpSpPr>
        <p:sp>
          <p:nvSpPr>
            <p:cNvPr id="45" name="等腰三角形 4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606554">
            <a:off x="7634245" y="3849452"/>
            <a:ext cx="465915" cy="673203"/>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0928478">
            <a:off x="8266735" y="4013039"/>
            <a:ext cx="926828" cy="1197447"/>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rot="19431483">
            <a:off x="7604069" y="3459134"/>
            <a:ext cx="250452" cy="361879"/>
            <a:chOff x="7608678" y="2072194"/>
            <a:chExt cx="1155251" cy="1492566"/>
          </a:xfrm>
        </p:grpSpPr>
        <p:sp>
          <p:nvSpPr>
            <p:cNvPr id="60" name="等腰三角形 5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rot="21250768">
            <a:off x="642065" y="3866695"/>
            <a:ext cx="304993" cy="637489"/>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rot="3547030">
            <a:off x="457915" y="4691083"/>
            <a:ext cx="982892" cy="805722"/>
            <a:chOff x="7608678" y="2072194"/>
            <a:chExt cx="1155251" cy="1492566"/>
          </a:xfrm>
        </p:grpSpPr>
        <p:sp>
          <p:nvSpPr>
            <p:cNvPr id="106" name="等腰三角形 10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106"/>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rot="1684352">
            <a:off x="-199550" y="3996633"/>
            <a:ext cx="652064" cy="842456"/>
            <a:chOff x="7608678" y="2072194"/>
            <a:chExt cx="1155251" cy="1492566"/>
          </a:xfrm>
        </p:grpSpPr>
        <p:sp>
          <p:nvSpPr>
            <p:cNvPr id="111" name="等腰三角形 110"/>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等腰三角形 111"/>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116" name="组合 115"/>
          <p:cNvGrpSpPr/>
          <p:nvPr/>
        </p:nvGrpSpPr>
        <p:grpSpPr>
          <a:xfrm rot="18425727">
            <a:off x="8362224" y="809647"/>
            <a:ext cx="652064" cy="842456"/>
            <a:chOff x="7608678" y="2072194"/>
            <a:chExt cx="1155251" cy="1492566"/>
          </a:xfrm>
        </p:grpSpPr>
        <p:sp>
          <p:nvSpPr>
            <p:cNvPr id="117" name="等腰三角形 11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等腰三角形 11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p:cNvGrpSpPr/>
          <p:nvPr/>
        </p:nvGrpSpPr>
        <p:grpSpPr>
          <a:xfrm rot="606554">
            <a:off x="8391394" y="-37763"/>
            <a:ext cx="465915" cy="673203"/>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20928478">
            <a:off x="9023884" y="125824"/>
            <a:ext cx="926828" cy="1197447"/>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19431483">
            <a:off x="8361218" y="-428081"/>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309405" y="368493"/>
            <a:ext cx="4374916" cy="2862322"/>
          </a:xfrm>
          <a:prstGeom prst="rect">
            <a:avLst/>
          </a:prstGeom>
          <a:noFill/>
        </p:spPr>
        <p:txBody>
          <a:bodyPr wrap="none" lIns="91440" tIns="45720" rIns="91440" bIns="45720">
            <a:spAutoFit/>
          </a:bodyPr>
          <a:lstStyle/>
          <a:p>
            <a:pPr algn="ctr"/>
            <a:r>
              <a:rPr lang="en-US" altLang="zh-CN"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2020</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grpSp>
        <p:nvGrpSpPr>
          <p:cNvPr id="136" name="Group 550"/>
          <p:cNvGrpSpPr>
            <a:grpSpLocks/>
          </p:cNvGrpSpPr>
          <p:nvPr/>
        </p:nvGrpSpPr>
        <p:grpSpPr bwMode="auto">
          <a:xfrm>
            <a:off x="5581844" y="5235"/>
            <a:ext cx="1818087" cy="1816794"/>
            <a:chOff x="295" y="3475"/>
            <a:chExt cx="1407" cy="1407"/>
          </a:xfrm>
        </p:grpSpPr>
        <p:sp>
          <p:nvSpPr>
            <p:cNvPr id="137"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8" name="Group 552"/>
            <p:cNvGrpSpPr>
              <a:grpSpLocks/>
            </p:cNvGrpSpPr>
            <p:nvPr/>
          </p:nvGrpSpPr>
          <p:grpSpPr bwMode="auto">
            <a:xfrm>
              <a:off x="476" y="3657"/>
              <a:ext cx="1050" cy="1050"/>
              <a:chOff x="-6056" y="-2208"/>
              <a:chExt cx="2208" cy="2208"/>
            </a:xfrm>
          </p:grpSpPr>
          <p:sp>
            <p:nvSpPr>
              <p:cNvPr id="139"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40" name="Group 554"/>
              <p:cNvGrpSpPr>
                <a:grpSpLocks/>
              </p:cNvGrpSpPr>
              <p:nvPr/>
            </p:nvGrpSpPr>
            <p:grpSpPr bwMode="auto">
              <a:xfrm>
                <a:off x="-6056" y="-2208"/>
                <a:ext cx="2208" cy="2208"/>
                <a:chOff x="-4060" y="-879"/>
                <a:chExt cx="2208" cy="2208"/>
              </a:xfrm>
            </p:grpSpPr>
            <p:grpSp>
              <p:nvGrpSpPr>
                <p:cNvPr id="141" name="Group 555"/>
                <p:cNvGrpSpPr>
                  <a:grpSpLocks/>
                </p:cNvGrpSpPr>
                <p:nvPr/>
              </p:nvGrpSpPr>
              <p:grpSpPr bwMode="auto">
                <a:xfrm>
                  <a:off x="-4060" y="-879"/>
                  <a:ext cx="2208" cy="2208"/>
                  <a:chOff x="-3924" y="-788"/>
                  <a:chExt cx="2208" cy="2208"/>
                </a:xfrm>
              </p:grpSpPr>
              <p:grpSp>
                <p:nvGrpSpPr>
                  <p:cNvPr id="157" name="Group 556"/>
                  <p:cNvGrpSpPr>
                    <a:grpSpLocks noChangeAspect="1"/>
                  </p:cNvGrpSpPr>
                  <p:nvPr/>
                </p:nvGrpSpPr>
                <p:grpSpPr bwMode="auto">
                  <a:xfrm>
                    <a:off x="-3924" y="-788"/>
                    <a:ext cx="2208" cy="2202"/>
                    <a:chOff x="168" y="696"/>
                    <a:chExt cx="1429" cy="1429"/>
                  </a:xfrm>
                </p:grpSpPr>
                <p:grpSp>
                  <p:nvGrpSpPr>
                    <p:cNvPr id="165" name="Group 557"/>
                    <p:cNvGrpSpPr>
                      <a:grpSpLocks noChangeAspect="1"/>
                    </p:cNvGrpSpPr>
                    <p:nvPr/>
                  </p:nvGrpSpPr>
                  <p:grpSpPr bwMode="auto">
                    <a:xfrm>
                      <a:off x="854" y="696"/>
                      <a:ext cx="56" cy="1429"/>
                      <a:chOff x="845" y="696"/>
                      <a:chExt cx="56" cy="1429"/>
                    </a:xfrm>
                  </p:grpSpPr>
                  <p:sp>
                    <p:nvSpPr>
                      <p:cNvPr id="169"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0"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66" name="Group 560"/>
                    <p:cNvGrpSpPr>
                      <a:grpSpLocks noChangeAspect="1"/>
                    </p:cNvGrpSpPr>
                    <p:nvPr/>
                  </p:nvGrpSpPr>
                  <p:grpSpPr bwMode="auto">
                    <a:xfrm rot="5400000">
                      <a:off x="855" y="696"/>
                      <a:ext cx="56" cy="1429"/>
                      <a:chOff x="845" y="696"/>
                      <a:chExt cx="56" cy="1429"/>
                    </a:xfrm>
                  </p:grpSpPr>
                  <p:sp>
                    <p:nvSpPr>
                      <p:cNvPr id="167"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8"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58" name="Group 563"/>
                  <p:cNvGrpSpPr>
                    <a:grpSpLocks noChangeAspect="1"/>
                  </p:cNvGrpSpPr>
                  <p:nvPr/>
                </p:nvGrpSpPr>
                <p:grpSpPr bwMode="auto">
                  <a:xfrm rot="2700000">
                    <a:off x="-3927" y="-785"/>
                    <a:ext cx="2208" cy="2202"/>
                    <a:chOff x="168" y="696"/>
                    <a:chExt cx="1429" cy="1429"/>
                  </a:xfrm>
                </p:grpSpPr>
                <p:grpSp>
                  <p:nvGrpSpPr>
                    <p:cNvPr id="159" name="Group 564"/>
                    <p:cNvGrpSpPr>
                      <a:grpSpLocks noChangeAspect="1"/>
                    </p:cNvGrpSpPr>
                    <p:nvPr/>
                  </p:nvGrpSpPr>
                  <p:grpSpPr bwMode="auto">
                    <a:xfrm>
                      <a:off x="854" y="696"/>
                      <a:ext cx="56" cy="1429"/>
                      <a:chOff x="845" y="696"/>
                      <a:chExt cx="56" cy="1429"/>
                    </a:xfrm>
                  </p:grpSpPr>
                  <p:sp>
                    <p:nvSpPr>
                      <p:cNvPr id="163"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4"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60" name="Group 567"/>
                    <p:cNvGrpSpPr>
                      <a:grpSpLocks noChangeAspect="1"/>
                    </p:cNvGrpSpPr>
                    <p:nvPr/>
                  </p:nvGrpSpPr>
                  <p:grpSpPr bwMode="auto">
                    <a:xfrm rot="5400000">
                      <a:off x="855" y="696"/>
                      <a:ext cx="56" cy="1429"/>
                      <a:chOff x="845" y="696"/>
                      <a:chExt cx="56" cy="1429"/>
                    </a:xfrm>
                  </p:grpSpPr>
                  <p:sp>
                    <p:nvSpPr>
                      <p:cNvPr id="161"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2"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grpSp>
              <p:nvGrpSpPr>
                <p:cNvPr id="142" name="Group 570"/>
                <p:cNvGrpSpPr>
                  <a:grpSpLocks/>
                </p:cNvGrpSpPr>
                <p:nvPr/>
              </p:nvGrpSpPr>
              <p:grpSpPr bwMode="auto">
                <a:xfrm rot="1320000">
                  <a:off x="-3742" y="-520"/>
                  <a:ext cx="1546" cy="1546"/>
                  <a:chOff x="-3924" y="-788"/>
                  <a:chExt cx="2208" cy="2208"/>
                </a:xfrm>
              </p:grpSpPr>
              <p:grpSp>
                <p:nvGrpSpPr>
                  <p:cNvPr id="143" name="Group 571"/>
                  <p:cNvGrpSpPr>
                    <a:grpSpLocks noChangeAspect="1"/>
                  </p:cNvGrpSpPr>
                  <p:nvPr/>
                </p:nvGrpSpPr>
                <p:grpSpPr bwMode="auto">
                  <a:xfrm>
                    <a:off x="-3924" y="-788"/>
                    <a:ext cx="2208" cy="2202"/>
                    <a:chOff x="168" y="696"/>
                    <a:chExt cx="1429" cy="1429"/>
                  </a:xfrm>
                </p:grpSpPr>
                <p:grpSp>
                  <p:nvGrpSpPr>
                    <p:cNvPr id="151" name="Group 572"/>
                    <p:cNvGrpSpPr>
                      <a:grpSpLocks noChangeAspect="1"/>
                    </p:cNvGrpSpPr>
                    <p:nvPr/>
                  </p:nvGrpSpPr>
                  <p:grpSpPr bwMode="auto">
                    <a:xfrm>
                      <a:off x="854" y="696"/>
                      <a:ext cx="56" cy="1429"/>
                      <a:chOff x="845" y="696"/>
                      <a:chExt cx="56" cy="1429"/>
                    </a:xfrm>
                  </p:grpSpPr>
                  <p:sp>
                    <p:nvSpPr>
                      <p:cNvPr id="155"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6"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52" name="Group 575"/>
                    <p:cNvGrpSpPr>
                      <a:grpSpLocks noChangeAspect="1"/>
                    </p:cNvGrpSpPr>
                    <p:nvPr/>
                  </p:nvGrpSpPr>
                  <p:grpSpPr bwMode="auto">
                    <a:xfrm rot="5400000">
                      <a:off x="855" y="696"/>
                      <a:ext cx="56" cy="1429"/>
                      <a:chOff x="845" y="696"/>
                      <a:chExt cx="56" cy="1429"/>
                    </a:xfrm>
                  </p:grpSpPr>
                  <p:sp>
                    <p:nvSpPr>
                      <p:cNvPr id="153"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4"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44" name="Group 578"/>
                  <p:cNvGrpSpPr>
                    <a:grpSpLocks noChangeAspect="1"/>
                  </p:cNvGrpSpPr>
                  <p:nvPr/>
                </p:nvGrpSpPr>
                <p:grpSpPr bwMode="auto">
                  <a:xfrm rot="2700000">
                    <a:off x="-3927" y="-785"/>
                    <a:ext cx="2208" cy="2202"/>
                    <a:chOff x="168" y="696"/>
                    <a:chExt cx="1429" cy="1429"/>
                  </a:xfrm>
                </p:grpSpPr>
                <p:grpSp>
                  <p:nvGrpSpPr>
                    <p:cNvPr id="145" name="Group 579"/>
                    <p:cNvGrpSpPr>
                      <a:grpSpLocks noChangeAspect="1"/>
                    </p:cNvGrpSpPr>
                    <p:nvPr/>
                  </p:nvGrpSpPr>
                  <p:grpSpPr bwMode="auto">
                    <a:xfrm>
                      <a:off x="854" y="696"/>
                      <a:ext cx="56" cy="1429"/>
                      <a:chOff x="845" y="696"/>
                      <a:chExt cx="56" cy="1429"/>
                    </a:xfrm>
                  </p:grpSpPr>
                  <p:sp>
                    <p:nvSpPr>
                      <p:cNvPr id="149"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0"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46" name="Group 582"/>
                    <p:cNvGrpSpPr>
                      <a:grpSpLocks noChangeAspect="1"/>
                    </p:cNvGrpSpPr>
                    <p:nvPr/>
                  </p:nvGrpSpPr>
                  <p:grpSpPr bwMode="auto">
                    <a:xfrm rot="5400000">
                      <a:off x="855" y="696"/>
                      <a:ext cx="56" cy="1429"/>
                      <a:chOff x="845" y="696"/>
                      <a:chExt cx="56" cy="1429"/>
                    </a:xfrm>
                  </p:grpSpPr>
                  <p:sp>
                    <p:nvSpPr>
                      <p:cNvPr id="147"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8"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6000">
        <p14:vortex dir="r"/>
        <p:sndAc>
          <p:stSnd loop="1">
            <p:snd r:embed="rId3" name="穿越火线 游戏背景音乐.wav"/>
          </p:stSnd>
        </p:sndAc>
      </p:transition>
    </mc:Choice>
    <mc:Fallback xmlns="">
      <p:transition spd="slow" advClick="0" advTm="6000">
        <p:fade/>
        <p:sndAc>
          <p:stSnd loop="1">
            <p:snd r:embed="rId7" name="穿越火线 游戏背景音乐.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14:bounceEnd="44000">
                                          <p:cBhvr additive="base">
                                            <p:cTn id="13" dur="1000" fill="hold"/>
                                            <p:tgtEl>
                                              <p:spTgt spid="41"/>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fill="hold"/>
                                            <p:tgtEl>
                                              <p:spTgt spid="41"/>
                                            </p:tgtEl>
                                            <p:attrNameLst>
                                              <p:attrName>ppt_x</p:attrName>
                                            </p:attrNameLst>
                                          </p:cBhvr>
                                          <p:tavLst>
                                            <p:tav tm="0">
                                              <p:val>
                                                <p:strVal val="1+#ppt_w/2"/>
                                              </p:val>
                                            </p:tav>
                                            <p:tav tm="100000">
                                              <p:val>
                                                <p:strVal val="#ppt_x"/>
                                              </p:val>
                                            </p:tav>
                                          </p:tavLst>
                                        </p:anim>
                                        <p:anim calcmode="lin" valueType="num">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53" name="组合 52"/>
          <p:cNvGrpSpPr/>
          <p:nvPr/>
        </p:nvGrpSpPr>
        <p:grpSpPr>
          <a:xfrm rot="3172006" flipH="1">
            <a:off x="432339" y="3729946"/>
            <a:ext cx="662656" cy="957475"/>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rot="19202141" flipH="1">
            <a:off x="1114239" y="2889358"/>
            <a:ext cx="781543" cy="998125"/>
            <a:chOff x="7608678" y="2072194"/>
            <a:chExt cx="1155251" cy="1492566"/>
          </a:xfrm>
        </p:grpSpPr>
        <p:sp>
          <p:nvSpPr>
            <p:cNvPr id="59" name="等腰三角形 5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rot="2168517" flipH="1">
            <a:off x="784377" y="3203229"/>
            <a:ext cx="250452" cy="361879"/>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椭圆 67"/>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椭圆 69"/>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rot="536351">
            <a:off x="5664200" y="1520162"/>
            <a:ext cx="205361" cy="296726"/>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20080448">
            <a:off x="5623710" y="2026265"/>
            <a:ext cx="330310" cy="477267"/>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1340142">
            <a:off x="5093252" y="1744135"/>
            <a:ext cx="386248" cy="499026"/>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a:latin typeface="微软雅黑" panose="020B0503020204020204" pitchFamily="34" charset="-122"/>
                <a:ea typeface="微软雅黑" panose="020B0503020204020204" pitchFamily="34" charset="-122"/>
              </a:rPr>
              <a:t>完成情况</a:t>
            </a: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0-#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0-#ppt_w/2"/>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a:t>
            </a: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a:solidFill>
                    <a:schemeClr val="tx1"/>
                  </a:solidFill>
                </a:rPr>
                <a:t>标题</a:t>
              </a: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a:solidFill>
                    <a:schemeClr val="tx2"/>
                  </a:solidFill>
                </a:rPr>
                <a:t>标题</a:t>
              </a: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a:solidFill>
                    <a:schemeClr val="bg2"/>
                  </a:solidFill>
                </a:rPr>
                <a:t>标题</a:t>
              </a: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a:solidFill>
                    <a:schemeClr val="bg1"/>
                  </a:solidFill>
                </a:rPr>
                <a:t>标题</a:t>
              </a: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a:latin typeface="微软雅黑" panose="020B0503020204020204" pitchFamily="34" charset="-122"/>
                <a:ea typeface="微软雅黑" panose="020B0503020204020204" pitchFamily="34" charset="-122"/>
              </a:rPr>
              <a:t>添加标题</a:t>
            </a:r>
            <a:endParaRPr lang="en-US" altLang="zh-CN" sz="16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在此处添加文字，在此处添加在此处添加文字文字。</a:t>
              </a: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2017</a:t>
            </a:r>
            <a:r>
              <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a:solidFill>
                      <a:schemeClr val="accent2"/>
                    </a:solidFill>
                    <a:latin typeface="微软雅黑" pitchFamily="34" charset="-122"/>
                    <a:ea typeface="微软雅黑" pitchFamily="34" charset="-122"/>
                  </a:rPr>
                  <a:t>此处添加段落文本</a:t>
                </a: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a:solidFill>
                      <a:schemeClr val="accent2"/>
                    </a:solidFill>
                    <a:latin typeface="微软雅黑" pitchFamily="34" charset="-122"/>
                    <a:ea typeface="微软雅黑" pitchFamily="34" charset="-122"/>
                  </a:rPr>
                  <a:t>此处添加段落文本</a:t>
                </a: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a:solidFill>
                      <a:schemeClr val="accent2"/>
                    </a:solidFill>
                    <a:latin typeface="微软雅黑" pitchFamily="34" charset="-122"/>
                    <a:ea typeface="微软雅黑" pitchFamily="34" charset="-122"/>
                  </a:rPr>
                  <a:t>此处添加段落文本</a:t>
                </a: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标题文字内容</a:t>
                </a: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a:latin typeface="微软雅黑" panose="020B0503020204020204" pitchFamily="34" charset="-122"/>
                <a:ea typeface="微软雅黑" panose="020B0503020204020204" pitchFamily="34" charset="-122"/>
              </a:rPr>
              <a:t>成功展示</a:t>
            </a: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01</a:t>
              </a: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schemeClr val="accent2"/>
                  </a:solidFill>
                  <a:latin typeface="微软雅黑"/>
                </a:rPr>
                <a:t>02</a:t>
              </a: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schemeClr val="accent2"/>
                  </a:solidFill>
                  <a:latin typeface="微软雅黑"/>
                </a:rPr>
                <a:t>03</a:t>
              </a: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schemeClr val="accent2"/>
                  </a:solidFill>
                  <a:latin typeface="微软雅黑"/>
                </a:rPr>
                <a:t>04</a:t>
              </a: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schemeClr val="accent2"/>
                  </a:solidFill>
                  <a:latin typeface="微软雅黑"/>
                </a:rPr>
                <a:t>05</a:t>
              </a: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06</a:t>
              </a: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schemeClr val="accent2"/>
                  </a:solidFill>
                  <a:latin typeface="微软雅黑"/>
                </a:rPr>
                <a:t>07</a:t>
              </a: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a:solidFill>
                      <a:schemeClr val="bg1"/>
                    </a:solidFill>
                    <a:latin typeface="微软雅黑" panose="020B0503020204020204" pitchFamily="34" charset="-122"/>
                    <a:ea typeface="微软雅黑" panose="020B0503020204020204" pitchFamily="34" charset="-122"/>
                  </a:rPr>
                  <a:t>标题</a:t>
                </a:r>
                <a:endParaRPr lang="en-US" altLang="zh-CN" sz="2200"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a:solidFill>
                      <a:schemeClr val="bg1"/>
                    </a:solidFill>
                    <a:latin typeface="微软雅黑" panose="020B0503020204020204" pitchFamily="34" charset="-122"/>
                    <a:ea typeface="微软雅黑" panose="020B0503020204020204" pitchFamily="34" charset="-122"/>
                  </a:rPr>
                  <a:t>文字</a:t>
                </a: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a:latin typeface="微软雅黑" panose="020B0503020204020204" pitchFamily="34" charset="-122"/>
                  <a:ea typeface="微软雅黑" panose="020B0503020204020204" pitchFamily="34" charset="-122"/>
                </a:rPr>
                <a:t>添加标题</a:t>
              </a:r>
              <a:endParaRPr lang="en-US" altLang="zh-CN" sz="16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a:latin typeface="微软雅黑" panose="020B0503020204020204" pitchFamily="34" charset="-122"/>
                  <a:ea typeface="微软雅黑" panose="020B0503020204020204" pitchFamily="34" charset="-122"/>
                </a:rPr>
                <a:t>添加标题</a:t>
              </a:r>
              <a:endParaRPr lang="en-US" altLang="zh-CN" sz="1600" dirty="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3</a:t>
            </a: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a:p>
            <a:pPr algn="ctr"/>
            <a:r>
              <a:rPr lang="zh-CN" altLang="en-US" sz="1600" dirty="0">
                <a:solidFill>
                  <a:schemeClr val="accent2"/>
                </a:solidFill>
                <a:latin typeface="微软雅黑" panose="020B0503020204020204" pitchFamily="34" charset="-122"/>
                <a:ea typeface="微软雅黑" panose="020B0503020204020204" pitchFamily="34" charset="-122"/>
              </a:rPr>
              <a:t>文字</a:t>
            </a: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endParaRPr lang="en-US" altLang="zh-CN" sz="1100" dirty="0">
                <a:solidFill>
                  <a:schemeClr val="accent1"/>
                </a:solidFill>
                <a:latin typeface="微软雅黑" panose="020B0503020204020204" pitchFamily="34" charset="-122"/>
                <a:ea typeface="微软雅黑" panose="020B0503020204020204" pitchFamily="34" charset="-122"/>
              </a:endParaRPr>
            </a:p>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a:t>
              </a: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a:latin typeface="微软雅黑" pitchFamily="34" charset="-122"/>
                <a:ea typeface="微软雅黑" pitchFamily="34" charset="-122"/>
              </a:rPr>
              <a:t>标题文字</a:t>
            </a: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a:latin typeface="微软雅黑" pitchFamily="34" charset="-122"/>
                <a:ea typeface="微软雅黑" pitchFamily="34" charset="-122"/>
              </a:rPr>
              <a:t>标题文字</a:t>
            </a: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a:solidFill>
                    <a:schemeClr val="accent2"/>
                  </a:solidFill>
                  <a:latin typeface="微软雅黑" pitchFamily="34" charset="-122"/>
                  <a:ea typeface="微软雅黑" pitchFamily="34" charset="-122"/>
                </a:rPr>
                <a:t>标题</a:t>
              </a:r>
              <a:endParaRPr lang="en-US" altLang="zh-CN" dirty="0">
                <a:solidFill>
                  <a:schemeClr val="accent2"/>
                </a:solidFill>
                <a:latin typeface="微软雅黑" pitchFamily="34" charset="-122"/>
                <a:ea typeface="微软雅黑" pitchFamily="34" charset="-122"/>
              </a:endParaRPr>
            </a:p>
            <a:p>
              <a:pPr algn="ctr"/>
              <a:r>
                <a:rPr lang="zh-CN" altLang="en-US" dirty="0">
                  <a:solidFill>
                    <a:schemeClr val="accent2"/>
                  </a:solidFill>
                  <a:latin typeface="微软雅黑" pitchFamily="34" charset="-122"/>
                  <a:ea typeface="微软雅黑" pitchFamily="34" charset="-122"/>
                </a:rPr>
                <a:t>文字</a:t>
              </a: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a:solidFill>
                    <a:schemeClr val="accent2"/>
                  </a:solidFill>
                  <a:latin typeface="微软雅黑" pitchFamily="34" charset="-122"/>
                  <a:ea typeface="微软雅黑" pitchFamily="34" charset="-122"/>
                </a:rPr>
                <a:t>标题</a:t>
              </a: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a:solidFill>
                    <a:schemeClr val="accent2"/>
                  </a:solidFill>
                  <a:latin typeface="微软雅黑" pitchFamily="34" charset="-122"/>
                  <a:ea typeface="微软雅黑" pitchFamily="34" charset="-122"/>
                </a:rPr>
                <a:t>标题</a:t>
              </a: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a:solidFill>
                    <a:schemeClr val="accent2"/>
                  </a:solidFill>
                  <a:latin typeface="微软雅黑" pitchFamily="34" charset="-122"/>
                  <a:ea typeface="微软雅黑" pitchFamily="34" charset="-122"/>
                </a:rPr>
                <a:t>标题</a:t>
              </a: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a:solidFill>
                  <a:schemeClr val="bg2"/>
                </a:solidFill>
                <a:latin typeface="微软雅黑" pitchFamily="34" charset="-122"/>
                <a:ea typeface="微软雅黑" pitchFamily="34" charset="-122"/>
              </a:rPr>
              <a:t>标题文字</a:t>
            </a: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a:solidFill>
                  <a:schemeClr val="tx2"/>
                </a:solidFill>
                <a:latin typeface="微软雅黑" pitchFamily="34" charset="-122"/>
                <a:ea typeface="微软雅黑" pitchFamily="34" charset="-122"/>
              </a:rPr>
              <a:t>标题文字</a:t>
            </a: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此处添加段落文本单击此处添加段落文本单击此处添加</a:t>
              </a: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a:solidFill>
                  <a:schemeClr val="accent1"/>
                </a:solidFill>
                <a:latin typeface="微软雅黑" pitchFamily="34" charset="-122"/>
                <a:ea typeface="微软雅黑" pitchFamily="34" charset="-122"/>
                <a:sym typeface="宋体" panose="02010600030101010101" pitchFamily="2" charset="-122"/>
              </a:rPr>
              <a:t>领导发言</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8417"/>
            <a:ext cx="2880367" cy="3616898"/>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a:latin typeface="微软雅黑" panose="020B0503020204020204" pitchFamily="34" charset="-122"/>
                <a:ea typeface="微软雅黑" panose="020B0503020204020204" pitchFamily="34" charset="-122"/>
              </a:rPr>
              <a:t>存在不足</a:t>
            </a: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单击添加文本单击添加文本单击添加文本单击添加文本单击添加文本单击添加文本单击添加文本单击添加文本单击添加文本单击添加文本单击加</a:t>
              </a: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a:solidFill>
                    <a:schemeClr val="bg1"/>
                  </a:solidFill>
                  <a:latin typeface="微软雅黑" pitchFamily="34" charset="-122"/>
                  <a:ea typeface="微软雅黑" panose="020B0503020204020204" pitchFamily="34" charset="-122"/>
                  <a:sym typeface="微软雅黑" pitchFamily="34" charset="-122"/>
                </a:rPr>
                <a:t>标题文字</a:t>
              </a: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a:solidFill>
                  <a:schemeClr val="accent1"/>
                </a:solidFill>
                <a:latin typeface="微软雅黑" panose="020B0503020204020204" pitchFamily="34" charset="-122"/>
                <a:ea typeface="微软雅黑" panose="020B0503020204020204" pitchFamily="34" charset="-122"/>
              </a:rPr>
              <a:t>输入标题文字内容</a:t>
            </a: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a:solidFill>
                  <a:schemeClr val="accent2"/>
                </a:solidFill>
                <a:latin typeface="微软雅黑" panose="020B0503020204020204" pitchFamily="34" charset="-122"/>
                <a:ea typeface="微软雅黑" panose="020B0503020204020204" pitchFamily="34" charset="-122"/>
              </a:rPr>
              <a:t>历史新高</a:t>
            </a: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endParaRPr lang="en-US" altLang="zh-CN" sz="1600" kern="0" dirty="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1"/>
                  </a:solidFill>
                  <a:latin typeface="微软雅黑" pitchFamily="34" charset="-122"/>
                  <a:ea typeface="微软雅黑" pitchFamily="34" charset="-122"/>
                </a:rPr>
                <a:t>标题文字</a:t>
              </a:r>
              <a:endParaRPr lang="en-US" altLang="zh-CN" sz="1600" kern="0" dirty="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latin typeface="微软雅黑" pitchFamily="34" charset="-122"/>
                  <a:ea typeface="微软雅黑" pitchFamily="34" charset="-122"/>
                </a:rPr>
                <a:t>标题文字</a:t>
              </a:r>
              <a:endParaRPr lang="en-US" altLang="zh-CN" sz="1600" kern="0" dirty="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2"/>
                  </a:solidFill>
                  <a:latin typeface="微软雅黑" pitchFamily="34" charset="-122"/>
                  <a:ea typeface="微软雅黑" pitchFamily="34" charset="-122"/>
                </a:rPr>
                <a:t>标题文字</a:t>
              </a:r>
              <a:endParaRPr lang="en-US" altLang="zh-CN" sz="1600" kern="0" dirty="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标题文字</a:t>
              </a: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标题文字</a:t>
              </a: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2"/>
                  </a:solidFill>
                  <a:latin typeface="微软雅黑" panose="020B0503020204020204" pitchFamily="34" charset="-122"/>
                  <a:ea typeface="微软雅黑" panose="020B0503020204020204" pitchFamily="34" charset="-122"/>
                </a:rPr>
                <a:t>标题文字</a:t>
              </a: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5</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a:latin typeface="微软雅黑" panose="020B0503020204020204" pitchFamily="34" charset="-122"/>
                <a:ea typeface="微软雅黑" panose="020B0503020204020204" pitchFamily="34" charset="-122"/>
              </a:rPr>
              <a:t>明年计划</a:t>
            </a: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100" name="矩形 99"/>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rot="20216747" flipH="1">
            <a:off x="-73789" y="4307993"/>
            <a:ext cx="465915" cy="673203"/>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rot="951533" flipH="1">
            <a:off x="800968" y="3336056"/>
            <a:ext cx="697401" cy="890665"/>
            <a:chOff x="7608678" y="2072194"/>
            <a:chExt cx="1155251" cy="1492566"/>
          </a:xfrm>
        </p:grpSpPr>
        <p:sp>
          <p:nvSpPr>
            <p:cNvPr id="107" name="等腰三角形 10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等腰三角形 10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1" name="组合 110"/>
          <p:cNvGrpSpPr/>
          <p:nvPr/>
        </p:nvGrpSpPr>
        <p:grpSpPr>
          <a:xfrm rot="2168517" flipH="1">
            <a:off x="405816" y="3985833"/>
            <a:ext cx="250452" cy="361879"/>
            <a:chOff x="7608678" y="2072194"/>
            <a:chExt cx="1155251" cy="1492566"/>
          </a:xfrm>
        </p:grpSpPr>
        <p:sp>
          <p:nvSpPr>
            <p:cNvPr id="112" name="等腰三角形 1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组合 115"/>
          <p:cNvGrpSpPr/>
          <p:nvPr/>
        </p:nvGrpSpPr>
        <p:grpSpPr>
          <a:xfrm>
            <a:off x="705082" y="1569735"/>
            <a:ext cx="3161837" cy="1406922"/>
            <a:chOff x="701222" y="1569735"/>
            <a:chExt cx="3161837" cy="1406922"/>
          </a:xfrm>
        </p:grpSpPr>
        <p:grpSp>
          <p:nvGrpSpPr>
            <p:cNvPr id="117" name="组合 116"/>
            <p:cNvGrpSpPr/>
            <p:nvPr/>
          </p:nvGrpSpPr>
          <p:grpSpPr>
            <a:xfrm>
              <a:off x="885478" y="1569735"/>
              <a:ext cx="2793325" cy="707886"/>
              <a:chOff x="899592" y="2139702"/>
              <a:chExt cx="2793325" cy="707886"/>
            </a:xfrm>
          </p:grpSpPr>
          <p:sp>
            <p:nvSpPr>
              <p:cNvPr id="119"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grpSp>
            <p:nvGrpSpPr>
              <p:cNvPr id="120" name="组合 119"/>
              <p:cNvGrpSpPr/>
              <p:nvPr/>
            </p:nvGrpSpPr>
            <p:grpSpPr>
              <a:xfrm>
                <a:off x="899592" y="2205613"/>
                <a:ext cx="194356" cy="576064"/>
                <a:chOff x="899592" y="1701557"/>
                <a:chExt cx="194356" cy="576064"/>
              </a:xfrm>
            </p:grpSpPr>
            <p:sp>
              <p:nvSpPr>
                <p:cNvPr id="124" name="矩形 123"/>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5" name="矩形 124"/>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flipH="1">
                <a:off x="3498561" y="2205613"/>
                <a:ext cx="194356" cy="576064"/>
                <a:chOff x="1092149" y="2400603"/>
                <a:chExt cx="194356" cy="576064"/>
              </a:xfrm>
            </p:grpSpPr>
            <p:sp>
              <p:nvSpPr>
                <p:cNvPr id="122" name="矩形 121"/>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3" name="矩形 122"/>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118" name="矩形 117"/>
            <p:cNvSpPr/>
            <p:nvPr/>
          </p:nvSpPr>
          <p:spPr>
            <a:xfrm>
              <a:off x="701222" y="2268771"/>
              <a:ext cx="3161837" cy="707886"/>
            </a:xfrm>
            <a:prstGeom prst="rect">
              <a:avLst/>
            </a:prstGeom>
          </p:spPr>
          <p:txBody>
            <a:bodyPr wrap="square">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CONTENTS</a:t>
              </a:r>
            </a:p>
          </p:txBody>
        </p:sp>
      </p:grpSp>
      <p:grpSp>
        <p:nvGrpSpPr>
          <p:cNvPr id="126" name="组合 125"/>
          <p:cNvGrpSpPr/>
          <p:nvPr/>
        </p:nvGrpSpPr>
        <p:grpSpPr>
          <a:xfrm>
            <a:off x="5117816" y="827992"/>
            <a:ext cx="3774664" cy="591630"/>
            <a:chOff x="5117816" y="827992"/>
            <a:chExt cx="3774664" cy="591630"/>
          </a:xfrm>
        </p:grpSpPr>
        <p:sp>
          <p:nvSpPr>
            <p:cNvPr id="127" name="文本框 16"/>
            <p:cNvSpPr>
              <a:spLocks noChangeArrowheads="1"/>
            </p:cNvSpPr>
            <p:nvPr/>
          </p:nvSpPr>
          <p:spPr bwMode="auto">
            <a:xfrm>
              <a:off x="5356740"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一、年度工作概述</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28"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9" name="组合 128"/>
          <p:cNvGrpSpPr/>
          <p:nvPr/>
        </p:nvGrpSpPr>
        <p:grpSpPr>
          <a:xfrm>
            <a:off x="5117816" y="1593621"/>
            <a:ext cx="3774664" cy="591630"/>
            <a:chOff x="5117816" y="827992"/>
            <a:chExt cx="3774664" cy="591630"/>
          </a:xfrm>
        </p:grpSpPr>
        <p:sp>
          <p:nvSpPr>
            <p:cNvPr id="130" name="文本框 16"/>
            <p:cNvSpPr>
              <a:spLocks noChangeArrowheads="1"/>
            </p:cNvSpPr>
            <p:nvPr/>
          </p:nvSpPr>
          <p:spPr bwMode="auto">
            <a:xfrm>
              <a:off x="5356741"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二、工作完成情况</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1"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组合 131"/>
          <p:cNvGrpSpPr/>
          <p:nvPr/>
        </p:nvGrpSpPr>
        <p:grpSpPr>
          <a:xfrm>
            <a:off x="5117816" y="2359250"/>
            <a:ext cx="3774664" cy="591630"/>
            <a:chOff x="5117816" y="827992"/>
            <a:chExt cx="3774664" cy="591630"/>
          </a:xfrm>
        </p:grpSpPr>
        <p:sp>
          <p:nvSpPr>
            <p:cNvPr id="133"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三、项目成功展示</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5" name="组合 134"/>
          <p:cNvGrpSpPr/>
          <p:nvPr/>
        </p:nvGrpSpPr>
        <p:grpSpPr>
          <a:xfrm>
            <a:off x="5117816" y="3124879"/>
            <a:ext cx="3774664" cy="591630"/>
            <a:chOff x="5117816" y="827992"/>
            <a:chExt cx="3774664" cy="591630"/>
          </a:xfrm>
        </p:grpSpPr>
        <p:sp>
          <p:nvSpPr>
            <p:cNvPr id="136" name="文本框 16"/>
            <p:cNvSpPr>
              <a:spLocks noChangeArrowheads="1"/>
            </p:cNvSpPr>
            <p:nvPr/>
          </p:nvSpPr>
          <p:spPr bwMode="auto">
            <a:xfrm>
              <a:off x="5356741"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四、工作存在不足</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7"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组合 137"/>
          <p:cNvGrpSpPr/>
          <p:nvPr/>
        </p:nvGrpSpPr>
        <p:grpSpPr>
          <a:xfrm>
            <a:off x="5117816" y="3890508"/>
            <a:ext cx="3774664" cy="591630"/>
            <a:chOff x="5117816" y="827992"/>
            <a:chExt cx="3774664" cy="591630"/>
          </a:xfrm>
        </p:grpSpPr>
        <p:sp>
          <p:nvSpPr>
            <p:cNvPr id="139"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五、明年工作计划</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40"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1+#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9"/>
                                        </p:tgtEl>
                                        <p:attrNameLst>
                                          <p:attrName>style.visibility</p:attrName>
                                        </p:attrNameLst>
                                      </p:cBhvr>
                                      <p:to>
                                        <p:strVal val="visible"/>
                                      </p:to>
                                    </p:set>
                                    <p:anim calcmode="lin" valueType="num">
                                      <p:cBhvr additive="base">
                                        <p:cTn id="25" dur="500" fill="hold"/>
                                        <p:tgtEl>
                                          <p:spTgt spid="129"/>
                                        </p:tgtEl>
                                        <p:attrNameLst>
                                          <p:attrName>ppt_x</p:attrName>
                                        </p:attrNameLst>
                                      </p:cBhvr>
                                      <p:tavLst>
                                        <p:tav tm="0">
                                          <p:val>
                                            <p:strVal val="1+#ppt_w/2"/>
                                          </p:val>
                                        </p:tav>
                                        <p:tav tm="100000">
                                          <p:val>
                                            <p:strVal val="#ppt_x"/>
                                          </p:val>
                                        </p:tav>
                                      </p:tavLst>
                                    </p:anim>
                                    <p:anim calcmode="lin" valueType="num">
                                      <p:cBhvr additive="base">
                                        <p:cTn id="2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additive="base">
                                        <p:cTn id="37" dur="500" fill="hold"/>
                                        <p:tgtEl>
                                          <p:spTgt spid="135"/>
                                        </p:tgtEl>
                                        <p:attrNameLst>
                                          <p:attrName>ppt_x</p:attrName>
                                        </p:attrNameLst>
                                      </p:cBhvr>
                                      <p:tavLst>
                                        <p:tav tm="0">
                                          <p:val>
                                            <p:strVal val="1+#ppt_w/2"/>
                                          </p:val>
                                        </p:tav>
                                        <p:tav tm="100000">
                                          <p:val>
                                            <p:strVal val="#ppt_x"/>
                                          </p:val>
                                        </p:tav>
                                      </p:tavLst>
                                    </p:anim>
                                    <p:anim calcmode="lin" valueType="num">
                                      <p:cBhvr additive="base">
                                        <p:cTn id="3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additive="base">
                                        <p:cTn id="43" dur="500" fill="hold"/>
                                        <p:tgtEl>
                                          <p:spTgt spid="138"/>
                                        </p:tgtEl>
                                        <p:attrNameLst>
                                          <p:attrName>ppt_x</p:attrName>
                                        </p:attrNameLst>
                                      </p:cBhvr>
                                      <p:tavLst>
                                        <p:tav tm="0">
                                          <p:val>
                                            <p:strVal val="1+#ppt_w/2"/>
                                          </p:val>
                                        </p:tav>
                                        <p:tav tm="100000">
                                          <p:val>
                                            <p:strVal val="#ppt_x"/>
                                          </p:val>
                                        </p:tav>
                                      </p:tavLst>
                                    </p:anim>
                                    <p:anim calcmode="lin" valueType="num">
                                      <p:cBhvr additive="base">
                                        <p:cTn id="44" dur="5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微软雅黑" pitchFamily="34" charset="-122"/>
                <a:ea typeface="微软雅黑" pitchFamily="34" charset="-122"/>
              </a:rPr>
              <a:t>标题</a:t>
            </a: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微软雅黑" pitchFamily="34" charset="-122"/>
                <a:ea typeface="微软雅黑" pitchFamily="34" charset="-122"/>
              </a:rPr>
              <a:t>标题</a:t>
            </a: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微软雅黑" pitchFamily="34" charset="-122"/>
                <a:ea typeface="微软雅黑" pitchFamily="34" charset="-122"/>
              </a:rPr>
              <a:t>标题</a:t>
            </a: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2"/>
                </a:solidFill>
                <a:latin typeface="微软雅黑" pitchFamily="34" charset="-122"/>
                <a:ea typeface="微软雅黑" pitchFamily="34" charset="-122"/>
              </a:rPr>
              <a:t>标题</a:t>
            </a: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itchFamily="34" charset="-122"/>
                <a:ea typeface="微软雅黑" pitchFamily="34" charset="-122"/>
              </a:rPr>
              <a:t>标题</a:t>
            </a: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标题文字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标题文字</a:t>
              </a:r>
              <a:endParaRPr lang="en-US" altLang="zh-CN" sz="1600" dirty="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标题文字</a:t>
              </a:r>
              <a:endParaRPr lang="en-US" altLang="zh-CN" sz="1600" dirty="0">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a:latin typeface="微软雅黑" pitchFamily="34" charset="-122"/>
                <a:ea typeface="微软雅黑" pitchFamily="34" charset="-122"/>
              </a:rPr>
              <a:t>标题文字</a:t>
            </a: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a:solidFill>
                  <a:schemeClr val="tx2"/>
                </a:solidFill>
                <a:latin typeface="微软雅黑" pitchFamily="34" charset="-122"/>
                <a:ea typeface="微软雅黑" pitchFamily="34" charset="-122"/>
              </a:rPr>
              <a:t>标题文字</a:t>
            </a: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a:solidFill>
                  <a:schemeClr val="bg2"/>
                </a:solidFill>
                <a:latin typeface="微软雅黑" pitchFamily="34" charset="-122"/>
                <a:ea typeface="微软雅黑" pitchFamily="34" charset="-122"/>
              </a:rPr>
              <a:t>标题文字</a:t>
            </a: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a:solidFill>
                  <a:schemeClr val="bg1"/>
                </a:solidFill>
                <a:latin typeface="微软雅黑" pitchFamily="34" charset="-122"/>
                <a:ea typeface="微软雅黑" pitchFamily="34" charset="-122"/>
              </a:rPr>
              <a:t>标题文字</a:t>
            </a: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a:solidFill>
                    <a:schemeClr val="accent2"/>
                  </a:solidFill>
                  <a:latin typeface="微软雅黑" pitchFamily="34" charset="-122"/>
                  <a:ea typeface="微软雅黑" pitchFamily="34" charset="-122"/>
                </a:rPr>
                <a:t> </a:t>
              </a: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a:solidFill>
                      <a:schemeClr val="accent2"/>
                    </a:solidFill>
                    <a:latin typeface="微软雅黑" pitchFamily="34" charset="-122"/>
                    <a:ea typeface="微软雅黑" panose="020B0503020204020204" pitchFamily="34" charset="-122"/>
                  </a:rPr>
                  <a:t>标题</a:t>
                </a:r>
                <a:endParaRPr lang="en-US" altLang="zh-CN" sz="1600" dirty="0">
                  <a:solidFill>
                    <a:schemeClr val="accent2"/>
                  </a:solidFill>
                  <a:latin typeface="微软雅黑" pitchFamily="34" charset="-122"/>
                  <a:ea typeface="微软雅黑" panose="020B0503020204020204" pitchFamily="34" charset="-122"/>
                </a:endParaRPr>
              </a:p>
              <a:p>
                <a:pPr algn="ctr"/>
                <a:r>
                  <a:rPr lang="zh-CN" altLang="en-US" sz="1600" dirty="0">
                    <a:solidFill>
                      <a:schemeClr val="accent2"/>
                    </a:solidFill>
                    <a:latin typeface="微软雅黑" pitchFamily="34" charset="-122"/>
                    <a:ea typeface="微软雅黑" panose="020B0503020204020204" pitchFamily="34" charset="-122"/>
                  </a:rPr>
                  <a:t>文字</a:t>
                </a: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标题文字</a:t>
              </a: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标题文字</a:t>
              </a: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a:solidFill>
                    <a:schemeClr val="bg2"/>
                  </a:solidFill>
                  <a:latin typeface="微软雅黑" panose="020B0503020204020204" pitchFamily="34" charset="-122"/>
                  <a:ea typeface="微软雅黑" panose="020B0503020204020204" pitchFamily="34" charset="-122"/>
                </a:rPr>
                <a:t>标题文字</a:t>
              </a: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 </a:t>
              </a: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rPr>
                <a:t>标题文字</a:t>
              </a: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添加在此添加文字添加</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
          <p:cNvSpPr txBox="1"/>
          <p:nvPr/>
        </p:nvSpPr>
        <p:spPr>
          <a:xfrm>
            <a:off x="2876670" y="2859782"/>
            <a:ext cx="3390672"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p>
        </p:txBody>
      </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2312" y="653494"/>
            <a:ext cx="5039375" cy="1885190"/>
          </a:xfrm>
          <a:prstGeom prst="rect">
            <a:avLst/>
          </a:prstGeom>
        </p:spPr>
      </p:pic>
      <p:grpSp>
        <p:nvGrpSpPr>
          <p:cNvPr id="43" name="组合 42"/>
          <p:cNvGrpSpPr/>
          <p:nvPr/>
        </p:nvGrpSpPr>
        <p:grpSpPr>
          <a:xfrm rot="18425727">
            <a:off x="7605075" y="4696862"/>
            <a:ext cx="652064" cy="842456"/>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606554">
            <a:off x="7634245" y="3849452"/>
            <a:ext cx="465915" cy="673203"/>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0928478">
            <a:off x="8266735" y="4013039"/>
            <a:ext cx="926828" cy="1197447"/>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p:cNvGrpSpPr/>
          <p:nvPr/>
        </p:nvGrpSpPr>
        <p:grpSpPr>
          <a:xfrm rot="19431483">
            <a:off x="7604069" y="3459134"/>
            <a:ext cx="250452" cy="361879"/>
            <a:chOff x="7608678" y="2072194"/>
            <a:chExt cx="1155251" cy="1492566"/>
          </a:xfrm>
        </p:grpSpPr>
        <p:sp>
          <p:nvSpPr>
            <p:cNvPr id="62" name="等腰三角形 6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rot="21250768">
            <a:off x="642065" y="3866695"/>
            <a:ext cx="304993" cy="637489"/>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3547030">
            <a:off x="457915" y="4691083"/>
            <a:ext cx="982892" cy="805722"/>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1684352">
            <a:off x="-199550" y="3996633"/>
            <a:ext cx="652064" cy="842456"/>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 name="图片 80"/>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82" name="组合 81"/>
          <p:cNvGrpSpPr/>
          <p:nvPr/>
        </p:nvGrpSpPr>
        <p:grpSpPr>
          <a:xfrm rot="18425727">
            <a:off x="8362224" y="809647"/>
            <a:ext cx="652064" cy="842456"/>
            <a:chOff x="7608678" y="2072194"/>
            <a:chExt cx="1155251" cy="1492566"/>
          </a:xfrm>
        </p:grpSpPr>
        <p:sp>
          <p:nvSpPr>
            <p:cNvPr id="83" name="等腰三角形 82"/>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等腰三角形 8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rot="606554">
            <a:off x="8391394" y="-37763"/>
            <a:ext cx="465915" cy="673203"/>
            <a:chOff x="7608678" y="2072194"/>
            <a:chExt cx="1155251" cy="1492566"/>
          </a:xfrm>
        </p:grpSpPr>
        <p:sp>
          <p:nvSpPr>
            <p:cNvPr id="88" name="等腰三角形 8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等腰三角形 9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rot="20928478">
            <a:off x="9023884" y="125824"/>
            <a:ext cx="926828" cy="1197447"/>
            <a:chOff x="7608678" y="2072194"/>
            <a:chExt cx="1155251" cy="1492566"/>
          </a:xfrm>
        </p:grpSpPr>
        <p:sp>
          <p:nvSpPr>
            <p:cNvPr id="93" name="等腰三角形 92"/>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等腰三角形 9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rot="19431483">
            <a:off x="8361218" y="-428081"/>
            <a:ext cx="250452" cy="361879"/>
            <a:chOff x="7608678" y="2072194"/>
            <a:chExt cx="1155251" cy="1492566"/>
          </a:xfrm>
        </p:grpSpPr>
        <p:sp>
          <p:nvSpPr>
            <p:cNvPr id="98" name="等腰三角形 9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Group 550"/>
          <p:cNvGrpSpPr>
            <a:grpSpLocks/>
          </p:cNvGrpSpPr>
          <p:nvPr/>
        </p:nvGrpSpPr>
        <p:grpSpPr bwMode="auto">
          <a:xfrm>
            <a:off x="5790596" y="-117260"/>
            <a:ext cx="1818087" cy="1816794"/>
            <a:chOff x="295" y="3475"/>
            <a:chExt cx="1407" cy="1407"/>
          </a:xfrm>
        </p:grpSpPr>
        <p:sp>
          <p:nvSpPr>
            <p:cNvPr id="10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4" name="Group 552"/>
            <p:cNvGrpSpPr>
              <a:grpSpLocks/>
            </p:cNvGrpSpPr>
            <p:nvPr/>
          </p:nvGrpSpPr>
          <p:grpSpPr bwMode="auto">
            <a:xfrm>
              <a:off x="476" y="3657"/>
              <a:ext cx="1050" cy="1050"/>
              <a:chOff x="-6056" y="-2208"/>
              <a:chExt cx="2208" cy="2208"/>
            </a:xfrm>
          </p:grpSpPr>
          <p:sp>
            <p:nvSpPr>
              <p:cNvPr id="10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6" name="Group 554"/>
              <p:cNvGrpSpPr>
                <a:grpSpLocks/>
              </p:cNvGrpSpPr>
              <p:nvPr/>
            </p:nvGrpSpPr>
            <p:grpSpPr bwMode="auto">
              <a:xfrm>
                <a:off x="-6056" y="-2208"/>
                <a:ext cx="2208" cy="2208"/>
                <a:chOff x="-4060" y="-879"/>
                <a:chExt cx="2208" cy="2208"/>
              </a:xfrm>
            </p:grpSpPr>
            <p:grpSp>
              <p:nvGrpSpPr>
                <p:cNvPr id="107" name="Group 555"/>
                <p:cNvGrpSpPr>
                  <a:grpSpLocks/>
                </p:cNvGrpSpPr>
                <p:nvPr/>
              </p:nvGrpSpPr>
              <p:grpSpPr bwMode="auto">
                <a:xfrm>
                  <a:off x="-4060" y="-879"/>
                  <a:ext cx="2208" cy="2208"/>
                  <a:chOff x="-3924" y="-788"/>
                  <a:chExt cx="2208" cy="2208"/>
                </a:xfrm>
              </p:grpSpPr>
              <p:grpSp>
                <p:nvGrpSpPr>
                  <p:cNvPr id="123" name="Group 556"/>
                  <p:cNvGrpSpPr>
                    <a:grpSpLocks noChangeAspect="1"/>
                  </p:cNvGrpSpPr>
                  <p:nvPr/>
                </p:nvGrpSpPr>
                <p:grpSpPr bwMode="auto">
                  <a:xfrm>
                    <a:off x="-3924" y="-788"/>
                    <a:ext cx="2208" cy="2202"/>
                    <a:chOff x="168" y="696"/>
                    <a:chExt cx="1429" cy="1429"/>
                  </a:xfrm>
                </p:grpSpPr>
                <p:grpSp>
                  <p:nvGrpSpPr>
                    <p:cNvPr id="131" name="Group 557"/>
                    <p:cNvGrpSpPr>
                      <a:grpSpLocks noChangeAspect="1"/>
                    </p:cNvGrpSpPr>
                    <p:nvPr/>
                  </p:nvGrpSpPr>
                  <p:grpSpPr bwMode="auto">
                    <a:xfrm>
                      <a:off x="854" y="696"/>
                      <a:ext cx="56" cy="1429"/>
                      <a:chOff x="845" y="696"/>
                      <a:chExt cx="56" cy="1429"/>
                    </a:xfrm>
                  </p:grpSpPr>
                  <p:sp>
                    <p:nvSpPr>
                      <p:cNvPr id="13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32" name="Group 560"/>
                    <p:cNvGrpSpPr>
                      <a:grpSpLocks noChangeAspect="1"/>
                    </p:cNvGrpSpPr>
                    <p:nvPr/>
                  </p:nvGrpSpPr>
                  <p:grpSpPr bwMode="auto">
                    <a:xfrm rot="5400000">
                      <a:off x="855" y="696"/>
                      <a:ext cx="56" cy="1429"/>
                      <a:chOff x="845" y="696"/>
                      <a:chExt cx="56" cy="1429"/>
                    </a:xfrm>
                  </p:grpSpPr>
                  <p:sp>
                    <p:nvSpPr>
                      <p:cNvPr id="13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24" name="Group 563"/>
                  <p:cNvGrpSpPr>
                    <a:grpSpLocks noChangeAspect="1"/>
                  </p:cNvGrpSpPr>
                  <p:nvPr/>
                </p:nvGrpSpPr>
                <p:grpSpPr bwMode="auto">
                  <a:xfrm rot="2700000">
                    <a:off x="-3927" y="-785"/>
                    <a:ext cx="2208" cy="2202"/>
                    <a:chOff x="168" y="696"/>
                    <a:chExt cx="1429" cy="1429"/>
                  </a:xfrm>
                </p:grpSpPr>
                <p:grpSp>
                  <p:nvGrpSpPr>
                    <p:cNvPr id="125" name="Group 564"/>
                    <p:cNvGrpSpPr>
                      <a:grpSpLocks noChangeAspect="1"/>
                    </p:cNvGrpSpPr>
                    <p:nvPr/>
                  </p:nvGrpSpPr>
                  <p:grpSpPr bwMode="auto">
                    <a:xfrm>
                      <a:off x="854" y="696"/>
                      <a:ext cx="56" cy="1429"/>
                      <a:chOff x="845" y="696"/>
                      <a:chExt cx="56" cy="1429"/>
                    </a:xfrm>
                  </p:grpSpPr>
                  <p:sp>
                    <p:nvSpPr>
                      <p:cNvPr id="12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26" name="Group 567"/>
                    <p:cNvGrpSpPr>
                      <a:grpSpLocks noChangeAspect="1"/>
                    </p:cNvGrpSpPr>
                    <p:nvPr/>
                  </p:nvGrpSpPr>
                  <p:grpSpPr bwMode="auto">
                    <a:xfrm rot="5400000">
                      <a:off x="855" y="696"/>
                      <a:ext cx="56" cy="1429"/>
                      <a:chOff x="845" y="696"/>
                      <a:chExt cx="56" cy="1429"/>
                    </a:xfrm>
                  </p:grpSpPr>
                  <p:sp>
                    <p:nvSpPr>
                      <p:cNvPr id="12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grpSp>
              <p:nvGrpSpPr>
                <p:cNvPr id="108" name="Group 570"/>
                <p:cNvGrpSpPr>
                  <a:grpSpLocks/>
                </p:cNvGrpSpPr>
                <p:nvPr/>
              </p:nvGrpSpPr>
              <p:grpSpPr bwMode="auto">
                <a:xfrm rot="1320000">
                  <a:off x="-3742" y="-520"/>
                  <a:ext cx="1546" cy="1546"/>
                  <a:chOff x="-3924" y="-788"/>
                  <a:chExt cx="2208" cy="2208"/>
                </a:xfrm>
              </p:grpSpPr>
              <p:grpSp>
                <p:nvGrpSpPr>
                  <p:cNvPr id="109" name="Group 571"/>
                  <p:cNvGrpSpPr>
                    <a:grpSpLocks noChangeAspect="1"/>
                  </p:cNvGrpSpPr>
                  <p:nvPr/>
                </p:nvGrpSpPr>
                <p:grpSpPr bwMode="auto">
                  <a:xfrm>
                    <a:off x="-3924" y="-788"/>
                    <a:ext cx="2208" cy="2202"/>
                    <a:chOff x="168" y="696"/>
                    <a:chExt cx="1429" cy="1429"/>
                  </a:xfrm>
                </p:grpSpPr>
                <p:grpSp>
                  <p:nvGrpSpPr>
                    <p:cNvPr id="117" name="Group 572"/>
                    <p:cNvGrpSpPr>
                      <a:grpSpLocks noChangeAspect="1"/>
                    </p:cNvGrpSpPr>
                    <p:nvPr/>
                  </p:nvGrpSpPr>
                  <p:grpSpPr bwMode="auto">
                    <a:xfrm>
                      <a:off x="854" y="696"/>
                      <a:ext cx="56" cy="1429"/>
                      <a:chOff x="845" y="696"/>
                      <a:chExt cx="56" cy="1429"/>
                    </a:xfrm>
                  </p:grpSpPr>
                  <p:sp>
                    <p:nvSpPr>
                      <p:cNvPr id="12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18" name="Group 575"/>
                    <p:cNvGrpSpPr>
                      <a:grpSpLocks noChangeAspect="1"/>
                    </p:cNvGrpSpPr>
                    <p:nvPr/>
                  </p:nvGrpSpPr>
                  <p:grpSpPr bwMode="auto">
                    <a:xfrm rot="5400000">
                      <a:off x="855" y="696"/>
                      <a:ext cx="56" cy="1429"/>
                      <a:chOff x="845" y="696"/>
                      <a:chExt cx="56" cy="1429"/>
                    </a:xfrm>
                  </p:grpSpPr>
                  <p:sp>
                    <p:nvSpPr>
                      <p:cNvPr id="11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10" name="Group 578"/>
                  <p:cNvGrpSpPr>
                    <a:grpSpLocks noChangeAspect="1"/>
                  </p:cNvGrpSpPr>
                  <p:nvPr/>
                </p:nvGrpSpPr>
                <p:grpSpPr bwMode="auto">
                  <a:xfrm rot="2700000">
                    <a:off x="-3927" y="-785"/>
                    <a:ext cx="2208" cy="2202"/>
                    <a:chOff x="168" y="696"/>
                    <a:chExt cx="1429" cy="1429"/>
                  </a:xfrm>
                </p:grpSpPr>
                <p:grpSp>
                  <p:nvGrpSpPr>
                    <p:cNvPr id="111" name="Group 579"/>
                    <p:cNvGrpSpPr>
                      <a:grpSpLocks noChangeAspect="1"/>
                    </p:cNvGrpSpPr>
                    <p:nvPr/>
                  </p:nvGrpSpPr>
                  <p:grpSpPr bwMode="auto">
                    <a:xfrm>
                      <a:off x="854" y="696"/>
                      <a:ext cx="56" cy="1429"/>
                      <a:chOff x="845" y="696"/>
                      <a:chExt cx="56" cy="1429"/>
                    </a:xfrm>
                  </p:grpSpPr>
                  <p:sp>
                    <p:nvSpPr>
                      <p:cNvPr id="11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12" name="Group 582"/>
                    <p:cNvGrpSpPr>
                      <a:grpSpLocks noChangeAspect="1"/>
                    </p:cNvGrpSpPr>
                    <p:nvPr/>
                  </p:nvGrpSpPr>
                  <p:grpSpPr bwMode="auto">
                    <a:xfrm rot="5400000">
                      <a:off x="855" y="696"/>
                      <a:ext cx="56" cy="1429"/>
                      <a:chOff x="845" y="696"/>
                      <a:chExt cx="56" cy="1429"/>
                    </a:xfrm>
                  </p:grpSpPr>
                  <p:sp>
                    <p:nvSpPr>
                      <p:cNvPr id="11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071868880"/>
      </p:ext>
    </p:extLst>
  </p:cSld>
  <p:clrMapOvr>
    <a:masterClrMapping/>
  </p:clrMapOvr>
  <p:transition spd="slow" advClick="0" advTm="5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14:bounceEnd="44000">
                                          <p:cBhvr additive="base">
                                            <p:cTn id="13" dur="100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1000" fill="hold"/>
                                            <p:tgtEl>
                                              <p:spTgt spid="40"/>
                                            </p:tgtEl>
                                            <p:attrNameLst>
                                              <p:attrName>ppt_x</p:attrName>
                                            </p:attrNameLst>
                                          </p:cBhvr>
                                          <p:tavLst>
                                            <p:tav tm="0">
                                              <p:val>
                                                <p:strVal val="1+#ppt_w/2"/>
                                              </p:val>
                                            </p:tav>
                                            <p:tav tm="100000">
                                              <p:val>
                                                <p:strVal val="#ppt_x"/>
                                              </p:val>
                                            </p:tav>
                                          </p:tavLst>
                                        </p:anim>
                                        <p:anim calcmode="lin" valueType="num">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21" name="组合 120"/>
          <p:cNvGrpSpPr/>
          <p:nvPr/>
        </p:nvGrpSpPr>
        <p:grpSpPr>
          <a:xfrm rot="3172006" flipH="1">
            <a:off x="432339" y="3729946"/>
            <a:ext cx="662656" cy="957475"/>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19202141" flipH="1">
            <a:off x="1114239" y="2889358"/>
            <a:ext cx="781543" cy="998125"/>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2168517" flipH="1">
            <a:off x="784377" y="3203229"/>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 name="椭圆 135"/>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7" name="椭圆 136"/>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8" name="椭圆 137"/>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rot="536351">
            <a:off x="5664200" y="1520162"/>
            <a:ext cx="205361" cy="296726"/>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4" name="组合 143"/>
          <p:cNvGrpSpPr/>
          <p:nvPr/>
        </p:nvGrpSpPr>
        <p:grpSpPr>
          <a:xfrm rot="20080448">
            <a:off x="5623710" y="2026265"/>
            <a:ext cx="330310" cy="477267"/>
            <a:chOff x="7608678" y="2072194"/>
            <a:chExt cx="1155251" cy="1492566"/>
          </a:xfrm>
        </p:grpSpPr>
        <p:sp>
          <p:nvSpPr>
            <p:cNvPr id="145" name="等腰三角形 14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等腰三角形 14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等腰三角形 14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等腰三角形 14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9" name="组合 148"/>
          <p:cNvGrpSpPr/>
          <p:nvPr/>
        </p:nvGrpSpPr>
        <p:grpSpPr>
          <a:xfrm rot="1340142">
            <a:off x="5093252" y="1744135"/>
            <a:ext cx="386248" cy="499026"/>
            <a:chOff x="7608678" y="2072194"/>
            <a:chExt cx="1155251" cy="1492566"/>
          </a:xfrm>
        </p:grpSpPr>
        <p:sp>
          <p:nvSpPr>
            <p:cNvPr id="150" name="等腰三角形 149"/>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等腰三角形 150"/>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等腰三角形 151"/>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等腰三角形 15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4"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a:latin typeface="微软雅黑" panose="020B0503020204020204" pitchFamily="34" charset="-122"/>
                <a:ea typeface="微软雅黑" panose="020B0503020204020204" pitchFamily="34" charset="-122"/>
              </a:rPr>
              <a:t>工作概述</a:t>
            </a: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0-#ppt_w/2"/>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 calcmode="lin" valueType="num">
                                      <p:cBhvr additive="base">
                                        <p:cTn id="15" dur="500" fill="hold"/>
                                        <p:tgtEl>
                                          <p:spTgt spid="131"/>
                                        </p:tgtEl>
                                        <p:attrNameLst>
                                          <p:attrName>ppt_x</p:attrName>
                                        </p:attrNameLst>
                                      </p:cBhvr>
                                      <p:tavLst>
                                        <p:tav tm="0">
                                          <p:val>
                                            <p:strVal val="0-#ppt_w/2"/>
                                          </p:val>
                                        </p:tav>
                                        <p:tav tm="100000">
                                          <p:val>
                                            <p:strVal val="#ppt_x"/>
                                          </p:val>
                                        </p:tav>
                                      </p:tavLst>
                                    </p:anim>
                                    <p:anim calcmode="lin" valueType="num">
                                      <p:cBhvr additive="base">
                                        <p:cTn id="16" dur="500" fill="hold"/>
                                        <p:tgtEl>
                                          <p:spTgt spid="13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0-#ppt_w/2"/>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additive="base">
                                        <p:cTn id="23" dur="500" fill="hold"/>
                                        <p:tgtEl>
                                          <p:spTgt spid="137"/>
                                        </p:tgtEl>
                                        <p:attrNameLst>
                                          <p:attrName>ppt_x</p:attrName>
                                        </p:attrNameLst>
                                      </p:cBhvr>
                                      <p:tavLst>
                                        <p:tav tm="0">
                                          <p:val>
                                            <p:strVal val="0-#ppt_w/2"/>
                                          </p:val>
                                        </p:tav>
                                        <p:tav tm="100000">
                                          <p:val>
                                            <p:strVal val="#ppt_x"/>
                                          </p:val>
                                        </p:tav>
                                      </p:tavLst>
                                    </p:anim>
                                    <p:anim calcmode="lin" valueType="num">
                                      <p:cBhvr additive="base">
                                        <p:cTn id="24" dur="500" fill="hold"/>
                                        <p:tgtEl>
                                          <p:spTgt spid="13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500" fill="hold"/>
                                        <p:tgtEl>
                                          <p:spTgt spid="138"/>
                                        </p:tgtEl>
                                        <p:attrNameLst>
                                          <p:attrName>ppt_x</p:attrName>
                                        </p:attrNameLst>
                                      </p:cBhvr>
                                      <p:tavLst>
                                        <p:tav tm="0">
                                          <p:val>
                                            <p:strVal val="0-#ppt_w/2"/>
                                          </p:val>
                                        </p:tav>
                                        <p:tav tm="100000">
                                          <p:val>
                                            <p:strVal val="#ppt_x"/>
                                          </p:val>
                                        </p:tav>
                                      </p:tavLst>
                                    </p:anim>
                                    <p:anim calcmode="lin" valueType="num">
                                      <p:cBhvr additive="base">
                                        <p:cTn id="28" dur="500" fill="hold"/>
                                        <p:tgtEl>
                                          <p:spTgt spid="13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0-#ppt_w/2"/>
                                          </p:val>
                                        </p:tav>
                                        <p:tav tm="100000">
                                          <p:val>
                                            <p:strVal val="#ppt_x"/>
                                          </p:val>
                                        </p:tav>
                                      </p:tavLst>
                                    </p:anim>
                                    <p:anim calcmode="lin" valueType="num">
                                      <p:cBhvr additive="base">
                                        <p:cTn id="32" dur="500" fill="hold"/>
                                        <p:tgtEl>
                                          <p:spTgt spid="1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additive="base">
                                        <p:cTn id="35" dur="500" fill="hold"/>
                                        <p:tgtEl>
                                          <p:spTgt spid="144"/>
                                        </p:tgtEl>
                                        <p:attrNameLst>
                                          <p:attrName>ppt_x</p:attrName>
                                        </p:attrNameLst>
                                      </p:cBhvr>
                                      <p:tavLst>
                                        <p:tav tm="0">
                                          <p:val>
                                            <p:strVal val="0-#ppt_w/2"/>
                                          </p:val>
                                        </p:tav>
                                        <p:tav tm="100000">
                                          <p:val>
                                            <p:strVal val="#ppt_x"/>
                                          </p:val>
                                        </p:tav>
                                      </p:tavLst>
                                    </p:anim>
                                    <p:anim calcmode="lin" valueType="num">
                                      <p:cBhvr additive="base">
                                        <p:cTn id="36" dur="500" fill="hold"/>
                                        <p:tgtEl>
                                          <p:spTgt spid="14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fill="hold"/>
                                        <p:tgtEl>
                                          <p:spTgt spid="149"/>
                                        </p:tgtEl>
                                        <p:attrNameLst>
                                          <p:attrName>ppt_x</p:attrName>
                                        </p:attrNameLst>
                                      </p:cBhvr>
                                      <p:tavLst>
                                        <p:tav tm="0">
                                          <p:val>
                                            <p:strVal val="0-#ppt_w/2"/>
                                          </p:val>
                                        </p:tav>
                                        <p:tav tm="100000">
                                          <p:val>
                                            <p:strVal val="#ppt_x"/>
                                          </p:val>
                                        </p:tav>
                                      </p:tavLst>
                                    </p:anim>
                                    <p:anim calcmode="lin" valueType="num">
                                      <p:cBhvr additive="base">
                                        <p:cTn id="4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1+#ppt_w/2"/>
                                          </p:val>
                                        </p:tav>
                                        <p:tav tm="100000">
                                          <p:val>
                                            <p:strVal val="#ppt_x"/>
                                          </p:val>
                                        </p:tav>
                                      </p:tavLst>
                                    </p:anim>
                                    <p:anim calcmode="lin" valueType="num">
                                      <p:cBhvr additive="base">
                                        <p:cTn id="46" dur="500" fill="hold"/>
                                        <p:tgtEl>
                                          <p:spTgt spid="1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a:solidFill>
                  <a:schemeClr val="accent2"/>
                </a:solidFill>
                <a:latin typeface="微软雅黑" panose="020B0503020204020204" pitchFamily="34" charset="-122"/>
                <a:ea typeface="微软雅黑" panose="020B0503020204020204" pitchFamily="34" charset="-122"/>
              </a:rPr>
              <a:t>标题</a:t>
            </a: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a:solidFill>
                  <a:schemeClr val="accent2"/>
                </a:solidFill>
                <a:latin typeface="微软雅黑" panose="020B0503020204020204" pitchFamily="34" charset="-122"/>
                <a:ea typeface="微软雅黑" panose="020B0503020204020204" pitchFamily="34" charset="-122"/>
              </a:rPr>
              <a:t>标题</a:t>
            </a: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a:solidFill>
                  <a:schemeClr val="accent2"/>
                </a:solidFill>
                <a:latin typeface="微软雅黑" panose="020B0503020204020204" pitchFamily="34" charset="-122"/>
                <a:ea typeface="微软雅黑" panose="020B0503020204020204" pitchFamily="34" charset="-122"/>
              </a:rPr>
              <a:t>标题</a:t>
            </a: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a:solidFill>
                  <a:schemeClr val="accent2"/>
                </a:solidFill>
                <a:latin typeface="微软雅黑" panose="020B0503020204020204" pitchFamily="34" charset="-122"/>
                <a:ea typeface="微软雅黑" panose="020B0503020204020204" pitchFamily="34" charset="-122"/>
              </a:rPr>
              <a:t>标题</a:t>
            </a: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a:solidFill>
                  <a:schemeClr val="accent2"/>
                </a:solidFill>
                <a:latin typeface="微软雅黑" panose="020B0503020204020204" pitchFamily="34" charset="-122"/>
                <a:ea typeface="微软雅黑" panose="020B0503020204020204" pitchFamily="34" charset="-122"/>
              </a:rPr>
              <a:t>标题</a:t>
            </a: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a:t>
            </a: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标题文字</a:t>
              </a:r>
              <a:endParaRPr 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latin typeface="微软雅黑" panose="020B0503020204020204" pitchFamily="34" charset="-122"/>
                  <a:ea typeface="微软雅黑" panose="020B0503020204020204" pitchFamily="34" charset="-122"/>
                </a:rPr>
                <a:t>标题文字</a:t>
              </a:r>
              <a:endParaRPr lang="en-US" sz="16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a:t>
              </a:r>
              <a:endParaRPr lang="en-US" sz="1600" dirty="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rPr>
                <a:t>标题文字</a:t>
              </a:r>
              <a:endParaRPr lang="en-US" sz="1600" dirty="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a:solidFill>
                  <a:schemeClr val="accent2"/>
                </a:solidFill>
                <a:latin typeface="微软雅黑" pitchFamily="34" charset="-122"/>
                <a:ea typeface="微软雅黑" panose="020B0503020204020204" pitchFamily="34" charset="-122"/>
              </a:rPr>
              <a:t>标题</a:t>
            </a:r>
            <a:endParaRPr lang="en-US" altLang="zh-CN" sz="1800" dirty="0">
              <a:solidFill>
                <a:schemeClr val="accent2"/>
              </a:solidFill>
              <a:latin typeface="微软雅黑" pitchFamily="34" charset="-122"/>
              <a:ea typeface="微软雅黑" panose="020B0503020204020204" pitchFamily="34" charset="-122"/>
            </a:endParaRPr>
          </a:p>
          <a:p>
            <a:r>
              <a:rPr lang="zh-CN" altLang="en-US" sz="1800" dirty="0">
                <a:solidFill>
                  <a:schemeClr val="accent2"/>
                </a:solidFill>
                <a:latin typeface="微软雅黑" pitchFamily="34" charset="-122"/>
                <a:ea typeface="微软雅黑" panose="020B0503020204020204" pitchFamily="34" charset="-122"/>
              </a:rPr>
              <a:t>文字</a:t>
            </a: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标题文字</a:t>
              </a:r>
              <a:endParaRPr 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a:latin typeface="微软雅黑" panose="020B0503020204020204" pitchFamily="34" charset="-122"/>
                  <a:ea typeface="微软雅黑" panose="020B0503020204020204" pitchFamily="34" charset="-122"/>
                </a:rPr>
                <a:t>标题文字</a:t>
              </a:r>
              <a:endParaRPr lang="en-US" sz="16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a:t>
              </a:r>
              <a:endParaRPr lang="en-US" sz="1600" dirty="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a:latin typeface="微软雅黑" panose="020B0503020204020204" pitchFamily="34" charset="-122"/>
                  <a:ea typeface="微软雅黑" panose="020B0503020204020204" pitchFamily="34" charset="-122"/>
                </a:rPr>
                <a:t>标题文字</a:t>
              </a:r>
              <a:endParaRPr lang="en-US" sz="1600" dirty="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a:t>
              </a:r>
              <a:endParaRPr lang="en-US" sz="1600" dirty="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rPr>
                <a:t>标题文字</a:t>
              </a:r>
              <a:endParaRPr lang="en-US" sz="1600" dirty="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81">
      <a:dk1>
        <a:srgbClr val="FFFFFF"/>
      </a:dk1>
      <a:lt1>
        <a:srgbClr val="FFFFFF"/>
      </a:lt1>
      <a:dk2>
        <a:srgbClr val="FFFFFF"/>
      </a:dk2>
      <a:lt2>
        <a:srgbClr val="FFFFFF"/>
      </a:lt2>
      <a:accent1>
        <a:srgbClr val="FFFFFF"/>
      </a:accent1>
      <a:accent2>
        <a:srgbClr val="000000"/>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9127</TotalTime>
  <Words>2899</Words>
  <Application>Microsoft Office PowerPoint</Application>
  <PresentationFormat>全屏显示(16:9)</PresentationFormat>
  <Paragraphs>620</Paragraphs>
  <Slides>48</Slides>
  <Notes>48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Gill Sans</vt:lpstr>
      <vt:lpstr>Kozuka Mincho Pr6N H</vt:lpstr>
      <vt:lpstr>Open Sans Light</vt:lpstr>
      <vt:lpstr>方正中等线简体</vt:lpstr>
      <vt:lpstr>华文中宋</vt:lpstr>
      <vt:lpstr>宋体</vt:lpstr>
      <vt:lpstr>Agency FB</vt:lpstr>
      <vt:lpstr>Arial</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演示文稿33</dc:title>
  <dc:creator>慧慧</dc:creator>
  <cp:lastModifiedBy>Administrator</cp:lastModifiedBy>
  <cp:revision>1974</cp:revision>
  <dcterms:created xsi:type="dcterms:W3CDTF">2014-06-06T07:22:15Z</dcterms:created>
  <dcterms:modified xsi:type="dcterms:W3CDTF">2018-07-23T08:48:23Z</dcterms:modified>
</cp:coreProperties>
</file>