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58" r:id="rId3"/>
    <p:sldId id="268" r:id="rId4"/>
    <p:sldId id="259" r:id="rId5"/>
    <p:sldId id="261" r:id="rId6"/>
    <p:sldId id="262" r:id="rId7"/>
    <p:sldId id="269" r:id="rId8"/>
    <p:sldId id="264" r:id="rId9"/>
    <p:sldId id="265" r:id="rId10"/>
    <p:sldId id="263" r:id="rId11"/>
    <p:sldId id="270" r:id="rId12"/>
    <p:sldId id="267" r:id="rId13"/>
    <p:sldId id="260" r:id="rId14"/>
    <p:sldId id="271" r:id="rId15"/>
    <p:sldId id="266"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showGuides="1">
      <p:cViewPr varScale="1">
        <p:scale>
          <a:sx n="103" d="100"/>
          <a:sy n="103" d="100"/>
        </p:scale>
        <p:origin x="174" y="101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6415468832813398E-2"/>
          <c:w val="0.97349397590361397"/>
          <c:h val="0.84905336120420405"/>
        </c:manualLayout>
      </c:layout>
      <c:lineChart>
        <c:grouping val="standard"/>
        <c:varyColors val="0"/>
        <c:ser>
          <c:idx val="0"/>
          <c:order val="0"/>
          <c:tx>
            <c:strRef>
              <c:f>Sheet1!$B$1</c:f>
              <c:strCache>
                <c:ptCount val="1"/>
                <c:pt idx="0">
                  <c:v>T1</c:v>
                </c:pt>
              </c:strCache>
            </c:strRef>
          </c:tx>
          <c:spPr>
            <a:ln w="28575" cap="rnd">
              <a:solidFill>
                <a:schemeClr val="tx1">
                  <a:lumMod val="85000"/>
                  <a:lumOff val="15000"/>
                  <a:alpha val="10000"/>
                </a:schemeClr>
              </a:solidFill>
              <a:round/>
            </a:ln>
            <a:effectLst/>
          </c:spPr>
          <c:marker>
            <c:symbol val="none"/>
          </c:marker>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57B6-43B2-A19B-FAF99F40F3AC}"/>
            </c:ext>
          </c:extLst>
        </c:ser>
        <c:ser>
          <c:idx val="1"/>
          <c:order val="1"/>
          <c:tx>
            <c:strRef>
              <c:f>Sheet1!$C$1</c:f>
              <c:strCache>
                <c:ptCount val="1"/>
                <c:pt idx="0">
                  <c:v>T2</c:v>
                </c:pt>
              </c:strCache>
            </c:strRef>
          </c:tx>
          <c:spPr>
            <a:ln w="28575" cap="rnd">
              <a:solidFill>
                <a:schemeClr val="tx1"/>
              </a:solidFill>
              <a:round/>
            </a:ln>
            <a:effectLst/>
          </c:spPr>
          <c:marker>
            <c:symbol val="none"/>
          </c:marker>
          <c:cat>
            <c:strRef>
              <c:f>Sheet1!$A$2:$A$5</c:f>
              <c:strCache>
                <c:ptCount val="4"/>
                <c:pt idx="0">
                  <c:v>S1</c:v>
                </c:pt>
                <c:pt idx="1">
                  <c:v>S2</c:v>
                </c:pt>
                <c:pt idx="2">
                  <c:v>S3</c:v>
                </c:pt>
                <c:pt idx="3">
                  <c:v>S4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57B6-43B2-A19B-FAF99F40F3AC}"/>
            </c:ext>
          </c:extLst>
        </c:ser>
        <c:ser>
          <c:idx val="2"/>
          <c:order val="2"/>
          <c:tx>
            <c:strRef>
              <c:f>Sheet1!$D$1</c:f>
              <c:strCache>
                <c:ptCount val="1"/>
                <c:pt idx="0">
                  <c:v>T3</c:v>
                </c:pt>
              </c:strCache>
            </c:strRef>
          </c:tx>
          <c:spPr>
            <a:ln w="25400" cap="rnd" cmpd="sng">
              <a:solidFill>
                <a:schemeClr val="bg1">
                  <a:lumMod val="50000"/>
                </a:schemeClr>
              </a:solidFill>
              <a:round/>
            </a:ln>
            <a:effectLst/>
          </c:spPr>
          <c:marker>
            <c:symbol val="none"/>
          </c:marker>
          <c:dPt>
            <c:idx val="1"/>
            <c:marker>
              <c:symbol val="none"/>
            </c:marker>
            <c:bubble3D val="0"/>
            <c:spPr>
              <a:ln w="25400" cap="rnd" cmpd="sng">
                <a:solidFill>
                  <a:schemeClr val="bg1">
                    <a:lumMod val="50000"/>
                  </a:schemeClr>
                </a:solidFill>
                <a:round/>
              </a:ln>
              <a:effectLst/>
            </c:spPr>
            <c:extLst>
              <c:ext xmlns:c16="http://schemas.microsoft.com/office/drawing/2014/chart" uri="{C3380CC4-5D6E-409C-BE32-E72D297353CC}">
                <c16:uniqueId val="{00000003-57B6-43B2-A19B-FAF99F40F3AC}"/>
              </c:ext>
            </c:extLst>
          </c:dPt>
          <c:dPt>
            <c:idx val="2"/>
            <c:marker>
              <c:symbol val="none"/>
            </c:marker>
            <c:bubble3D val="0"/>
            <c:spPr>
              <a:ln w="25400" cap="rnd" cmpd="sng">
                <a:solidFill>
                  <a:schemeClr val="bg1">
                    <a:lumMod val="50000"/>
                  </a:schemeClr>
                </a:solidFill>
                <a:round/>
              </a:ln>
              <a:effectLst/>
            </c:spPr>
            <c:extLst>
              <c:ext xmlns:c16="http://schemas.microsoft.com/office/drawing/2014/chart" uri="{C3380CC4-5D6E-409C-BE32-E72D297353CC}">
                <c16:uniqueId val="{00000005-57B6-43B2-A19B-FAF99F40F3AC}"/>
              </c:ext>
            </c:extLst>
          </c:dPt>
          <c:cat>
            <c:strRef>
              <c:f>Sheet1!$A$2:$A$5</c:f>
              <c:strCache>
                <c:ptCount val="4"/>
                <c:pt idx="0">
                  <c:v>S1</c:v>
                </c:pt>
                <c:pt idx="1">
                  <c:v>S2</c:v>
                </c:pt>
                <c:pt idx="2">
                  <c:v>S3</c:v>
                </c:pt>
                <c:pt idx="3">
                  <c:v>S4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6-57B6-43B2-A19B-FAF99F40F3AC}"/>
            </c:ext>
          </c:extLst>
        </c:ser>
        <c:dLbls>
          <c:showLegendKey val="0"/>
          <c:showVal val="0"/>
          <c:showCatName val="0"/>
          <c:showSerName val="0"/>
          <c:showPercent val="0"/>
          <c:showBubbleSize val="0"/>
        </c:dLbls>
        <c:smooth val="0"/>
        <c:axId val="1105991360"/>
        <c:axId val="1105986464"/>
      </c:lineChart>
      <c:catAx>
        <c:axId val="1105991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endParaRPr lang="zh-CN"/>
          </a:p>
        </c:txPr>
        <c:crossAx val="1105986464"/>
        <c:crosses val="autoZero"/>
        <c:auto val="1"/>
        <c:lblAlgn val="ctr"/>
        <c:lblOffset val="100"/>
        <c:noMultiLvlLbl val="0"/>
      </c:catAx>
      <c:valAx>
        <c:axId val="1105986464"/>
        <c:scaling>
          <c:orientation val="minMax"/>
        </c:scaling>
        <c:delete val="1"/>
        <c:axPos val="l"/>
        <c:numFmt formatCode="General" sourceLinked="1"/>
        <c:majorTickMark val="none"/>
        <c:minorTickMark val="none"/>
        <c:tickLblPos val="nextTo"/>
        <c:crossAx val="11059913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19D80C-798B-4C89-A9CB-8DD135B84110}"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E3B339-1B22-4FE9-A11B-4EC00F05B682}" type="slidenum">
              <a:rPr lang="zh-CN" altLang="en-US" smtClean="0"/>
              <a:t>‹#›</a:t>
            </a:fld>
            <a:endParaRPr lang="zh-CN" altLang="en-US"/>
          </a:p>
        </p:txBody>
      </p:sp>
    </p:spTree>
    <p:extLst>
      <p:ext uri="{BB962C8B-B14F-4D97-AF65-F5344CB8AC3E}">
        <p14:creationId xmlns:p14="http://schemas.microsoft.com/office/powerpoint/2010/main" val="3736356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4</a:t>
            </a:fld>
            <a:endParaRPr lang="zh-CN" altLang="en-US"/>
          </a:p>
        </p:txBody>
      </p:sp>
    </p:spTree>
    <p:extLst>
      <p:ext uri="{BB962C8B-B14F-4D97-AF65-F5344CB8AC3E}">
        <p14:creationId xmlns:p14="http://schemas.microsoft.com/office/powerpoint/2010/main" val="3073802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58E852-0E12-44D1-8584-6499171C1A4A}" type="slidenum">
              <a:rPr lang="zh-CN" altLang="en-US" smtClean="0"/>
              <a:t>6</a:t>
            </a:fld>
            <a:endParaRPr lang="zh-CN" altLang="en-US"/>
          </a:p>
        </p:txBody>
      </p:sp>
    </p:spTree>
    <p:extLst>
      <p:ext uri="{BB962C8B-B14F-4D97-AF65-F5344CB8AC3E}">
        <p14:creationId xmlns:p14="http://schemas.microsoft.com/office/powerpoint/2010/main" val="1537243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8</a:t>
            </a:fld>
            <a:endParaRPr lang="zh-CN" altLang="en-US"/>
          </a:p>
        </p:txBody>
      </p:sp>
    </p:spTree>
    <p:extLst>
      <p:ext uri="{BB962C8B-B14F-4D97-AF65-F5344CB8AC3E}">
        <p14:creationId xmlns:p14="http://schemas.microsoft.com/office/powerpoint/2010/main" val="3946527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9</a:t>
            </a:fld>
            <a:endParaRPr lang="zh-CN" altLang="en-US"/>
          </a:p>
        </p:txBody>
      </p:sp>
    </p:spTree>
    <p:extLst>
      <p:ext uri="{BB962C8B-B14F-4D97-AF65-F5344CB8AC3E}">
        <p14:creationId xmlns:p14="http://schemas.microsoft.com/office/powerpoint/2010/main" val="2155297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10</a:t>
            </a:fld>
            <a:endParaRPr lang="zh-CN" altLang="en-US"/>
          </a:p>
        </p:txBody>
      </p:sp>
    </p:spTree>
    <p:extLst>
      <p:ext uri="{BB962C8B-B14F-4D97-AF65-F5344CB8AC3E}">
        <p14:creationId xmlns:p14="http://schemas.microsoft.com/office/powerpoint/2010/main" val="3901167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E1D0A5-AC2A-493B-9D9A-566A3F0F51B9}" type="slidenum">
              <a:rPr lang="zh-CN" altLang="en-US" smtClean="0"/>
              <a:t>15</a:t>
            </a:fld>
            <a:endParaRPr lang="zh-CN" altLang="en-US"/>
          </a:p>
        </p:txBody>
      </p:sp>
    </p:spTree>
    <p:extLst>
      <p:ext uri="{BB962C8B-B14F-4D97-AF65-F5344CB8AC3E}">
        <p14:creationId xmlns:p14="http://schemas.microsoft.com/office/powerpoint/2010/main" val="3230418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1980252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33456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4223697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1919133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2705325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255387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104045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2673601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3551095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1972655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52AA73-9CF0-45A9-B2DF-2A94EB41F4D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1726271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52AA73-9CF0-45A9-B2DF-2A94EB41F4DD}" type="datetimeFigureOut">
              <a:rPr lang="zh-CN" altLang="en-US" smtClean="0"/>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1B078-C48F-4DCB-86A3-C61A6E0F0C94}" type="slidenum">
              <a:rPr lang="zh-CN" altLang="en-US" smtClean="0"/>
              <a:t>‹#›</a:t>
            </a:fld>
            <a:endParaRPr lang="zh-CN" altLang="en-US"/>
          </a:p>
        </p:txBody>
      </p:sp>
    </p:spTree>
    <p:extLst>
      <p:ext uri="{BB962C8B-B14F-4D97-AF65-F5344CB8AC3E}">
        <p14:creationId xmlns:p14="http://schemas.microsoft.com/office/powerpoint/2010/main" val="22210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7423" y="573621"/>
            <a:ext cx="7161904" cy="3060317"/>
          </a:xfrm>
          <a:prstGeom prst="rect">
            <a:avLst/>
          </a:prstGeom>
        </p:spPr>
      </p:pic>
      <p:sp>
        <p:nvSpPr>
          <p:cNvPr id="5" name="矩形 4"/>
          <p:cNvSpPr/>
          <p:nvPr/>
        </p:nvSpPr>
        <p:spPr>
          <a:xfrm>
            <a:off x="-95250" y="3524250"/>
            <a:ext cx="12287250" cy="205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6FC7FA-DC9F-4EC8-8015-B278FD5CE1C1}"/>
              </a:ext>
            </a:extLst>
          </p:cNvPr>
          <p:cNvSpPr txBox="1"/>
          <p:nvPr/>
        </p:nvSpPr>
        <p:spPr>
          <a:xfrm>
            <a:off x="3163010" y="3633938"/>
            <a:ext cx="5712863"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康娃娃体W5" panose="040B0509000000000000" pitchFamily="81" charset="-122"/>
                <a:ea typeface="华康娃娃体W5" panose="040B0509000000000000" pitchFamily="81" charset="-122"/>
              </a:rPr>
              <a:t>黑白猫猫</a:t>
            </a:r>
            <a:endParaRPr lang="zh-CN" altLang="en-US" sz="6000" dirty="0">
              <a:solidFill>
                <a:schemeClr val="tx1">
                  <a:lumMod val="75000"/>
                  <a:lumOff val="25000"/>
                </a:schemeClr>
              </a:solidFill>
              <a:latin typeface="华康娃娃体W5" panose="040B0509000000000000" pitchFamily="81" charset="-122"/>
              <a:ea typeface="华康娃娃体W5" panose="040B0509000000000000" pitchFamily="81" charset="-122"/>
            </a:endParaRPr>
          </a:p>
        </p:txBody>
      </p:sp>
      <p:grpSp>
        <p:nvGrpSpPr>
          <p:cNvPr id="8" name="组合 7"/>
          <p:cNvGrpSpPr/>
          <p:nvPr/>
        </p:nvGrpSpPr>
        <p:grpSpPr>
          <a:xfrm>
            <a:off x="3606441" y="4943059"/>
            <a:ext cx="4826000" cy="345133"/>
            <a:chOff x="3651904" y="4568091"/>
            <a:chExt cx="4826000" cy="345133"/>
          </a:xfrm>
        </p:grpSpPr>
        <p:grpSp>
          <p:nvGrpSpPr>
            <p:cNvPr id="9" name="组合 8">
              <a:extLst>
                <a:ext uri="{FF2B5EF4-FFF2-40B4-BE49-F238E27FC236}">
                  <a16:creationId xmlns:a16="http://schemas.microsoft.com/office/drawing/2014/main" id="{4591D211-C0C4-41B6-AE96-13504FA06561}"/>
                </a:ext>
              </a:extLst>
            </p:cNvPr>
            <p:cNvGrpSpPr/>
            <p:nvPr/>
          </p:nvGrpSpPr>
          <p:grpSpPr>
            <a:xfrm>
              <a:off x="3651904" y="4568091"/>
              <a:ext cx="1447800" cy="345133"/>
              <a:chOff x="3683000" y="4240918"/>
              <a:chExt cx="1447800" cy="345133"/>
            </a:xfrm>
          </p:grpSpPr>
          <p:sp>
            <p:nvSpPr>
              <p:cNvPr id="16" name="矩形: 圆角 20">
                <a:extLst>
                  <a:ext uri="{FF2B5EF4-FFF2-40B4-BE49-F238E27FC236}">
                    <a16:creationId xmlns:a16="http://schemas.microsoft.com/office/drawing/2014/main" id="{74490197-3530-4A64-A01C-8BE59EF9F73C}"/>
                  </a:ext>
                </a:extLst>
              </p:cNvPr>
              <p:cNvSpPr/>
              <p:nvPr/>
            </p:nvSpPr>
            <p:spPr>
              <a:xfrm>
                <a:off x="36830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7" name="文本框 16">
                <a:extLst>
                  <a:ext uri="{FF2B5EF4-FFF2-40B4-BE49-F238E27FC236}">
                    <a16:creationId xmlns:a16="http://schemas.microsoft.com/office/drawing/2014/main" id="{403FED38-7775-4FA4-8237-21855B771B2D}"/>
                  </a:ext>
                </a:extLst>
              </p:cNvPr>
              <p:cNvSpPr txBox="1"/>
              <p:nvPr/>
            </p:nvSpPr>
            <p:spPr>
              <a:xfrm>
                <a:off x="3904197" y="4240918"/>
                <a:ext cx="1005404"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教育培训</a:t>
                </a:r>
                <a:endParaRPr lang="zh-CN" altLang="en-US" sz="1600" dirty="0">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A5659A57-A707-4377-BF6D-D5C5A3E65967}"/>
                </a:ext>
              </a:extLst>
            </p:cNvPr>
            <p:cNvGrpSpPr/>
            <p:nvPr/>
          </p:nvGrpSpPr>
          <p:grpSpPr>
            <a:xfrm>
              <a:off x="5341004" y="4568091"/>
              <a:ext cx="1447800" cy="345133"/>
              <a:chOff x="5372100" y="4240918"/>
              <a:chExt cx="1447800" cy="345133"/>
            </a:xfrm>
          </p:grpSpPr>
          <p:sp>
            <p:nvSpPr>
              <p:cNvPr id="14" name="矩形: 圆角 23">
                <a:extLst>
                  <a:ext uri="{FF2B5EF4-FFF2-40B4-BE49-F238E27FC236}">
                    <a16:creationId xmlns:a16="http://schemas.microsoft.com/office/drawing/2014/main" id="{5953D884-A40F-402E-92E6-08BA3A922EC1}"/>
                  </a:ext>
                </a:extLst>
              </p:cNvPr>
              <p:cNvSpPr/>
              <p:nvPr/>
            </p:nvSpPr>
            <p:spPr>
              <a:xfrm>
                <a:off x="53721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a16="http://schemas.microsoft.com/office/drawing/2014/main" id="{AD910B6D-6D5B-4F6B-9ECA-F6EDD8F27FF5}"/>
                  </a:ext>
                </a:extLst>
              </p:cNvPr>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教师说课</a:t>
                </a:r>
                <a:endParaRPr lang="zh-CN" altLang="en-US" sz="1600"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6DA48309-5708-43EE-AF38-A4E72EE7D07B}"/>
                </a:ext>
              </a:extLst>
            </p:cNvPr>
            <p:cNvGrpSpPr/>
            <p:nvPr/>
          </p:nvGrpSpPr>
          <p:grpSpPr>
            <a:xfrm>
              <a:off x="7030104" y="4568091"/>
              <a:ext cx="1447800" cy="345133"/>
              <a:chOff x="7061200" y="4240918"/>
              <a:chExt cx="1447800" cy="345133"/>
            </a:xfrm>
          </p:grpSpPr>
          <p:sp>
            <p:nvSpPr>
              <p:cNvPr id="12" name="矩形: 圆角 26">
                <a:extLst>
                  <a:ext uri="{FF2B5EF4-FFF2-40B4-BE49-F238E27FC236}">
                    <a16:creationId xmlns:a16="http://schemas.microsoft.com/office/drawing/2014/main" id="{9AE930AD-74E7-4ACD-83B7-B424759509DE}"/>
                  </a:ext>
                </a:extLst>
              </p:cNvPr>
              <p:cNvSpPr/>
              <p:nvPr/>
            </p:nvSpPr>
            <p:spPr>
              <a:xfrm>
                <a:off x="70612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3" name="文本框 12">
                <a:extLst>
                  <a:ext uri="{FF2B5EF4-FFF2-40B4-BE49-F238E27FC236}">
                    <a16:creationId xmlns:a16="http://schemas.microsoft.com/office/drawing/2014/main" id="{28B4A2CA-579F-49A1-9EBD-1E79CCE2F574}"/>
                  </a:ext>
                </a:extLst>
              </p:cNvPr>
              <p:cNvSpPr txBox="1"/>
              <p:nvPr/>
            </p:nvSpPr>
            <p:spPr>
              <a:xfrm>
                <a:off x="7384991" y="4240918"/>
                <a:ext cx="800219"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家长会</a:t>
                </a:r>
                <a:endParaRPr lang="zh-CN" altLang="en-US" sz="1600" dirty="0">
                  <a:latin typeface="隶书" panose="02010509060101010101" pitchFamily="49" charset="-122"/>
                  <a:ea typeface="隶书" panose="02010509060101010101" pitchFamily="49" charset="-122"/>
                </a:endParaRPr>
              </a:p>
            </p:txBody>
          </p:sp>
        </p:grpSp>
      </p:grpSp>
      <p:pic>
        <p:nvPicPr>
          <p:cNvPr id="2" name="迷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503144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p:stCondLst>
                              <p:cond delay="2000"/>
                            </p:stCondLst>
                            <p:childTnLst>
                              <p:par>
                                <p:cTn id="23" presetID="1" presetClass="mediacall" presetSubtype="0" fill="hold" nodeType="afterEffect">
                                  <p:stCondLst>
                                    <p:cond delay="0"/>
                                  </p:stCondLst>
                                  <p:childTnLst>
                                    <p:cmd type="call" cmd="playFrom(0.0)">
                                      <p:cBhvr>
                                        <p:cTn id="24"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2"/>
                </p:tgtEl>
              </p:cMediaNode>
            </p:audio>
          </p:childTnLst>
        </p:cTn>
      </p:par>
    </p:tnLst>
    <p:bldLst>
      <p:bldP spid="5" grpId="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991148F-BBD2-4B92-89CC-5E54D8D61776}"/>
              </a:ext>
            </a:extLst>
          </p:cNvPr>
          <p:cNvGrpSpPr/>
          <p:nvPr/>
        </p:nvGrpSpPr>
        <p:grpSpPr>
          <a:xfrm>
            <a:off x="4112985" y="1433286"/>
            <a:ext cx="3995057" cy="3995057"/>
            <a:chOff x="4112985" y="1433286"/>
            <a:chExt cx="3995057" cy="3995057"/>
          </a:xfrm>
        </p:grpSpPr>
        <p:pic>
          <p:nvPicPr>
            <p:cNvPr id="4" name="图片 3">
              <a:extLst>
                <a:ext uri="{FF2B5EF4-FFF2-40B4-BE49-F238E27FC236}">
                  <a16:creationId xmlns:a16="http://schemas.microsoft.com/office/drawing/2014/main" id="{41A3F938-1B25-40F2-83F6-6BB4AC3C0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190" y="1905190"/>
              <a:ext cx="3047619" cy="3047619"/>
            </a:xfrm>
            <a:prstGeom prst="rect">
              <a:avLst/>
            </a:prstGeom>
          </p:spPr>
        </p:pic>
        <p:sp>
          <p:nvSpPr>
            <p:cNvPr id="5" name="椭圆 4">
              <a:extLst>
                <a:ext uri="{FF2B5EF4-FFF2-40B4-BE49-F238E27FC236}">
                  <a16:creationId xmlns:a16="http://schemas.microsoft.com/office/drawing/2014/main" id="{169BED52-8068-4F5A-B76F-38796E86EF79}"/>
                </a:ext>
              </a:extLst>
            </p:cNvPr>
            <p:cNvSpPr/>
            <p:nvPr/>
          </p:nvSpPr>
          <p:spPr>
            <a:xfrm>
              <a:off x="4112985" y="1433286"/>
              <a:ext cx="3995057" cy="3995057"/>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8F1C16A4-C626-472D-B9E2-47F6E47BA3AF}"/>
              </a:ext>
            </a:extLst>
          </p:cNvPr>
          <p:cNvGrpSpPr/>
          <p:nvPr/>
        </p:nvGrpSpPr>
        <p:grpSpPr>
          <a:xfrm>
            <a:off x="881471" y="1509542"/>
            <a:ext cx="2639820" cy="1223733"/>
            <a:chOff x="2051430" y="2560056"/>
            <a:chExt cx="4044570" cy="1223733"/>
          </a:xfrm>
        </p:grpSpPr>
        <p:sp>
          <p:nvSpPr>
            <p:cNvPr id="8" name="矩形 7">
              <a:extLst>
                <a:ext uri="{FF2B5EF4-FFF2-40B4-BE49-F238E27FC236}">
                  <a16:creationId xmlns:a16="http://schemas.microsoft.com/office/drawing/2014/main" id="{944CD24E-6BA6-4BA4-9EE8-EB29A4BC1AF1}"/>
                </a:ext>
              </a:extLst>
            </p:cNvPr>
            <p:cNvSpPr/>
            <p:nvPr/>
          </p:nvSpPr>
          <p:spPr>
            <a:xfrm>
              <a:off x="2051430" y="2560056"/>
              <a:ext cx="3618184" cy="476669"/>
            </a:xfrm>
            <a:prstGeom prst="rect">
              <a:avLst/>
            </a:prstGeom>
          </p:spPr>
          <p:txBody>
            <a:bodyPr vert="horz" wrap="square">
              <a:spAutoFit/>
            </a:body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9" name="矩形 39">
              <a:extLst>
                <a:ext uri="{FF2B5EF4-FFF2-40B4-BE49-F238E27FC236}">
                  <a16:creationId xmlns:a16="http://schemas.microsoft.com/office/drawing/2014/main" id="{6C8CBA2D-940E-47A1-9AB8-E6AF838EE39C}"/>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0" name="组合 9">
            <a:extLst>
              <a:ext uri="{FF2B5EF4-FFF2-40B4-BE49-F238E27FC236}">
                <a16:creationId xmlns:a16="http://schemas.microsoft.com/office/drawing/2014/main" id="{E2FC27B6-D850-48A0-B84C-EBD9E8FBDB26}"/>
              </a:ext>
            </a:extLst>
          </p:cNvPr>
          <p:cNvGrpSpPr/>
          <p:nvPr/>
        </p:nvGrpSpPr>
        <p:grpSpPr>
          <a:xfrm>
            <a:off x="8745801" y="1509542"/>
            <a:ext cx="2639820" cy="1223733"/>
            <a:chOff x="2051430" y="2560056"/>
            <a:chExt cx="4044570" cy="1223733"/>
          </a:xfrm>
        </p:grpSpPr>
        <p:sp>
          <p:nvSpPr>
            <p:cNvPr id="11" name="矩形 10">
              <a:extLst>
                <a:ext uri="{FF2B5EF4-FFF2-40B4-BE49-F238E27FC236}">
                  <a16:creationId xmlns:a16="http://schemas.microsoft.com/office/drawing/2014/main" id="{6BAC6DD6-1657-4F37-9D56-F5D2FDB1714D}"/>
                </a:ext>
              </a:extLst>
            </p:cNvPr>
            <p:cNvSpPr/>
            <p:nvPr/>
          </p:nvSpPr>
          <p:spPr>
            <a:xfrm>
              <a:off x="2051430" y="2560056"/>
              <a:ext cx="3618184" cy="476669"/>
            </a:xfrm>
            <a:prstGeom prst="rect">
              <a:avLst/>
            </a:prstGeom>
          </p:spPr>
          <p:txBody>
            <a:bodyPr vert="horz" wrap="square">
              <a:spAutoFit/>
            </a:body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2" name="矩形 39">
              <a:extLst>
                <a:ext uri="{FF2B5EF4-FFF2-40B4-BE49-F238E27FC236}">
                  <a16:creationId xmlns:a16="http://schemas.microsoft.com/office/drawing/2014/main" id="{C2C1696F-CE59-4921-83C1-5F2F02BA78AE}"/>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3" name="组合 12">
            <a:extLst>
              <a:ext uri="{FF2B5EF4-FFF2-40B4-BE49-F238E27FC236}">
                <a16:creationId xmlns:a16="http://schemas.microsoft.com/office/drawing/2014/main" id="{50C6F0F8-0470-4A18-9030-955A786FE6E9}"/>
              </a:ext>
            </a:extLst>
          </p:cNvPr>
          <p:cNvGrpSpPr/>
          <p:nvPr/>
        </p:nvGrpSpPr>
        <p:grpSpPr>
          <a:xfrm>
            <a:off x="881471" y="4055839"/>
            <a:ext cx="2639820" cy="1223733"/>
            <a:chOff x="2051430" y="2560056"/>
            <a:chExt cx="4044570" cy="1223733"/>
          </a:xfrm>
        </p:grpSpPr>
        <p:sp>
          <p:nvSpPr>
            <p:cNvPr id="14" name="矩形 13">
              <a:extLst>
                <a:ext uri="{FF2B5EF4-FFF2-40B4-BE49-F238E27FC236}">
                  <a16:creationId xmlns:a16="http://schemas.microsoft.com/office/drawing/2014/main" id="{11CB8CC0-7E11-431F-A48D-4E982510D682}"/>
                </a:ext>
              </a:extLst>
            </p:cNvPr>
            <p:cNvSpPr/>
            <p:nvPr/>
          </p:nvSpPr>
          <p:spPr>
            <a:xfrm>
              <a:off x="2051430" y="2560056"/>
              <a:ext cx="3618184" cy="476669"/>
            </a:xfrm>
            <a:prstGeom prst="rect">
              <a:avLst/>
            </a:prstGeom>
          </p:spPr>
          <p:txBody>
            <a:bodyPr vert="horz" wrap="square">
              <a:spAutoFit/>
            </a:body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5" name="矩形 39">
              <a:extLst>
                <a:ext uri="{FF2B5EF4-FFF2-40B4-BE49-F238E27FC236}">
                  <a16:creationId xmlns:a16="http://schemas.microsoft.com/office/drawing/2014/main" id="{883918A7-4CC2-47FD-86C4-02F034BF69C6}"/>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6" name="组合 15">
            <a:extLst>
              <a:ext uri="{FF2B5EF4-FFF2-40B4-BE49-F238E27FC236}">
                <a16:creationId xmlns:a16="http://schemas.microsoft.com/office/drawing/2014/main" id="{11471F5D-DED1-4D73-932A-0DE92399395D}"/>
              </a:ext>
            </a:extLst>
          </p:cNvPr>
          <p:cNvGrpSpPr/>
          <p:nvPr/>
        </p:nvGrpSpPr>
        <p:grpSpPr>
          <a:xfrm>
            <a:off x="8745801" y="4055839"/>
            <a:ext cx="2639820" cy="1223733"/>
            <a:chOff x="2051430" y="2560056"/>
            <a:chExt cx="4044570" cy="1223733"/>
          </a:xfrm>
        </p:grpSpPr>
        <p:sp>
          <p:nvSpPr>
            <p:cNvPr id="17" name="矩形 16">
              <a:extLst>
                <a:ext uri="{FF2B5EF4-FFF2-40B4-BE49-F238E27FC236}">
                  <a16:creationId xmlns:a16="http://schemas.microsoft.com/office/drawing/2014/main" id="{4128EEC6-0C76-4F6A-A551-079FC30ACF6B}"/>
                </a:ext>
              </a:extLst>
            </p:cNvPr>
            <p:cNvSpPr/>
            <p:nvPr/>
          </p:nvSpPr>
          <p:spPr>
            <a:xfrm>
              <a:off x="2051430" y="2560056"/>
              <a:ext cx="3618184" cy="476669"/>
            </a:xfrm>
            <a:prstGeom prst="rect">
              <a:avLst/>
            </a:prstGeom>
          </p:spPr>
          <p:txBody>
            <a:bodyPr vert="horz" wrap="square">
              <a:spAutoFit/>
            </a:body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8" name="矩形 39">
              <a:extLst>
                <a:ext uri="{FF2B5EF4-FFF2-40B4-BE49-F238E27FC236}">
                  <a16:creationId xmlns:a16="http://schemas.microsoft.com/office/drawing/2014/main" id="{C724F04F-2B8F-4390-BE23-365F9C1EE2FF}"/>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spTree>
    <p:extLst>
      <p:ext uri="{BB962C8B-B14F-4D97-AF65-F5344CB8AC3E}">
        <p14:creationId xmlns:p14="http://schemas.microsoft.com/office/powerpoint/2010/main" val="3506927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3" y="573621"/>
            <a:ext cx="7161904" cy="3060317"/>
          </a:xfrm>
          <a:prstGeom prst="rect">
            <a:avLst/>
          </a:prstGeom>
        </p:spPr>
      </p:pic>
      <p:sp>
        <p:nvSpPr>
          <p:cNvPr id="5" name="矩形 4"/>
          <p:cNvSpPr/>
          <p:nvPr/>
        </p:nvSpPr>
        <p:spPr>
          <a:xfrm>
            <a:off x="-95250" y="3524250"/>
            <a:ext cx="12287250" cy="205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6FC7FA-DC9F-4EC8-8015-B278FD5CE1C1}"/>
              </a:ext>
            </a:extLst>
          </p:cNvPr>
          <p:cNvSpPr txBox="1"/>
          <p:nvPr/>
        </p:nvSpPr>
        <p:spPr>
          <a:xfrm>
            <a:off x="3163010" y="3633938"/>
            <a:ext cx="5712863"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康娃娃体W5" panose="040B0509000000000000" pitchFamily="81" charset="-122"/>
                <a:ea typeface="华康娃娃体W5" panose="040B0509000000000000" pitchFamily="81" charset="-122"/>
              </a:rPr>
              <a:t>添加标题</a:t>
            </a:r>
            <a:endParaRPr lang="zh-CN" altLang="en-US" sz="6000" dirty="0">
              <a:solidFill>
                <a:schemeClr val="tx1">
                  <a:lumMod val="75000"/>
                  <a:lumOff val="25000"/>
                </a:schemeClr>
              </a:solidFill>
              <a:latin typeface="华康娃娃体W5" panose="040B0509000000000000" pitchFamily="81" charset="-122"/>
              <a:ea typeface="华康娃娃体W5" panose="040B0509000000000000" pitchFamily="81" charset="-122"/>
            </a:endParaRPr>
          </a:p>
        </p:txBody>
      </p:sp>
      <p:grpSp>
        <p:nvGrpSpPr>
          <p:cNvPr id="8" name="组合 7"/>
          <p:cNvGrpSpPr/>
          <p:nvPr/>
        </p:nvGrpSpPr>
        <p:grpSpPr>
          <a:xfrm>
            <a:off x="3606441" y="4943059"/>
            <a:ext cx="4826000" cy="345133"/>
            <a:chOff x="3651904" y="4568091"/>
            <a:chExt cx="4826000" cy="345133"/>
          </a:xfrm>
        </p:grpSpPr>
        <p:grpSp>
          <p:nvGrpSpPr>
            <p:cNvPr id="9" name="组合 8">
              <a:extLst>
                <a:ext uri="{FF2B5EF4-FFF2-40B4-BE49-F238E27FC236}">
                  <a16:creationId xmlns:a16="http://schemas.microsoft.com/office/drawing/2014/main" id="{4591D211-C0C4-41B6-AE96-13504FA06561}"/>
                </a:ext>
              </a:extLst>
            </p:cNvPr>
            <p:cNvGrpSpPr/>
            <p:nvPr/>
          </p:nvGrpSpPr>
          <p:grpSpPr>
            <a:xfrm>
              <a:off x="3651904" y="4568091"/>
              <a:ext cx="1447800" cy="345133"/>
              <a:chOff x="3683000" y="4240918"/>
              <a:chExt cx="1447800" cy="345133"/>
            </a:xfrm>
          </p:grpSpPr>
          <p:sp>
            <p:nvSpPr>
              <p:cNvPr id="16" name="矩形: 圆角 20">
                <a:extLst>
                  <a:ext uri="{FF2B5EF4-FFF2-40B4-BE49-F238E27FC236}">
                    <a16:creationId xmlns:a16="http://schemas.microsoft.com/office/drawing/2014/main" id="{74490197-3530-4A64-A01C-8BE59EF9F73C}"/>
                  </a:ext>
                </a:extLst>
              </p:cNvPr>
              <p:cNvSpPr/>
              <p:nvPr/>
            </p:nvSpPr>
            <p:spPr>
              <a:xfrm>
                <a:off x="36830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7" name="文本框 16">
                <a:extLst>
                  <a:ext uri="{FF2B5EF4-FFF2-40B4-BE49-F238E27FC236}">
                    <a16:creationId xmlns:a16="http://schemas.microsoft.com/office/drawing/2014/main" id="{403FED38-7775-4FA4-8237-21855B771B2D}"/>
                  </a:ext>
                </a:extLst>
              </p:cNvPr>
              <p:cNvSpPr txBox="1"/>
              <p:nvPr/>
            </p:nvSpPr>
            <p:spPr>
              <a:xfrm>
                <a:off x="3904197" y="4240918"/>
                <a:ext cx="1005404"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教育培训</a:t>
                </a:r>
                <a:endParaRPr lang="zh-CN" altLang="en-US" sz="1600" dirty="0">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A5659A57-A707-4377-BF6D-D5C5A3E65967}"/>
                </a:ext>
              </a:extLst>
            </p:cNvPr>
            <p:cNvGrpSpPr/>
            <p:nvPr/>
          </p:nvGrpSpPr>
          <p:grpSpPr>
            <a:xfrm>
              <a:off x="5341004" y="4568091"/>
              <a:ext cx="1447800" cy="345133"/>
              <a:chOff x="5372100" y="4240918"/>
              <a:chExt cx="1447800" cy="345133"/>
            </a:xfrm>
          </p:grpSpPr>
          <p:sp>
            <p:nvSpPr>
              <p:cNvPr id="14" name="矩形: 圆角 23">
                <a:extLst>
                  <a:ext uri="{FF2B5EF4-FFF2-40B4-BE49-F238E27FC236}">
                    <a16:creationId xmlns:a16="http://schemas.microsoft.com/office/drawing/2014/main" id="{5953D884-A40F-402E-92E6-08BA3A922EC1}"/>
                  </a:ext>
                </a:extLst>
              </p:cNvPr>
              <p:cNvSpPr/>
              <p:nvPr/>
            </p:nvSpPr>
            <p:spPr>
              <a:xfrm>
                <a:off x="53721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a16="http://schemas.microsoft.com/office/drawing/2014/main" id="{AD910B6D-6D5B-4F6B-9ECA-F6EDD8F27FF5}"/>
                  </a:ext>
                </a:extLst>
              </p:cNvPr>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教师说课</a:t>
                </a:r>
                <a:endParaRPr lang="zh-CN" altLang="en-US" sz="1600"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6DA48309-5708-43EE-AF38-A4E72EE7D07B}"/>
                </a:ext>
              </a:extLst>
            </p:cNvPr>
            <p:cNvGrpSpPr/>
            <p:nvPr/>
          </p:nvGrpSpPr>
          <p:grpSpPr>
            <a:xfrm>
              <a:off x="7030104" y="4568091"/>
              <a:ext cx="1447800" cy="345133"/>
              <a:chOff x="7061200" y="4240918"/>
              <a:chExt cx="1447800" cy="345133"/>
            </a:xfrm>
          </p:grpSpPr>
          <p:sp>
            <p:nvSpPr>
              <p:cNvPr id="12" name="矩形: 圆角 26">
                <a:extLst>
                  <a:ext uri="{FF2B5EF4-FFF2-40B4-BE49-F238E27FC236}">
                    <a16:creationId xmlns:a16="http://schemas.microsoft.com/office/drawing/2014/main" id="{9AE930AD-74E7-4ACD-83B7-B424759509DE}"/>
                  </a:ext>
                </a:extLst>
              </p:cNvPr>
              <p:cNvSpPr/>
              <p:nvPr/>
            </p:nvSpPr>
            <p:spPr>
              <a:xfrm>
                <a:off x="70612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3" name="文本框 12">
                <a:extLst>
                  <a:ext uri="{FF2B5EF4-FFF2-40B4-BE49-F238E27FC236}">
                    <a16:creationId xmlns:a16="http://schemas.microsoft.com/office/drawing/2014/main" id="{28B4A2CA-579F-49A1-9EBD-1E79CCE2F574}"/>
                  </a:ext>
                </a:extLst>
              </p:cNvPr>
              <p:cNvSpPr txBox="1"/>
              <p:nvPr/>
            </p:nvSpPr>
            <p:spPr>
              <a:xfrm>
                <a:off x="7384991" y="4240918"/>
                <a:ext cx="800219"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家长会</a:t>
                </a:r>
                <a:endParaRPr lang="zh-CN" altLang="en-US" sz="1600" dirty="0">
                  <a:latin typeface="隶书" panose="02010509060101010101" pitchFamily="49" charset="-122"/>
                  <a:ea typeface="隶书" panose="02010509060101010101" pitchFamily="49" charset="-122"/>
                </a:endParaRPr>
              </a:p>
            </p:txBody>
          </p:sp>
        </p:grpSp>
      </p:grpSp>
    </p:spTree>
    <p:extLst>
      <p:ext uri="{BB962C8B-B14F-4D97-AF65-F5344CB8AC3E}">
        <p14:creationId xmlns:p14="http://schemas.microsoft.com/office/powerpoint/2010/main" val="1051583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01F5AF2-4FB9-459F-9246-C2628A4A723F}"/>
              </a:ext>
            </a:extLst>
          </p:cNvPr>
          <p:cNvGrpSpPr/>
          <p:nvPr/>
        </p:nvGrpSpPr>
        <p:grpSpPr>
          <a:xfrm>
            <a:off x="5755091" y="1786073"/>
            <a:ext cx="464100" cy="3862430"/>
            <a:chOff x="5755091" y="1786073"/>
            <a:chExt cx="464100" cy="3862430"/>
          </a:xfrm>
        </p:grpSpPr>
        <p:pic>
          <p:nvPicPr>
            <p:cNvPr id="11" name="图片 10"/>
            <p:cNvPicPr>
              <a:picLocks noChangeAspect="1"/>
            </p:cNvPicPr>
            <p:nvPr/>
          </p:nvPicPr>
          <p:blipFill>
            <a:blip r:embed="rId2"/>
            <a:stretch>
              <a:fillRect/>
            </a:stretch>
          </p:blipFill>
          <p:spPr>
            <a:xfrm rot="19807548">
              <a:off x="5755091" y="1786073"/>
              <a:ext cx="464100" cy="480600"/>
            </a:xfrm>
            <a:prstGeom prst="rect">
              <a:avLst/>
            </a:prstGeom>
          </p:spPr>
        </p:pic>
        <p:pic>
          <p:nvPicPr>
            <p:cNvPr id="12" name="图片 11"/>
            <p:cNvPicPr>
              <a:picLocks noChangeAspect="1"/>
            </p:cNvPicPr>
            <p:nvPr/>
          </p:nvPicPr>
          <p:blipFill>
            <a:blip r:embed="rId2"/>
            <a:stretch>
              <a:fillRect/>
            </a:stretch>
          </p:blipFill>
          <p:spPr>
            <a:xfrm rot="19807548">
              <a:off x="5755091" y="2968988"/>
              <a:ext cx="464100" cy="480600"/>
            </a:xfrm>
            <a:prstGeom prst="rect">
              <a:avLst/>
            </a:prstGeom>
          </p:spPr>
        </p:pic>
        <p:pic>
          <p:nvPicPr>
            <p:cNvPr id="13" name="图片 12"/>
            <p:cNvPicPr>
              <a:picLocks noChangeAspect="1"/>
            </p:cNvPicPr>
            <p:nvPr/>
          </p:nvPicPr>
          <p:blipFill>
            <a:blip r:embed="rId2"/>
            <a:stretch>
              <a:fillRect/>
            </a:stretch>
          </p:blipFill>
          <p:spPr>
            <a:xfrm rot="19807548">
              <a:off x="5755091" y="3984988"/>
              <a:ext cx="464100" cy="480600"/>
            </a:xfrm>
            <a:prstGeom prst="rect">
              <a:avLst/>
            </a:prstGeom>
          </p:spPr>
        </p:pic>
        <p:pic>
          <p:nvPicPr>
            <p:cNvPr id="14" name="图片 13"/>
            <p:cNvPicPr>
              <a:picLocks noChangeAspect="1"/>
            </p:cNvPicPr>
            <p:nvPr/>
          </p:nvPicPr>
          <p:blipFill>
            <a:blip r:embed="rId2"/>
            <a:stretch>
              <a:fillRect/>
            </a:stretch>
          </p:blipFill>
          <p:spPr>
            <a:xfrm rot="19807548">
              <a:off x="5755091" y="5167903"/>
              <a:ext cx="464100" cy="480600"/>
            </a:xfrm>
            <a:prstGeom prst="rect">
              <a:avLst/>
            </a:prstGeom>
          </p:spPr>
        </p:pic>
      </p:grpSp>
      <p:grpSp>
        <p:nvGrpSpPr>
          <p:cNvPr id="2" name="组合 1">
            <a:extLst>
              <a:ext uri="{FF2B5EF4-FFF2-40B4-BE49-F238E27FC236}">
                <a16:creationId xmlns:a16="http://schemas.microsoft.com/office/drawing/2014/main" id="{39D38B9C-7334-46C0-9B0A-BF095EA050F1}"/>
              </a:ext>
            </a:extLst>
          </p:cNvPr>
          <p:cNvGrpSpPr/>
          <p:nvPr/>
        </p:nvGrpSpPr>
        <p:grpSpPr>
          <a:xfrm>
            <a:off x="1531909" y="2057169"/>
            <a:ext cx="3533198" cy="3879962"/>
            <a:chOff x="1531909" y="2057169"/>
            <a:chExt cx="3533198" cy="3879962"/>
          </a:xfrm>
        </p:grpSpPr>
        <p:pic>
          <p:nvPicPr>
            <p:cNvPr id="15" name="图片 14"/>
            <p:cNvPicPr>
              <a:picLocks noChangeAspect="1"/>
            </p:cNvPicPr>
            <p:nvPr/>
          </p:nvPicPr>
          <p:blipFill>
            <a:blip r:embed="rId3"/>
            <a:stretch>
              <a:fillRect/>
            </a:stretch>
          </p:blipFill>
          <p:spPr>
            <a:xfrm>
              <a:off x="1681516" y="2057169"/>
              <a:ext cx="2332264" cy="2364386"/>
            </a:xfrm>
            <a:prstGeom prst="rect">
              <a:avLst/>
            </a:prstGeom>
          </p:spPr>
        </p:pic>
        <p:grpSp>
          <p:nvGrpSpPr>
            <p:cNvPr id="17" name="组合 16"/>
            <p:cNvGrpSpPr/>
            <p:nvPr/>
          </p:nvGrpSpPr>
          <p:grpSpPr>
            <a:xfrm>
              <a:off x="1531909" y="4558994"/>
              <a:ext cx="3533198" cy="1378137"/>
              <a:chOff x="1699765" y="4010731"/>
              <a:chExt cx="4438650" cy="1378137"/>
            </a:xfrm>
          </p:grpSpPr>
          <p:sp>
            <p:nvSpPr>
              <p:cNvPr id="18" name="文本框 17"/>
              <p:cNvSpPr txBox="1"/>
              <p:nvPr/>
            </p:nvSpPr>
            <p:spPr>
              <a:xfrm>
                <a:off x="1712465" y="4508819"/>
                <a:ext cx="4425950" cy="880049"/>
              </a:xfrm>
              <a:prstGeom prst="rect">
                <a:avLst/>
              </a:prstGeom>
              <a:noFill/>
            </p:spPr>
            <p:txBody>
              <a:bodyPr wrap="square" rtlCol="0">
                <a:spAutoFit/>
                <a:scene3d>
                  <a:camera prst="orthographicFront"/>
                  <a:lightRig rig="threePt" dir="t"/>
                </a:scene3d>
                <a:sp3d contourW="12700"/>
              </a:bodyPr>
              <a:lstStyle/>
              <a:p>
                <a:pPr>
                  <a:lnSpc>
                    <a:spcPct val="150000"/>
                  </a:lnSpc>
                  <a:defRPr/>
                </a:pPr>
                <a:r>
                  <a:rPr lang="zh-CN" altLang="en-US"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a:t>
                </a:r>
                <a:r>
                  <a:rPr lang="en-US" altLang="zh-CN"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 </a:t>
                </a:r>
              </a:p>
            </p:txBody>
          </p:sp>
          <p:sp>
            <p:nvSpPr>
              <p:cNvPr id="19" name="文本框 18"/>
              <p:cNvSpPr txBox="1"/>
              <p:nvPr/>
            </p:nvSpPr>
            <p:spPr>
              <a:xfrm>
                <a:off x="1699765" y="4010731"/>
                <a:ext cx="3117899" cy="461665"/>
              </a:xfrm>
              <a:prstGeom prst="rect">
                <a:avLst/>
              </a:prstGeom>
              <a:noFill/>
            </p:spPr>
            <p:txBody>
              <a:bodyPr wrap="none" rtlCol="0">
                <a:spAutoFit/>
              </a:bodyPr>
              <a:lstStyle/>
              <a:p>
                <a:r>
                  <a:rPr lang="zh-CN" altLang="en-US" sz="2400" b="1" dirty="0">
                    <a:latin typeface="隶书" panose="02010509060101010101" pitchFamily="49" charset="-122"/>
                    <a:ea typeface="隶书" panose="02010509060101010101" pitchFamily="49" charset="-122"/>
                  </a:rPr>
                  <a:t>标题文字添加此处</a:t>
                </a:r>
              </a:p>
            </p:txBody>
          </p:sp>
        </p:grpSp>
      </p:grpSp>
      <p:grpSp>
        <p:nvGrpSpPr>
          <p:cNvPr id="20" name="组合 19"/>
          <p:cNvGrpSpPr/>
          <p:nvPr/>
        </p:nvGrpSpPr>
        <p:grpSpPr>
          <a:xfrm>
            <a:off x="7014775" y="2224517"/>
            <a:ext cx="4333057" cy="3353635"/>
            <a:chOff x="1842477" y="1391057"/>
            <a:chExt cx="8525411" cy="4637964"/>
          </a:xfrm>
        </p:grpSpPr>
        <p:graphicFrame>
          <p:nvGraphicFramePr>
            <p:cNvPr id="21" name="图表 20"/>
            <p:cNvGraphicFramePr/>
            <p:nvPr/>
          </p:nvGraphicFramePr>
          <p:xfrm>
            <a:off x="1842477" y="1391057"/>
            <a:ext cx="8525411" cy="3974273"/>
          </p:xfrm>
          <a:graphic>
            <a:graphicData uri="http://schemas.openxmlformats.org/drawingml/2006/chart">
              <c:chart xmlns:c="http://schemas.openxmlformats.org/drawingml/2006/chart" xmlns:r="http://schemas.openxmlformats.org/officeDocument/2006/relationships" r:id="rId4"/>
            </a:graphicData>
          </a:graphic>
        </p:graphicFrame>
        <p:sp>
          <p:nvSpPr>
            <p:cNvPr id="22" name="文本框 21"/>
            <p:cNvSpPr txBox="1"/>
            <p:nvPr/>
          </p:nvSpPr>
          <p:spPr>
            <a:xfrm>
              <a:off x="1842477" y="5518247"/>
              <a:ext cx="7765536" cy="510774"/>
            </a:xfrm>
            <a:prstGeom prst="rect">
              <a:avLst/>
            </a:prstGeom>
            <a:noFill/>
          </p:spPr>
          <p:txBody>
            <a:bodyPr wrap="square" rtlCol="0">
              <a:spAutoFit/>
            </a:bodyPr>
            <a:lstStyle/>
            <a:p>
              <a:pPr algn="ctr"/>
              <a:r>
                <a:rPr lang="zh-CN" altLang="en-US" dirty="0">
                  <a:solidFill>
                    <a:srgbClr val="23292C"/>
                  </a:solidFill>
                  <a:latin typeface="隶书" panose="02010509060101010101" pitchFamily="49" charset="-122"/>
                  <a:ea typeface="隶书" panose="02010509060101010101" pitchFamily="49" charset="-122"/>
                </a:rPr>
                <a:t>点击添加标题</a:t>
              </a:r>
            </a:p>
          </p:txBody>
        </p:sp>
      </p:grpSp>
    </p:spTree>
    <p:extLst>
      <p:ext uri="{BB962C8B-B14F-4D97-AF65-F5344CB8AC3E}">
        <p14:creationId xmlns:p14="http://schemas.microsoft.com/office/powerpoint/2010/main" val="3573260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01256" y="0"/>
            <a:ext cx="4561343" cy="30593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9413" y="3642270"/>
            <a:ext cx="4824201" cy="2311210"/>
          </a:xfrm>
          <a:prstGeom prst="rect">
            <a:avLst/>
          </a:prstGeom>
          <a:noFill/>
        </p:spPr>
        <p:txBody>
          <a:bodyPr wrap="square" rtlCol="0">
            <a:spAutoFit/>
            <a:scene3d>
              <a:camera prst="orthographicFront"/>
              <a:lightRig rig="threePt" dir="t"/>
            </a:scene3d>
            <a:sp3d contourW="12700"/>
          </a:bodyPr>
          <a:lstStyle/>
          <a:p>
            <a:pPr>
              <a:lnSpc>
                <a:spcPct val="250000"/>
              </a:lnSpc>
              <a:defRPr/>
            </a:pPr>
            <a:r>
              <a:rPr lang="zh-CN" altLang="en-US"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a:t>
            </a:r>
            <a:r>
              <a:rPr lang="zh-CN" altLang="en-US" sz="12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文本</a:t>
            </a:r>
            <a:endParaRPr lang="en-US" altLang="zh-CN"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7748619" y="1562100"/>
            <a:ext cx="3061275" cy="3390900"/>
          </a:xfrm>
          <a:prstGeom prst="rect">
            <a:avLst/>
          </a:prstGeom>
        </p:spPr>
      </p:pic>
      <p:sp>
        <p:nvSpPr>
          <p:cNvPr id="9" name="文本框 8"/>
          <p:cNvSpPr txBox="1"/>
          <p:nvPr/>
        </p:nvSpPr>
        <p:spPr>
          <a:xfrm>
            <a:off x="8126342" y="2872829"/>
            <a:ext cx="2581952" cy="769441"/>
          </a:xfrm>
          <a:prstGeom prst="rect">
            <a:avLst/>
          </a:prstGeom>
          <a:noFill/>
        </p:spPr>
        <p:txBody>
          <a:bodyPr wrap="square" rtlCol="0">
            <a:spAutoFit/>
          </a:bodyPr>
          <a:lstStyle/>
          <a:p>
            <a:r>
              <a:rPr lang="zh-CN" altLang="en-US" sz="4400" b="1" dirty="0">
                <a:latin typeface="隶书" panose="02010509060101010101" pitchFamily="49" charset="-122"/>
                <a:ea typeface="隶书" panose="02010509060101010101" pitchFamily="49" charset="-122"/>
              </a:rPr>
              <a:t>添加标题</a:t>
            </a:r>
          </a:p>
        </p:txBody>
      </p:sp>
      <p:grpSp>
        <p:nvGrpSpPr>
          <p:cNvPr id="2" name="组合 1"/>
          <p:cNvGrpSpPr/>
          <p:nvPr/>
        </p:nvGrpSpPr>
        <p:grpSpPr>
          <a:xfrm>
            <a:off x="1297976" y="1562100"/>
            <a:ext cx="2964273" cy="1010256"/>
            <a:chOff x="1297976" y="1562100"/>
            <a:chExt cx="2964273" cy="1010256"/>
          </a:xfrm>
        </p:grpSpPr>
        <p:sp>
          <p:nvSpPr>
            <p:cNvPr id="10" name="文本框 9"/>
            <p:cNvSpPr txBox="1"/>
            <p:nvPr/>
          </p:nvSpPr>
          <p:spPr>
            <a:xfrm>
              <a:off x="1297976" y="1562100"/>
              <a:ext cx="2964273" cy="646331"/>
            </a:xfrm>
            <a:prstGeom prst="rect">
              <a:avLst/>
            </a:prstGeom>
            <a:noFill/>
          </p:spPr>
          <p:txBody>
            <a:bodyPr wrap="none" rtlCol="0">
              <a:spAutoFit/>
            </a:bodyPr>
            <a:lstStyle/>
            <a:p>
              <a:r>
                <a:rPr lang="zh-CN" altLang="en-US" sz="3600" b="1" dirty="0" smtClean="0">
                  <a:latin typeface="隶书" panose="02010509060101010101" pitchFamily="49" charset="-122"/>
                  <a:ea typeface="隶书" panose="02010509060101010101" pitchFamily="49" charset="-122"/>
                </a:rPr>
                <a:t>点击添加标题</a:t>
              </a:r>
              <a:endParaRPr lang="zh-CN" altLang="en-US" sz="3600" b="1" dirty="0">
                <a:latin typeface="隶书" panose="02010509060101010101" pitchFamily="49" charset="-122"/>
                <a:ea typeface="隶书" panose="02010509060101010101" pitchFamily="49" charset="-122"/>
              </a:endParaRPr>
            </a:p>
          </p:txBody>
        </p:sp>
        <p:grpSp>
          <p:nvGrpSpPr>
            <p:cNvPr id="12" name="组合 11">
              <a:extLst>
                <a:ext uri="{FF2B5EF4-FFF2-40B4-BE49-F238E27FC236}">
                  <a16:creationId xmlns:a16="http://schemas.microsoft.com/office/drawing/2014/main" id="{ABCAD663-84C8-4910-9C5D-E10EFBA64DB7}"/>
                </a:ext>
              </a:extLst>
            </p:cNvPr>
            <p:cNvGrpSpPr/>
            <p:nvPr/>
          </p:nvGrpSpPr>
          <p:grpSpPr>
            <a:xfrm rot="5400000">
              <a:off x="2690453" y="1067915"/>
              <a:ext cx="237585" cy="2771297"/>
              <a:chOff x="9988182" y="1316978"/>
              <a:chExt cx="330459" cy="3854619"/>
            </a:xfrm>
          </p:grpSpPr>
          <p:pic>
            <p:nvPicPr>
              <p:cNvPr id="13" name="图片 12"/>
              <p:cNvPicPr>
                <a:picLocks noChangeAspect="1"/>
              </p:cNvPicPr>
              <p:nvPr/>
            </p:nvPicPr>
            <p:blipFill>
              <a:blip r:embed="rId3"/>
              <a:stretch>
                <a:fillRect/>
              </a:stretch>
            </p:blipFill>
            <p:spPr>
              <a:xfrm rot="5400000">
                <a:off x="9728049" y="4581005"/>
                <a:ext cx="850725" cy="330459"/>
              </a:xfrm>
              <a:prstGeom prst="rect">
                <a:avLst/>
              </a:prstGeom>
            </p:spPr>
          </p:pic>
          <p:pic>
            <p:nvPicPr>
              <p:cNvPr id="14" name="图片 13">
                <a:extLst>
                  <a:ext uri="{FF2B5EF4-FFF2-40B4-BE49-F238E27FC236}">
                    <a16:creationId xmlns:a16="http://schemas.microsoft.com/office/drawing/2014/main" id="{A8331E42-AA6E-4BE2-98C5-6B6B46F734B9}"/>
                  </a:ext>
                </a:extLst>
              </p:cNvPr>
              <p:cNvPicPr>
                <a:picLocks noChangeAspect="1"/>
              </p:cNvPicPr>
              <p:nvPr/>
            </p:nvPicPr>
            <p:blipFill>
              <a:blip r:embed="rId3"/>
              <a:stretch>
                <a:fillRect/>
              </a:stretch>
            </p:blipFill>
            <p:spPr>
              <a:xfrm rot="5400000">
                <a:off x="9728049" y="3579707"/>
                <a:ext cx="850725" cy="330459"/>
              </a:xfrm>
              <a:prstGeom prst="rect">
                <a:avLst/>
              </a:prstGeom>
            </p:spPr>
          </p:pic>
          <p:pic>
            <p:nvPicPr>
              <p:cNvPr id="15" name="图片 14">
                <a:extLst>
                  <a:ext uri="{FF2B5EF4-FFF2-40B4-BE49-F238E27FC236}">
                    <a16:creationId xmlns:a16="http://schemas.microsoft.com/office/drawing/2014/main" id="{E9A1EBD8-F0E6-4BA4-B5C6-6B256914653B}"/>
                  </a:ext>
                </a:extLst>
              </p:cNvPr>
              <p:cNvPicPr>
                <a:picLocks noChangeAspect="1"/>
              </p:cNvPicPr>
              <p:nvPr/>
            </p:nvPicPr>
            <p:blipFill>
              <a:blip r:embed="rId3"/>
              <a:stretch>
                <a:fillRect/>
              </a:stretch>
            </p:blipFill>
            <p:spPr>
              <a:xfrm rot="5400000">
                <a:off x="9728049" y="2578409"/>
                <a:ext cx="850725" cy="330459"/>
              </a:xfrm>
              <a:prstGeom prst="rect">
                <a:avLst/>
              </a:prstGeom>
            </p:spPr>
          </p:pic>
          <p:pic>
            <p:nvPicPr>
              <p:cNvPr id="16" name="图片 15">
                <a:extLst>
                  <a:ext uri="{FF2B5EF4-FFF2-40B4-BE49-F238E27FC236}">
                    <a16:creationId xmlns:a16="http://schemas.microsoft.com/office/drawing/2014/main" id="{BF13785F-AE03-44FA-93E6-F10FAB223FDF}"/>
                  </a:ext>
                </a:extLst>
              </p:cNvPr>
              <p:cNvPicPr>
                <a:picLocks noChangeAspect="1"/>
              </p:cNvPicPr>
              <p:nvPr/>
            </p:nvPicPr>
            <p:blipFill>
              <a:blip r:embed="rId3"/>
              <a:stretch>
                <a:fillRect/>
              </a:stretch>
            </p:blipFill>
            <p:spPr>
              <a:xfrm rot="5400000">
                <a:off x="9728049" y="1577111"/>
                <a:ext cx="850725" cy="330459"/>
              </a:xfrm>
              <a:prstGeom prst="rect">
                <a:avLst/>
              </a:prstGeom>
            </p:spPr>
          </p:pic>
        </p:grpSp>
      </p:grpSp>
    </p:spTree>
    <p:extLst>
      <p:ext uri="{BB962C8B-B14F-4D97-AF65-F5344CB8AC3E}">
        <p14:creationId xmlns:p14="http://schemas.microsoft.com/office/powerpoint/2010/main" val="2378642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3" y="573621"/>
            <a:ext cx="7161904" cy="3060317"/>
          </a:xfrm>
          <a:prstGeom prst="rect">
            <a:avLst/>
          </a:prstGeom>
        </p:spPr>
      </p:pic>
      <p:sp>
        <p:nvSpPr>
          <p:cNvPr id="5" name="矩形 4"/>
          <p:cNvSpPr/>
          <p:nvPr/>
        </p:nvSpPr>
        <p:spPr>
          <a:xfrm>
            <a:off x="-95250" y="3524250"/>
            <a:ext cx="12287250" cy="205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6FC7FA-DC9F-4EC8-8015-B278FD5CE1C1}"/>
              </a:ext>
            </a:extLst>
          </p:cNvPr>
          <p:cNvSpPr txBox="1"/>
          <p:nvPr/>
        </p:nvSpPr>
        <p:spPr>
          <a:xfrm>
            <a:off x="3163010" y="3633938"/>
            <a:ext cx="5712863"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康娃娃体W5" panose="040B0509000000000000" pitchFamily="81" charset="-122"/>
                <a:ea typeface="华康娃娃体W5" panose="040B0509000000000000" pitchFamily="81" charset="-122"/>
              </a:rPr>
              <a:t>添加标题</a:t>
            </a:r>
            <a:endParaRPr lang="zh-CN" altLang="en-US" sz="6000" dirty="0">
              <a:solidFill>
                <a:schemeClr val="tx1">
                  <a:lumMod val="75000"/>
                  <a:lumOff val="25000"/>
                </a:schemeClr>
              </a:solidFill>
              <a:latin typeface="华康娃娃体W5" panose="040B0509000000000000" pitchFamily="81" charset="-122"/>
              <a:ea typeface="华康娃娃体W5" panose="040B0509000000000000" pitchFamily="81" charset="-122"/>
            </a:endParaRPr>
          </a:p>
        </p:txBody>
      </p:sp>
      <p:grpSp>
        <p:nvGrpSpPr>
          <p:cNvPr id="8" name="组合 7"/>
          <p:cNvGrpSpPr/>
          <p:nvPr/>
        </p:nvGrpSpPr>
        <p:grpSpPr>
          <a:xfrm>
            <a:off x="3606441" y="4943059"/>
            <a:ext cx="4826000" cy="345133"/>
            <a:chOff x="3651904" y="4568091"/>
            <a:chExt cx="4826000" cy="345133"/>
          </a:xfrm>
        </p:grpSpPr>
        <p:grpSp>
          <p:nvGrpSpPr>
            <p:cNvPr id="9" name="组合 8">
              <a:extLst>
                <a:ext uri="{FF2B5EF4-FFF2-40B4-BE49-F238E27FC236}">
                  <a16:creationId xmlns:a16="http://schemas.microsoft.com/office/drawing/2014/main" id="{4591D211-C0C4-41B6-AE96-13504FA06561}"/>
                </a:ext>
              </a:extLst>
            </p:cNvPr>
            <p:cNvGrpSpPr/>
            <p:nvPr/>
          </p:nvGrpSpPr>
          <p:grpSpPr>
            <a:xfrm>
              <a:off x="3651904" y="4568091"/>
              <a:ext cx="1447800" cy="345133"/>
              <a:chOff x="3683000" y="4240918"/>
              <a:chExt cx="1447800" cy="345133"/>
            </a:xfrm>
          </p:grpSpPr>
          <p:sp>
            <p:nvSpPr>
              <p:cNvPr id="16" name="矩形: 圆角 20">
                <a:extLst>
                  <a:ext uri="{FF2B5EF4-FFF2-40B4-BE49-F238E27FC236}">
                    <a16:creationId xmlns:a16="http://schemas.microsoft.com/office/drawing/2014/main" id="{74490197-3530-4A64-A01C-8BE59EF9F73C}"/>
                  </a:ext>
                </a:extLst>
              </p:cNvPr>
              <p:cNvSpPr/>
              <p:nvPr/>
            </p:nvSpPr>
            <p:spPr>
              <a:xfrm>
                <a:off x="36830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7" name="文本框 16">
                <a:extLst>
                  <a:ext uri="{FF2B5EF4-FFF2-40B4-BE49-F238E27FC236}">
                    <a16:creationId xmlns:a16="http://schemas.microsoft.com/office/drawing/2014/main" id="{403FED38-7775-4FA4-8237-21855B771B2D}"/>
                  </a:ext>
                </a:extLst>
              </p:cNvPr>
              <p:cNvSpPr txBox="1"/>
              <p:nvPr/>
            </p:nvSpPr>
            <p:spPr>
              <a:xfrm>
                <a:off x="3904197" y="4240918"/>
                <a:ext cx="1005404"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教育培训</a:t>
                </a:r>
                <a:endParaRPr lang="zh-CN" altLang="en-US" sz="1600" dirty="0">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A5659A57-A707-4377-BF6D-D5C5A3E65967}"/>
                </a:ext>
              </a:extLst>
            </p:cNvPr>
            <p:cNvGrpSpPr/>
            <p:nvPr/>
          </p:nvGrpSpPr>
          <p:grpSpPr>
            <a:xfrm>
              <a:off x="5341004" y="4568091"/>
              <a:ext cx="1447800" cy="345133"/>
              <a:chOff x="5372100" y="4240918"/>
              <a:chExt cx="1447800" cy="345133"/>
            </a:xfrm>
          </p:grpSpPr>
          <p:sp>
            <p:nvSpPr>
              <p:cNvPr id="14" name="矩形: 圆角 23">
                <a:extLst>
                  <a:ext uri="{FF2B5EF4-FFF2-40B4-BE49-F238E27FC236}">
                    <a16:creationId xmlns:a16="http://schemas.microsoft.com/office/drawing/2014/main" id="{5953D884-A40F-402E-92E6-08BA3A922EC1}"/>
                  </a:ext>
                </a:extLst>
              </p:cNvPr>
              <p:cNvSpPr/>
              <p:nvPr/>
            </p:nvSpPr>
            <p:spPr>
              <a:xfrm>
                <a:off x="53721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a16="http://schemas.microsoft.com/office/drawing/2014/main" id="{AD910B6D-6D5B-4F6B-9ECA-F6EDD8F27FF5}"/>
                  </a:ext>
                </a:extLst>
              </p:cNvPr>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教师说课</a:t>
                </a:r>
                <a:endParaRPr lang="zh-CN" altLang="en-US" sz="1600"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6DA48309-5708-43EE-AF38-A4E72EE7D07B}"/>
                </a:ext>
              </a:extLst>
            </p:cNvPr>
            <p:cNvGrpSpPr/>
            <p:nvPr/>
          </p:nvGrpSpPr>
          <p:grpSpPr>
            <a:xfrm>
              <a:off x="7030104" y="4568091"/>
              <a:ext cx="1447800" cy="345133"/>
              <a:chOff x="7061200" y="4240918"/>
              <a:chExt cx="1447800" cy="345133"/>
            </a:xfrm>
          </p:grpSpPr>
          <p:sp>
            <p:nvSpPr>
              <p:cNvPr id="12" name="矩形: 圆角 26">
                <a:extLst>
                  <a:ext uri="{FF2B5EF4-FFF2-40B4-BE49-F238E27FC236}">
                    <a16:creationId xmlns:a16="http://schemas.microsoft.com/office/drawing/2014/main" id="{9AE930AD-74E7-4ACD-83B7-B424759509DE}"/>
                  </a:ext>
                </a:extLst>
              </p:cNvPr>
              <p:cNvSpPr/>
              <p:nvPr/>
            </p:nvSpPr>
            <p:spPr>
              <a:xfrm>
                <a:off x="70612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3" name="文本框 12">
                <a:extLst>
                  <a:ext uri="{FF2B5EF4-FFF2-40B4-BE49-F238E27FC236}">
                    <a16:creationId xmlns:a16="http://schemas.microsoft.com/office/drawing/2014/main" id="{28B4A2CA-579F-49A1-9EBD-1E79CCE2F574}"/>
                  </a:ext>
                </a:extLst>
              </p:cNvPr>
              <p:cNvSpPr txBox="1"/>
              <p:nvPr/>
            </p:nvSpPr>
            <p:spPr>
              <a:xfrm>
                <a:off x="7384991" y="4240918"/>
                <a:ext cx="800219"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家长会</a:t>
                </a:r>
                <a:endParaRPr lang="zh-CN" altLang="en-US" sz="1600" dirty="0">
                  <a:latin typeface="隶书" panose="02010509060101010101" pitchFamily="49" charset="-122"/>
                  <a:ea typeface="隶书" panose="02010509060101010101" pitchFamily="49" charset="-122"/>
                </a:endParaRPr>
              </a:p>
            </p:txBody>
          </p:sp>
        </p:grpSp>
      </p:grpSp>
    </p:spTree>
    <p:extLst>
      <p:ext uri="{BB962C8B-B14F-4D97-AF65-F5344CB8AC3E}">
        <p14:creationId xmlns:p14="http://schemas.microsoft.com/office/powerpoint/2010/main" val="2857211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2D9E99F-1795-45E9-92F4-2358C278783C}"/>
              </a:ext>
            </a:extLst>
          </p:cNvPr>
          <p:cNvPicPr>
            <a:picLocks noChangeAspect="1"/>
          </p:cNvPicPr>
          <p:nvPr/>
        </p:nvPicPr>
        <p:blipFill rotWithShape="1">
          <a:blip r:embed="rId3">
            <a:extLst>
              <a:ext uri="{28A0092B-C50C-407E-A947-70E740481C1C}">
                <a14:useLocalDpi xmlns:a14="http://schemas.microsoft.com/office/drawing/2010/main" val="0"/>
              </a:ext>
            </a:extLst>
          </a:blip>
          <a:srcRect r="-2170" b="49612"/>
          <a:stretch/>
        </p:blipFill>
        <p:spPr>
          <a:xfrm>
            <a:off x="856343" y="1586771"/>
            <a:ext cx="3512457" cy="4623535"/>
          </a:xfrm>
          <a:prstGeom prst="rect">
            <a:avLst/>
          </a:prstGeom>
        </p:spPr>
      </p:pic>
      <p:pic>
        <p:nvPicPr>
          <p:cNvPr id="13" name="图片 12">
            <a:extLst>
              <a:ext uri="{FF2B5EF4-FFF2-40B4-BE49-F238E27FC236}">
                <a16:creationId xmlns:a16="http://schemas.microsoft.com/office/drawing/2014/main" id="{C3719474-962C-4285-8243-9E34292D0EA4}"/>
              </a:ext>
            </a:extLst>
          </p:cNvPr>
          <p:cNvPicPr>
            <a:picLocks noChangeAspect="1"/>
          </p:cNvPicPr>
          <p:nvPr/>
        </p:nvPicPr>
        <p:blipFill rotWithShape="1">
          <a:blip r:embed="rId4">
            <a:extLst>
              <a:ext uri="{28A0092B-C50C-407E-A947-70E740481C1C}">
                <a14:useLocalDpi xmlns:a14="http://schemas.microsoft.com/office/drawing/2010/main" val="0"/>
              </a:ext>
            </a:extLst>
          </a:blip>
          <a:srcRect l="23553" t="12500" r="24619" b="14581"/>
          <a:stretch/>
        </p:blipFill>
        <p:spPr>
          <a:xfrm>
            <a:off x="10382441" y="4122607"/>
            <a:ext cx="1805316" cy="2540000"/>
          </a:xfrm>
          <a:prstGeom prst="rect">
            <a:avLst/>
          </a:prstGeom>
        </p:spPr>
      </p:pic>
      <p:grpSp>
        <p:nvGrpSpPr>
          <p:cNvPr id="6" name="组合 5">
            <a:extLst>
              <a:ext uri="{FF2B5EF4-FFF2-40B4-BE49-F238E27FC236}">
                <a16:creationId xmlns:a16="http://schemas.microsoft.com/office/drawing/2014/main" id="{70573B45-DBD3-4BFD-AF23-9E743D614BFF}"/>
              </a:ext>
            </a:extLst>
          </p:cNvPr>
          <p:cNvGrpSpPr/>
          <p:nvPr/>
        </p:nvGrpSpPr>
        <p:grpSpPr>
          <a:xfrm>
            <a:off x="7368144" y="1586771"/>
            <a:ext cx="1546236" cy="3526610"/>
            <a:chOff x="6835264" y="1609548"/>
            <a:chExt cx="1546236" cy="3526610"/>
          </a:xfrm>
        </p:grpSpPr>
        <p:sp>
          <p:nvSpPr>
            <p:cNvPr id="8" name="矩形 7"/>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9" name="矩形 8"/>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018E0AA8-1D3D-4242-A3B1-E2BDD937E584}"/>
              </a:ext>
            </a:extLst>
          </p:cNvPr>
          <p:cNvGrpSpPr/>
          <p:nvPr/>
        </p:nvGrpSpPr>
        <p:grpSpPr>
          <a:xfrm>
            <a:off x="5183322" y="1586771"/>
            <a:ext cx="1546236" cy="3526610"/>
            <a:chOff x="6835264" y="1609548"/>
            <a:chExt cx="1546236" cy="3526610"/>
          </a:xfrm>
        </p:grpSpPr>
        <p:sp>
          <p:nvSpPr>
            <p:cNvPr id="12" name="矩形 11">
              <a:extLst>
                <a:ext uri="{FF2B5EF4-FFF2-40B4-BE49-F238E27FC236}">
                  <a16:creationId xmlns:a16="http://schemas.microsoft.com/office/drawing/2014/main" id="{594D732E-7B21-49A2-A95E-94778BD632AF}"/>
                </a:ext>
              </a:extLst>
            </p:cNvPr>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14" name="矩形 13">
              <a:extLst>
                <a:ext uri="{FF2B5EF4-FFF2-40B4-BE49-F238E27FC236}">
                  <a16:creationId xmlns:a16="http://schemas.microsoft.com/office/drawing/2014/main" id="{A27FF1BA-FE4E-46D9-AE0B-57443772B930}"/>
                </a:ext>
              </a:extLst>
            </p:cNvPr>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grpSp>
      <p:grpSp>
        <p:nvGrpSpPr>
          <p:cNvPr id="18" name="组合 17">
            <a:extLst>
              <a:ext uri="{FF2B5EF4-FFF2-40B4-BE49-F238E27FC236}">
                <a16:creationId xmlns:a16="http://schemas.microsoft.com/office/drawing/2014/main" id="{BF419366-B255-41E2-BB80-167161B2D1CD}"/>
              </a:ext>
            </a:extLst>
          </p:cNvPr>
          <p:cNvGrpSpPr/>
          <p:nvPr/>
        </p:nvGrpSpPr>
        <p:grpSpPr>
          <a:xfrm>
            <a:off x="9256134" y="1358695"/>
            <a:ext cx="845782" cy="3843111"/>
            <a:chOff x="8907791" y="1381472"/>
            <a:chExt cx="845782" cy="3843111"/>
          </a:xfrm>
        </p:grpSpPr>
        <p:sp>
          <p:nvSpPr>
            <p:cNvPr id="19" name="矩形 18"/>
            <p:cNvSpPr/>
            <p:nvPr/>
          </p:nvSpPr>
          <p:spPr>
            <a:xfrm>
              <a:off x="8907791" y="1381472"/>
              <a:ext cx="817710" cy="384311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4F676840-4585-4BE7-A0B6-4FE90E19A53C}"/>
                </a:ext>
              </a:extLst>
            </p:cNvPr>
            <p:cNvSpPr/>
            <p:nvPr/>
          </p:nvSpPr>
          <p:spPr>
            <a:xfrm>
              <a:off x="8977976" y="1466492"/>
              <a:ext cx="775597" cy="3621376"/>
            </a:xfrm>
            <a:prstGeom prst="rect">
              <a:avLst/>
            </a:prstGeom>
          </p:spPr>
          <p:txBody>
            <a:bodyPr vert="eaVert" wrap="square">
              <a:spAutoFit/>
            </a:bodyPr>
            <a:lstStyle/>
            <a:p>
              <a:pPr algn="dist">
                <a:lnSpc>
                  <a:spcPct val="120000"/>
                </a:lnSpc>
              </a:pPr>
              <a:r>
                <a:rPr lang="zh-CN" altLang="en-US" sz="32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3200" b="1" dirty="0">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465076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3" y="573621"/>
            <a:ext cx="7161904" cy="3060317"/>
          </a:xfrm>
          <a:prstGeom prst="rect">
            <a:avLst/>
          </a:prstGeom>
        </p:spPr>
      </p:pic>
      <p:sp>
        <p:nvSpPr>
          <p:cNvPr id="5" name="矩形 4"/>
          <p:cNvSpPr/>
          <p:nvPr/>
        </p:nvSpPr>
        <p:spPr>
          <a:xfrm>
            <a:off x="-95250" y="3524250"/>
            <a:ext cx="12287250" cy="205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6FC7FA-DC9F-4EC8-8015-B278FD5CE1C1}"/>
              </a:ext>
            </a:extLst>
          </p:cNvPr>
          <p:cNvSpPr txBox="1"/>
          <p:nvPr/>
        </p:nvSpPr>
        <p:spPr>
          <a:xfrm>
            <a:off x="3163010" y="3633938"/>
            <a:ext cx="5712863"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康娃娃体W5" panose="040B0509000000000000" pitchFamily="81" charset="-122"/>
                <a:ea typeface="华康娃娃体W5" panose="040B0509000000000000" pitchFamily="81" charset="-122"/>
              </a:rPr>
              <a:t>黑白猫猫</a:t>
            </a:r>
            <a:endParaRPr lang="zh-CN" altLang="en-US" sz="6000" dirty="0">
              <a:solidFill>
                <a:schemeClr val="tx1">
                  <a:lumMod val="75000"/>
                  <a:lumOff val="25000"/>
                </a:schemeClr>
              </a:solidFill>
              <a:latin typeface="华康娃娃体W5" panose="040B0509000000000000" pitchFamily="81" charset="-122"/>
              <a:ea typeface="华康娃娃体W5" panose="040B0509000000000000" pitchFamily="81" charset="-122"/>
            </a:endParaRPr>
          </a:p>
        </p:txBody>
      </p:sp>
      <p:grpSp>
        <p:nvGrpSpPr>
          <p:cNvPr id="8" name="组合 7"/>
          <p:cNvGrpSpPr/>
          <p:nvPr/>
        </p:nvGrpSpPr>
        <p:grpSpPr>
          <a:xfrm>
            <a:off x="3606441" y="4943059"/>
            <a:ext cx="4826000" cy="345133"/>
            <a:chOff x="3651904" y="4568091"/>
            <a:chExt cx="4826000" cy="345133"/>
          </a:xfrm>
        </p:grpSpPr>
        <p:grpSp>
          <p:nvGrpSpPr>
            <p:cNvPr id="9" name="组合 8">
              <a:extLst>
                <a:ext uri="{FF2B5EF4-FFF2-40B4-BE49-F238E27FC236}">
                  <a16:creationId xmlns:a16="http://schemas.microsoft.com/office/drawing/2014/main" id="{4591D211-C0C4-41B6-AE96-13504FA06561}"/>
                </a:ext>
              </a:extLst>
            </p:cNvPr>
            <p:cNvGrpSpPr/>
            <p:nvPr/>
          </p:nvGrpSpPr>
          <p:grpSpPr>
            <a:xfrm>
              <a:off x="3651904" y="4568091"/>
              <a:ext cx="1447800" cy="345133"/>
              <a:chOff x="3683000" y="4240918"/>
              <a:chExt cx="1447800" cy="345133"/>
            </a:xfrm>
          </p:grpSpPr>
          <p:sp>
            <p:nvSpPr>
              <p:cNvPr id="16" name="矩形: 圆角 20">
                <a:extLst>
                  <a:ext uri="{FF2B5EF4-FFF2-40B4-BE49-F238E27FC236}">
                    <a16:creationId xmlns:a16="http://schemas.microsoft.com/office/drawing/2014/main" id="{74490197-3530-4A64-A01C-8BE59EF9F73C}"/>
                  </a:ext>
                </a:extLst>
              </p:cNvPr>
              <p:cNvSpPr/>
              <p:nvPr/>
            </p:nvSpPr>
            <p:spPr>
              <a:xfrm>
                <a:off x="36830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7" name="文本框 16">
                <a:extLst>
                  <a:ext uri="{FF2B5EF4-FFF2-40B4-BE49-F238E27FC236}">
                    <a16:creationId xmlns:a16="http://schemas.microsoft.com/office/drawing/2014/main" id="{403FED38-7775-4FA4-8237-21855B771B2D}"/>
                  </a:ext>
                </a:extLst>
              </p:cNvPr>
              <p:cNvSpPr txBox="1"/>
              <p:nvPr/>
            </p:nvSpPr>
            <p:spPr>
              <a:xfrm>
                <a:off x="3904197" y="4240918"/>
                <a:ext cx="1005404"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教育培训</a:t>
                </a:r>
                <a:endParaRPr lang="zh-CN" altLang="en-US" sz="1600" dirty="0">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A5659A57-A707-4377-BF6D-D5C5A3E65967}"/>
                </a:ext>
              </a:extLst>
            </p:cNvPr>
            <p:cNvGrpSpPr/>
            <p:nvPr/>
          </p:nvGrpSpPr>
          <p:grpSpPr>
            <a:xfrm>
              <a:off x="5341004" y="4568091"/>
              <a:ext cx="1447800" cy="345133"/>
              <a:chOff x="5372100" y="4240918"/>
              <a:chExt cx="1447800" cy="345133"/>
            </a:xfrm>
          </p:grpSpPr>
          <p:sp>
            <p:nvSpPr>
              <p:cNvPr id="14" name="矩形: 圆角 23">
                <a:extLst>
                  <a:ext uri="{FF2B5EF4-FFF2-40B4-BE49-F238E27FC236}">
                    <a16:creationId xmlns:a16="http://schemas.microsoft.com/office/drawing/2014/main" id="{5953D884-A40F-402E-92E6-08BA3A922EC1}"/>
                  </a:ext>
                </a:extLst>
              </p:cNvPr>
              <p:cNvSpPr/>
              <p:nvPr/>
            </p:nvSpPr>
            <p:spPr>
              <a:xfrm>
                <a:off x="53721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a16="http://schemas.microsoft.com/office/drawing/2014/main" id="{AD910B6D-6D5B-4F6B-9ECA-F6EDD8F27FF5}"/>
                  </a:ext>
                </a:extLst>
              </p:cNvPr>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教师说课</a:t>
                </a:r>
                <a:endParaRPr lang="zh-CN" altLang="en-US" sz="1600"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6DA48309-5708-43EE-AF38-A4E72EE7D07B}"/>
                </a:ext>
              </a:extLst>
            </p:cNvPr>
            <p:cNvGrpSpPr/>
            <p:nvPr/>
          </p:nvGrpSpPr>
          <p:grpSpPr>
            <a:xfrm>
              <a:off x="7030104" y="4568091"/>
              <a:ext cx="1447800" cy="345133"/>
              <a:chOff x="7061200" y="4240918"/>
              <a:chExt cx="1447800" cy="345133"/>
            </a:xfrm>
          </p:grpSpPr>
          <p:sp>
            <p:nvSpPr>
              <p:cNvPr id="12" name="矩形: 圆角 26">
                <a:extLst>
                  <a:ext uri="{FF2B5EF4-FFF2-40B4-BE49-F238E27FC236}">
                    <a16:creationId xmlns:a16="http://schemas.microsoft.com/office/drawing/2014/main" id="{9AE930AD-74E7-4ACD-83B7-B424759509DE}"/>
                  </a:ext>
                </a:extLst>
              </p:cNvPr>
              <p:cNvSpPr/>
              <p:nvPr/>
            </p:nvSpPr>
            <p:spPr>
              <a:xfrm>
                <a:off x="70612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3" name="文本框 12">
                <a:extLst>
                  <a:ext uri="{FF2B5EF4-FFF2-40B4-BE49-F238E27FC236}">
                    <a16:creationId xmlns:a16="http://schemas.microsoft.com/office/drawing/2014/main" id="{28B4A2CA-579F-49A1-9EBD-1E79CCE2F574}"/>
                  </a:ext>
                </a:extLst>
              </p:cNvPr>
              <p:cNvSpPr txBox="1"/>
              <p:nvPr/>
            </p:nvSpPr>
            <p:spPr>
              <a:xfrm>
                <a:off x="7384991" y="4240918"/>
                <a:ext cx="800219"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家长会</a:t>
                </a:r>
                <a:endParaRPr lang="zh-CN" altLang="en-US" sz="1600" dirty="0">
                  <a:latin typeface="隶书" panose="02010509060101010101" pitchFamily="49" charset="-122"/>
                  <a:ea typeface="隶书" panose="02010509060101010101" pitchFamily="49" charset="-122"/>
                </a:endParaRPr>
              </a:p>
            </p:txBody>
          </p:sp>
        </p:grpSp>
      </p:grpSp>
    </p:spTree>
    <p:extLst>
      <p:ext uri="{BB962C8B-B14F-4D97-AF65-F5344CB8AC3E}">
        <p14:creationId xmlns:p14="http://schemas.microsoft.com/office/powerpoint/2010/main" val="22855353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693802" y="1790699"/>
            <a:ext cx="1043330" cy="4029529"/>
            <a:chOff x="5848202" y="1790700"/>
            <a:chExt cx="1043330" cy="4029529"/>
          </a:xfrm>
        </p:grpSpPr>
        <p:pic>
          <p:nvPicPr>
            <p:cNvPr id="5" name="图片 4"/>
            <p:cNvPicPr>
              <a:picLocks noChangeAspect="1"/>
            </p:cNvPicPr>
            <p:nvPr/>
          </p:nvPicPr>
          <p:blipFill rotWithShape="1">
            <a:blip r:embed="rId2"/>
            <a:srcRect l="29478" t="42949" r="57937" b="38532"/>
            <a:stretch>
              <a:fillRect/>
            </a:stretch>
          </p:blipFill>
          <p:spPr>
            <a:xfrm>
              <a:off x="5920772" y="1790700"/>
              <a:ext cx="784827" cy="805543"/>
            </a:xfrm>
            <a:prstGeom prst="rect">
              <a:avLst/>
            </a:prstGeom>
          </p:spPr>
        </p:pic>
        <p:grpSp>
          <p:nvGrpSpPr>
            <p:cNvPr id="7" name="组合 6"/>
            <p:cNvGrpSpPr/>
            <p:nvPr/>
          </p:nvGrpSpPr>
          <p:grpSpPr>
            <a:xfrm>
              <a:off x="5848202" y="2848714"/>
              <a:ext cx="1043330" cy="2971515"/>
              <a:chOff x="3411645" y="3325188"/>
              <a:chExt cx="1043330" cy="2971515"/>
            </a:xfrm>
          </p:grpSpPr>
          <p:sp>
            <p:nvSpPr>
              <p:cNvPr id="8" name="矩形 7"/>
              <p:cNvSpPr/>
              <p:nvPr/>
            </p:nvSpPr>
            <p:spPr>
              <a:xfrm>
                <a:off x="3411645" y="3325188"/>
                <a:ext cx="443198" cy="2971515"/>
              </a:xfrm>
              <a:prstGeom prst="rect">
                <a:avLst/>
              </a:prstGeom>
            </p:spPr>
            <p:txBody>
              <a:bodyPr vert="eaVert" wrap="square">
                <a:spAutoFit/>
                <a:scene3d>
                  <a:camera prst="orthographicFront"/>
                  <a:lightRig rig="threePt" dir="t"/>
                </a:scene3d>
                <a:sp3d contourW="12700"/>
              </a:bodyPr>
              <a:lstStyle/>
              <a:p>
                <a:pPr>
                  <a:lnSpc>
                    <a:spcPct val="120000"/>
                  </a:lnSpc>
                </a:pPr>
                <a:r>
                  <a:rPr lang="zh-CN" altLang="en-US" sz="1400" dirty="0">
                    <a:latin typeface="隶书" panose="02010509060101010101" pitchFamily="49" charset="-122"/>
                    <a:ea typeface="隶书" panose="02010509060101010101" pitchFamily="49" charset="-122"/>
                  </a:rPr>
                  <a:t>点击添加文本信息点击添加文本信息</a:t>
                </a:r>
                <a:r>
                  <a:rPr lang="en-US" altLang="zh-CN" sz="1400" dirty="0">
                    <a:latin typeface="隶书" panose="02010509060101010101" pitchFamily="49" charset="-122"/>
                    <a:ea typeface="隶书" panose="02010509060101010101" pitchFamily="49" charset="-122"/>
                  </a:rPr>
                  <a:t> </a:t>
                </a:r>
              </a:p>
            </p:txBody>
          </p:sp>
          <p:sp>
            <p:nvSpPr>
              <p:cNvPr id="9" name="矩形 8"/>
              <p:cNvSpPr/>
              <p:nvPr/>
            </p:nvSpPr>
            <p:spPr>
              <a:xfrm>
                <a:off x="3753244" y="3325188"/>
                <a:ext cx="701731" cy="2971515"/>
              </a:xfrm>
              <a:prstGeom prst="rect">
                <a:avLst/>
              </a:prstGeom>
            </p:spPr>
            <p:txBody>
              <a:bodyPr vert="eaVert" wrap="square">
                <a:spAutoFit/>
                <a:scene3d>
                  <a:camera prst="orthographicFront"/>
                  <a:lightRig rig="threePt" dir="t"/>
                </a:scene3d>
                <a:sp3d contourW="12700"/>
              </a:bodyPr>
              <a:lstStyle/>
              <a:p>
                <a:pPr algn="just">
                  <a:lnSpc>
                    <a:spcPct val="120000"/>
                  </a:lnSpc>
                </a:pPr>
                <a:r>
                  <a:rPr lang="zh-CN" altLang="en-US" sz="2800" b="1" dirty="0">
                    <a:latin typeface="隶书" panose="02010509060101010101" pitchFamily="49" charset="-122"/>
                    <a:ea typeface="隶书" panose="02010509060101010101" pitchFamily="49" charset="-122"/>
                  </a:rPr>
                  <a:t>点击添加标题</a:t>
                </a:r>
              </a:p>
            </p:txBody>
          </p:sp>
        </p:grpSp>
      </p:grpSp>
      <p:grpSp>
        <p:nvGrpSpPr>
          <p:cNvPr id="13" name="组合 12"/>
          <p:cNvGrpSpPr/>
          <p:nvPr/>
        </p:nvGrpSpPr>
        <p:grpSpPr>
          <a:xfrm>
            <a:off x="6423211" y="1790700"/>
            <a:ext cx="1043330" cy="4029528"/>
            <a:chOff x="7193698" y="1790700"/>
            <a:chExt cx="1043330" cy="4029528"/>
          </a:xfrm>
        </p:grpSpPr>
        <p:pic>
          <p:nvPicPr>
            <p:cNvPr id="6" name="图片 5"/>
            <p:cNvPicPr>
              <a:picLocks noChangeAspect="1"/>
            </p:cNvPicPr>
            <p:nvPr/>
          </p:nvPicPr>
          <p:blipFill rotWithShape="1">
            <a:blip r:embed="rId2"/>
            <a:srcRect l="59358" t="72857" r="26271" b="8307"/>
            <a:stretch>
              <a:fillRect/>
            </a:stretch>
          </p:blipFill>
          <p:spPr>
            <a:xfrm>
              <a:off x="7300891" y="1790700"/>
              <a:ext cx="828944" cy="754742"/>
            </a:xfrm>
            <a:prstGeom prst="rect">
              <a:avLst/>
            </a:prstGeom>
          </p:spPr>
        </p:pic>
        <p:grpSp>
          <p:nvGrpSpPr>
            <p:cNvPr id="10" name="组合 9"/>
            <p:cNvGrpSpPr/>
            <p:nvPr/>
          </p:nvGrpSpPr>
          <p:grpSpPr>
            <a:xfrm>
              <a:off x="7193698" y="2848713"/>
              <a:ext cx="1043330" cy="2971515"/>
              <a:chOff x="3411645" y="3325188"/>
              <a:chExt cx="1043330" cy="2971515"/>
            </a:xfrm>
          </p:grpSpPr>
          <p:sp>
            <p:nvSpPr>
              <p:cNvPr id="11" name="矩形 10"/>
              <p:cNvSpPr/>
              <p:nvPr/>
            </p:nvSpPr>
            <p:spPr>
              <a:xfrm>
                <a:off x="3411645" y="3325188"/>
                <a:ext cx="443198" cy="2971515"/>
              </a:xfrm>
              <a:prstGeom prst="rect">
                <a:avLst/>
              </a:prstGeom>
            </p:spPr>
            <p:txBody>
              <a:bodyPr vert="eaVert" wrap="square">
                <a:spAutoFit/>
                <a:scene3d>
                  <a:camera prst="orthographicFront"/>
                  <a:lightRig rig="threePt" dir="t"/>
                </a:scene3d>
                <a:sp3d contourW="12700"/>
              </a:bodyPr>
              <a:lstStyle/>
              <a:p>
                <a:pPr>
                  <a:lnSpc>
                    <a:spcPct val="120000"/>
                  </a:lnSpc>
                </a:pPr>
                <a:r>
                  <a:rPr lang="zh-CN" altLang="en-US" sz="1400" dirty="0">
                    <a:latin typeface="隶书" panose="02010509060101010101" pitchFamily="49" charset="-122"/>
                    <a:ea typeface="隶书" panose="02010509060101010101" pitchFamily="49" charset="-122"/>
                  </a:rPr>
                  <a:t>点击添加文本信息点击添加文本信息</a:t>
                </a:r>
                <a:r>
                  <a:rPr lang="en-US" altLang="zh-CN" sz="1400" dirty="0">
                    <a:latin typeface="隶书" panose="02010509060101010101" pitchFamily="49" charset="-122"/>
                    <a:ea typeface="隶书" panose="02010509060101010101" pitchFamily="49" charset="-122"/>
                  </a:rPr>
                  <a:t> </a:t>
                </a:r>
              </a:p>
            </p:txBody>
          </p:sp>
          <p:sp>
            <p:nvSpPr>
              <p:cNvPr id="12" name="矩形 11"/>
              <p:cNvSpPr/>
              <p:nvPr/>
            </p:nvSpPr>
            <p:spPr>
              <a:xfrm>
                <a:off x="3753244" y="3325188"/>
                <a:ext cx="701731" cy="2971515"/>
              </a:xfrm>
              <a:prstGeom prst="rect">
                <a:avLst/>
              </a:prstGeom>
            </p:spPr>
            <p:txBody>
              <a:bodyPr vert="eaVert" wrap="square">
                <a:spAutoFit/>
                <a:scene3d>
                  <a:camera prst="orthographicFront"/>
                  <a:lightRig rig="threePt" dir="t"/>
                </a:scene3d>
                <a:sp3d contourW="12700"/>
              </a:bodyPr>
              <a:lstStyle/>
              <a:p>
                <a:pPr algn="just">
                  <a:lnSpc>
                    <a:spcPct val="120000"/>
                  </a:lnSpc>
                </a:pPr>
                <a:r>
                  <a:rPr lang="zh-CN" altLang="en-US" sz="2800" b="1" dirty="0">
                    <a:latin typeface="隶书" panose="02010509060101010101" pitchFamily="49" charset="-122"/>
                    <a:ea typeface="隶书" panose="02010509060101010101" pitchFamily="49" charset="-122"/>
                  </a:rPr>
                  <a:t>点击添加标题</a:t>
                </a:r>
              </a:p>
            </p:txBody>
          </p:sp>
        </p:grpSp>
      </p:grpSp>
      <p:grpSp>
        <p:nvGrpSpPr>
          <p:cNvPr id="15" name="组合 14"/>
          <p:cNvGrpSpPr/>
          <p:nvPr/>
        </p:nvGrpSpPr>
        <p:grpSpPr>
          <a:xfrm>
            <a:off x="8152620" y="1790699"/>
            <a:ext cx="1043330" cy="4029529"/>
            <a:chOff x="5848202" y="1790700"/>
            <a:chExt cx="1043330" cy="4029529"/>
          </a:xfrm>
        </p:grpSpPr>
        <p:pic>
          <p:nvPicPr>
            <p:cNvPr id="16" name="图片 15"/>
            <p:cNvPicPr>
              <a:picLocks noChangeAspect="1"/>
            </p:cNvPicPr>
            <p:nvPr/>
          </p:nvPicPr>
          <p:blipFill rotWithShape="1">
            <a:blip r:embed="rId2"/>
            <a:srcRect l="29478" t="42949" r="57937" b="38532"/>
            <a:stretch>
              <a:fillRect/>
            </a:stretch>
          </p:blipFill>
          <p:spPr>
            <a:xfrm>
              <a:off x="5920772" y="1790700"/>
              <a:ext cx="784827" cy="805543"/>
            </a:xfrm>
            <a:prstGeom prst="rect">
              <a:avLst/>
            </a:prstGeom>
          </p:spPr>
        </p:pic>
        <p:grpSp>
          <p:nvGrpSpPr>
            <p:cNvPr id="17" name="组合 16"/>
            <p:cNvGrpSpPr/>
            <p:nvPr/>
          </p:nvGrpSpPr>
          <p:grpSpPr>
            <a:xfrm>
              <a:off x="5848202" y="2848714"/>
              <a:ext cx="1043330" cy="2971515"/>
              <a:chOff x="3411645" y="3325188"/>
              <a:chExt cx="1043330" cy="2971515"/>
            </a:xfrm>
          </p:grpSpPr>
          <p:sp>
            <p:nvSpPr>
              <p:cNvPr id="18" name="矩形 17"/>
              <p:cNvSpPr/>
              <p:nvPr/>
            </p:nvSpPr>
            <p:spPr>
              <a:xfrm>
                <a:off x="3411645" y="3325188"/>
                <a:ext cx="443198" cy="2971515"/>
              </a:xfrm>
              <a:prstGeom prst="rect">
                <a:avLst/>
              </a:prstGeom>
            </p:spPr>
            <p:txBody>
              <a:bodyPr vert="eaVert" wrap="square">
                <a:spAutoFit/>
                <a:scene3d>
                  <a:camera prst="orthographicFront"/>
                  <a:lightRig rig="threePt" dir="t"/>
                </a:scene3d>
                <a:sp3d contourW="12700"/>
              </a:bodyPr>
              <a:lstStyle/>
              <a:p>
                <a:pPr>
                  <a:lnSpc>
                    <a:spcPct val="120000"/>
                  </a:lnSpc>
                </a:pPr>
                <a:r>
                  <a:rPr lang="zh-CN" altLang="en-US" sz="1400" dirty="0">
                    <a:latin typeface="隶书" panose="02010509060101010101" pitchFamily="49" charset="-122"/>
                    <a:ea typeface="隶书" panose="02010509060101010101" pitchFamily="49" charset="-122"/>
                  </a:rPr>
                  <a:t>点击添加文本信息点击添加文本信息</a:t>
                </a:r>
                <a:r>
                  <a:rPr lang="en-US" altLang="zh-CN" sz="1400" dirty="0">
                    <a:latin typeface="隶书" panose="02010509060101010101" pitchFamily="49" charset="-122"/>
                    <a:ea typeface="隶书" panose="02010509060101010101" pitchFamily="49" charset="-122"/>
                  </a:rPr>
                  <a:t> </a:t>
                </a:r>
              </a:p>
            </p:txBody>
          </p:sp>
          <p:sp>
            <p:nvSpPr>
              <p:cNvPr id="19" name="矩形 18"/>
              <p:cNvSpPr/>
              <p:nvPr/>
            </p:nvSpPr>
            <p:spPr>
              <a:xfrm>
                <a:off x="3753244" y="3325188"/>
                <a:ext cx="701731" cy="2971515"/>
              </a:xfrm>
              <a:prstGeom prst="rect">
                <a:avLst/>
              </a:prstGeom>
            </p:spPr>
            <p:txBody>
              <a:bodyPr vert="eaVert" wrap="square">
                <a:spAutoFit/>
                <a:scene3d>
                  <a:camera prst="orthographicFront"/>
                  <a:lightRig rig="threePt" dir="t"/>
                </a:scene3d>
                <a:sp3d contourW="12700"/>
              </a:bodyPr>
              <a:lstStyle/>
              <a:p>
                <a:pPr algn="just">
                  <a:lnSpc>
                    <a:spcPct val="120000"/>
                  </a:lnSpc>
                </a:pPr>
                <a:r>
                  <a:rPr lang="zh-CN" altLang="en-US" sz="2800" b="1" dirty="0">
                    <a:latin typeface="隶书" panose="02010509060101010101" pitchFamily="49" charset="-122"/>
                    <a:ea typeface="隶书" panose="02010509060101010101" pitchFamily="49" charset="-122"/>
                  </a:rPr>
                  <a:t>点击添加标题</a:t>
                </a:r>
              </a:p>
            </p:txBody>
          </p:sp>
        </p:grpSp>
      </p:grpSp>
      <p:grpSp>
        <p:nvGrpSpPr>
          <p:cNvPr id="20" name="组合 19"/>
          <p:cNvGrpSpPr/>
          <p:nvPr/>
        </p:nvGrpSpPr>
        <p:grpSpPr>
          <a:xfrm>
            <a:off x="9882030" y="1790699"/>
            <a:ext cx="1043330" cy="4029528"/>
            <a:chOff x="7193698" y="1790700"/>
            <a:chExt cx="1043330" cy="4029528"/>
          </a:xfrm>
        </p:grpSpPr>
        <p:pic>
          <p:nvPicPr>
            <p:cNvPr id="21" name="图片 20"/>
            <p:cNvPicPr>
              <a:picLocks noChangeAspect="1"/>
            </p:cNvPicPr>
            <p:nvPr/>
          </p:nvPicPr>
          <p:blipFill rotWithShape="1">
            <a:blip r:embed="rId2"/>
            <a:srcRect l="59358" t="72857" r="26271" b="8307"/>
            <a:stretch>
              <a:fillRect/>
            </a:stretch>
          </p:blipFill>
          <p:spPr>
            <a:xfrm>
              <a:off x="7300891" y="1790700"/>
              <a:ext cx="828944" cy="754742"/>
            </a:xfrm>
            <a:prstGeom prst="rect">
              <a:avLst/>
            </a:prstGeom>
          </p:spPr>
        </p:pic>
        <p:grpSp>
          <p:nvGrpSpPr>
            <p:cNvPr id="22" name="组合 21"/>
            <p:cNvGrpSpPr/>
            <p:nvPr/>
          </p:nvGrpSpPr>
          <p:grpSpPr>
            <a:xfrm>
              <a:off x="7193698" y="2848713"/>
              <a:ext cx="1043330" cy="2971515"/>
              <a:chOff x="3411645" y="3325188"/>
              <a:chExt cx="1043330" cy="2971515"/>
            </a:xfrm>
          </p:grpSpPr>
          <p:sp>
            <p:nvSpPr>
              <p:cNvPr id="23" name="矩形 22"/>
              <p:cNvSpPr/>
              <p:nvPr/>
            </p:nvSpPr>
            <p:spPr>
              <a:xfrm>
                <a:off x="3411645" y="3325188"/>
                <a:ext cx="443198" cy="2971515"/>
              </a:xfrm>
              <a:prstGeom prst="rect">
                <a:avLst/>
              </a:prstGeom>
            </p:spPr>
            <p:txBody>
              <a:bodyPr vert="eaVert" wrap="square">
                <a:spAutoFit/>
                <a:scene3d>
                  <a:camera prst="orthographicFront"/>
                  <a:lightRig rig="threePt" dir="t"/>
                </a:scene3d>
                <a:sp3d contourW="12700"/>
              </a:bodyPr>
              <a:lstStyle/>
              <a:p>
                <a:pPr>
                  <a:lnSpc>
                    <a:spcPct val="120000"/>
                  </a:lnSpc>
                </a:pPr>
                <a:r>
                  <a:rPr lang="zh-CN" altLang="en-US" sz="1400" dirty="0">
                    <a:latin typeface="隶书" panose="02010509060101010101" pitchFamily="49" charset="-122"/>
                    <a:ea typeface="隶书" panose="02010509060101010101" pitchFamily="49" charset="-122"/>
                  </a:rPr>
                  <a:t>点击添加文本信息点击添加文本信息</a:t>
                </a:r>
                <a:r>
                  <a:rPr lang="en-US" altLang="zh-CN" sz="1400" dirty="0">
                    <a:latin typeface="隶书" panose="02010509060101010101" pitchFamily="49" charset="-122"/>
                    <a:ea typeface="隶书" panose="02010509060101010101" pitchFamily="49" charset="-122"/>
                  </a:rPr>
                  <a:t> </a:t>
                </a:r>
              </a:p>
            </p:txBody>
          </p:sp>
          <p:sp>
            <p:nvSpPr>
              <p:cNvPr id="24" name="矩形 23"/>
              <p:cNvSpPr/>
              <p:nvPr/>
            </p:nvSpPr>
            <p:spPr>
              <a:xfrm>
                <a:off x="3753244" y="3325188"/>
                <a:ext cx="701731" cy="2971515"/>
              </a:xfrm>
              <a:prstGeom prst="rect">
                <a:avLst/>
              </a:prstGeom>
            </p:spPr>
            <p:txBody>
              <a:bodyPr vert="eaVert" wrap="square">
                <a:spAutoFit/>
                <a:scene3d>
                  <a:camera prst="orthographicFront"/>
                  <a:lightRig rig="threePt" dir="t"/>
                </a:scene3d>
                <a:sp3d contourW="12700"/>
              </a:bodyPr>
              <a:lstStyle/>
              <a:p>
                <a:pPr algn="just">
                  <a:lnSpc>
                    <a:spcPct val="120000"/>
                  </a:lnSpc>
                </a:pPr>
                <a:r>
                  <a:rPr lang="zh-CN" altLang="en-US" sz="2800" b="1" dirty="0">
                    <a:latin typeface="隶书" panose="02010509060101010101" pitchFamily="49" charset="-122"/>
                    <a:ea typeface="隶书" panose="02010509060101010101" pitchFamily="49" charset="-122"/>
                  </a:rPr>
                  <a:t>点击添加标题</a:t>
                </a:r>
              </a:p>
            </p:txBody>
          </p:sp>
        </p:grpSp>
      </p:grpSp>
      <p:grpSp>
        <p:nvGrpSpPr>
          <p:cNvPr id="2" name="组合 1">
            <a:extLst>
              <a:ext uri="{FF2B5EF4-FFF2-40B4-BE49-F238E27FC236}">
                <a16:creationId xmlns:a16="http://schemas.microsoft.com/office/drawing/2014/main" id="{1094A662-46E1-4A6E-AD1E-0D8B51A3D23F}"/>
              </a:ext>
            </a:extLst>
          </p:cNvPr>
          <p:cNvGrpSpPr/>
          <p:nvPr/>
        </p:nvGrpSpPr>
        <p:grpSpPr>
          <a:xfrm>
            <a:off x="915618" y="1951244"/>
            <a:ext cx="1902307" cy="3987840"/>
            <a:chOff x="1161966" y="1946729"/>
            <a:chExt cx="1902307" cy="3987840"/>
          </a:xfrm>
        </p:grpSpPr>
        <p:pic>
          <p:nvPicPr>
            <p:cNvPr id="25" name="图片 24">
              <a:extLst>
                <a:ext uri="{FF2B5EF4-FFF2-40B4-BE49-F238E27FC236}">
                  <a16:creationId xmlns:a16="http://schemas.microsoft.com/office/drawing/2014/main" id="{F766E6DB-0382-4BEE-A56A-59473939BD40}"/>
                </a:ext>
              </a:extLst>
            </p:cNvPr>
            <p:cNvPicPr>
              <a:picLocks noChangeAspect="1"/>
            </p:cNvPicPr>
            <p:nvPr/>
          </p:nvPicPr>
          <p:blipFill>
            <a:blip r:embed="rId3"/>
            <a:stretch>
              <a:fillRect/>
            </a:stretch>
          </p:blipFill>
          <p:spPr>
            <a:xfrm>
              <a:off x="1161966" y="4465815"/>
              <a:ext cx="1707497" cy="1468754"/>
            </a:xfrm>
            <a:prstGeom prst="rect">
              <a:avLst/>
            </a:prstGeom>
          </p:spPr>
        </p:pic>
        <p:pic>
          <p:nvPicPr>
            <p:cNvPr id="27" name="图片 26">
              <a:extLst>
                <a:ext uri="{FF2B5EF4-FFF2-40B4-BE49-F238E27FC236}">
                  <a16:creationId xmlns:a16="http://schemas.microsoft.com/office/drawing/2014/main" id="{8497E37B-42C5-4495-A8E7-F4E876B90A50}"/>
                </a:ext>
              </a:extLst>
            </p:cNvPr>
            <p:cNvPicPr>
              <a:picLocks noChangeAspect="1"/>
            </p:cNvPicPr>
            <p:nvPr/>
          </p:nvPicPr>
          <p:blipFill>
            <a:blip r:embed="rId4"/>
            <a:stretch>
              <a:fillRect/>
            </a:stretch>
          </p:blipFill>
          <p:spPr>
            <a:xfrm rot="5400000">
              <a:off x="1755582" y="2206862"/>
              <a:ext cx="850725" cy="330459"/>
            </a:xfrm>
            <a:prstGeom prst="rect">
              <a:avLst/>
            </a:prstGeom>
          </p:spPr>
        </p:pic>
        <p:sp>
          <p:nvSpPr>
            <p:cNvPr id="28" name="矩形 27">
              <a:extLst>
                <a:ext uri="{FF2B5EF4-FFF2-40B4-BE49-F238E27FC236}">
                  <a16:creationId xmlns:a16="http://schemas.microsoft.com/office/drawing/2014/main" id="{021AC8F7-65E8-4732-9354-EBE5DD8CBDB3}"/>
                </a:ext>
              </a:extLst>
            </p:cNvPr>
            <p:cNvSpPr/>
            <p:nvPr/>
          </p:nvSpPr>
          <p:spPr>
            <a:xfrm>
              <a:off x="1297614" y="2983276"/>
              <a:ext cx="1766659" cy="1421928"/>
            </a:xfrm>
            <a:prstGeom prst="rect">
              <a:avLst/>
            </a:prstGeom>
          </p:spPr>
          <p:txBody>
            <a:bodyPr vert="horz" wrap="square">
              <a:spAutoFit/>
              <a:scene3d>
                <a:camera prst="orthographicFront"/>
                <a:lightRig rig="threePt" dir="t"/>
              </a:scene3d>
              <a:sp3d contourW="12700"/>
            </a:bodyPr>
            <a:lstStyle/>
            <a:p>
              <a:pPr algn="ctr">
                <a:lnSpc>
                  <a:spcPct val="120000"/>
                </a:lnSpc>
              </a:pPr>
              <a:r>
                <a:rPr lang="zh-CN" altLang="en-US" sz="3600" b="1" dirty="0">
                  <a:latin typeface="隶书" panose="02010509060101010101" pitchFamily="49" charset="-122"/>
                  <a:ea typeface="隶书" panose="02010509060101010101" pitchFamily="49" charset="-122"/>
                </a:rPr>
                <a:t>点击添加标题</a:t>
              </a:r>
            </a:p>
          </p:txBody>
        </p:sp>
      </p:grpSp>
      <p:grpSp>
        <p:nvGrpSpPr>
          <p:cNvPr id="4" name="组合 3"/>
          <p:cNvGrpSpPr/>
          <p:nvPr/>
        </p:nvGrpSpPr>
        <p:grpSpPr>
          <a:xfrm>
            <a:off x="752416" y="1"/>
            <a:ext cx="1785685" cy="3059394"/>
            <a:chOff x="752416" y="1"/>
            <a:chExt cx="1785685" cy="3059394"/>
          </a:xfrm>
        </p:grpSpPr>
        <p:sp>
          <p:nvSpPr>
            <p:cNvPr id="3" name="矩形 2"/>
            <p:cNvSpPr/>
            <p:nvPr/>
          </p:nvSpPr>
          <p:spPr>
            <a:xfrm>
              <a:off x="1469877" y="1"/>
              <a:ext cx="1068224" cy="30593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E46BB43A-BE76-465C-890A-05490A024627}"/>
                </a:ext>
              </a:extLst>
            </p:cNvPr>
            <p:cNvSpPr/>
            <p:nvPr/>
          </p:nvSpPr>
          <p:spPr>
            <a:xfrm>
              <a:off x="752416" y="721267"/>
              <a:ext cx="1602297" cy="978729"/>
            </a:xfrm>
            <a:prstGeom prst="rect">
              <a:avLst/>
            </a:prstGeom>
          </p:spPr>
          <p:txBody>
            <a:bodyPr vert="horz" wrap="square">
              <a:spAutoFit/>
            </a:bodyPr>
            <a:lstStyle/>
            <a:p>
              <a:pPr algn="dist">
                <a:lnSpc>
                  <a:spcPct val="120000"/>
                </a:lnSpc>
              </a:pPr>
              <a:r>
                <a:rPr lang="zh-CN" altLang="en-US" sz="4800" b="1" spc="300" dirty="0" smtClean="0">
                  <a:latin typeface="隶书" panose="02010509060101010101" pitchFamily="49" charset="-122"/>
                  <a:ea typeface="隶书" panose="02010509060101010101" pitchFamily="49" charset="-122"/>
                  <a:sym typeface="微软雅黑" pitchFamily="34" charset="-122"/>
                </a:rPr>
                <a:t>目录</a:t>
              </a:r>
              <a:endParaRPr lang="zh-CN" altLang="en-US" sz="4800" b="1" dirty="0">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126807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3" y="573621"/>
            <a:ext cx="7161904" cy="3060317"/>
          </a:xfrm>
          <a:prstGeom prst="rect">
            <a:avLst/>
          </a:prstGeom>
        </p:spPr>
      </p:pic>
      <p:sp>
        <p:nvSpPr>
          <p:cNvPr id="5" name="矩形 4"/>
          <p:cNvSpPr/>
          <p:nvPr/>
        </p:nvSpPr>
        <p:spPr>
          <a:xfrm>
            <a:off x="-95250" y="3524250"/>
            <a:ext cx="12287250" cy="205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6FC7FA-DC9F-4EC8-8015-B278FD5CE1C1}"/>
              </a:ext>
            </a:extLst>
          </p:cNvPr>
          <p:cNvSpPr txBox="1"/>
          <p:nvPr/>
        </p:nvSpPr>
        <p:spPr>
          <a:xfrm>
            <a:off x="3163010" y="3633938"/>
            <a:ext cx="5712863"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康娃娃体W5" panose="040B0509000000000000" pitchFamily="81" charset="-122"/>
                <a:ea typeface="华康娃娃体W5" panose="040B0509000000000000" pitchFamily="81" charset="-122"/>
              </a:rPr>
              <a:t>添加标题</a:t>
            </a:r>
            <a:endParaRPr lang="zh-CN" altLang="en-US" sz="6000" dirty="0">
              <a:solidFill>
                <a:schemeClr val="tx1">
                  <a:lumMod val="75000"/>
                  <a:lumOff val="25000"/>
                </a:schemeClr>
              </a:solidFill>
              <a:latin typeface="华康娃娃体W5" panose="040B0509000000000000" pitchFamily="81" charset="-122"/>
              <a:ea typeface="华康娃娃体W5" panose="040B0509000000000000" pitchFamily="81" charset="-122"/>
            </a:endParaRPr>
          </a:p>
        </p:txBody>
      </p:sp>
      <p:grpSp>
        <p:nvGrpSpPr>
          <p:cNvPr id="8" name="组合 7"/>
          <p:cNvGrpSpPr/>
          <p:nvPr/>
        </p:nvGrpSpPr>
        <p:grpSpPr>
          <a:xfrm>
            <a:off x="3606441" y="4943059"/>
            <a:ext cx="4826000" cy="345133"/>
            <a:chOff x="3651904" y="4568091"/>
            <a:chExt cx="4826000" cy="345133"/>
          </a:xfrm>
        </p:grpSpPr>
        <p:grpSp>
          <p:nvGrpSpPr>
            <p:cNvPr id="9" name="组合 8">
              <a:extLst>
                <a:ext uri="{FF2B5EF4-FFF2-40B4-BE49-F238E27FC236}">
                  <a16:creationId xmlns:a16="http://schemas.microsoft.com/office/drawing/2014/main" id="{4591D211-C0C4-41B6-AE96-13504FA06561}"/>
                </a:ext>
              </a:extLst>
            </p:cNvPr>
            <p:cNvGrpSpPr/>
            <p:nvPr/>
          </p:nvGrpSpPr>
          <p:grpSpPr>
            <a:xfrm>
              <a:off x="3651904" y="4568091"/>
              <a:ext cx="1447800" cy="345133"/>
              <a:chOff x="3683000" y="4240918"/>
              <a:chExt cx="1447800" cy="345133"/>
            </a:xfrm>
          </p:grpSpPr>
          <p:sp>
            <p:nvSpPr>
              <p:cNvPr id="16" name="矩形: 圆角 20">
                <a:extLst>
                  <a:ext uri="{FF2B5EF4-FFF2-40B4-BE49-F238E27FC236}">
                    <a16:creationId xmlns:a16="http://schemas.microsoft.com/office/drawing/2014/main" id="{74490197-3530-4A64-A01C-8BE59EF9F73C}"/>
                  </a:ext>
                </a:extLst>
              </p:cNvPr>
              <p:cNvSpPr/>
              <p:nvPr/>
            </p:nvSpPr>
            <p:spPr>
              <a:xfrm>
                <a:off x="36830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7" name="文本框 16">
                <a:extLst>
                  <a:ext uri="{FF2B5EF4-FFF2-40B4-BE49-F238E27FC236}">
                    <a16:creationId xmlns:a16="http://schemas.microsoft.com/office/drawing/2014/main" id="{403FED38-7775-4FA4-8237-21855B771B2D}"/>
                  </a:ext>
                </a:extLst>
              </p:cNvPr>
              <p:cNvSpPr txBox="1"/>
              <p:nvPr/>
            </p:nvSpPr>
            <p:spPr>
              <a:xfrm>
                <a:off x="3904197" y="4240918"/>
                <a:ext cx="1005404"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教育培训</a:t>
                </a:r>
                <a:endParaRPr lang="zh-CN" altLang="en-US" sz="1600" dirty="0">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A5659A57-A707-4377-BF6D-D5C5A3E65967}"/>
                </a:ext>
              </a:extLst>
            </p:cNvPr>
            <p:cNvGrpSpPr/>
            <p:nvPr/>
          </p:nvGrpSpPr>
          <p:grpSpPr>
            <a:xfrm>
              <a:off x="5341004" y="4568091"/>
              <a:ext cx="1447800" cy="345133"/>
              <a:chOff x="5372100" y="4240918"/>
              <a:chExt cx="1447800" cy="345133"/>
            </a:xfrm>
          </p:grpSpPr>
          <p:sp>
            <p:nvSpPr>
              <p:cNvPr id="14" name="矩形: 圆角 23">
                <a:extLst>
                  <a:ext uri="{FF2B5EF4-FFF2-40B4-BE49-F238E27FC236}">
                    <a16:creationId xmlns:a16="http://schemas.microsoft.com/office/drawing/2014/main" id="{5953D884-A40F-402E-92E6-08BA3A922EC1}"/>
                  </a:ext>
                </a:extLst>
              </p:cNvPr>
              <p:cNvSpPr/>
              <p:nvPr/>
            </p:nvSpPr>
            <p:spPr>
              <a:xfrm>
                <a:off x="53721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a16="http://schemas.microsoft.com/office/drawing/2014/main" id="{AD910B6D-6D5B-4F6B-9ECA-F6EDD8F27FF5}"/>
                  </a:ext>
                </a:extLst>
              </p:cNvPr>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教师说课</a:t>
                </a:r>
                <a:endParaRPr lang="zh-CN" altLang="en-US" sz="1600"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6DA48309-5708-43EE-AF38-A4E72EE7D07B}"/>
                </a:ext>
              </a:extLst>
            </p:cNvPr>
            <p:cNvGrpSpPr/>
            <p:nvPr/>
          </p:nvGrpSpPr>
          <p:grpSpPr>
            <a:xfrm>
              <a:off x="7030104" y="4568091"/>
              <a:ext cx="1447800" cy="345133"/>
              <a:chOff x="7061200" y="4240918"/>
              <a:chExt cx="1447800" cy="345133"/>
            </a:xfrm>
          </p:grpSpPr>
          <p:sp>
            <p:nvSpPr>
              <p:cNvPr id="12" name="矩形: 圆角 26">
                <a:extLst>
                  <a:ext uri="{FF2B5EF4-FFF2-40B4-BE49-F238E27FC236}">
                    <a16:creationId xmlns:a16="http://schemas.microsoft.com/office/drawing/2014/main" id="{9AE930AD-74E7-4ACD-83B7-B424759509DE}"/>
                  </a:ext>
                </a:extLst>
              </p:cNvPr>
              <p:cNvSpPr/>
              <p:nvPr/>
            </p:nvSpPr>
            <p:spPr>
              <a:xfrm>
                <a:off x="70612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3" name="文本框 12">
                <a:extLst>
                  <a:ext uri="{FF2B5EF4-FFF2-40B4-BE49-F238E27FC236}">
                    <a16:creationId xmlns:a16="http://schemas.microsoft.com/office/drawing/2014/main" id="{28B4A2CA-579F-49A1-9EBD-1E79CCE2F574}"/>
                  </a:ext>
                </a:extLst>
              </p:cNvPr>
              <p:cNvSpPr txBox="1"/>
              <p:nvPr/>
            </p:nvSpPr>
            <p:spPr>
              <a:xfrm>
                <a:off x="7384991" y="4240918"/>
                <a:ext cx="800219"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家长会</a:t>
                </a:r>
                <a:endParaRPr lang="zh-CN" altLang="en-US" sz="1600" dirty="0">
                  <a:latin typeface="隶书" panose="02010509060101010101" pitchFamily="49" charset="-122"/>
                  <a:ea typeface="隶书" panose="02010509060101010101" pitchFamily="49" charset="-122"/>
                </a:endParaRPr>
              </a:p>
            </p:txBody>
          </p:sp>
        </p:grpSp>
      </p:grpSp>
    </p:spTree>
    <p:extLst>
      <p:ext uri="{BB962C8B-B14F-4D97-AF65-F5344CB8AC3E}">
        <p14:creationId xmlns:p14="http://schemas.microsoft.com/office/powerpoint/2010/main" val="3507108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92628" y="2801563"/>
            <a:ext cx="10406743" cy="2742894"/>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5D3D359E-59E1-473B-AA19-1DB36EB437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716" y="2999921"/>
            <a:ext cx="1719655" cy="2501318"/>
          </a:xfrm>
          <a:prstGeom prst="rect">
            <a:avLst/>
          </a:prstGeom>
        </p:spPr>
      </p:pic>
      <p:grpSp>
        <p:nvGrpSpPr>
          <p:cNvPr id="10" name="组合 9">
            <a:extLst>
              <a:ext uri="{FF2B5EF4-FFF2-40B4-BE49-F238E27FC236}">
                <a16:creationId xmlns:a16="http://schemas.microsoft.com/office/drawing/2014/main" id="{D59887FF-B0FF-4735-85B4-53CAF6C064E9}"/>
              </a:ext>
            </a:extLst>
          </p:cNvPr>
          <p:cNvGrpSpPr/>
          <p:nvPr/>
        </p:nvGrpSpPr>
        <p:grpSpPr>
          <a:xfrm>
            <a:off x="5720443" y="1718506"/>
            <a:ext cx="5448299" cy="1306116"/>
            <a:chOff x="5192482" y="1780550"/>
            <a:chExt cx="2925908" cy="701426"/>
          </a:xfrm>
        </p:grpSpPr>
        <p:pic>
          <p:nvPicPr>
            <p:cNvPr id="11" name="图片 10">
              <a:extLst>
                <a:ext uri="{FF2B5EF4-FFF2-40B4-BE49-F238E27FC236}">
                  <a16:creationId xmlns:a16="http://schemas.microsoft.com/office/drawing/2014/main" id="{7D660CEC-064D-4A03-9855-FFC3BB79E1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3196" y="2138616"/>
              <a:ext cx="2472207" cy="343360"/>
            </a:xfrm>
            <a:prstGeom prst="rect">
              <a:avLst/>
            </a:prstGeom>
          </p:spPr>
        </p:pic>
        <p:sp>
          <p:nvSpPr>
            <p:cNvPr id="12" name="矩形 11">
              <a:extLst>
                <a:ext uri="{FF2B5EF4-FFF2-40B4-BE49-F238E27FC236}">
                  <a16:creationId xmlns:a16="http://schemas.microsoft.com/office/drawing/2014/main" id="{9AC55495-B1E1-427B-AC6E-D5D9DB7C6770}"/>
                </a:ext>
              </a:extLst>
            </p:cNvPr>
            <p:cNvSpPr/>
            <p:nvPr/>
          </p:nvSpPr>
          <p:spPr>
            <a:xfrm>
              <a:off x="5826770" y="1840571"/>
              <a:ext cx="2291620" cy="393587"/>
            </a:xfrm>
            <a:prstGeom prst="rect">
              <a:avLst/>
            </a:prstGeom>
          </p:spPr>
          <p:txBody>
            <a:bodyPr vert="horz" wrap="square">
              <a:spAutoFit/>
            </a:bodyPr>
            <a:lstStyle/>
            <a:p>
              <a:pPr>
                <a:lnSpc>
                  <a:spcPct val="120000"/>
                </a:lnSpc>
              </a:pPr>
              <a:r>
                <a:rPr lang="zh-CN" altLang="en-US" sz="40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4000" b="1" dirty="0">
                <a:latin typeface="隶书" panose="02010509060101010101" pitchFamily="49" charset="-122"/>
                <a:ea typeface="隶书" panose="02010509060101010101" pitchFamily="49" charset="-122"/>
              </a:endParaRPr>
            </a:p>
          </p:txBody>
        </p:sp>
        <p:pic>
          <p:nvPicPr>
            <p:cNvPr id="13" name="图片 12">
              <a:extLst>
                <a:ext uri="{FF2B5EF4-FFF2-40B4-BE49-F238E27FC236}">
                  <a16:creationId xmlns:a16="http://schemas.microsoft.com/office/drawing/2014/main" id="{851E91D9-7CE6-4614-ACED-90A3E4CC8F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2482" y="1780550"/>
              <a:ext cx="701426" cy="701426"/>
            </a:xfrm>
            <a:prstGeom prst="rect">
              <a:avLst/>
            </a:prstGeom>
          </p:spPr>
        </p:pic>
      </p:grpSp>
      <p:grpSp>
        <p:nvGrpSpPr>
          <p:cNvPr id="3" name="组合 2"/>
          <p:cNvGrpSpPr/>
          <p:nvPr/>
        </p:nvGrpSpPr>
        <p:grpSpPr>
          <a:xfrm>
            <a:off x="2702831" y="2999921"/>
            <a:ext cx="8233682" cy="2198632"/>
            <a:chOff x="2702831" y="2999921"/>
            <a:chExt cx="8233682" cy="2198632"/>
          </a:xfrm>
        </p:grpSpPr>
        <p:sp>
          <p:nvSpPr>
            <p:cNvPr id="5" name="矩形 39">
              <a:extLst>
                <a:ext uri="{FF2B5EF4-FFF2-40B4-BE49-F238E27FC236}">
                  <a16:creationId xmlns:a16="http://schemas.microsoft.com/office/drawing/2014/main" id="{99FAC85A-47BF-4E3F-9347-4EC2EC9B90FE}"/>
                </a:ext>
              </a:extLst>
            </p:cNvPr>
            <p:cNvSpPr>
              <a:spLocks noChangeArrowheads="1"/>
            </p:cNvSpPr>
            <p:nvPr/>
          </p:nvSpPr>
          <p:spPr bwMode="auto">
            <a:xfrm>
              <a:off x="2781919" y="3686601"/>
              <a:ext cx="8154594" cy="1511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单击此处添加段落文本单击此处添加段落文本单击此处添加段落文本单击此处添加段落文本单击此处添加单击此处添加段落文本段落文本单击此处添加段落文本单击此处添加段落文本 </a:t>
              </a:r>
              <a:endParaRPr lang="en-US" altLang="zh-CN" sz="1600" dirty="0">
                <a:solidFill>
                  <a:srgbClr val="080808"/>
                </a:solidFill>
                <a:latin typeface="隶书" panose="02010509060101010101" pitchFamily="49" charset="-122"/>
                <a:ea typeface="隶书" panose="02010509060101010101" pitchFamily="49" charset="-122"/>
                <a:cs typeface="宋体" charset="-122"/>
              </a:endParaRPr>
            </a:p>
          </p:txBody>
        </p:sp>
        <p:sp>
          <p:nvSpPr>
            <p:cNvPr id="14" name="矩形 13">
              <a:extLst>
                <a:ext uri="{FF2B5EF4-FFF2-40B4-BE49-F238E27FC236}">
                  <a16:creationId xmlns:a16="http://schemas.microsoft.com/office/drawing/2014/main" id="{67038B68-0EC1-4018-8029-17A6D909F4F5}"/>
                </a:ext>
              </a:extLst>
            </p:cNvPr>
            <p:cNvSpPr/>
            <p:nvPr/>
          </p:nvSpPr>
          <p:spPr>
            <a:xfrm>
              <a:off x="2702831" y="2999921"/>
              <a:ext cx="3612529" cy="668837"/>
            </a:xfrm>
            <a:prstGeom prst="rect">
              <a:avLst/>
            </a:prstGeom>
          </p:spPr>
          <p:txBody>
            <a:bodyPr vert="horz" wrap="square">
              <a:spAutoFit/>
            </a:bodyPr>
            <a:lstStyle/>
            <a:p>
              <a:pPr>
                <a:lnSpc>
                  <a:spcPct val="120000"/>
                </a:lnSpc>
              </a:pPr>
              <a:r>
                <a:rPr lang="zh-CN" altLang="en-US" sz="3600" b="1" dirty="0">
                  <a:latin typeface="隶书" panose="02010509060101010101" pitchFamily="49" charset="-122"/>
                  <a:ea typeface="隶书" panose="02010509060101010101" pitchFamily="49" charset="-122"/>
                </a:rPr>
                <a:t>点击添加标题</a:t>
              </a:r>
            </a:p>
          </p:txBody>
        </p:sp>
      </p:grpSp>
    </p:spTree>
    <p:extLst>
      <p:ext uri="{BB962C8B-B14F-4D97-AF65-F5344CB8AC3E}">
        <p14:creationId xmlns:p14="http://schemas.microsoft.com/office/powerpoint/2010/main" val="3987069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0912" y="820299"/>
            <a:ext cx="3998117" cy="5217401"/>
          </a:xfrm>
          <a:prstGeom prst="rect">
            <a:avLst/>
          </a:prstGeom>
        </p:spPr>
      </p:pic>
      <p:sp>
        <p:nvSpPr>
          <p:cNvPr id="5" name="矩形 4">
            <a:extLst>
              <a:ext uri="{FF2B5EF4-FFF2-40B4-BE49-F238E27FC236}">
                <a16:creationId xmlns:a16="http://schemas.microsoft.com/office/drawing/2014/main" id="{021AC8F7-65E8-4732-9354-EBE5DD8CBDB3}"/>
              </a:ext>
            </a:extLst>
          </p:cNvPr>
          <p:cNvSpPr/>
          <p:nvPr/>
        </p:nvSpPr>
        <p:spPr>
          <a:xfrm>
            <a:off x="2194731" y="2160477"/>
            <a:ext cx="1766659" cy="1200329"/>
          </a:xfrm>
          <a:prstGeom prst="rect">
            <a:avLst/>
          </a:prstGeom>
        </p:spPr>
        <p:txBody>
          <a:bodyPr vert="horz" wrap="square">
            <a:spAutoFit/>
            <a:scene3d>
              <a:camera prst="orthographicFront"/>
              <a:lightRig rig="threePt" dir="t"/>
            </a:scene3d>
            <a:sp3d contourW="12700"/>
          </a:bodyPr>
          <a:lstStyle/>
          <a:p>
            <a:pPr algn="ctr"/>
            <a:r>
              <a:rPr lang="zh-CN" altLang="en-US" sz="3600" b="1" dirty="0">
                <a:solidFill>
                  <a:schemeClr val="bg1"/>
                </a:solidFill>
                <a:latin typeface="隶书" panose="02010509060101010101" pitchFamily="49" charset="-122"/>
                <a:ea typeface="隶书" panose="02010509060101010101" pitchFamily="49" charset="-122"/>
              </a:rPr>
              <a:t>点击添加标题</a:t>
            </a:r>
          </a:p>
        </p:txBody>
      </p:sp>
      <p:sp>
        <p:nvSpPr>
          <p:cNvPr id="6" name="矩形 5"/>
          <p:cNvSpPr/>
          <p:nvPr/>
        </p:nvSpPr>
        <p:spPr>
          <a:xfrm>
            <a:off x="5936342" y="-1"/>
            <a:ext cx="625565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468D5DF4-A1BD-4575-B53F-D48BE48ACAE4}"/>
              </a:ext>
            </a:extLst>
          </p:cNvPr>
          <p:cNvGrpSpPr/>
          <p:nvPr/>
        </p:nvGrpSpPr>
        <p:grpSpPr>
          <a:xfrm>
            <a:off x="6932878" y="1390083"/>
            <a:ext cx="4097610" cy="816522"/>
            <a:chOff x="4179615" y="1150402"/>
            <a:chExt cx="4097610" cy="816522"/>
          </a:xfrm>
        </p:grpSpPr>
        <p:sp>
          <p:nvSpPr>
            <p:cNvPr id="8" name="TextBox 1">
              <a:extLst>
                <a:ext uri="{FF2B5EF4-FFF2-40B4-BE49-F238E27FC236}">
                  <a16:creationId xmlns:a16="http://schemas.microsoft.com/office/drawing/2014/main" id="{4F8098DE-8698-4F71-B355-2874CEEA7C16}"/>
                </a:ext>
              </a:extLst>
            </p:cNvPr>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隶书" panose="02010509060101010101" pitchFamily="49" charset="-122"/>
                  <a:ea typeface="隶书" panose="02010509060101010101" pitchFamily="49" charset="-122"/>
                </a:rPr>
                <a:t>点击添加标题</a:t>
              </a:r>
              <a:endParaRPr kumimoji="0" lang="zh-CN" altLang="en-US" sz="2000" b="1"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9" name="文本框 9">
              <a:extLst>
                <a:ext uri="{FF2B5EF4-FFF2-40B4-BE49-F238E27FC236}">
                  <a16:creationId xmlns:a16="http://schemas.microsoft.com/office/drawing/2014/main" id="{5520424C-5385-49C3-9D09-FC1DDBFC36D0}"/>
                </a:ext>
              </a:extLst>
            </p:cNvPr>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10" name="组合 9">
            <a:extLst>
              <a:ext uri="{FF2B5EF4-FFF2-40B4-BE49-F238E27FC236}">
                <a16:creationId xmlns:a16="http://schemas.microsoft.com/office/drawing/2014/main" id="{6A7BA3E9-B1E7-4C10-A290-ADA970CA62A9}"/>
              </a:ext>
            </a:extLst>
          </p:cNvPr>
          <p:cNvGrpSpPr/>
          <p:nvPr/>
        </p:nvGrpSpPr>
        <p:grpSpPr>
          <a:xfrm>
            <a:off x="6932878" y="2535318"/>
            <a:ext cx="4097610" cy="816522"/>
            <a:chOff x="4179615" y="1150402"/>
            <a:chExt cx="4097610" cy="816522"/>
          </a:xfrm>
        </p:grpSpPr>
        <p:sp>
          <p:nvSpPr>
            <p:cNvPr id="11" name="TextBox 1">
              <a:extLst>
                <a:ext uri="{FF2B5EF4-FFF2-40B4-BE49-F238E27FC236}">
                  <a16:creationId xmlns:a16="http://schemas.microsoft.com/office/drawing/2014/main" id="{B90562BC-E557-4ADF-AA12-7C2AB0FFB109}"/>
                </a:ext>
              </a:extLst>
            </p:cNvPr>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隶书" panose="02010509060101010101" pitchFamily="49" charset="-122"/>
                  <a:ea typeface="隶书" panose="02010509060101010101" pitchFamily="49" charset="-122"/>
                </a:rPr>
                <a:t>点击添加标题</a:t>
              </a:r>
              <a:endParaRPr kumimoji="0" lang="zh-CN" altLang="en-US" sz="2000" b="1"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2" name="文本框 9">
              <a:extLst>
                <a:ext uri="{FF2B5EF4-FFF2-40B4-BE49-F238E27FC236}">
                  <a16:creationId xmlns:a16="http://schemas.microsoft.com/office/drawing/2014/main" id="{A237502A-871C-4623-AD4D-16A09742692D}"/>
                </a:ext>
              </a:extLst>
            </p:cNvPr>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13" name="组合 12">
            <a:extLst>
              <a:ext uri="{FF2B5EF4-FFF2-40B4-BE49-F238E27FC236}">
                <a16:creationId xmlns:a16="http://schemas.microsoft.com/office/drawing/2014/main" id="{4CC06EED-2E43-44AD-A72E-EE40C23B341E}"/>
              </a:ext>
            </a:extLst>
          </p:cNvPr>
          <p:cNvGrpSpPr/>
          <p:nvPr/>
        </p:nvGrpSpPr>
        <p:grpSpPr>
          <a:xfrm>
            <a:off x="6932878" y="3952775"/>
            <a:ext cx="4097610" cy="816522"/>
            <a:chOff x="4179615" y="1150402"/>
            <a:chExt cx="4097610" cy="816522"/>
          </a:xfrm>
        </p:grpSpPr>
        <p:sp>
          <p:nvSpPr>
            <p:cNvPr id="14" name="TextBox 1">
              <a:extLst>
                <a:ext uri="{FF2B5EF4-FFF2-40B4-BE49-F238E27FC236}">
                  <a16:creationId xmlns:a16="http://schemas.microsoft.com/office/drawing/2014/main" id="{9DF54927-0A70-4A7C-9588-396992C14428}"/>
                </a:ext>
              </a:extLst>
            </p:cNvPr>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隶书" panose="02010509060101010101" pitchFamily="49" charset="-122"/>
                  <a:ea typeface="隶书" panose="02010509060101010101" pitchFamily="49" charset="-122"/>
                </a:rPr>
                <a:t>点击添加标题</a:t>
              </a:r>
              <a:endParaRPr kumimoji="0" lang="zh-CN" altLang="en-US" sz="2000" b="1"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5" name="文本框 9">
              <a:extLst>
                <a:ext uri="{FF2B5EF4-FFF2-40B4-BE49-F238E27FC236}">
                  <a16:creationId xmlns:a16="http://schemas.microsoft.com/office/drawing/2014/main" id="{1798FE88-8DAF-4803-BF89-784CDC5C1DC3}"/>
                </a:ext>
              </a:extLst>
            </p:cNvPr>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16" name="组合 15">
            <a:extLst>
              <a:ext uri="{FF2B5EF4-FFF2-40B4-BE49-F238E27FC236}">
                <a16:creationId xmlns:a16="http://schemas.microsoft.com/office/drawing/2014/main" id="{B6C7231A-C8C9-42D4-AD56-136134762798}"/>
              </a:ext>
            </a:extLst>
          </p:cNvPr>
          <p:cNvGrpSpPr/>
          <p:nvPr/>
        </p:nvGrpSpPr>
        <p:grpSpPr>
          <a:xfrm>
            <a:off x="6932878" y="5098010"/>
            <a:ext cx="4097610" cy="816522"/>
            <a:chOff x="4179615" y="1150402"/>
            <a:chExt cx="4097610" cy="816522"/>
          </a:xfrm>
        </p:grpSpPr>
        <p:sp>
          <p:nvSpPr>
            <p:cNvPr id="17" name="TextBox 1">
              <a:extLst>
                <a:ext uri="{FF2B5EF4-FFF2-40B4-BE49-F238E27FC236}">
                  <a16:creationId xmlns:a16="http://schemas.microsoft.com/office/drawing/2014/main" id="{77EC105D-84AE-4F58-A426-4D9E29CA5B50}"/>
                </a:ext>
              </a:extLst>
            </p:cNvPr>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隶书" panose="02010509060101010101" pitchFamily="49" charset="-122"/>
                  <a:ea typeface="隶书" panose="02010509060101010101" pitchFamily="49" charset="-122"/>
                </a:rPr>
                <a:t>点击添加标题</a:t>
              </a:r>
              <a:endParaRPr kumimoji="0" lang="zh-CN" altLang="en-US" sz="2000" b="1" i="0" u="none" strike="noStrike" kern="1200" cap="none" spc="300" normalizeH="0" baseline="0" noProof="0" dirty="0">
                <a:ln>
                  <a:noFill/>
                </a:ln>
                <a:effectLst/>
                <a:uLnTx/>
                <a:uFillTx/>
                <a:latin typeface="隶书" panose="02010509060101010101" pitchFamily="49" charset="-122"/>
                <a:ea typeface="隶书" panose="02010509060101010101" pitchFamily="49" charset="-122"/>
              </a:endParaRPr>
            </a:p>
          </p:txBody>
        </p:sp>
        <p:sp>
          <p:nvSpPr>
            <p:cNvPr id="18" name="文本框 9">
              <a:extLst>
                <a:ext uri="{FF2B5EF4-FFF2-40B4-BE49-F238E27FC236}">
                  <a16:creationId xmlns:a16="http://schemas.microsoft.com/office/drawing/2014/main" id="{54E5BFF6-2A96-462E-AD22-FCAF8CA84787}"/>
                </a:ext>
              </a:extLst>
            </p:cNvPr>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p>
          </p:txBody>
        </p:sp>
      </p:grpSp>
      <p:grpSp>
        <p:nvGrpSpPr>
          <p:cNvPr id="19" name="组合 18">
            <a:extLst>
              <a:ext uri="{FF2B5EF4-FFF2-40B4-BE49-F238E27FC236}">
                <a16:creationId xmlns:a16="http://schemas.microsoft.com/office/drawing/2014/main" id="{523B61DF-FCB4-4450-90BE-A5A6AC708ECB}"/>
              </a:ext>
            </a:extLst>
          </p:cNvPr>
          <p:cNvGrpSpPr/>
          <p:nvPr/>
        </p:nvGrpSpPr>
        <p:grpSpPr>
          <a:xfrm>
            <a:off x="6407410" y="1811167"/>
            <a:ext cx="203200" cy="3827780"/>
            <a:chOff x="5275230" y="1210945"/>
            <a:chExt cx="203200" cy="3827780"/>
          </a:xfrm>
        </p:grpSpPr>
        <p:cxnSp>
          <p:nvCxnSpPr>
            <p:cNvPr id="20" name="直接连接符 19">
              <a:extLst>
                <a:ext uri="{FF2B5EF4-FFF2-40B4-BE49-F238E27FC236}">
                  <a16:creationId xmlns:a16="http://schemas.microsoft.com/office/drawing/2014/main" id="{05309AE1-2BA3-4AE4-85E6-BEA62C3F40A1}"/>
                </a:ext>
              </a:extLst>
            </p:cNvPr>
            <p:cNvCxnSpPr>
              <a:cxnSpLocks/>
              <a:stCxn id="21" idx="0"/>
            </p:cNvCxnSpPr>
            <p:nvPr/>
          </p:nvCxnSpPr>
          <p:spPr>
            <a:xfrm>
              <a:off x="5376830" y="1210945"/>
              <a:ext cx="0" cy="38277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495F04EC-7EE3-4252-8F6A-5B3922BBBAAF}"/>
                </a:ext>
              </a:extLst>
            </p:cNvPr>
            <p:cNvSpPr/>
            <p:nvPr/>
          </p:nvSpPr>
          <p:spPr>
            <a:xfrm>
              <a:off x="5275230" y="1210945"/>
              <a:ext cx="203200" cy="203200"/>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pitchFamily="34" charset="-122"/>
              </a:endParaRPr>
            </a:p>
          </p:txBody>
        </p:sp>
        <p:sp>
          <p:nvSpPr>
            <p:cNvPr id="22" name="椭圆 21">
              <a:extLst>
                <a:ext uri="{FF2B5EF4-FFF2-40B4-BE49-F238E27FC236}">
                  <a16:creationId xmlns:a16="http://schemas.microsoft.com/office/drawing/2014/main" id="{30750E3A-FE63-46F8-B7ED-D707D56B32A1}"/>
                </a:ext>
              </a:extLst>
            </p:cNvPr>
            <p:cNvSpPr/>
            <p:nvPr/>
          </p:nvSpPr>
          <p:spPr>
            <a:xfrm>
              <a:off x="5275230" y="2419138"/>
              <a:ext cx="203200" cy="203200"/>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pitchFamily="34" charset="-122"/>
              </a:endParaRPr>
            </a:p>
          </p:txBody>
        </p:sp>
        <p:sp>
          <p:nvSpPr>
            <p:cNvPr id="23" name="椭圆 22">
              <a:extLst>
                <a:ext uri="{FF2B5EF4-FFF2-40B4-BE49-F238E27FC236}">
                  <a16:creationId xmlns:a16="http://schemas.microsoft.com/office/drawing/2014/main" id="{948E4AA1-FC23-4231-9431-6FE962D74DE1}"/>
                </a:ext>
              </a:extLst>
            </p:cNvPr>
            <p:cNvSpPr/>
            <p:nvPr/>
          </p:nvSpPr>
          <p:spPr>
            <a:xfrm>
              <a:off x="5275230" y="3627331"/>
              <a:ext cx="203200" cy="203200"/>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pitchFamily="34" charset="-122"/>
              </a:endParaRPr>
            </a:p>
          </p:txBody>
        </p:sp>
        <p:sp>
          <p:nvSpPr>
            <p:cNvPr id="24" name="椭圆 23">
              <a:extLst>
                <a:ext uri="{FF2B5EF4-FFF2-40B4-BE49-F238E27FC236}">
                  <a16:creationId xmlns:a16="http://schemas.microsoft.com/office/drawing/2014/main" id="{2C6A8A4C-E60A-4B92-9045-348FE1921EDA}"/>
                </a:ext>
              </a:extLst>
            </p:cNvPr>
            <p:cNvSpPr/>
            <p:nvPr/>
          </p:nvSpPr>
          <p:spPr>
            <a:xfrm>
              <a:off x="5275230" y="4835525"/>
              <a:ext cx="203200" cy="203200"/>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pitchFamily="34" charset="-122"/>
              </a:endParaRPr>
            </a:p>
          </p:txBody>
        </p:sp>
      </p:grpSp>
    </p:spTree>
    <p:extLst>
      <p:ext uri="{BB962C8B-B14F-4D97-AF65-F5344CB8AC3E}">
        <p14:creationId xmlns:p14="http://schemas.microsoft.com/office/powerpoint/2010/main" val="20348904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307895" y="-17100"/>
            <a:ext cx="2399136" cy="6875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900" y="1418965"/>
            <a:ext cx="3690283" cy="3699508"/>
          </a:xfrm>
          <a:prstGeom prst="rect">
            <a:avLst/>
          </a:prstGeom>
        </p:spPr>
      </p:pic>
      <p:sp>
        <p:nvSpPr>
          <p:cNvPr id="27" name="矩形 26">
            <a:extLst>
              <a:ext uri="{FF2B5EF4-FFF2-40B4-BE49-F238E27FC236}">
                <a16:creationId xmlns:a16="http://schemas.microsoft.com/office/drawing/2014/main" id="{E46BB43A-BE76-465C-890A-05490A024627}"/>
              </a:ext>
            </a:extLst>
          </p:cNvPr>
          <p:cNvSpPr/>
          <p:nvPr/>
        </p:nvSpPr>
        <p:spPr>
          <a:xfrm>
            <a:off x="10547495" y="1115202"/>
            <a:ext cx="997196" cy="4174673"/>
          </a:xfrm>
          <a:prstGeom prst="rect">
            <a:avLst/>
          </a:prstGeom>
        </p:spPr>
        <p:txBody>
          <a:bodyPr vert="eaVert" wrap="square">
            <a:spAutoFit/>
          </a:bodyPr>
          <a:lstStyle/>
          <a:p>
            <a:pPr>
              <a:lnSpc>
                <a:spcPct val="120000"/>
              </a:lnSpc>
            </a:pPr>
            <a:r>
              <a:rPr lang="zh-CN" altLang="en-US" sz="4400" b="1" spc="300" dirty="0" smtClean="0">
                <a:latin typeface="隶书" panose="02010509060101010101" pitchFamily="49" charset="-122"/>
                <a:ea typeface="隶书" panose="02010509060101010101" pitchFamily="49" charset="-122"/>
                <a:sym typeface="微软雅黑" pitchFamily="34" charset="-122"/>
              </a:rPr>
              <a:t>点击添加</a:t>
            </a:r>
            <a:r>
              <a:rPr lang="zh-CN" altLang="en-US" sz="4400" b="1" spc="300" dirty="0">
                <a:latin typeface="隶书" panose="02010509060101010101" pitchFamily="49" charset="-122"/>
                <a:ea typeface="隶书" panose="02010509060101010101" pitchFamily="49" charset="-122"/>
                <a:sym typeface="微软雅黑" pitchFamily="34" charset="-122"/>
              </a:rPr>
              <a:t>标题</a:t>
            </a:r>
            <a:endParaRPr lang="zh-CN" altLang="en-US" sz="4400" b="1" dirty="0">
              <a:latin typeface="隶书" panose="02010509060101010101" pitchFamily="49" charset="-122"/>
              <a:ea typeface="隶书" panose="02010509060101010101" pitchFamily="49" charset="-122"/>
            </a:endParaRPr>
          </a:p>
        </p:txBody>
      </p:sp>
      <p:sp>
        <p:nvSpPr>
          <p:cNvPr id="29" name="矩形 4"/>
          <p:cNvSpPr/>
          <p:nvPr/>
        </p:nvSpPr>
        <p:spPr>
          <a:xfrm>
            <a:off x="4029031" y="1355820"/>
            <a:ext cx="5483552" cy="3934055"/>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300000"/>
              </a:lnSpc>
              <a:buNone/>
            </a:pPr>
            <a:r>
              <a:rPr lang="zh-CN" altLang="en-US" sz="14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 </a:t>
            </a:r>
            <a:endParaRPr lang="zh-CN" altLang="en-US" sz="1600" dirty="0">
              <a:latin typeface="仿宋" panose="02010609060101010101" pitchFamily="49" charset="-122"/>
              <a:ea typeface="仿宋" panose="02010609060101010101" pitchFamily="49" charset="-122"/>
            </a:endParaRPr>
          </a:p>
          <a:p>
            <a:pPr marL="0" lvl="0" indent="0" fontAlgn="auto">
              <a:lnSpc>
                <a:spcPct val="300000"/>
              </a:lnSpc>
              <a:buNone/>
            </a:pPr>
            <a:r>
              <a:rPr lang="zh-CN" altLang="en-US" sz="1400" dirty="0">
                <a:latin typeface="隶书" panose="02010509060101010101" pitchFamily="49" charset="-122"/>
                <a:ea typeface="隶书" panose="02010509060101010101" pitchFamily="49" charset="-122"/>
                <a:sym typeface="+mn-ea"/>
              </a:rPr>
              <a:t> </a:t>
            </a:r>
            <a:r>
              <a:rPr sz="1400" dirty="0">
                <a:latin typeface="隶书" panose="02010509060101010101" pitchFamily="49" charset="-122"/>
                <a:ea typeface="隶书" panose="02010509060101010101" pitchFamily="49" charset="-122"/>
                <a:sym typeface="+mn-ea"/>
              </a:rPr>
              <a:t> </a:t>
            </a:r>
            <a:endParaRPr lang="zh-CN" altLang="en-US" sz="1600" dirty="0">
              <a:latin typeface="仿宋" panose="02010609060101010101" pitchFamily="49" charset="-122"/>
              <a:ea typeface="仿宋" panose="02010609060101010101" pitchFamily="49" charset="-122"/>
            </a:endParaRPr>
          </a:p>
        </p:txBody>
      </p:sp>
      <p:grpSp>
        <p:nvGrpSpPr>
          <p:cNvPr id="2" name="组合 1"/>
          <p:cNvGrpSpPr/>
          <p:nvPr/>
        </p:nvGrpSpPr>
        <p:grpSpPr>
          <a:xfrm>
            <a:off x="9993234" y="1217310"/>
            <a:ext cx="237586" cy="4211073"/>
            <a:chOff x="9891634" y="1355820"/>
            <a:chExt cx="237586" cy="4211073"/>
          </a:xfrm>
        </p:grpSpPr>
        <p:grpSp>
          <p:nvGrpSpPr>
            <p:cNvPr id="30" name="组合 29">
              <a:extLst>
                <a:ext uri="{FF2B5EF4-FFF2-40B4-BE49-F238E27FC236}">
                  <a16:creationId xmlns:a16="http://schemas.microsoft.com/office/drawing/2014/main" id="{ABCAD663-84C8-4910-9C5D-E10EFBA64DB7}"/>
                </a:ext>
              </a:extLst>
            </p:cNvPr>
            <p:cNvGrpSpPr/>
            <p:nvPr/>
          </p:nvGrpSpPr>
          <p:grpSpPr>
            <a:xfrm>
              <a:off x="9891635" y="1355820"/>
              <a:ext cx="237585" cy="2771297"/>
              <a:chOff x="9988182" y="1316978"/>
              <a:chExt cx="330459" cy="3854619"/>
            </a:xfrm>
          </p:grpSpPr>
          <p:pic>
            <p:nvPicPr>
              <p:cNvPr id="31" name="图片 30"/>
              <p:cNvPicPr>
                <a:picLocks noChangeAspect="1"/>
              </p:cNvPicPr>
              <p:nvPr/>
            </p:nvPicPr>
            <p:blipFill>
              <a:blip r:embed="rId4"/>
              <a:stretch>
                <a:fillRect/>
              </a:stretch>
            </p:blipFill>
            <p:spPr>
              <a:xfrm rot="5400000">
                <a:off x="9728049" y="4581005"/>
                <a:ext cx="850725" cy="330459"/>
              </a:xfrm>
              <a:prstGeom prst="rect">
                <a:avLst/>
              </a:prstGeom>
            </p:spPr>
          </p:pic>
          <p:pic>
            <p:nvPicPr>
              <p:cNvPr id="32" name="图片 31">
                <a:extLst>
                  <a:ext uri="{FF2B5EF4-FFF2-40B4-BE49-F238E27FC236}">
                    <a16:creationId xmlns:a16="http://schemas.microsoft.com/office/drawing/2014/main" id="{A8331E42-AA6E-4BE2-98C5-6B6B46F734B9}"/>
                  </a:ext>
                </a:extLst>
              </p:cNvPr>
              <p:cNvPicPr>
                <a:picLocks noChangeAspect="1"/>
              </p:cNvPicPr>
              <p:nvPr/>
            </p:nvPicPr>
            <p:blipFill>
              <a:blip r:embed="rId4"/>
              <a:stretch>
                <a:fillRect/>
              </a:stretch>
            </p:blipFill>
            <p:spPr>
              <a:xfrm rot="5400000">
                <a:off x="9728049" y="3579707"/>
                <a:ext cx="850725" cy="330459"/>
              </a:xfrm>
              <a:prstGeom prst="rect">
                <a:avLst/>
              </a:prstGeom>
            </p:spPr>
          </p:pic>
          <p:pic>
            <p:nvPicPr>
              <p:cNvPr id="33" name="图片 32">
                <a:extLst>
                  <a:ext uri="{FF2B5EF4-FFF2-40B4-BE49-F238E27FC236}">
                    <a16:creationId xmlns:a16="http://schemas.microsoft.com/office/drawing/2014/main" id="{E9A1EBD8-F0E6-4BA4-B5C6-6B256914653B}"/>
                  </a:ext>
                </a:extLst>
              </p:cNvPr>
              <p:cNvPicPr>
                <a:picLocks noChangeAspect="1"/>
              </p:cNvPicPr>
              <p:nvPr/>
            </p:nvPicPr>
            <p:blipFill>
              <a:blip r:embed="rId4"/>
              <a:stretch>
                <a:fillRect/>
              </a:stretch>
            </p:blipFill>
            <p:spPr>
              <a:xfrm rot="5400000">
                <a:off x="9728049" y="2578409"/>
                <a:ext cx="850725" cy="330459"/>
              </a:xfrm>
              <a:prstGeom prst="rect">
                <a:avLst/>
              </a:prstGeom>
            </p:spPr>
          </p:pic>
          <p:pic>
            <p:nvPicPr>
              <p:cNvPr id="34" name="图片 33">
                <a:extLst>
                  <a:ext uri="{FF2B5EF4-FFF2-40B4-BE49-F238E27FC236}">
                    <a16:creationId xmlns:a16="http://schemas.microsoft.com/office/drawing/2014/main" id="{BF13785F-AE03-44FA-93E6-F10FAB223FDF}"/>
                  </a:ext>
                </a:extLst>
              </p:cNvPr>
              <p:cNvPicPr>
                <a:picLocks noChangeAspect="1"/>
              </p:cNvPicPr>
              <p:nvPr/>
            </p:nvPicPr>
            <p:blipFill>
              <a:blip r:embed="rId4"/>
              <a:stretch>
                <a:fillRect/>
              </a:stretch>
            </p:blipFill>
            <p:spPr>
              <a:xfrm rot="5400000">
                <a:off x="9728049" y="1577111"/>
                <a:ext cx="850725" cy="330459"/>
              </a:xfrm>
              <a:prstGeom prst="rect">
                <a:avLst/>
              </a:prstGeom>
            </p:spPr>
          </p:pic>
        </p:grpSp>
        <p:pic>
          <p:nvPicPr>
            <p:cNvPr id="35" name="图片 34"/>
            <p:cNvPicPr>
              <a:picLocks noChangeAspect="1"/>
            </p:cNvPicPr>
            <p:nvPr/>
          </p:nvPicPr>
          <p:blipFill>
            <a:blip r:embed="rId4"/>
            <a:stretch>
              <a:fillRect/>
            </a:stretch>
          </p:blipFill>
          <p:spPr>
            <a:xfrm rot="5400000">
              <a:off x="9704611" y="4422396"/>
              <a:ext cx="611633" cy="237585"/>
            </a:xfrm>
            <a:prstGeom prst="rect">
              <a:avLst/>
            </a:prstGeom>
          </p:spPr>
        </p:pic>
        <p:pic>
          <p:nvPicPr>
            <p:cNvPr id="36" name="图片 35"/>
            <p:cNvPicPr>
              <a:picLocks noChangeAspect="1"/>
            </p:cNvPicPr>
            <p:nvPr/>
          </p:nvPicPr>
          <p:blipFill>
            <a:blip r:embed="rId4"/>
            <a:stretch>
              <a:fillRect/>
            </a:stretch>
          </p:blipFill>
          <p:spPr>
            <a:xfrm rot="5400000">
              <a:off x="9704610" y="5142284"/>
              <a:ext cx="611633" cy="237585"/>
            </a:xfrm>
            <a:prstGeom prst="rect">
              <a:avLst/>
            </a:prstGeom>
          </p:spPr>
        </p:pic>
      </p:grpSp>
    </p:spTree>
    <p:extLst>
      <p:ext uri="{BB962C8B-B14F-4D97-AF65-F5344CB8AC3E}">
        <p14:creationId xmlns:p14="http://schemas.microsoft.com/office/powerpoint/2010/main" val="1558202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inVertical)">
                                      <p:cBhvr>
                                        <p:cTn id="16" dur="500"/>
                                        <p:tgtEl>
                                          <p:spTgt spid="2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3" y="573621"/>
            <a:ext cx="7161904" cy="3060317"/>
          </a:xfrm>
          <a:prstGeom prst="rect">
            <a:avLst/>
          </a:prstGeom>
        </p:spPr>
      </p:pic>
      <p:sp>
        <p:nvSpPr>
          <p:cNvPr id="5" name="矩形 4"/>
          <p:cNvSpPr/>
          <p:nvPr/>
        </p:nvSpPr>
        <p:spPr>
          <a:xfrm>
            <a:off x="-95250" y="3524250"/>
            <a:ext cx="12287250" cy="205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F6FC7FA-DC9F-4EC8-8015-B278FD5CE1C1}"/>
              </a:ext>
            </a:extLst>
          </p:cNvPr>
          <p:cNvSpPr txBox="1"/>
          <p:nvPr/>
        </p:nvSpPr>
        <p:spPr>
          <a:xfrm>
            <a:off x="3163010" y="3633938"/>
            <a:ext cx="5712863"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康娃娃体W5" panose="040B0509000000000000" pitchFamily="81" charset="-122"/>
                <a:ea typeface="华康娃娃体W5" panose="040B0509000000000000" pitchFamily="81" charset="-122"/>
              </a:rPr>
              <a:t>添加标题</a:t>
            </a:r>
            <a:endParaRPr lang="zh-CN" altLang="en-US" sz="6000" dirty="0">
              <a:solidFill>
                <a:schemeClr val="tx1">
                  <a:lumMod val="75000"/>
                  <a:lumOff val="25000"/>
                </a:schemeClr>
              </a:solidFill>
              <a:latin typeface="华康娃娃体W5" panose="040B0509000000000000" pitchFamily="81" charset="-122"/>
              <a:ea typeface="华康娃娃体W5" panose="040B0509000000000000" pitchFamily="81" charset="-122"/>
            </a:endParaRPr>
          </a:p>
        </p:txBody>
      </p:sp>
      <p:grpSp>
        <p:nvGrpSpPr>
          <p:cNvPr id="8" name="组合 7"/>
          <p:cNvGrpSpPr/>
          <p:nvPr/>
        </p:nvGrpSpPr>
        <p:grpSpPr>
          <a:xfrm>
            <a:off x="3606441" y="4943059"/>
            <a:ext cx="4826000" cy="345133"/>
            <a:chOff x="3651904" y="4568091"/>
            <a:chExt cx="4826000" cy="345133"/>
          </a:xfrm>
        </p:grpSpPr>
        <p:grpSp>
          <p:nvGrpSpPr>
            <p:cNvPr id="9" name="组合 8">
              <a:extLst>
                <a:ext uri="{FF2B5EF4-FFF2-40B4-BE49-F238E27FC236}">
                  <a16:creationId xmlns:a16="http://schemas.microsoft.com/office/drawing/2014/main" id="{4591D211-C0C4-41B6-AE96-13504FA06561}"/>
                </a:ext>
              </a:extLst>
            </p:cNvPr>
            <p:cNvGrpSpPr/>
            <p:nvPr/>
          </p:nvGrpSpPr>
          <p:grpSpPr>
            <a:xfrm>
              <a:off x="3651904" y="4568091"/>
              <a:ext cx="1447800" cy="345133"/>
              <a:chOff x="3683000" y="4240918"/>
              <a:chExt cx="1447800" cy="345133"/>
            </a:xfrm>
          </p:grpSpPr>
          <p:sp>
            <p:nvSpPr>
              <p:cNvPr id="16" name="矩形: 圆角 20">
                <a:extLst>
                  <a:ext uri="{FF2B5EF4-FFF2-40B4-BE49-F238E27FC236}">
                    <a16:creationId xmlns:a16="http://schemas.microsoft.com/office/drawing/2014/main" id="{74490197-3530-4A64-A01C-8BE59EF9F73C}"/>
                  </a:ext>
                </a:extLst>
              </p:cNvPr>
              <p:cNvSpPr/>
              <p:nvPr/>
            </p:nvSpPr>
            <p:spPr>
              <a:xfrm>
                <a:off x="36830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7" name="文本框 16">
                <a:extLst>
                  <a:ext uri="{FF2B5EF4-FFF2-40B4-BE49-F238E27FC236}">
                    <a16:creationId xmlns:a16="http://schemas.microsoft.com/office/drawing/2014/main" id="{403FED38-7775-4FA4-8237-21855B771B2D}"/>
                  </a:ext>
                </a:extLst>
              </p:cNvPr>
              <p:cNvSpPr txBox="1"/>
              <p:nvPr/>
            </p:nvSpPr>
            <p:spPr>
              <a:xfrm>
                <a:off x="3904197" y="4240918"/>
                <a:ext cx="1005404"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教育培训</a:t>
                </a:r>
                <a:endParaRPr lang="zh-CN" altLang="en-US" sz="1600" dirty="0">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A5659A57-A707-4377-BF6D-D5C5A3E65967}"/>
                </a:ext>
              </a:extLst>
            </p:cNvPr>
            <p:cNvGrpSpPr/>
            <p:nvPr/>
          </p:nvGrpSpPr>
          <p:grpSpPr>
            <a:xfrm>
              <a:off x="5341004" y="4568091"/>
              <a:ext cx="1447800" cy="345133"/>
              <a:chOff x="5372100" y="4240918"/>
              <a:chExt cx="1447800" cy="345133"/>
            </a:xfrm>
          </p:grpSpPr>
          <p:sp>
            <p:nvSpPr>
              <p:cNvPr id="14" name="矩形: 圆角 23">
                <a:extLst>
                  <a:ext uri="{FF2B5EF4-FFF2-40B4-BE49-F238E27FC236}">
                    <a16:creationId xmlns:a16="http://schemas.microsoft.com/office/drawing/2014/main" id="{5953D884-A40F-402E-92E6-08BA3A922EC1}"/>
                  </a:ext>
                </a:extLst>
              </p:cNvPr>
              <p:cNvSpPr/>
              <p:nvPr/>
            </p:nvSpPr>
            <p:spPr>
              <a:xfrm>
                <a:off x="53721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5" name="文本框 14">
                <a:extLst>
                  <a:ext uri="{FF2B5EF4-FFF2-40B4-BE49-F238E27FC236}">
                    <a16:creationId xmlns:a16="http://schemas.microsoft.com/office/drawing/2014/main" id="{AD910B6D-6D5B-4F6B-9ECA-F6EDD8F27FF5}"/>
                  </a:ext>
                </a:extLst>
              </p:cNvPr>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教师说课</a:t>
                </a:r>
                <a:endParaRPr lang="zh-CN" altLang="en-US" sz="1600"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6DA48309-5708-43EE-AF38-A4E72EE7D07B}"/>
                </a:ext>
              </a:extLst>
            </p:cNvPr>
            <p:cNvGrpSpPr/>
            <p:nvPr/>
          </p:nvGrpSpPr>
          <p:grpSpPr>
            <a:xfrm>
              <a:off x="7030104" y="4568091"/>
              <a:ext cx="1447800" cy="345133"/>
              <a:chOff x="7061200" y="4240918"/>
              <a:chExt cx="1447800" cy="345133"/>
            </a:xfrm>
          </p:grpSpPr>
          <p:sp>
            <p:nvSpPr>
              <p:cNvPr id="12" name="矩形: 圆角 26">
                <a:extLst>
                  <a:ext uri="{FF2B5EF4-FFF2-40B4-BE49-F238E27FC236}">
                    <a16:creationId xmlns:a16="http://schemas.microsoft.com/office/drawing/2014/main" id="{9AE930AD-74E7-4ACD-83B7-B424759509DE}"/>
                  </a:ext>
                </a:extLst>
              </p:cNvPr>
              <p:cNvSpPr/>
              <p:nvPr/>
            </p:nvSpPr>
            <p:spPr>
              <a:xfrm>
                <a:off x="7061200" y="4243151"/>
                <a:ext cx="1447800" cy="342900"/>
              </a:xfrm>
              <a:prstGeom prst="roundRect">
                <a:avLst>
                  <a:gd name="adj" fmla="val 50000"/>
                </a:avLst>
              </a:prstGeom>
              <a:solidFill>
                <a:schemeClr val="bg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隶书" panose="02010509060101010101" pitchFamily="49" charset="-122"/>
                  <a:ea typeface="隶书" panose="02010509060101010101" pitchFamily="49" charset="-122"/>
                </a:endParaRPr>
              </a:p>
            </p:txBody>
          </p:sp>
          <p:sp>
            <p:nvSpPr>
              <p:cNvPr id="13" name="文本框 12">
                <a:extLst>
                  <a:ext uri="{FF2B5EF4-FFF2-40B4-BE49-F238E27FC236}">
                    <a16:creationId xmlns:a16="http://schemas.microsoft.com/office/drawing/2014/main" id="{28B4A2CA-579F-49A1-9EBD-1E79CCE2F574}"/>
                  </a:ext>
                </a:extLst>
              </p:cNvPr>
              <p:cNvSpPr txBox="1"/>
              <p:nvPr/>
            </p:nvSpPr>
            <p:spPr>
              <a:xfrm>
                <a:off x="7384991" y="4240918"/>
                <a:ext cx="800219"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smtClean="0">
                    <a:latin typeface="隶书" panose="02010509060101010101" pitchFamily="49" charset="-122"/>
                    <a:ea typeface="隶书" panose="02010509060101010101" pitchFamily="49" charset="-122"/>
                  </a:rPr>
                  <a:t>家长会</a:t>
                </a:r>
                <a:endParaRPr lang="zh-CN" altLang="en-US" sz="1600" dirty="0">
                  <a:latin typeface="隶书" panose="02010509060101010101" pitchFamily="49" charset="-122"/>
                  <a:ea typeface="隶书" panose="02010509060101010101" pitchFamily="49" charset="-122"/>
                </a:endParaRPr>
              </a:p>
            </p:txBody>
          </p:sp>
        </p:grpSp>
      </p:grpSp>
    </p:spTree>
    <p:extLst>
      <p:ext uri="{BB962C8B-B14F-4D97-AF65-F5344CB8AC3E}">
        <p14:creationId xmlns:p14="http://schemas.microsoft.com/office/powerpoint/2010/main" val="593774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3B4DC31-BB45-468E-A8A9-C06DA9A8E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4033" y="113235"/>
            <a:ext cx="5303520" cy="6858000"/>
          </a:xfrm>
          <a:prstGeom prst="rect">
            <a:avLst/>
          </a:prstGeom>
        </p:spPr>
      </p:pic>
      <p:grpSp>
        <p:nvGrpSpPr>
          <p:cNvPr id="10" name="组合 9">
            <a:extLst>
              <a:ext uri="{FF2B5EF4-FFF2-40B4-BE49-F238E27FC236}">
                <a16:creationId xmlns:a16="http://schemas.microsoft.com/office/drawing/2014/main" id="{98629B8E-023F-4BF6-8ED4-B479E08BCB1B}"/>
              </a:ext>
            </a:extLst>
          </p:cNvPr>
          <p:cNvGrpSpPr/>
          <p:nvPr/>
        </p:nvGrpSpPr>
        <p:grpSpPr>
          <a:xfrm>
            <a:off x="925014" y="1855035"/>
            <a:ext cx="3422252" cy="1687200"/>
            <a:chOff x="1348530" y="1139545"/>
            <a:chExt cx="3422252" cy="1687200"/>
          </a:xfrm>
        </p:grpSpPr>
        <p:pic>
          <p:nvPicPr>
            <p:cNvPr id="6" name="图片 5">
              <a:extLst>
                <a:ext uri="{FF2B5EF4-FFF2-40B4-BE49-F238E27FC236}">
                  <a16:creationId xmlns:a16="http://schemas.microsoft.com/office/drawing/2014/main" id="{F1C6943A-DFBF-4033-B24F-9E8664EFBC80}"/>
                </a:ext>
              </a:extLst>
            </p:cNvPr>
            <p:cNvPicPr>
              <a:picLocks noChangeAspect="1"/>
            </p:cNvPicPr>
            <p:nvPr/>
          </p:nvPicPr>
          <p:blipFill rotWithShape="1">
            <a:blip r:embed="rId4">
              <a:extLst>
                <a:ext uri="{28A0092B-C50C-407E-A947-70E740481C1C}">
                  <a14:useLocalDpi xmlns:a14="http://schemas.microsoft.com/office/drawing/2010/main" val="0"/>
                </a:ext>
              </a:extLst>
            </a:blip>
            <a:srcRect t="14422" b="57399"/>
            <a:stretch/>
          </p:blipFill>
          <p:spPr>
            <a:xfrm flipH="1">
              <a:off x="1348530" y="1139545"/>
              <a:ext cx="1818740" cy="1687200"/>
            </a:xfrm>
            <a:prstGeom prst="rect">
              <a:avLst/>
            </a:prstGeom>
          </p:spPr>
        </p:pic>
        <p:sp>
          <p:nvSpPr>
            <p:cNvPr id="9" name="矩形 8">
              <a:extLst>
                <a:ext uri="{FF2B5EF4-FFF2-40B4-BE49-F238E27FC236}">
                  <a16:creationId xmlns:a16="http://schemas.microsoft.com/office/drawing/2014/main" id="{BC3106C3-2F03-478D-9DAD-A6496D443B9E}"/>
                </a:ext>
              </a:extLst>
            </p:cNvPr>
            <p:cNvSpPr/>
            <p:nvPr/>
          </p:nvSpPr>
          <p:spPr>
            <a:xfrm>
              <a:off x="1918908" y="1373747"/>
              <a:ext cx="2851874" cy="540725"/>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grpSp>
      <p:grpSp>
        <p:nvGrpSpPr>
          <p:cNvPr id="11" name="组合 10">
            <a:extLst>
              <a:ext uri="{FF2B5EF4-FFF2-40B4-BE49-F238E27FC236}">
                <a16:creationId xmlns:a16="http://schemas.microsoft.com/office/drawing/2014/main" id="{039D5D9B-FA2F-4888-BED7-0934EED4B914}"/>
              </a:ext>
            </a:extLst>
          </p:cNvPr>
          <p:cNvGrpSpPr/>
          <p:nvPr/>
        </p:nvGrpSpPr>
        <p:grpSpPr>
          <a:xfrm>
            <a:off x="925014" y="3810000"/>
            <a:ext cx="2639820" cy="1223733"/>
            <a:chOff x="2051430" y="2560056"/>
            <a:chExt cx="4044570" cy="1223733"/>
          </a:xfrm>
        </p:grpSpPr>
        <p:sp>
          <p:nvSpPr>
            <p:cNvPr id="12" name="矩形 11">
              <a:extLst>
                <a:ext uri="{FF2B5EF4-FFF2-40B4-BE49-F238E27FC236}">
                  <a16:creationId xmlns:a16="http://schemas.microsoft.com/office/drawing/2014/main" id="{C96DFF52-CC75-4913-93D1-F95700F7E062}"/>
                </a:ext>
              </a:extLst>
            </p:cNvPr>
            <p:cNvSpPr/>
            <p:nvPr/>
          </p:nvSpPr>
          <p:spPr>
            <a:xfrm>
              <a:off x="2051430" y="2560056"/>
              <a:ext cx="3618184" cy="476669"/>
            </a:xfrm>
            <a:prstGeom prst="rect">
              <a:avLst/>
            </a:prstGeom>
          </p:spPr>
          <p:txBody>
            <a:bodyPr vert="horz" wrap="square">
              <a:spAutoFit/>
            </a:body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3" name="矩形 39">
              <a:extLst>
                <a:ext uri="{FF2B5EF4-FFF2-40B4-BE49-F238E27FC236}">
                  <a16:creationId xmlns:a16="http://schemas.microsoft.com/office/drawing/2014/main" id="{3C1E3852-98B1-4752-A1D9-1E86EC3B6148}"/>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grpSp>
        <p:nvGrpSpPr>
          <p:cNvPr id="14" name="组合 13">
            <a:extLst>
              <a:ext uri="{FF2B5EF4-FFF2-40B4-BE49-F238E27FC236}">
                <a16:creationId xmlns:a16="http://schemas.microsoft.com/office/drawing/2014/main" id="{6DC74E37-4FF0-4B74-A9DE-7DDE272648E1}"/>
              </a:ext>
            </a:extLst>
          </p:cNvPr>
          <p:cNvGrpSpPr/>
          <p:nvPr/>
        </p:nvGrpSpPr>
        <p:grpSpPr>
          <a:xfrm>
            <a:off x="3948671" y="3810000"/>
            <a:ext cx="2639820" cy="1223733"/>
            <a:chOff x="2051430" y="2560056"/>
            <a:chExt cx="4044570" cy="1223733"/>
          </a:xfrm>
        </p:grpSpPr>
        <p:sp>
          <p:nvSpPr>
            <p:cNvPr id="15" name="矩形 14">
              <a:extLst>
                <a:ext uri="{FF2B5EF4-FFF2-40B4-BE49-F238E27FC236}">
                  <a16:creationId xmlns:a16="http://schemas.microsoft.com/office/drawing/2014/main" id="{F22DB2DE-D8A0-47AD-8CD1-12A37E470CB6}"/>
                </a:ext>
              </a:extLst>
            </p:cNvPr>
            <p:cNvSpPr/>
            <p:nvPr/>
          </p:nvSpPr>
          <p:spPr>
            <a:xfrm>
              <a:off x="2051430" y="2560056"/>
              <a:ext cx="3618184" cy="476669"/>
            </a:xfrm>
            <a:prstGeom prst="rect">
              <a:avLst/>
            </a:prstGeom>
          </p:spPr>
          <p:txBody>
            <a:bodyPr vert="horz" wrap="square">
              <a:spAutoFit/>
            </a:bodyPr>
            <a:lstStyle/>
            <a:p>
              <a:pPr>
                <a:lnSpc>
                  <a:spcPct val="120000"/>
                </a:lnSpc>
              </a:pPr>
              <a:r>
                <a:rPr lang="zh-CN" altLang="en-US" sz="2400" b="1" spc="300" dirty="0">
                  <a:latin typeface="隶书" panose="02010509060101010101" pitchFamily="49" charset="-122"/>
                  <a:ea typeface="隶书" panose="02010509060101010101" pitchFamily="49" charset="-122"/>
                  <a:sym typeface="微软雅黑"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6" name="矩形 39">
              <a:extLst>
                <a:ext uri="{FF2B5EF4-FFF2-40B4-BE49-F238E27FC236}">
                  <a16:creationId xmlns:a16="http://schemas.microsoft.com/office/drawing/2014/main" id="{899A19A6-9C29-4626-B1C7-A696F5912A59}"/>
                </a:ext>
              </a:extLst>
            </p:cNvPr>
            <p:cNvSpPr>
              <a:spLocks noChangeArrowheads="1"/>
            </p:cNvSpPr>
            <p:nvPr/>
          </p:nvSpPr>
          <p:spPr bwMode="auto">
            <a:xfrm>
              <a:off x="2051430" y="3095587"/>
              <a:ext cx="404457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 </a:t>
              </a:r>
            </a:p>
          </p:txBody>
        </p:sp>
      </p:grpSp>
    </p:spTree>
    <p:extLst>
      <p:ext uri="{BB962C8B-B14F-4D97-AF65-F5344CB8AC3E}">
        <p14:creationId xmlns:p14="http://schemas.microsoft.com/office/powerpoint/2010/main" val="458461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175B4787-5635-4255-9488-BD7EC30ACCFB}"/>
              </a:ext>
            </a:extLst>
          </p:cNvPr>
          <p:cNvGrpSpPr/>
          <p:nvPr/>
        </p:nvGrpSpPr>
        <p:grpSpPr>
          <a:xfrm>
            <a:off x="903885" y="1725590"/>
            <a:ext cx="3122160" cy="2386458"/>
            <a:chOff x="838200" y="1834887"/>
            <a:chExt cx="4591050" cy="3175262"/>
          </a:xfrm>
        </p:grpSpPr>
        <p:pic>
          <p:nvPicPr>
            <p:cNvPr id="4" name="图片 3">
              <a:extLst>
                <a:ext uri="{FF2B5EF4-FFF2-40B4-BE49-F238E27FC236}">
                  <a16:creationId xmlns:a16="http://schemas.microsoft.com/office/drawing/2014/main" id="{A0543EDA-85E6-4096-950D-CFA604DFDFB4}"/>
                </a:ext>
              </a:extLst>
            </p:cNvPr>
            <p:cNvPicPr>
              <a:picLocks noChangeAspect="1"/>
            </p:cNvPicPr>
            <p:nvPr/>
          </p:nvPicPr>
          <p:blipFill rotWithShape="1">
            <a:blip r:embed="rId3">
              <a:extLst>
                <a:ext uri="{28A0092B-C50C-407E-A947-70E740481C1C}">
                  <a14:useLocalDpi xmlns:a14="http://schemas.microsoft.com/office/drawing/2010/main" val="0"/>
                </a:ext>
              </a:extLst>
            </a:blip>
            <a:srcRect l="6708" t="28460" r="9399" b="5023"/>
            <a:stretch/>
          </p:blipFill>
          <p:spPr>
            <a:xfrm>
              <a:off x="838200" y="1834887"/>
              <a:ext cx="4591050" cy="3175262"/>
            </a:xfrm>
            <a:prstGeom prst="rect">
              <a:avLst/>
            </a:prstGeom>
          </p:spPr>
        </p:pic>
        <p:sp>
          <p:nvSpPr>
            <p:cNvPr id="5" name="矩形 4">
              <a:extLst>
                <a:ext uri="{FF2B5EF4-FFF2-40B4-BE49-F238E27FC236}">
                  <a16:creationId xmlns:a16="http://schemas.microsoft.com/office/drawing/2014/main" id="{EE1168ED-7942-4BF2-A327-C6C38B2EC3E9}"/>
                </a:ext>
              </a:extLst>
            </p:cNvPr>
            <p:cNvSpPr/>
            <p:nvPr/>
          </p:nvSpPr>
          <p:spPr>
            <a:xfrm>
              <a:off x="2310422" y="2857496"/>
              <a:ext cx="2072165" cy="1145596"/>
            </a:xfrm>
            <a:prstGeom prst="rect">
              <a:avLst/>
            </a:prstGeom>
          </p:spPr>
          <p:txBody>
            <a:bodyPr vert="horz" wrap="square">
              <a:spAutoFit/>
            </a:bodyPr>
            <a:lstStyle/>
            <a:p>
              <a:pPr>
                <a:lnSpc>
                  <a:spcPct val="120000"/>
                </a:lnSpc>
              </a:pPr>
              <a:r>
                <a:rPr lang="en-US" altLang="zh-CN" sz="4800" b="1" spc="300" dirty="0">
                  <a:solidFill>
                    <a:schemeClr val="bg1"/>
                  </a:solidFill>
                  <a:latin typeface="隶书" panose="02010509060101010101" pitchFamily="49" charset="-122"/>
                  <a:ea typeface="隶书" panose="02010509060101010101" pitchFamily="49" charset="-122"/>
                  <a:sym typeface="微软雅黑" pitchFamily="34" charset="-122"/>
                </a:rPr>
                <a:t>30%</a:t>
              </a:r>
              <a:endParaRPr lang="zh-CN" altLang="en-US" sz="4800" b="1" dirty="0">
                <a:solidFill>
                  <a:schemeClr val="bg1"/>
                </a:solidFill>
                <a:latin typeface="隶书" panose="02010509060101010101" pitchFamily="49" charset="-122"/>
                <a:ea typeface="隶书" panose="02010509060101010101" pitchFamily="49" charset="-122"/>
              </a:endParaRPr>
            </a:p>
          </p:txBody>
        </p:sp>
      </p:grpSp>
      <p:grpSp>
        <p:nvGrpSpPr>
          <p:cNvPr id="7" name="组合 6">
            <a:extLst>
              <a:ext uri="{FF2B5EF4-FFF2-40B4-BE49-F238E27FC236}">
                <a16:creationId xmlns:a16="http://schemas.microsoft.com/office/drawing/2014/main" id="{731D1862-91E1-4033-B490-50F4E4CA622E}"/>
              </a:ext>
            </a:extLst>
          </p:cNvPr>
          <p:cNvGrpSpPr/>
          <p:nvPr/>
        </p:nvGrpSpPr>
        <p:grpSpPr>
          <a:xfrm>
            <a:off x="4534920" y="1725590"/>
            <a:ext cx="3122160" cy="2386458"/>
            <a:chOff x="838200" y="1834887"/>
            <a:chExt cx="4591050" cy="3175262"/>
          </a:xfrm>
        </p:grpSpPr>
        <p:pic>
          <p:nvPicPr>
            <p:cNvPr id="8" name="图片 7">
              <a:extLst>
                <a:ext uri="{FF2B5EF4-FFF2-40B4-BE49-F238E27FC236}">
                  <a16:creationId xmlns:a16="http://schemas.microsoft.com/office/drawing/2014/main" id="{40F94994-9AA1-4F51-A266-9C3B0A65BB25}"/>
                </a:ext>
              </a:extLst>
            </p:cNvPr>
            <p:cNvPicPr>
              <a:picLocks noChangeAspect="1"/>
            </p:cNvPicPr>
            <p:nvPr/>
          </p:nvPicPr>
          <p:blipFill rotWithShape="1">
            <a:blip r:embed="rId3">
              <a:extLst>
                <a:ext uri="{28A0092B-C50C-407E-A947-70E740481C1C}">
                  <a14:useLocalDpi xmlns:a14="http://schemas.microsoft.com/office/drawing/2010/main" val="0"/>
                </a:ext>
              </a:extLst>
            </a:blip>
            <a:srcRect l="6708" t="28460" r="9399" b="5023"/>
            <a:stretch/>
          </p:blipFill>
          <p:spPr>
            <a:xfrm>
              <a:off x="838200" y="1834887"/>
              <a:ext cx="4591050" cy="3175262"/>
            </a:xfrm>
            <a:prstGeom prst="rect">
              <a:avLst/>
            </a:prstGeom>
          </p:spPr>
        </p:pic>
        <p:sp>
          <p:nvSpPr>
            <p:cNvPr id="9" name="矩形 8">
              <a:extLst>
                <a:ext uri="{FF2B5EF4-FFF2-40B4-BE49-F238E27FC236}">
                  <a16:creationId xmlns:a16="http://schemas.microsoft.com/office/drawing/2014/main" id="{9AD63B9E-B5A9-41B8-B3A8-CD81965799DA}"/>
                </a:ext>
              </a:extLst>
            </p:cNvPr>
            <p:cNvSpPr/>
            <p:nvPr/>
          </p:nvSpPr>
          <p:spPr>
            <a:xfrm>
              <a:off x="2310422" y="2857496"/>
              <a:ext cx="2072165" cy="1145596"/>
            </a:xfrm>
            <a:prstGeom prst="rect">
              <a:avLst/>
            </a:prstGeom>
          </p:spPr>
          <p:txBody>
            <a:bodyPr vert="horz" wrap="square">
              <a:spAutoFit/>
            </a:bodyPr>
            <a:lstStyle/>
            <a:p>
              <a:pPr>
                <a:lnSpc>
                  <a:spcPct val="120000"/>
                </a:lnSpc>
              </a:pPr>
              <a:r>
                <a:rPr lang="en-US" altLang="zh-CN" sz="4800" b="1" spc="300" dirty="0">
                  <a:solidFill>
                    <a:schemeClr val="bg1"/>
                  </a:solidFill>
                  <a:latin typeface="隶书" panose="02010509060101010101" pitchFamily="49" charset="-122"/>
                  <a:ea typeface="隶书" panose="02010509060101010101" pitchFamily="49" charset="-122"/>
                  <a:sym typeface="微软雅黑" pitchFamily="34" charset="-122"/>
                </a:rPr>
                <a:t>62%</a:t>
              </a:r>
              <a:endParaRPr lang="zh-CN" altLang="en-US" sz="4800" b="1" dirty="0">
                <a:solidFill>
                  <a:schemeClr val="bg1"/>
                </a:solidFill>
                <a:latin typeface="隶书" panose="02010509060101010101" pitchFamily="49" charset="-122"/>
                <a:ea typeface="隶书" panose="02010509060101010101" pitchFamily="49" charset="-122"/>
              </a:endParaRPr>
            </a:p>
          </p:txBody>
        </p:sp>
      </p:grpSp>
      <p:grpSp>
        <p:nvGrpSpPr>
          <p:cNvPr id="10" name="组合 9">
            <a:extLst>
              <a:ext uri="{FF2B5EF4-FFF2-40B4-BE49-F238E27FC236}">
                <a16:creationId xmlns:a16="http://schemas.microsoft.com/office/drawing/2014/main" id="{01D08D54-2F2B-4A3D-B823-BB718E0DD869}"/>
              </a:ext>
            </a:extLst>
          </p:cNvPr>
          <p:cNvGrpSpPr/>
          <p:nvPr/>
        </p:nvGrpSpPr>
        <p:grpSpPr>
          <a:xfrm>
            <a:off x="8165955" y="1725590"/>
            <a:ext cx="3122160" cy="2386458"/>
            <a:chOff x="838200" y="1834887"/>
            <a:chExt cx="4591050" cy="3175262"/>
          </a:xfrm>
        </p:grpSpPr>
        <p:pic>
          <p:nvPicPr>
            <p:cNvPr id="11" name="图片 10">
              <a:extLst>
                <a:ext uri="{FF2B5EF4-FFF2-40B4-BE49-F238E27FC236}">
                  <a16:creationId xmlns:a16="http://schemas.microsoft.com/office/drawing/2014/main" id="{4C43FD34-1210-42EC-A9B5-E96A4F943288}"/>
                </a:ext>
              </a:extLst>
            </p:cNvPr>
            <p:cNvPicPr>
              <a:picLocks noChangeAspect="1"/>
            </p:cNvPicPr>
            <p:nvPr/>
          </p:nvPicPr>
          <p:blipFill rotWithShape="1">
            <a:blip r:embed="rId3">
              <a:extLst>
                <a:ext uri="{28A0092B-C50C-407E-A947-70E740481C1C}">
                  <a14:useLocalDpi xmlns:a14="http://schemas.microsoft.com/office/drawing/2010/main" val="0"/>
                </a:ext>
              </a:extLst>
            </a:blip>
            <a:srcRect l="6708" t="28460" r="9399" b="5023"/>
            <a:stretch/>
          </p:blipFill>
          <p:spPr>
            <a:xfrm>
              <a:off x="838200" y="1834887"/>
              <a:ext cx="4591050" cy="3175262"/>
            </a:xfrm>
            <a:prstGeom prst="rect">
              <a:avLst/>
            </a:prstGeom>
          </p:spPr>
        </p:pic>
        <p:sp>
          <p:nvSpPr>
            <p:cNvPr id="12" name="矩形 11">
              <a:extLst>
                <a:ext uri="{FF2B5EF4-FFF2-40B4-BE49-F238E27FC236}">
                  <a16:creationId xmlns:a16="http://schemas.microsoft.com/office/drawing/2014/main" id="{E047ACDC-CBC1-477C-868B-5A7FF8FF4D65}"/>
                </a:ext>
              </a:extLst>
            </p:cNvPr>
            <p:cNvSpPr/>
            <p:nvPr/>
          </p:nvSpPr>
          <p:spPr>
            <a:xfrm>
              <a:off x="2310422" y="2857496"/>
              <a:ext cx="2072165" cy="1145596"/>
            </a:xfrm>
            <a:prstGeom prst="rect">
              <a:avLst/>
            </a:prstGeom>
          </p:spPr>
          <p:txBody>
            <a:bodyPr vert="horz" wrap="square">
              <a:spAutoFit/>
            </a:bodyPr>
            <a:lstStyle/>
            <a:p>
              <a:pPr>
                <a:lnSpc>
                  <a:spcPct val="120000"/>
                </a:lnSpc>
              </a:pPr>
              <a:r>
                <a:rPr lang="en-US" altLang="zh-CN" sz="4800" b="1" spc="300" dirty="0">
                  <a:solidFill>
                    <a:schemeClr val="bg1"/>
                  </a:solidFill>
                  <a:latin typeface="隶书" panose="02010509060101010101" pitchFamily="49" charset="-122"/>
                  <a:ea typeface="隶书" panose="02010509060101010101" pitchFamily="49" charset="-122"/>
                  <a:sym typeface="微软雅黑" pitchFamily="34" charset="-122"/>
                </a:rPr>
                <a:t>74%</a:t>
              </a:r>
              <a:endParaRPr lang="zh-CN" altLang="en-US" sz="4800" b="1" dirty="0">
                <a:solidFill>
                  <a:schemeClr val="bg1"/>
                </a:solidFill>
                <a:latin typeface="隶书" panose="02010509060101010101" pitchFamily="49" charset="-122"/>
                <a:ea typeface="隶书" panose="02010509060101010101" pitchFamily="49" charset="-122"/>
              </a:endParaRPr>
            </a:p>
          </p:txBody>
        </p:sp>
      </p:grpSp>
      <p:grpSp>
        <p:nvGrpSpPr>
          <p:cNvPr id="15" name="组合 14">
            <a:extLst>
              <a:ext uri="{FF2B5EF4-FFF2-40B4-BE49-F238E27FC236}">
                <a16:creationId xmlns:a16="http://schemas.microsoft.com/office/drawing/2014/main" id="{015E1446-7D22-4E3F-B8A4-5E5408C9E1DB}"/>
              </a:ext>
            </a:extLst>
          </p:cNvPr>
          <p:cNvGrpSpPr/>
          <p:nvPr/>
        </p:nvGrpSpPr>
        <p:grpSpPr>
          <a:xfrm>
            <a:off x="1034769" y="4195616"/>
            <a:ext cx="2860393" cy="1620765"/>
            <a:chOff x="1724859" y="3607361"/>
            <a:chExt cx="2860393" cy="1620765"/>
          </a:xfrm>
        </p:grpSpPr>
        <p:sp>
          <p:nvSpPr>
            <p:cNvPr id="13" name="矩形 12">
              <a:extLst>
                <a:ext uri="{FF2B5EF4-FFF2-40B4-BE49-F238E27FC236}">
                  <a16:creationId xmlns:a16="http://schemas.microsoft.com/office/drawing/2014/main" id="{0A0A8FC8-9B6C-47FF-893E-BAE3ED6FF426}"/>
                </a:ext>
              </a:extLst>
            </p:cNvPr>
            <p:cNvSpPr/>
            <p:nvPr/>
          </p:nvSpPr>
          <p:spPr>
            <a:xfrm>
              <a:off x="1724859" y="3607361"/>
              <a:ext cx="2860393" cy="540725"/>
            </a:xfrm>
            <a:prstGeom prst="rect">
              <a:avLst/>
            </a:prstGeom>
          </p:spPr>
          <p:txBody>
            <a:bodyPr vert="horz" wrap="square">
              <a:spAutoFit/>
            </a:bodyPr>
            <a:lstStyle/>
            <a:p>
              <a:pPr algn="ct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14" name="矩形 39">
              <a:extLst>
                <a:ext uri="{FF2B5EF4-FFF2-40B4-BE49-F238E27FC236}">
                  <a16:creationId xmlns:a16="http://schemas.microsoft.com/office/drawing/2014/main" id="{10C2E1A0-B9E1-4CBF-A552-B9FCECADA763}"/>
                </a:ext>
              </a:extLst>
            </p:cNvPr>
            <p:cNvSpPr>
              <a:spLocks noChangeArrowheads="1"/>
            </p:cNvSpPr>
            <p:nvPr/>
          </p:nvSpPr>
          <p:spPr bwMode="auto">
            <a:xfrm>
              <a:off x="1724859" y="4216759"/>
              <a:ext cx="2860393"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grpSp>
        <p:nvGrpSpPr>
          <p:cNvPr id="16" name="组合 15">
            <a:extLst>
              <a:ext uri="{FF2B5EF4-FFF2-40B4-BE49-F238E27FC236}">
                <a16:creationId xmlns:a16="http://schemas.microsoft.com/office/drawing/2014/main" id="{D3818283-5A08-4EAB-8BE0-2233433CDC70}"/>
              </a:ext>
            </a:extLst>
          </p:cNvPr>
          <p:cNvGrpSpPr/>
          <p:nvPr/>
        </p:nvGrpSpPr>
        <p:grpSpPr>
          <a:xfrm>
            <a:off x="4665804" y="4195616"/>
            <a:ext cx="2860393" cy="1620765"/>
            <a:chOff x="1724859" y="3607361"/>
            <a:chExt cx="2860393" cy="1620765"/>
          </a:xfrm>
        </p:grpSpPr>
        <p:sp>
          <p:nvSpPr>
            <p:cNvPr id="17" name="矩形 16">
              <a:extLst>
                <a:ext uri="{FF2B5EF4-FFF2-40B4-BE49-F238E27FC236}">
                  <a16:creationId xmlns:a16="http://schemas.microsoft.com/office/drawing/2014/main" id="{760EBE95-E96B-4026-8EE0-492BC4F00E4F}"/>
                </a:ext>
              </a:extLst>
            </p:cNvPr>
            <p:cNvSpPr/>
            <p:nvPr/>
          </p:nvSpPr>
          <p:spPr>
            <a:xfrm>
              <a:off x="1724859" y="3607361"/>
              <a:ext cx="2860393" cy="540725"/>
            </a:xfrm>
            <a:prstGeom prst="rect">
              <a:avLst/>
            </a:prstGeom>
          </p:spPr>
          <p:txBody>
            <a:bodyPr vert="horz" wrap="square">
              <a:spAutoFit/>
            </a:bodyPr>
            <a:lstStyle/>
            <a:p>
              <a:pPr algn="ct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18" name="矩形 39">
              <a:extLst>
                <a:ext uri="{FF2B5EF4-FFF2-40B4-BE49-F238E27FC236}">
                  <a16:creationId xmlns:a16="http://schemas.microsoft.com/office/drawing/2014/main" id="{C7964810-F616-4446-A2BB-A811EC6A6742}"/>
                </a:ext>
              </a:extLst>
            </p:cNvPr>
            <p:cNvSpPr>
              <a:spLocks noChangeArrowheads="1"/>
            </p:cNvSpPr>
            <p:nvPr/>
          </p:nvSpPr>
          <p:spPr bwMode="auto">
            <a:xfrm>
              <a:off x="1724859" y="4216759"/>
              <a:ext cx="2860393"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grpSp>
        <p:nvGrpSpPr>
          <p:cNvPr id="19" name="组合 18">
            <a:extLst>
              <a:ext uri="{FF2B5EF4-FFF2-40B4-BE49-F238E27FC236}">
                <a16:creationId xmlns:a16="http://schemas.microsoft.com/office/drawing/2014/main" id="{C3B6D91D-E7A3-46E7-BFAA-7C8C5EBC3591}"/>
              </a:ext>
            </a:extLst>
          </p:cNvPr>
          <p:cNvGrpSpPr/>
          <p:nvPr/>
        </p:nvGrpSpPr>
        <p:grpSpPr>
          <a:xfrm>
            <a:off x="8296839" y="4195616"/>
            <a:ext cx="2860393" cy="1620765"/>
            <a:chOff x="1724859" y="3607361"/>
            <a:chExt cx="2860393" cy="1620765"/>
          </a:xfrm>
        </p:grpSpPr>
        <p:sp>
          <p:nvSpPr>
            <p:cNvPr id="20" name="矩形 19">
              <a:extLst>
                <a:ext uri="{FF2B5EF4-FFF2-40B4-BE49-F238E27FC236}">
                  <a16:creationId xmlns:a16="http://schemas.microsoft.com/office/drawing/2014/main" id="{04338F0F-7E1D-4FAE-A4F3-FD00F09F4769}"/>
                </a:ext>
              </a:extLst>
            </p:cNvPr>
            <p:cNvSpPr/>
            <p:nvPr/>
          </p:nvSpPr>
          <p:spPr>
            <a:xfrm>
              <a:off x="1724859" y="3607361"/>
              <a:ext cx="2860393" cy="540725"/>
            </a:xfrm>
            <a:prstGeom prst="rect">
              <a:avLst/>
            </a:prstGeom>
          </p:spPr>
          <p:txBody>
            <a:bodyPr vert="horz" wrap="square">
              <a:spAutoFit/>
            </a:bodyPr>
            <a:lstStyle/>
            <a:p>
              <a:pPr algn="ct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21" name="矩形 39">
              <a:extLst>
                <a:ext uri="{FF2B5EF4-FFF2-40B4-BE49-F238E27FC236}">
                  <a16:creationId xmlns:a16="http://schemas.microsoft.com/office/drawing/2014/main" id="{25A70068-FD0D-434E-8E88-F90825565207}"/>
                </a:ext>
              </a:extLst>
            </p:cNvPr>
            <p:cNvSpPr>
              <a:spLocks noChangeArrowheads="1"/>
            </p:cNvSpPr>
            <p:nvPr/>
          </p:nvSpPr>
          <p:spPr bwMode="auto">
            <a:xfrm>
              <a:off x="1724859" y="4216759"/>
              <a:ext cx="2860393" cy="10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单击此处添加段落文本单击此处添加段落文本单击此处添加单击此处添加段落文本段落文本</a:t>
              </a:r>
            </a:p>
          </p:txBody>
        </p:sp>
      </p:grpSp>
    </p:spTree>
    <p:extLst>
      <p:ext uri="{BB962C8B-B14F-4D97-AF65-F5344CB8AC3E}">
        <p14:creationId xmlns:p14="http://schemas.microsoft.com/office/powerpoint/2010/main" val="1113110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677</Words>
  <Application>Microsoft Office PowerPoint</Application>
  <PresentationFormat>宽屏</PresentationFormat>
  <Paragraphs>88</Paragraphs>
  <Slides>16</Slides>
  <Notes>6</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Open Sans</vt:lpstr>
      <vt:lpstr>仿宋</vt:lpstr>
      <vt:lpstr>华康娃娃体W5</vt:lpstr>
      <vt:lpstr>隶书</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2018-04-27T02:30:47Z</dcterms:created>
  <dcterms:modified xsi:type="dcterms:W3CDTF">2018-05-30T03:20:44Z</dcterms:modified>
</cp:coreProperties>
</file>