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notesSlides/notesSlide4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5.xml" ContentType="application/vnd.openxmlformats-officedocument.presentationml.notesSlide+xml"/>
  <Override PartName="/ppt/tags/tag10.xml" ContentType="application/vnd.openxmlformats-officedocument.presentationml.tags+xml"/>
  <Override PartName="/ppt/notesSlides/notesSlide6.xml" ContentType="application/vnd.openxmlformats-officedocument.presentationml.notesSlide+xml"/>
  <Override PartName="/ppt/tags/tag11.xml" ContentType="application/vnd.openxmlformats-officedocument.presentationml.tags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notesSlides/notesSlide8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9.xml" ContentType="application/vnd.openxmlformats-officedocument.presentationml.notesSlide+xml"/>
  <Override PartName="/ppt/tags/tag15.xml" ContentType="application/vnd.openxmlformats-officedocument.presentationml.tags+xml"/>
  <Override PartName="/ppt/notesSlides/notesSlide10.xml" ContentType="application/vnd.openxmlformats-officedocument.presentationml.notesSlide+xml"/>
  <Override PartName="/ppt/theme/themeOverride4.xml" ContentType="application/vnd.openxmlformats-officedocument.themeOverride+xml"/>
  <Override PartName="/ppt/tags/tag16.xml" ContentType="application/vnd.openxmlformats-officedocument.presentationml.tags+xml"/>
  <Override PartName="/ppt/notesSlides/notesSlide11.xml" ContentType="application/vnd.openxmlformats-officedocument.presentationml.notesSlide+xml"/>
  <Override PartName="/ppt/tags/tag17.xml" ContentType="application/vnd.openxmlformats-officedocument.presentationml.tags+xml"/>
  <Override PartName="/ppt/notesSlides/notesSlide12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3.xml" ContentType="application/vnd.openxmlformats-officedocument.presentationml.notesSlide+xml"/>
  <Override PartName="/ppt/theme/themeOverride5.xml" ContentType="application/vnd.openxmlformats-officedocument.themeOverr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14.xml" ContentType="application/vnd.openxmlformats-officedocument.presentationml.notesSlide+xml"/>
  <Override PartName="/ppt/tags/tag22.xml" ContentType="application/vnd.openxmlformats-officedocument.presentationml.tags+xml"/>
  <Override PartName="/ppt/notesSlides/notesSlide15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16.xml" ContentType="application/vnd.openxmlformats-officedocument.presentationml.notesSlide+xml"/>
  <Override PartName="/ppt/theme/themeOverride6.xml" ContentType="application/vnd.openxmlformats-officedocument.themeOverride+xml"/>
  <Override PartName="/ppt/tags/tag25.xml" ContentType="application/vnd.openxmlformats-officedocument.presentationml.tags+xml"/>
  <Override PartName="/ppt/notesSlides/notesSlide17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18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56" r:id="rId2"/>
    <p:sldId id="281" r:id="rId3"/>
    <p:sldId id="260" r:id="rId4"/>
    <p:sldId id="285" r:id="rId5"/>
    <p:sldId id="286" r:id="rId6"/>
    <p:sldId id="287" r:id="rId7"/>
    <p:sldId id="291" r:id="rId8"/>
    <p:sldId id="292" r:id="rId9"/>
    <p:sldId id="288" r:id="rId10"/>
    <p:sldId id="289" r:id="rId11"/>
    <p:sldId id="282" r:id="rId12"/>
    <p:sldId id="293" r:id="rId13"/>
    <p:sldId id="295" r:id="rId14"/>
    <p:sldId id="283" r:id="rId15"/>
    <p:sldId id="290" r:id="rId16"/>
    <p:sldId id="296" r:id="rId17"/>
    <p:sldId id="284" r:id="rId18"/>
    <p:sldId id="297" r:id="rId19"/>
    <p:sldId id="298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39">
          <p15:clr>
            <a:srgbClr val="A4A3A4"/>
          </p15:clr>
        </p15:guide>
        <p15:guide id="3" orient="horz" pos="504">
          <p15:clr>
            <a:srgbClr val="A4A3A4"/>
          </p15:clr>
        </p15:guide>
        <p15:guide id="4" orient="horz" pos="4065">
          <p15:clr>
            <a:srgbClr val="A4A3A4"/>
          </p15:clr>
        </p15:guide>
        <p15:guide id="5" pos="549">
          <p15:clr>
            <a:srgbClr val="A4A3A4"/>
          </p15:clr>
        </p15:guide>
        <p15:guide id="6" pos="7178">
          <p15:clr>
            <a:srgbClr val="A4A3A4"/>
          </p15:clr>
        </p15:guide>
        <p15:guide id="7" orient="horz" pos="455">
          <p15:clr>
            <a:srgbClr val="A4A3A4"/>
          </p15:clr>
        </p15:guide>
        <p15:guide id="8" pos="474">
          <p15:clr>
            <a:srgbClr val="A4A3A4"/>
          </p15:clr>
        </p15:guide>
        <p15:guide id="9" pos="717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60" y="84"/>
      </p:cViewPr>
      <p:guideLst>
        <p:guide orient="horz" pos="2160"/>
        <p:guide pos="3839"/>
        <p:guide orient="horz" pos="504"/>
        <p:guide orient="horz" pos="4065"/>
        <p:guide pos="549"/>
        <p:guide pos="7178"/>
        <p:guide orient="horz" pos="455"/>
        <p:guide pos="474"/>
        <p:guide pos="717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8" d="100"/>
        <a:sy n="7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1EB9C2-D6E1-414C-B7B2-E8E0DA425F32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E79C49-D1EA-42B6-B58B-DDE28864921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封面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E79C49-D1EA-42B6-B58B-DDE288649212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>
                <a:sym typeface="+mn-lt"/>
              </a:rPr>
              <a:t>工程资料整理和预决算工作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E79C49-D1EA-42B6-B58B-DDE288649212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E79C49-D1EA-42B6-B58B-DDE288649212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ym typeface="+mn-lt"/>
              </a:rPr>
              <a:t>工作中存在的问题</a:t>
            </a:r>
            <a:r>
              <a:rPr lang="en-US" altLang="zh-CN" dirty="0">
                <a:sym typeface="+mn-lt"/>
              </a:rPr>
              <a:t>01</a:t>
            </a:r>
            <a:endParaRPr lang="zh-CN" altLang="en-US" dirty="0">
              <a:sym typeface="+mn-lt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E79C49-D1EA-42B6-B58B-DDE288649212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ym typeface="+mn-lt"/>
              </a:rPr>
              <a:t>工作中存在的问题</a:t>
            </a:r>
            <a:r>
              <a:rPr lang="en-US" altLang="zh-CN" dirty="0">
                <a:sym typeface="+mn-lt"/>
              </a:rPr>
              <a:t>02</a:t>
            </a:r>
            <a:endParaRPr lang="zh-CN" altLang="en-US" dirty="0">
              <a:sym typeface="+mn-lt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E79C49-D1EA-42B6-B58B-DDE288649212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E79C49-D1EA-42B6-B58B-DDE288649212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ym typeface="+mn-lt"/>
              </a:rPr>
              <a:t>加强学习，拓宽知识面</a:t>
            </a:r>
            <a:r>
              <a:rPr lang="en-US" altLang="zh-CN" dirty="0">
                <a:sym typeface="+mn-lt"/>
              </a:rPr>
              <a:t>01</a:t>
            </a:r>
            <a:endParaRPr lang="zh-CN" altLang="en-US" dirty="0">
              <a:sym typeface="+mn-lt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E79C49-D1EA-42B6-B58B-DDE288649212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ym typeface="+mn-lt"/>
              </a:rPr>
              <a:t>加强学习，拓宽知识面</a:t>
            </a:r>
            <a:r>
              <a:rPr lang="en-US" altLang="zh-CN" dirty="0">
                <a:sym typeface="+mn-lt"/>
              </a:rPr>
              <a:t>02</a:t>
            </a:r>
            <a:endParaRPr lang="zh-CN" altLang="en-US" dirty="0">
              <a:sym typeface="+mn-lt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E79C49-D1EA-42B6-B58B-DDE288649212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E79C49-D1EA-42B6-B58B-DDE288649212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>
                <a:solidFill>
                  <a:schemeClr val="accent2"/>
                </a:solidFill>
                <a:sym typeface="+mn-lt"/>
              </a:rPr>
              <a:t>新年展望和目标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E79C49-D1EA-42B6-B58B-DDE288649212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封底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E79C49-D1EA-42B6-B58B-DDE288649212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E79C49-D1EA-42B6-B58B-DDE288649212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E79C49-D1EA-42B6-B58B-DDE288649212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1" dirty="0">
                <a:solidFill>
                  <a:schemeClr val="tx2"/>
                </a:solidFill>
                <a:cs typeface="+mn-ea"/>
                <a:sym typeface="+mn-lt"/>
              </a:rPr>
              <a:t>人力资源管理工作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E79C49-D1EA-42B6-B58B-DDE288649212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ym typeface="+mn-lt"/>
              </a:rPr>
              <a:t>后勤管理工作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E79C49-D1EA-42B6-B58B-DDE288649212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ym typeface="+mn-lt"/>
              </a:rPr>
              <a:t>办公室的日常管理工作</a:t>
            </a:r>
            <a:r>
              <a:rPr lang="en-US" altLang="zh-CN" dirty="0">
                <a:sym typeface="+mn-lt"/>
              </a:rPr>
              <a:t>01</a:t>
            </a:r>
            <a:r>
              <a:rPr lang="zh-CN" altLang="en-US" sz="1200" b="0" dirty="0">
                <a:solidFill>
                  <a:schemeClr val="tx2"/>
                </a:solidFill>
              </a:rPr>
              <a:t>日常工作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>
              <a:sym typeface="+mn-lt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E79C49-D1EA-42B6-B58B-DDE288649212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ym typeface="+mn-lt"/>
              </a:rPr>
              <a:t>办公室的日常管理工作</a:t>
            </a:r>
            <a:r>
              <a:rPr lang="en-US" altLang="zh-CN" dirty="0">
                <a:sym typeface="+mn-lt"/>
              </a:rPr>
              <a:t>02</a:t>
            </a:r>
            <a:r>
              <a:rPr lang="zh-CN" altLang="en-US" sz="1200" b="0" dirty="0">
                <a:solidFill>
                  <a:schemeClr val="tx2"/>
                </a:solidFill>
              </a:rPr>
              <a:t>协调对外工作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E79C49-D1EA-42B6-B58B-DDE288649212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ym typeface="+mn-lt"/>
              </a:rPr>
              <a:t>办公室的日常管理工作</a:t>
            </a:r>
            <a:r>
              <a:rPr lang="en-US" altLang="zh-CN" dirty="0">
                <a:sym typeface="+mn-lt"/>
              </a:rPr>
              <a:t>03</a:t>
            </a:r>
            <a:r>
              <a:rPr lang="zh-CN" altLang="en-US" sz="1200" b="0" dirty="0">
                <a:solidFill>
                  <a:schemeClr val="tx2"/>
                </a:solidFill>
              </a:rPr>
              <a:t>内部协调工作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>
              <a:sym typeface="+mn-lt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E79C49-D1EA-42B6-B58B-DDE288649212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>
                <a:sym typeface="+mn-lt"/>
              </a:rPr>
              <a:t>证照的申报和管理工作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E79C49-D1EA-42B6-B58B-DDE288649212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C0497-81A3-4C99-82C6-7073EE69316D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59FE2-786C-4FF3-98F5-05E60EFDD1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C0497-81A3-4C99-82C6-7073EE69316D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59FE2-786C-4FF3-98F5-05E60EFDD1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C0497-81A3-4C99-82C6-7073EE69316D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59FE2-786C-4FF3-98F5-05E60EFDD1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C0497-81A3-4C99-82C6-7073EE69316D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59FE2-786C-4FF3-98F5-05E60EFDD1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C0497-81A3-4C99-82C6-7073EE69316D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59FE2-786C-4FF3-98F5-05E60EFDD1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C0497-81A3-4C99-82C6-7073EE69316D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59FE2-786C-4FF3-98F5-05E60EFDD1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C0497-81A3-4C99-82C6-7073EE69316D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59FE2-786C-4FF3-98F5-05E60EFDD1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C0497-81A3-4C99-82C6-7073EE69316D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59FE2-786C-4FF3-98F5-05E60EFDD1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C0497-81A3-4C99-82C6-7073EE69316D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59FE2-786C-4FF3-98F5-05E60EFDD1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C0497-81A3-4C99-82C6-7073EE69316D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59FE2-786C-4FF3-98F5-05E60EFDD1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C0497-81A3-4C99-82C6-7073EE69316D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59FE2-786C-4FF3-98F5-05E60EFDD1B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 userDrawn="1"/>
        </p:nvSpPr>
        <p:spPr>
          <a:xfrm>
            <a:off x="0" y="0"/>
            <a:ext cx="12192000" cy="6838950"/>
          </a:xfrm>
          <a:prstGeom prst="rect">
            <a:avLst/>
          </a:prstGeom>
          <a:blipFill dpi="0" rotWithShape="1">
            <a:blip r:embed="rId2"/>
            <a:srcRect/>
            <a:stretch>
              <a:fillRect t="-2228" b="-16156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dk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C0497-81A3-4C99-82C6-7073EE69316D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59FE2-786C-4FF3-98F5-05E60EFDD1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FC0497-81A3-4C99-82C6-7073EE69316D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559FE2-786C-4FF3-98F5-05E60EFDD1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tags" Target="../tags/tag2.xml"/><Relationship Id="rId7" Type="http://schemas.openxmlformats.org/officeDocument/2006/relationships/notesSlide" Target="../notesSlides/notesSlide1.xml"/><Relationship Id="rId2" Type="http://schemas.openxmlformats.org/officeDocument/2006/relationships/tags" Target="../tags/tag1.xml"/><Relationship Id="rId1" Type="http://schemas.openxmlformats.org/officeDocument/2006/relationships/themeOverride" Target="../theme/themeOverride1.xml"/><Relationship Id="rId6" Type="http://schemas.openxmlformats.org/officeDocument/2006/relationships/slideLayout" Target="../slideLayouts/slideLayout7.xml"/><Relationship Id="rId5" Type="http://schemas.openxmlformats.org/officeDocument/2006/relationships/audio" Target="../media/media1.mp3"/><Relationship Id="rId10" Type="http://schemas.openxmlformats.org/officeDocument/2006/relationships/image" Target="../media/image3.png"/><Relationship Id="rId4" Type="http://schemas.microsoft.com/office/2007/relationships/media" Target="../media/media1.mp3"/><Relationship Id="rId9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16.xml"/><Relationship Id="rId1" Type="http://schemas.openxmlformats.org/officeDocument/2006/relationships/themeOverride" Target="../theme/themeOverride4.xml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hemeOverride" Target="../theme/themeOverride5.xml"/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Relationship Id="rId4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25.xml"/><Relationship Id="rId1" Type="http://schemas.openxmlformats.org/officeDocument/2006/relationships/themeOverride" Target="../theme/themeOverride6.xml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5" Type="http://schemas.openxmlformats.org/officeDocument/2006/relationships/image" Target="../media/image4.jpeg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media1.mp3"/><Relationship Id="rId7" Type="http://schemas.openxmlformats.org/officeDocument/2006/relationships/image" Target="../media/image1.jpeg"/><Relationship Id="rId2" Type="http://schemas.microsoft.com/office/2007/relationships/media" Target="../media/media1.mp3"/><Relationship Id="rId1" Type="http://schemas.openxmlformats.org/officeDocument/2006/relationships/tags" Target="../tags/tag28.xml"/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hemeOverride" Target="../theme/themeOverride2.xml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2.jpe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620" y="487680"/>
            <a:ext cx="12192000" cy="5831205"/>
          </a:xfrm>
          <a:prstGeom prst="rect">
            <a:avLst/>
          </a:prstGeom>
          <a:blipFill>
            <a:blip r:embed="rId9"/>
            <a:srcRect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38" y="487045"/>
            <a:ext cx="12190730" cy="5831840"/>
          </a:xfrm>
          <a:prstGeom prst="rect">
            <a:avLst/>
          </a:prstGeom>
          <a:solidFill>
            <a:schemeClr val="accent2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85750" y="722630"/>
            <a:ext cx="11635105" cy="5361305"/>
          </a:xfrm>
          <a:prstGeom prst="rect">
            <a:avLst/>
          </a:prstGeom>
          <a:noFill/>
          <a:ln w="6350">
            <a:solidFill>
              <a:schemeClr val="accent3">
                <a:lumMod val="20000"/>
                <a:lumOff val="80000"/>
                <a:alpha val="8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609725" y="2802890"/>
            <a:ext cx="8972550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000" b="1" spc="300" dirty="0">
                <a:solidFill>
                  <a:schemeClr val="bg1"/>
                </a:solidFill>
                <a:cs typeface="+mn-ea"/>
                <a:sym typeface="+mn-lt"/>
              </a:rPr>
              <a:t>人事行政年终总结</a:t>
            </a:r>
          </a:p>
        </p:txBody>
      </p:sp>
      <p:sp>
        <p:nvSpPr>
          <p:cNvPr id="40" name="MH_Title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408805" y="5269865"/>
            <a:ext cx="3374390" cy="582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normAutofit fontScale="87500"/>
          </a:bodyPr>
          <a:lstStyle>
            <a:defPPr>
              <a:defRPr lang="zh-CN"/>
            </a:defPPr>
            <a:lvl1pPr>
              <a:defRPr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6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汇报人：博龙图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时间：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2028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年</a:t>
            </a:r>
          </a:p>
        </p:txBody>
      </p:sp>
      <p:grpSp>
        <p:nvGrpSpPr>
          <p:cNvPr id="42" name="组合 41"/>
          <p:cNvGrpSpPr/>
          <p:nvPr/>
        </p:nvGrpSpPr>
        <p:grpSpPr>
          <a:xfrm flipV="1">
            <a:off x="5505133" y="5071110"/>
            <a:ext cx="1180465" cy="96520"/>
            <a:chOff x="3980070" y="4334291"/>
            <a:chExt cx="2361033" cy="193814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43" name="椭圆 42"/>
            <p:cNvSpPr/>
            <p:nvPr/>
          </p:nvSpPr>
          <p:spPr>
            <a:xfrm>
              <a:off x="3980070" y="4334291"/>
              <a:ext cx="188844" cy="18884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6152259" y="4334291"/>
              <a:ext cx="188844" cy="18884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4496684" y="4334291"/>
              <a:ext cx="188844" cy="18884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5577772" y="4334291"/>
              <a:ext cx="188844" cy="18884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5037227" y="4339261"/>
              <a:ext cx="188844" cy="18884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2" name="纯音乐 - 情书 - loveletter to you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>
                  <p14:fade in="5000" out="5000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3791108" y="3225800"/>
            <a:ext cx="406400" cy="4064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584325" y="1996440"/>
            <a:ext cx="89725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spc="300" dirty="0">
                <a:solidFill>
                  <a:schemeClr val="bg1"/>
                </a:solidFill>
                <a:cs typeface="+mn-ea"/>
                <a:sym typeface="+mn-lt"/>
              </a:rPr>
              <a:t>内容完整版</a:t>
            </a: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41200"/>
            <a:ext cx="729465" cy="4109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91153" y="285073"/>
            <a:ext cx="55715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tx2"/>
                </a:solidFill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5</a:t>
            </a:r>
            <a:r>
              <a:rPr lang="zh-CN" altLang="en-US" dirty="0">
                <a:sym typeface="+mn-lt"/>
              </a:rPr>
              <a:t>、工程资料整理和预决算工作</a:t>
            </a:r>
          </a:p>
        </p:txBody>
      </p:sp>
      <p:sp>
        <p:nvSpPr>
          <p:cNvPr id="4" name="矩形 3"/>
          <p:cNvSpPr/>
          <p:nvPr/>
        </p:nvSpPr>
        <p:spPr>
          <a:xfrm>
            <a:off x="826420" y="341200"/>
            <a:ext cx="193043" cy="41096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0" y="1158872"/>
            <a:ext cx="11352213" cy="1668307"/>
            <a:chOff x="0" y="1158872"/>
            <a:chExt cx="11352213" cy="1668307"/>
          </a:xfrm>
        </p:grpSpPr>
        <p:sp>
          <p:nvSpPr>
            <p:cNvPr id="7" name="iśḷîdè"/>
            <p:cNvSpPr/>
            <p:nvPr/>
          </p:nvSpPr>
          <p:spPr>
            <a:xfrm rot="10800000">
              <a:off x="0" y="1832284"/>
              <a:ext cx="1333819" cy="903324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ïsľïḑé"/>
            <p:cNvGrpSpPr/>
            <p:nvPr/>
          </p:nvGrpSpPr>
          <p:grpSpPr>
            <a:xfrm>
              <a:off x="949774" y="1571799"/>
              <a:ext cx="5374551" cy="1163809"/>
              <a:chOff x="712330" y="1117961"/>
              <a:chExt cx="4030913" cy="872857"/>
            </a:xfrm>
          </p:grpSpPr>
          <p:grpSp>
            <p:nvGrpSpPr>
              <p:cNvPr id="63" name="iSḻíḍè"/>
              <p:cNvGrpSpPr/>
              <p:nvPr/>
            </p:nvGrpSpPr>
            <p:grpSpPr>
              <a:xfrm rot="10800000">
                <a:off x="712331" y="1117961"/>
                <a:ext cx="4030912" cy="677493"/>
                <a:chOff x="3074218" y="2072213"/>
                <a:chExt cx="4030912" cy="1017999"/>
              </a:xfrm>
              <a:solidFill>
                <a:schemeClr val="accent1"/>
              </a:solidFill>
            </p:grpSpPr>
            <p:sp>
              <p:nvSpPr>
                <p:cNvPr id="65" name="ïşļïḑe"/>
                <p:cNvSpPr/>
                <p:nvPr/>
              </p:nvSpPr>
              <p:spPr>
                <a:xfrm>
                  <a:off x="3074218" y="2072213"/>
                  <a:ext cx="2878772" cy="1017999"/>
                </a:xfrm>
                <a:prstGeom prst="notchedRightArrow">
                  <a:avLst>
                    <a:gd name="adj1" fmla="val 100000"/>
                    <a:gd name="adj2" fmla="val 51461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" name="iśḻiḍé"/>
                <p:cNvSpPr/>
                <p:nvPr/>
              </p:nvSpPr>
              <p:spPr>
                <a:xfrm>
                  <a:off x="5032856" y="2072213"/>
                  <a:ext cx="2072274" cy="101799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64" name="iṥḷiḓe"/>
              <p:cNvSpPr/>
              <p:nvPr/>
            </p:nvSpPr>
            <p:spPr>
              <a:xfrm rot="10800000">
                <a:off x="712330" y="1788667"/>
                <a:ext cx="288033" cy="202151"/>
              </a:xfrm>
              <a:prstGeom prst="rt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5" name="îş1îḋè"/>
            <p:cNvSpPr/>
            <p:nvPr/>
          </p:nvSpPr>
          <p:spPr bwMode="auto">
            <a:xfrm>
              <a:off x="1327664" y="1794368"/>
              <a:ext cx="668739" cy="462107"/>
            </a:xfrm>
            <a:custGeom>
              <a:avLst/>
              <a:gdLst/>
              <a:ahLst/>
              <a:cxnLst>
                <a:cxn ang="0">
                  <a:pos x="82" y="49"/>
                </a:cxn>
                <a:cxn ang="0">
                  <a:pos x="74" y="57"/>
                </a:cxn>
                <a:cxn ang="0">
                  <a:pos x="7" y="57"/>
                </a:cxn>
                <a:cxn ang="0">
                  <a:pos x="0" y="49"/>
                </a:cxn>
                <a:cxn ang="0">
                  <a:pos x="0" y="6"/>
                </a:cxn>
                <a:cxn ang="0">
                  <a:pos x="10" y="6"/>
                </a:cxn>
                <a:cxn ang="0">
                  <a:pos x="10" y="0"/>
                </a:cxn>
                <a:cxn ang="0">
                  <a:pos x="82" y="0"/>
                </a:cxn>
                <a:cxn ang="0">
                  <a:pos x="82" y="49"/>
                </a:cxn>
                <a:cxn ang="0">
                  <a:pos x="10" y="11"/>
                </a:cxn>
                <a:cxn ang="0">
                  <a:pos x="5" y="11"/>
                </a:cxn>
                <a:cxn ang="0">
                  <a:pos x="5" y="49"/>
                </a:cxn>
                <a:cxn ang="0">
                  <a:pos x="7" y="52"/>
                </a:cxn>
                <a:cxn ang="0">
                  <a:pos x="10" y="49"/>
                </a:cxn>
                <a:cxn ang="0">
                  <a:pos x="10" y="11"/>
                </a:cxn>
                <a:cxn ang="0">
                  <a:pos x="77" y="6"/>
                </a:cxn>
                <a:cxn ang="0">
                  <a:pos x="15" y="6"/>
                </a:cxn>
                <a:cxn ang="0">
                  <a:pos x="15" y="49"/>
                </a:cxn>
                <a:cxn ang="0">
                  <a:pos x="15" y="52"/>
                </a:cxn>
                <a:cxn ang="0">
                  <a:pos x="74" y="52"/>
                </a:cxn>
                <a:cxn ang="0">
                  <a:pos x="77" y="49"/>
                </a:cxn>
                <a:cxn ang="0">
                  <a:pos x="77" y="6"/>
                </a:cxn>
                <a:cxn ang="0">
                  <a:pos x="46" y="36"/>
                </a:cxn>
                <a:cxn ang="0">
                  <a:pos x="20" y="36"/>
                </a:cxn>
                <a:cxn ang="0">
                  <a:pos x="20" y="11"/>
                </a:cxn>
                <a:cxn ang="0">
                  <a:pos x="46" y="11"/>
                </a:cxn>
                <a:cxn ang="0">
                  <a:pos x="46" y="36"/>
                </a:cxn>
                <a:cxn ang="0">
                  <a:pos x="46" y="47"/>
                </a:cxn>
                <a:cxn ang="0">
                  <a:pos x="20" y="47"/>
                </a:cxn>
                <a:cxn ang="0">
                  <a:pos x="20" y="42"/>
                </a:cxn>
                <a:cxn ang="0">
                  <a:pos x="46" y="42"/>
                </a:cxn>
                <a:cxn ang="0">
                  <a:pos x="46" y="47"/>
                </a:cxn>
                <a:cxn ang="0">
                  <a:pos x="25" y="16"/>
                </a:cxn>
                <a:cxn ang="0">
                  <a:pos x="25" y="31"/>
                </a:cxn>
                <a:cxn ang="0">
                  <a:pos x="41" y="31"/>
                </a:cxn>
                <a:cxn ang="0">
                  <a:pos x="41" y="16"/>
                </a:cxn>
                <a:cxn ang="0">
                  <a:pos x="25" y="16"/>
                </a:cxn>
                <a:cxn ang="0">
                  <a:pos x="72" y="16"/>
                </a:cxn>
                <a:cxn ang="0">
                  <a:pos x="51" y="16"/>
                </a:cxn>
                <a:cxn ang="0">
                  <a:pos x="51" y="11"/>
                </a:cxn>
                <a:cxn ang="0">
                  <a:pos x="72" y="11"/>
                </a:cxn>
                <a:cxn ang="0">
                  <a:pos x="72" y="16"/>
                </a:cxn>
                <a:cxn ang="0">
                  <a:pos x="72" y="26"/>
                </a:cxn>
                <a:cxn ang="0">
                  <a:pos x="51" y="26"/>
                </a:cxn>
                <a:cxn ang="0">
                  <a:pos x="51" y="21"/>
                </a:cxn>
                <a:cxn ang="0">
                  <a:pos x="72" y="21"/>
                </a:cxn>
                <a:cxn ang="0">
                  <a:pos x="72" y="26"/>
                </a:cxn>
                <a:cxn ang="0">
                  <a:pos x="72" y="36"/>
                </a:cxn>
                <a:cxn ang="0">
                  <a:pos x="51" y="36"/>
                </a:cxn>
                <a:cxn ang="0">
                  <a:pos x="51" y="31"/>
                </a:cxn>
                <a:cxn ang="0">
                  <a:pos x="72" y="31"/>
                </a:cxn>
                <a:cxn ang="0">
                  <a:pos x="72" y="36"/>
                </a:cxn>
                <a:cxn ang="0">
                  <a:pos x="72" y="47"/>
                </a:cxn>
                <a:cxn ang="0">
                  <a:pos x="51" y="47"/>
                </a:cxn>
                <a:cxn ang="0">
                  <a:pos x="51" y="42"/>
                </a:cxn>
                <a:cxn ang="0">
                  <a:pos x="72" y="42"/>
                </a:cxn>
                <a:cxn ang="0">
                  <a:pos x="72" y="47"/>
                </a:cxn>
              </a:cxnLst>
              <a:rect l="0" t="0" r="r" b="b"/>
              <a:pathLst>
                <a:path w="82" h="57">
                  <a:moveTo>
                    <a:pt x="82" y="49"/>
                  </a:moveTo>
                  <a:cubicBezTo>
                    <a:pt x="82" y="54"/>
                    <a:pt x="79" y="57"/>
                    <a:pt x="74" y="5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3" y="57"/>
                    <a:pt x="0" y="54"/>
                    <a:pt x="0" y="4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82" y="49"/>
                  </a:lnTo>
                  <a:close/>
                  <a:moveTo>
                    <a:pt x="10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51"/>
                    <a:pt x="6" y="52"/>
                    <a:pt x="7" y="52"/>
                  </a:cubicBezTo>
                  <a:cubicBezTo>
                    <a:pt x="9" y="52"/>
                    <a:pt x="10" y="51"/>
                    <a:pt x="10" y="49"/>
                  </a:cubicBezTo>
                  <a:lnTo>
                    <a:pt x="10" y="11"/>
                  </a:lnTo>
                  <a:close/>
                  <a:moveTo>
                    <a:pt x="77" y="6"/>
                  </a:moveTo>
                  <a:cubicBezTo>
                    <a:pt x="15" y="6"/>
                    <a:pt x="15" y="6"/>
                    <a:pt x="15" y="6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50"/>
                    <a:pt x="15" y="51"/>
                    <a:pt x="15" y="52"/>
                  </a:cubicBezTo>
                  <a:cubicBezTo>
                    <a:pt x="74" y="52"/>
                    <a:pt x="74" y="52"/>
                    <a:pt x="74" y="52"/>
                  </a:cubicBezTo>
                  <a:cubicBezTo>
                    <a:pt x="76" y="52"/>
                    <a:pt x="77" y="51"/>
                    <a:pt x="77" y="49"/>
                  </a:cubicBezTo>
                  <a:lnTo>
                    <a:pt x="77" y="6"/>
                  </a:lnTo>
                  <a:close/>
                  <a:moveTo>
                    <a:pt x="46" y="36"/>
                  </a:moveTo>
                  <a:cubicBezTo>
                    <a:pt x="20" y="36"/>
                    <a:pt x="20" y="36"/>
                    <a:pt x="20" y="36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46" y="11"/>
                    <a:pt x="46" y="11"/>
                    <a:pt x="46" y="11"/>
                  </a:cubicBezTo>
                  <a:lnTo>
                    <a:pt x="46" y="36"/>
                  </a:lnTo>
                  <a:close/>
                  <a:moveTo>
                    <a:pt x="46" y="47"/>
                  </a:moveTo>
                  <a:cubicBezTo>
                    <a:pt x="20" y="47"/>
                    <a:pt x="20" y="47"/>
                    <a:pt x="20" y="47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46" y="42"/>
                    <a:pt x="46" y="42"/>
                    <a:pt x="46" y="42"/>
                  </a:cubicBezTo>
                  <a:lnTo>
                    <a:pt x="46" y="47"/>
                  </a:lnTo>
                  <a:close/>
                  <a:moveTo>
                    <a:pt x="25" y="16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16"/>
                    <a:pt x="41" y="16"/>
                    <a:pt x="41" y="16"/>
                  </a:cubicBezTo>
                  <a:lnTo>
                    <a:pt x="25" y="16"/>
                  </a:lnTo>
                  <a:close/>
                  <a:moveTo>
                    <a:pt x="72" y="16"/>
                  </a:moveTo>
                  <a:cubicBezTo>
                    <a:pt x="51" y="16"/>
                    <a:pt x="51" y="16"/>
                    <a:pt x="51" y="16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72" y="11"/>
                    <a:pt x="72" y="11"/>
                    <a:pt x="72" y="11"/>
                  </a:cubicBezTo>
                  <a:lnTo>
                    <a:pt x="72" y="16"/>
                  </a:lnTo>
                  <a:close/>
                  <a:moveTo>
                    <a:pt x="72" y="26"/>
                  </a:moveTo>
                  <a:cubicBezTo>
                    <a:pt x="51" y="26"/>
                    <a:pt x="51" y="26"/>
                    <a:pt x="51" y="26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72" y="21"/>
                    <a:pt x="72" y="21"/>
                    <a:pt x="72" y="21"/>
                  </a:cubicBezTo>
                  <a:lnTo>
                    <a:pt x="72" y="26"/>
                  </a:lnTo>
                  <a:close/>
                  <a:moveTo>
                    <a:pt x="72" y="36"/>
                  </a:moveTo>
                  <a:cubicBezTo>
                    <a:pt x="51" y="36"/>
                    <a:pt x="51" y="36"/>
                    <a:pt x="51" y="36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72" y="31"/>
                    <a:pt x="72" y="31"/>
                    <a:pt x="72" y="31"/>
                  </a:cubicBezTo>
                  <a:lnTo>
                    <a:pt x="72" y="36"/>
                  </a:lnTo>
                  <a:close/>
                  <a:moveTo>
                    <a:pt x="72" y="47"/>
                  </a:moveTo>
                  <a:cubicBezTo>
                    <a:pt x="51" y="47"/>
                    <a:pt x="51" y="47"/>
                    <a:pt x="51" y="47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72" y="42"/>
                    <a:pt x="72" y="42"/>
                    <a:pt x="72" y="42"/>
                  </a:cubicBezTo>
                  <a:lnTo>
                    <a:pt x="72" y="4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ïṧľíḓé"/>
            <p:cNvSpPr txBox="1"/>
            <p:nvPr/>
          </p:nvSpPr>
          <p:spPr>
            <a:xfrm>
              <a:off x="6895720" y="1158872"/>
              <a:ext cx="913712" cy="1294842"/>
            </a:xfrm>
            <a:prstGeom prst="rect">
              <a:avLst/>
            </a:prstGeom>
          </p:spPr>
          <p:txBody>
            <a:bodyPr wrap="none" lIns="0" tIns="0" rIns="0" bIns="0" anchor="b">
              <a:normAutofit/>
            </a:bodyPr>
            <a:lstStyle/>
            <a:p>
              <a:pPr defTabSz="1218565">
                <a:spcBef>
                  <a:spcPct val="0"/>
                </a:spcBef>
                <a:defRPr/>
              </a:pPr>
              <a:r>
                <a:rPr lang="en-US" altLang="zh-CN" sz="6400" dirty="0">
                  <a:solidFill>
                    <a:schemeClr val="accent1"/>
                  </a:solidFill>
                </a:rPr>
                <a:t>01</a:t>
              </a: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2419553" y="1826815"/>
              <a:ext cx="186464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工程跟进</a:t>
              </a: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7877142" y="1442184"/>
              <a:ext cx="3475071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accent1"/>
                  </a:solidFill>
                </a:rPr>
                <a:t>实时跟进</a:t>
              </a:r>
              <a:r>
                <a:rPr lang="en-US" altLang="zh-CN" sz="1400" dirty="0">
                  <a:solidFill>
                    <a:schemeClr val="accent1"/>
                  </a:solidFill>
                </a:rPr>
                <a:t>XX</a:t>
              </a:r>
              <a:r>
                <a:rPr lang="zh-CN" altLang="en-US" sz="1400" dirty="0">
                  <a:solidFill>
                    <a:schemeClr val="accent1"/>
                  </a:solidFill>
                </a:rPr>
                <a:t>县南环路供水管网改造工程、</a:t>
              </a:r>
              <a:r>
                <a:rPr lang="en-US" altLang="zh-CN" sz="1400" dirty="0">
                  <a:solidFill>
                    <a:schemeClr val="accent1"/>
                  </a:solidFill>
                </a:rPr>
                <a:t>XX</a:t>
              </a:r>
              <a:r>
                <a:rPr lang="zh-CN" altLang="en-US" sz="1400" dirty="0">
                  <a:solidFill>
                    <a:schemeClr val="accent1"/>
                  </a:solidFill>
                </a:rPr>
                <a:t>县北环路供水管道建设工程的前期现场</a:t>
              </a:r>
              <a:r>
                <a:rPr lang="en-US" altLang="zh-CN" sz="1400" dirty="0">
                  <a:solidFill>
                    <a:schemeClr val="accent1"/>
                  </a:solidFill>
                </a:rPr>
                <a:t>,</a:t>
              </a:r>
              <a:r>
                <a:rPr lang="zh-CN" altLang="en-US" sz="1400" dirty="0">
                  <a:solidFill>
                    <a:schemeClr val="accent1"/>
                  </a:solidFill>
                </a:rPr>
                <a:t>施工数据的收集整理和后期的竣工资料的编制工作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0" y="2375606"/>
            <a:ext cx="11352213" cy="1582616"/>
            <a:chOff x="0" y="2375606"/>
            <a:chExt cx="11352213" cy="1582616"/>
          </a:xfrm>
        </p:grpSpPr>
        <p:sp>
          <p:nvSpPr>
            <p:cNvPr id="9" name="îSḻîḑe"/>
            <p:cNvSpPr/>
            <p:nvPr/>
          </p:nvSpPr>
          <p:spPr>
            <a:xfrm rot="10800000">
              <a:off x="0" y="3054898"/>
              <a:ext cx="1333819" cy="903324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" name="ísḷíḑê"/>
            <p:cNvGrpSpPr/>
            <p:nvPr/>
          </p:nvGrpSpPr>
          <p:grpSpPr>
            <a:xfrm>
              <a:off x="949774" y="2794413"/>
              <a:ext cx="5374551" cy="1163809"/>
              <a:chOff x="712330" y="2034922"/>
              <a:chExt cx="4030913" cy="872857"/>
            </a:xfrm>
          </p:grpSpPr>
          <p:grpSp>
            <p:nvGrpSpPr>
              <p:cNvPr id="59" name="iṡliḓe"/>
              <p:cNvGrpSpPr/>
              <p:nvPr/>
            </p:nvGrpSpPr>
            <p:grpSpPr>
              <a:xfrm rot="10800000">
                <a:off x="712331" y="2034922"/>
                <a:ext cx="4030912" cy="677493"/>
                <a:chOff x="3074218" y="2072213"/>
                <a:chExt cx="4030912" cy="1017999"/>
              </a:xfrm>
              <a:solidFill>
                <a:schemeClr val="accent3"/>
              </a:solidFill>
            </p:grpSpPr>
            <p:sp>
              <p:nvSpPr>
                <p:cNvPr id="61" name="ís1ïďé"/>
                <p:cNvSpPr/>
                <p:nvPr/>
              </p:nvSpPr>
              <p:spPr>
                <a:xfrm>
                  <a:off x="3074218" y="2072213"/>
                  <a:ext cx="2878772" cy="1017999"/>
                </a:xfrm>
                <a:prstGeom prst="notchedRightArrow">
                  <a:avLst>
                    <a:gd name="adj1" fmla="val 100000"/>
                    <a:gd name="adj2" fmla="val 51461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2" name="îşľíḓe"/>
                <p:cNvSpPr/>
                <p:nvPr/>
              </p:nvSpPr>
              <p:spPr>
                <a:xfrm>
                  <a:off x="5032856" y="2072213"/>
                  <a:ext cx="2072274" cy="101799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60" name="íṣ1iḑe"/>
              <p:cNvSpPr/>
              <p:nvPr/>
            </p:nvSpPr>
            <p:spPr>
              <a:xfrm rot="10800000">
                <a:off x="712330" y="2705628"/>
                <a:ext cx="288033" cy="202151"/>
              </a:xfrm>
              <a:prstGeom prst="rtTriangl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6" name="îṡļide"/>
            <p:cNvSpPr/>
            <p:nvPr/>
          </p:nvSpPr>
          <p:spPr bwMode="auto">
            <a:xfrm>
              <a:off x="1366769" y="2976060"/>
              <a:ext cx="590532" cy="506169"/>
            </a:xfrm>
            <a:custGeom>
              <a:avLst/>
              <a:gdLst/>
              <a:ahLst/>
              <a:cxnLst>
                <a:cxn ang="0">
                  <a:pos x="11" y="58"/>
                </a:cxn>
                <a:cxn ang="0">
                  <a:pos x="9" y="58"/>
                </a:cxn>
                <a:cxn ang="0">
                  <a:pos x="0" y="49"/>
                </a:cxn>
                <a:cxn ang="0">
                  <a:pos x="0" y="18"/>
                </a:cxn>
                <a:cxn ang="0">
                  <a:pos x="9" y="9"/>
                </a:cxn>
                <a:cxn ang="0">
                  <a:pos x="11" y="9"/>
                </a:cxn>
                <a:cxn ang="0">
                  <a:pos x="11" y="58"/>
                </a:cxn>
                <a:cxn ang="0">
                  <a:pos x="54" y="58"/>
                </a:cxn>
                <a:cxn ang="0">
                  <a:pos x="15" y="58"/>
                </a:cxn>
                <a:cxn ang="0">
                  <a:pos x="15" y="9"/>
                </a:cxn>
                <a:cxn ang="0">
                  <a:pos x="20" y="9"/>
                </a:cxn>
                <a:cxn ang="0">
                  <a:pos x="20" y="3"/>
                </a:cxn>
                <a:cxn ang="0">
                  <a:pos x="24" y="0"/>
                </a:cxn>
                <a:cxn ang="0">
                  <a:pos x="45" y="0"/>
                </a:cxn>
                <a:cxn ang="0">
                  <a:pos x="49" y="3"/>
                </a:cxn>
                <a:cxn ang="0">
                  <a:pos x="49" y="9"/>
                </a:cxn>
                <a:cxn ang="0">
                  <a:pos x="54" y="9"/>
                </a:cxn>
                <a:cxn ang="0">
                  <a:pos x="54" y="58"/>
                </a:cxn>
                <a:cxn ang="0">
                  <a:pos x="44" y="9"/>
                </a:cxn>
                <a:cxn ang="0">
                  <a:pos x="44" y="4"/>
                </a:cxn>
                <a:cxn ang="0">
                  <a:pos x="25" y="4"/>
                </a:cxn>
                <a:cxn ang="0">
                  <a:pos x="25" y="9"/>
                </a:cxn>
                <a:cxn ang="0">
                  <a:pos x="44" y="9"/>
                </a:cxn>
                <a:cxn ang="0">
                  <a:pos x="68" y="49"/>
                </a:cxn>
                <a:cxn ang="0">
                  <a:pos x="60" y="58"/>
                </a:cxn>
                <a:cxn ang="0">
                  <a:pos x="58" y="58"/>
                </a:cxn>
                <a:cxn ang="0">
                  <a:pos x="58" y="9"/>
                </a:cxn>
                <a:cxn ang="0">
                  <a:pos x="60" y="9"/>
                </a:cxn>
                <a:cxn ang="0">
                  <a:pos x="68" y="18"/>
                </a:cxn>
                <a:cxn ang="0">
                  <a:pos x="68" y="49"/>
                </a:cxn>
              </a:cxnLst>
              <a:rect l="0" t="0" r="r" b="b"/>
              <a:pathLst>
                <a:path w="68" h="58">
                  <a:moveTo>
                    <a:pt x="11" y="58"/>
                  </a:moveTo>
                  <a:cubicBezTo>
                    <a:pt x="9" y="58"/>
                    <a:pt x="9" y="58"/>
                    <a:pt x="9" y="58"/>
                  </a:cubicBezTo>
                  <a:cubicBezTo>
                    <a:pt x="4" y="58"/>
                    <a:pt x="0" y="54"/>
                    <a:pt x="0" y="4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3"/>
                    <a:pt x="4" y="9"/>
                    <a:pt x="9" y="9"/>
                  </a:cubicBezTo>
                  <a:cubicBezTo>
                    <a:pt x="11" y="9"/>
                    <a:pt x="11" y="9"/>
                    <a:pt x="11" y="9"/>
                  </a:cubicBezTo>
                  <a:lnTo>
                    <a:pt x="11" y="58"/>
                  </a:lnTo>
                  <a:close/>
                  <a:moveTo>
                    <a:pt x="54" y="58"/>
                  </a:moveTo>
                  <a:cubicBezTo>
                    <a:pt x="15" y="58"/>
                    <a:pt x="15" y="58"/>
                    <a:pt x="15" y="5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1"/>
                    <a:pt x="22" y="0"/>
                    <a:pt x="2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7" y="0"/>
                    <a:pt x="49" y="1"/>
                    <a:pt x="49" y="3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54" y="9"/>
                    <a:pt x="54" y="9"/>
                    <a:pt x="54" y="9"/>
                  </a:cubicBezTo>
                  <a:lnTo>
                    <a:pt x="54" y="58"/>
                  </a:lnTo>
                  <a:close/>
                  <a:moveTo>
                    <a:pt x="44" y="9"/>
                  </a:moveTo>
                  <a:cubicBezTo>
                    <a:pt x="44" y="4"/>
                    <a:pt x="44" y="4"/>
                    <a:pt x="44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9"/>
                    <a:pt x="25" y="9"/>
                    <a:pt x="25" y="9"/>
                  </a:cubicBezTo>
                  <a:lnTo>
                    <a:pt x="44" y="9"/>
                  </a:lnTo>
                  <a:close/>
                  <a:moveTo>
                    <a:pt x="68" y="49"/>
                  </a:moveTo>
                  <a:cubicBezTo>
                    <a:pt x="68" y="54"/>
                    <a:pt x="65" y="58"/>
                    <a:pt x="60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5" y="9"/>
                    <a:pt x="68" y="13"/>
                    <a:pt x="68" y="18"/>
                  </a:cubicBezTo>
                  <a:lnTo>
                    <a:pt x="68" y="4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íṧľiďè"/>
            <p:cNvSpPr txBox="1"/>
            <p:nvPr/>
          </p:nvSpPr>
          <p:spPr>
            <a:xfrm>
              <a:off x="6895721" y="2375606"/>
              <a:ext cx="913712" cy="1294842"/>
            </a:xfrm>
            <a:prstGeom prst="rect">
              <a:avLst/>
            </a:prstGeom>
          </p:spPr>
          <p:txBody>
            <a:bodyPr wrap="none" lIns="0" tIns="0" rIns="0" bIns="0" anchor="b">
              <a:normAutofit/>
            </a:bodyPr>
            <a:lstStyle/>
            <a:p>
              <a:pPr defTabSz="1218565">
                <a:spcBef>
                  <a:spcPct val="0"/>
                </a:spcBef>
                <a:defRPr/>
              </a:pPr>
              <a:r>
                <a:rPr lang="en-US" sz="6400">
                  <a:solidFill>
                    <a:schemeClr val="accent3"/>
                  </a:solidFill>
                </a:rPr>
                <a:t>02</a:t>
              </a: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2419553" y="3062310"/>
              <a:ext cx="22430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学习预决算知识</a:t>
              </a: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7877142" y="2976060"/>
              <a:ext cx="3475071" cy="376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accent3"/>
                  </a:solidFill>
                </a:rPr>
                <a:t>认真学习市政管道安装工程的预决算知识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0" y="3650384"/>
            <a:ext cx="11352213" cy="1636900"/>
            <a:chOff x="0" y="3650384"/>
            <a:chExt cx="11352213" cy="1636900"/>
          </a:xfrm>
        </p:grpSpPr>
        <p:sp>
          <p:nvSpPr>
            <p:cNvPr id="11" name="îsļíďê"/>
            <p:cNvSpPr/>
            <p:nvPr/>
          </p:nvSpPr>
          <p:spPr>
            <a:xfrm rot="10800000">
              <a:off x="0" y="4277513"/>
              <a:ext cx="1333819" cy="903324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2" name="iŝ1îḍè"/>
            <p:cNvGrpSpPr/>
            <p:nvPr/>
          </p:nvGrpSpPr>
          <p:grpSpPr>
            <a:xfrm>
              <a:off x="949774" y="4017028"/>
              <a:ext cx="5374551" cy="1163809"/>
              <a:chOff x="712330" y="2951883"/>
              <a:chExt cx="4030913" cy="872857"/>
            </a:xfrm>
          </p:grpSpPr>
          <p:grpSp>
            <p:nvGrpSpPr>
              <p:cNvPr id="55" name="îṧḷiďê"/>
              <p:cNvGrpSpPr/>
              <p:nvPr/>
            </p:nvGrpSpPr>
            <p:grpSpPr>
              <a:xfrm rot="10800000">
                <a:off x="712331" y="2951883"/>
                <a:ext cx="4030912" cy="677493"/>
                <a:chOff x="3074218" y="2072213"/>
                <a:chExt cx="4030912" cy="1017999"/>
              </a:xfrm>
              <a:solidFill>
                <a:schemeClr val="accent4"/>
              </a:solidFill>
            </p:grpSpPr>
            <p:sp>
              <p:nvSpPr>
                <p:cNvPr id="57" name="ïSľîdê"/>
                <p:cNvSpPr/>
                <p:nvPr/>
              </p:nvSpPr>
              <p:spPr>
                <a:xfrm>
                  <a:off x="3074218" y="2072213"/>
                  <a:ext cx="2878772" cy="1017999"/>
                </a:xfrm>
                <a:prstGeom prst="notchedRightArrow">
                  <a:avLst>
                    <a:gd name="adj1" fmla="val 100000"/>
                    <a:gd name="adj2" fmla="val 51461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íṡľíḑè"/>
                <p:cNvSpPr/>
                <p:nvPr/>
              </p:nvSpPr>
              <p:spPr>
                <a:xfrm>
                  <a:off x="5032856" y="2072213"/>
                  <a:ext cx="2072274" cy="101799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56" name="ï$ľiḑè"/>
              <p:cNvSpPr/>
              <p:nvPr/>
            </p:nvSpPr>
            <p:spPr>
              <a:xfrm rot="10800000">
                <a:off x="712330" y="3622589"/>
                <a:ext cx="288033" cy="202151"/>
              </a:xfrm>
              <a:prstGeom prst="rtTriangl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7" name="isľíḑé"/>
            <p:cNvSpPr/>
            <p:nvPr/>
          </p:nvSpPr>
          <p:spPr bwMode="auto">
            <a:xfrm>
              <a:off x="1321510" y="4277512"/>
              <a:ext cx="681049" cy="452827"/>
            </a:xfrm>
            <a:custGeom>
              <a:avLst/>
              <a:gdLst/>
              <a:ahLst/>
              <a:cxnLst>
                <a:cxn ang="0">
                  <a:pos x="86" y="15"/>
                </a:cxn>
                <a:cxn ang="0">
                  <a:pos x="44" y="29"/>
                </a:cxn>
                <a:cxn ang="0">
                  <a:pos x="43" y="29"/>
                </a:cxn>
                <a:cxn ang="0">
                  <a:pos x="43" y="29"/>
                </a:cxn>
                <a:cxn ang="0">
                  <a:pos x="18" y="21"/>
                </a:cxn>
                <a:cxn ang="0">
                  <a:pos x="14" y="32"/>
                </a:cxn>
                <a:cxn ang="0">
                  <a:pos x="17" y="36"/>
                </a:cxn>
                <a:cxn ang="0">
                  <a:pos x="15" y="40"/>
                </a:cxn>
                <a:cxn ang="0">
                  <a:pos x="17" y="56"/>
                </a:cxn>
                <a:cxn ang="0">
                  <a:pos x="16" y="57"/>
                </a:cxn>
                <a:cxn ang="0">
                  <a:pos x="16" y="58"/>
                </a:cxn>
                <a:cxn ang="0">
                  <a:pos x="8" y="58"/>
                </a:cxn>
                <a:cxn ang="0">
                  <a:pos x="7" y="57"/>
                </a:cxn>
                <a:cxn ang="0">
                  <a:pos x="7" y="56"/>
                </a:cxn>
                <a:cxn ang="0">
                  <a:pos x="9" y="40"/>
                </a:cxn>
                <a:cxn ang="0">
                  <a:pos x="7" y="36"/>
                </a:cxn>
                <a:cxn ang="0">
                  <a:pos x="10" y="32"/>
                </a:cxn>
                <a:cxn ang="0">
                  <a:pos x="13" y="19"/>
                </a:cxn>
                <a:cxn ang="0">
                  <a:pos x="1" y="15"/>
                </a:cxn>
                <a:cxn ang="0">
                  <a:pos x="0" y="14"/>
                </a:cxn>
                <a:cxn ang="0">
                  <a:pos x="1" y="13"/>
                </a:cxn>
                <a:cxn ang="0">
                  <a:pos x="43" y="0"/>
                </a:cxn>
                <a:cxn ang="0">
                  <a:pos x="43" y="0"/>
                </a:cxn>
                <a:cxn ang="0">
                  <a:pos x="44" y="0"/>
                </a:cxn>
                <a:cxn ang="0">
                  <a:pos x="86" y="13"/>
                </a:cxn>
                <a:cxn ang="0">
                  <a:pos x="87" y="14"/>
                </a:cxn>
                <a:cxn ang="0">
                  <a:pos x="86" y="15"/>
                </a:cxn>
                <a:cxn ang="0">
                  <a:pos x="68" y="38"/>
                </a:cxn>
                <a:cxn ang="0">
                  <a:pos x="43" y="48"/>
                </a:cxn>
                <a:cxn ang="0">
                  <a:pos x="19" y="38"/>
                </a:cxn>
                <a:cxn ang="0">
                  <a:pos x="20" y="26"/>
                </a:cxn>
                <a:cxn ang="0">
                  <a:pos x="42" y="33"/>
                </a:cxn>
                <a:cxn ang="0">
                  <a:pos x="43" y="34"/>
                </a:cxn>
                <a:cxn ang="0">
                  <a:pos x="45" y="33"/>
                </a:cxn>
                <a:cxn ang="0">
                  <a:pos x="67" y="26"/>
                </a:cxn>
                <a:cxn ang="0">
                  <a:pos x="68" y="38"/>
                </a:cxn>
              </a:cxnLst>
              <a:rect l="0" t="0" r="r" b="b"/>
              <a:pathLst>
                <a:path w="87" h="58">
                  <a:moveTo>
                    <a:pt x="86" y="15"/>
                  </a:moveTo>
                  <a:cubicBezTo>
                    <a:pt x="44" y="29"/>
                    <a:pt x="44" y="29"/>
                    <a:pt x="44" y="29"/>
                  </a:cubicBezTo>
                  <a:cubicBezTo>
                    <a:pt x="44" y="29"/>
                    <a:pt x="44" y="29"/>
                    <a:pt x="43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6" y="23"/>
                    <a:pt x="15" y="27"/>
                    <a:pt x="14" y="32"/>
                  </a:cubicBezTo>
                  <a:cubicBezTo>
                    <a:pt x="16" y="33"/>
                    <a:pt x="17" y="34"/>
                    <a:pt x="17" y="36"/>
                  </a:cubicBezTo>
                  <a:cubicBezTo>
                    <a:pt x="17" y="38"/>
                    <a:pt x="16" y="39"/>
                    <a:pt x="15" y="40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7"/>
                    <a:pt x="17" y="57"/>
                    <a:pt x="16" y="57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58"/>
                    <a:pt x="8" y="58"/>
                    <a:pt x="7" y="57"/>
                  </a:cubicBezTo>
                  <a:cubicBezTo>
                    <a:pt x="7" y="57"/>
                    <a:pt x="7" y="57"/>
                    <a:pt x="7" y="56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8" y="39"/>
                    <a:pt x="7" y="38"/>
                    <a:pt x="7" y="36"/>
                  </a:cubicBezTo>
                  <a:cubicBezTo>
                    <a:pt x="7" y="34"/>
                    <a:pt x="8" y="33"/>
                    <a:pt x="10" y="32"/>
                  </a:cubicBezTo>
                  <a:cubicBezTo>
                    <a:pt x="10" y="27"/>
                    <a:pt x="11" y="23"/>
                    <a:pt x="13" y="19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5"/>
                    <a:pt x="0" y="15"/>
                    <a:pt x="0" y="14"/>
                  </a:cubicBezTo>
                  <a:cubicBezTo>
                    <a:pt x="0" y="14"/>
                    <a:pt x="0" y="13"/>
                    <a:pt x="1" y="13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86" y="13"/>
                    <a:pt x="86" y="13"/>
                    <a:pt x="86" y="13"/>
                  </a:cubicBezTo>
                  <a:cubicBezTo>
                    <a:pt x="87" y="13"/>
                    <a:pt x="87" y="14"/>
                    <a:pt x="87" y="14"/>
                  </a:cubicBezTo>
                  <a:cubicBezTo>
                    <a:pt x="87" y="15"/>
                    <a:pt x="87" y="15"/>
                    <a:pt x="86" y="15"/>
                  </a:cubicBezTo>
                  <a:close/>
                  <a:moveTo>
                    <a:pt x="68" y="38"/>
                  </a:moveTo>
                  <a:cubicBezTo>
                    <a:pt x="68" y="44"/>
                    <a:pt x="57" y="48"/>
                    <a:pt x="43" y="48"/>
                  </a:cubicBezTo>
                  <a:cubicBezTo>
                    <a:pt x="30" y="48"/>
                    <a:pt x="19" y="44"/>
                    <a:pt x="19" y="38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3" y="34"/>
                    <a:pt x="43" y="34"/>
                  </a:cubicBezTo>
                  <a:cubicBezTo>
                    <a:pt x="44" y="34"/>
                    <a:pt x="45" y="33"/>
                    <a:pt x="45" y="33"/>
                  </a:cubicBezTo>
                  <a:cubicBezTo>
                    <a:pt x="67" y="26"/>
                    <a:pt x="67" y="26"/>
                    <a:pt x="67" y="26"/>
                  </a:cubicBezTo>
                  <a:lnTo>
                    <a:pt x="68" y="3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iš1îḍe"/>
            <p:cNvSpPr txBox="1"/>
            <p:nvPr/>
          </p:nvSpPr>
          <p:spPr>
            <a:xfrm>
              <a:off x="6895721" y="3650384"/>
              <a:ext cx="913712" cy="1294842"/>
            </a:xfrm>
            <a:prstGeom prst="rect">
              <a:avLst/>
            </a:prstGeom>
          </p:spPr>
          <p:txBody>
            <a:bodyPr wrap="none" lIns="0" tIns="0" rIns="0" bIns="0" anchor="b">
              <a:normAutofit/>
            </a:bodyPr>
            <a:lstStyle/>
            <a:p>
              <a:pPr defTabSz="1218565">
                <a:spcBef>
                  <a:spcPct val="0"/>
                </a:spcBef>
                <a:defRPr/>
              </a:pPr>
              <a:r>
                <a:rPr lang="en-US" sz="6400">
                  <a:solidFill>
                    <a:schemeClr val="accent4"/>
                  </a:solidFill>
                </a:rPr>
                <a:t>03</a:t>
              </a: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2419553" y="4297805"/>
              <a:ext cx="186464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编制预决算</a:t>
              </a: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7877142" y="3941210"/>
              <a:ext cx="3475071" cy="13460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accent4"/>
                  </a:solidFill>
                </a:rPr>
                <a:t>编制了木兰皇家现代农业综合示范园区供水工程的预算书，整理编制了</a:t>
              </a:r>
              <a:r>
                <a:rPr lang="en-US" altLang="zh-CN" sz="1400" dirty="0">
                  <a:solidFill>
                    <a:schemeClr val="accent4"/>
                  </a:solidFill>
                </a:rPr>
                <a:t>XX</a:t>
              </a:r>
              <a:r>
                <a:rPr lang="zh-CN" altLang="en-US" sz="1400" dirty="0">
                  <a:solidFill>
                    <a:schemeClr val="accent4"/>
                  </a:solidFill>
                </a:rPr>
                <a:t>县一中新校址片区供水管网改迁工程、</a:t>
              </a:r>
              <a:r>
                <a:rPr lang="en-US" altLang="zh-CN" sz="1400" dirty="0">
                  <a:solidFill>
                    <a:schemeClr val="accent4"/>
                  </a:solidFill>
                </a:rPr>
                <a:t>XX</a:t>
              </a:r>
              <a:r>
                <a:rPr lang="zh-CN" altLang="en-US" sz="1400" dirty="0">
                  <a:solidFill>
                    <a:schemeClr val="accent4"/>
                  </a:solidFill>
                </a:rPr>
                <a:t>县南环路供水管网改造工程等决算书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0" y="4850814"/>
            <a:ext cx="11352213" cy="1552638"/>
            <a:chOff x="0" y="4850814"/>
            <a:chExt cx="11352213" cy="1552638"/>
          </a:xfrm>
        </p:grpSpPr>
        <p:sp>
          <p:nvSpPr>
            <p:cNvPr id="13" name="íšḷîḑe"/>
            <p:cNvSpPr/>
            <p:nvPr/>
          </p:nvSpPr>
          <p:spPr>
            <a:xfrm rot="10800000">
              <a:off x="0" y="5500128"/>
              <a:ext cx="1333819" cy="90332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" name="îslïḍè"/>
            <p:cNvGrpSpPr/>
            <p:nvPr/>
          </p:nvGrpSpPr>
          <p:grpSpPr>
            <a:xfrm>
              <a:off x="949774" y="5239643"/>
              <a:ext cx="5374551" cy="1163809"/>
              <a:chOff x="712330" y="3868844"/>
              <a:chExt cx="4030913" cy="872857"/>
            </a:xfrm>
          </p:grpSpPr>
          <p:grpSp>
            <p:nvGrpSpPr>
              <p:cNvPr id="51" name="íśľïďe"/>
              <p:cNvGrpSpPr/>
              <p:nvPr/>
            </p:nvGrpSpPr>
            <p:grpSpPr>
              <a:xfrm rot="10800000">
                <a:off x="712331" y="3868844"/>
                <a:ext cx="4030912" cy="677493"/>
                <a:chOff x="3074218" y="2072213"/>
                <a:chExt cx="4030912" cy="1017999"/>
              </a:xfrm>
              <a:solidFill>
                <a:schemeClr val="accent6"/>
              </a:solidFill>
            </p:grpSpPr>
            <p:sp>
              <p:nvSpPr>
                <p:cNvPr id="53" name="iṡľïdè"/>
                <p:cNvSpPr/>
                <p:nvPr/>
              </p:nvSpPr>
              <p:spPr>
                <a:xfrm>
                  <a:off x="3074218" y="2072213"/>
                  <a:ext cx="2878772" cy="1017999"/>
                </a:xfrm>
                <a:prstGeom prst="notchedRightArrow">
                  <a:avLst>
                    <a:gd name="adj1" fmla="val 100000"/>
                    <a:gd name="adj2" fmla="val 51461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îSlídê"/>
                <p:cNvSpPr/>
                <p:nvPr/>
              </p:nvSpPr>
              <p:spPr>
                <a:xfrm>
                  <a:off x="5032856" y="2072213"/>
                  <a:ext cx="2072274" cy="1017999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52" name="işḻíďè"/>
              <p:cNvSpPr/>
              <p:nvPr/>
            </p:nvSpPr>
            <p:spPr>
              <a:xfrm rot="10800000">
                <a:off x="712330" y="4539550"/>
                <a:ext cx="288033" cy="202151"/>
              </a:xfrm>
              <a:prstGeom prst="rt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8" name="íṣlïďé"/>
            <p:cNvSpPr/>
            <p:nvPr/>
          </p:nvSpPr>
          <p:spPr bwMode="auto">
            <a:xfrm>
              <a:off x="1379603" y="5514144"/>
              <a:ext cx="564861" cy="380417"/>
            </a:xfrm>
            <a:custGeom>
              <a:avLst/>
              <a:gdLst/>
              <a:ahLst/>
              <a:cxnLst>
                <a:cxn ang="0">
                  <a:pos x="68" y="43"/>
                </a:cxn>
                <a:cxn ang="0">
                  <a:pos x="66" y="46"/>
                </a:cxn>
                <a:cxn ang="0">
                  <a:pos x="2" y="46"/>
                </a:cxn>
                <a:cxn ang="0">
                  <a:pos x="0" y="43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66" y="0"/>
                </a:cxn>
                <a:cxn ang="0">
                  <a:pos x="68" y="2"/>
                </a:cxn>
                <a:cxn ang="0">
                  <a:pos x="68" y="43"/>
                </a:cxn>
                <a:cxn ang="0">
                  <a:pos x="64" y="14"/>
                </a:cxn>
                <a:cxn ang="0">
                  <a:pos x="55" y="4"/>
                </a:cxn>
                <a:cxn ang="0">
                  <a:pos x="13" y="4"/>
                </a:cxn>
                <a:cxn ang="0">
                  <a:pos x="4" y="14"/>
                </a:cxn>
                <a:cxn ang="0">
                  <a:pos x="4" y="32"/>
                </a:cxn>
                <a:cxn ang="0">
                  <a:pos x="13" y="41"/>
                </a:cxn>
                <a:cxn ang="0">
                  <a:pos x="55" y="41"/>
                </a:cxn>
                <a:cxn ang="0">
                  <a:pos x="64" y="32"/>
                </a:cxn>
                <a:cxn ang="0">
                  <a:pos x="64" y="14"/>
                </a:cxn>
                <a:cxn ang="0">
                  <a:pos x="34" y="38"/>
                </a:cxn>
                <a:cxn ang="0">
                  <a:pos x="23" y="23"/>
                </a:cxn>
                <a:cxn ang="0">
                  <a:pos x="34" y="8"/>
                </a:cxn>
                <a:cxn ang="0">
                  <a:pos x="45" y="23"/>
                </a:cxn>
                <a:cxn ang="0">
                  <a:pos x="34" y="38"/>
                </a:cxn>
                <a:cxn ang="0">
                  <a:pos x="41" y="32"/>
                </a:cxn>
                <a:cxn ang="0">
                  <a:pos x="41" y="28"/>
                </a:cxn>
                <a:cxn ang="0">
                  <a:pos x="36" y="28"/>
                </a:cxn>
                <a:cxn ang="0">
                  <a:pos x="36" y="12"/>
                </a:cxn>
                <a:cxn ang="0">
                  <a:pos x="32" y="12"/>
                </a:cxn>
                <a:cxn ang="0">
                  <a:pos x="27" y="17"/>
                </a:cxn>
                <a:cxn ang="0">
                  <a:pos x="30" y="20"/>
                </a:cxn>
                <a:cxn ang="0">
                  <a:pos x="32" y="18"/>
                </a:cxn>
                <a:cxn ang="0">
                  <a:pos x="32" y="18"/>
                </a:cxn>
                <a:cxn ang="0">
                  <a:pos x="32" y="28"/>
                </a:cxn>
                <a:cxn ang="0">
                  <a:pos x="27" y="28"/>
                </a:cxn>
                <a:cxn ang="0">
                  <a:pos x="27" y="32"/>
                </a:cxn>
                <a:cxn ang="0">
                  <a:pos x="41" y="32"/>
                </a:cxn>
              </a:cxnLst>
              <a:rect l="0" t="0" r="r" b="b"/>
              <a:pathLst>
                <a:path w="68" h="46">
                  <a:moveTo>
                    <a:pt x="68" y="43"/>
                  </a:moveTo>
                  <a:cubicBezTo>
                    <a:pt x="68" y="45"/>
                    <a:pt x="67" y="46"/>
                    <a:pt x="66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1" y="46"/>
                    <a:pt x="0" y="45"/>
                    <a:pt x="0" y="4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7" y="0"/>
                    <a:pt x="68" y="1"/>
                    <a:pt x="68" y="2"/>
                  </a:cubicBezTo>
                  <a:lnTo>
                    <a:pt x="68" y="43"/>
                  </a:lnTo>
                  <a:close/>
                  <a:moveTo>
                    <a:pt x="64" y="14"/>
                  </a:moveTo>
                  <a:cubicBezTo>
                    <a:pt x="59" y="14"/>
                    <a:pt x="55" y="10"/>
                    <a:pt x="55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10"/>
                    <a:pt x="9" y="14"/>
                    <a:pt x="4" y="14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9" y="32"/>
                    <a:pt x="13" y="36"/>
                    <a:pt x="13" y="41"/>
                  </a:cubicBezTo>
                  <a:cubicBezTo>
                    <a:pt x="55" y="41"/>
                    <a:pt x="55" y="41"/>
                    <a:pt x="55" y="41"/>
                  </a:cubicBezTo>
                  <a:cubicBezTo>
                    <a:pt x="55" y="36"/>
                    <a:pt x="59" y="32"/>
                    <a:pt x="64" y="32"/>
                  </a:cubicBezTo>
                  <a:lnTo>
                    <a:pt x="64" y="14"/>
                  </a:lnTo>
                  <a:close/>
                  <a:moveTo>
                    <a:pt x="34" y="38"/>
                  </a:moveTo>
                  <a:cubicBezTo>
                    <a:pt x="27" y="38"/>
                    <a:pt x="23" y="29"/>
                    <a:pt x="23" y="23"/>
                  </a:cubicBezTo>
                  <a:cubicBezTo>
                    <a:pt x="23" y="16"/>
                    <a:pt x="27" y="8"/>
                    <a:pt x="34" y="8"/>
                  </a:cubicBezTo>
                  <a:cubicBezTo>
                    <a:pt x="42" y="8"/>
                    <a:pt x="45" y="16"/>
                    <a:pt x="45" y="23"/>
                  </a:cubicBezTo>
                  <a:cubicBezTo>
                    <a:pt x="45" y="29"/>
                    <a:pt x="42" y="38"/>
                    <a:pt x="34" y="38"/>
                  </a:cubicBezTo>
                  <a:close/>
                  <a:moveTo>
                    <a:pt x="41" y="32"/>
                  </a:moveTo>
                  <a:cubicBezTo>
                    <a:pt x="41" y="28"/>
                    <a:pt x="41" y="28"/>
                    <a:pt x="41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19"/>
                    <a:pt x="31" y="19"/>
                    <a:pt x="32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32"/>
                    <a:pt x="27" y="32"/>
                    <a:pt x="27" y="32"/>
                  </a:cubicBezTo>
                  <a:lnTo>
                    <a:pt x="41" y="3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iṡḻîdè"/>
            <p:cNvSpPr txBox="1"/>
            <p:nvPr/>
          </p:nvSpPr>
          <p:spPr>
            <a:xfrm>
              <a:off x="6895721" y="4850814"/>
              <a:ext cx="913712" cy="1294842"/>
            </a:xfrm>
            <a:prstGeom prst="rect">
              <a:avLst/>
            </a:prstGeom>
          </p:spPr>
          <p:txBody>
            <a:bodyPr wrap="none" lIns="0" tIns="0" rIns="0" bIns="0" anchor="b">
              <a:normAutofit/>
            </a:bodyPr>
            <a:lstStyle/>
            <a:p>
              <a:pPr defTabSz="1218565">
                <a:spcBef>
                  <a:spcPct val="0"/>
                </a:spcBef>
                <a:defRPr/>
              </a:pPr>
              <a:r>
                <a:rPr lang="en-US" sz="6400" dirty="0">
                  <a:solidFill>
                    <a:schemeClr val="accent5"/>
                  </a:solidFill>
                </a:rPr>
                <a:t>04</a:t>
              </a: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2419553" y="5533300"/>
              <a:ext cx="24453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跟进预决算项目</a:t>
              </a: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7877142" y="5387662"/>
              <a:ext cx="3475071" cy="376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accent5"/>
                  </a:solidFill>
                </a:rPr>
                <a:t>跟进各项工程的审计决算工作的进行</a:t>
              </a: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直角三角形 6"/>
          <p:cNvSpPr/>
          <p:nvPr/>
        </p:nvSpPr>
        <p:spPr>
          <a:xfrm rot="5400000">
            <a:off x="0" y="0"/>
            <a:ext cx="1971040" cy="197104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任意多边形 7"/>
          <p:cNvSpPr/>
          <p:nvPr/>
        </p:nvSpPr>
        <p:spPr>
          <a:xfrm flipH="1">
            <a:off x="1554480" y="-6566"/>
            <a:ext cx="10637520" cy="6874728"/>
          </a:xfrm>
          <a:custGeom>
            <a:avLst/>
            <a:gdLst>
              <a:gd name="connsiteX0" fmla="*/ 0 w 2184400"/>
              <a:gd name="connsiteY0" fmla="*/ 0 h 3341624"/>
              <a:gd name="connsiteX1" fmla="*/ 1348994 w 2184400"/>
              <a:gd name="connsiteY1" fmla="*/ 0 h 3341624"/>
              <a:gd name="connsiteX2" fmla="*/ 2184400 w 2184400"/>
              <a:gd name="connsiteY2" fmla="*/ 3341624 h 3341624"/>
              <a:gd name="connsiteX3" fmla="*/ 0 w 2184400"/>
              <a:gd name="connsiteY3" fmla="*/ 3341624 h 3341624"/>
              <a:gd name="connsiteX0-1" fmla="*/ 0 w 3808137"/>
              <a:gd name="connsiteY0-2" fmla="*/ 0 h 3346575"/>
              <a:gd name="connsiteX1-3" fmla="*/ 1348994 w 3808137"/>
              <a:gd name="connsiteY1-4" fmla="*/ 0 h 3346575"/>
              <a:gd name="connsiteX2-5" fmla="*/ 3808137 w 3808137"/>
              <a:gd name="connsiteY2-6" fmla="*/ 3346575 h 3346575"/>
              <a:gd name="connsiteX3-7" fmla="*/ 0 w 3808137"/>
              <a:gd name="connsiteY3-8" fmla="*/ 3341624 h 3346575"/>
              <a:gd name="connsiteX4" fmla="*/ 0 w 3808137"/>
              <a:gd name="connsiteY4" fmla="*/ 0 h 33465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" y="connsiteY4"/>
              </a:cxn>
            </a:cxnLst>
            <a:rect l="l" t="t" r="r" b="b"/>
            <a:pathLst>
              <a:path w="3808137" h="3346575">
                <a:moveTo>
                  <a:pt x="0" y="0"/>
                </a:moveTo>
                <a:lnTo>
                  <a:pt x="1348994" y="0"/>
                </a:lnTo>
                <a:lnTo>
                  <a:pt x="3808137" y="3346575"/>
                </a:lnTo>
                <a:lnTo>
                  <a:pt x="0" y="334162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352047" y="-779013"/>
            <a:ext cx="5154666" cy="5154666"/>
            <a:chOff x="1352047" y="-779013"/>
            <a:chExt cx="5154666" cy="5154666"/>
          </a:xfrm>
        </p:grpSpPr>
        <p:sp>
          <p:nvSpPr>
            <p:cNvPr id="9" name="直角三角形 8"/>
            <p:cNvSpPr/>
            <p:nvPr/>
          </p:nvSpPr>
          <p:spPr>
            <a:xfrm rot="-2700000">
              <a:off x="1352047" y="-779013"/>
              <a:ext cx="5154666" cy="5154666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831340" y="1971040"/>
              <a:ext cx="419608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b="1" spc="300" dirty="0">
                  <a:cs typeface="+mn-ea"/>
                  <a:sym typeface="+mn-lt"/>
                </a:rPr>
                <a:t>PART TWO</a:t>
              </a:r>
              <a:endParaRPr lang="zh-CN" altLang="en-US" sz="5400" b="1" spc="300" dirty="0"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943860" y="2900936"/>
              <a:ext cx="1971040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800" b="1" spc="3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02</a:t>
              </a:r>
              <a:endParaRPr lang="zh-CN" altLang="en-US" sz="8800" b="1" spc="300" dirty="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798979" y="2274838"/>
            <a:ext cx="632936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bg1"/>
                </a:solidFill>
                <a:cs typeface="+mn-ea"/>
                <a:sym typeface="+mn-lt"/>
              </a:rPr>
              <a:t>工作中</a:t>
            </a:r>
            <a:endParaRPr lang="en-US" altLang="zh-CN" sz="72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7200" b="1" dirty="0">
                <a:solidFill>
                  <a:schemeClr val="bg1"/>
                </a:solidFill>
                <a:cs typeface="+mn-ea"/>
                <a:sym typeface="+mn-lt"/>
              </a:rPr>
              <a:t>存在的问题</a:t>
            </a: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41200"/>
            <a:ext cx="729465" cy="4109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91153" y="285073"/>
            <a:ext cx="55715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tx2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工作中存在的问题</a:t>
            </a:r>
          </a:p>
        </p:txBody>
      </p:sp>
      <p:sp>
        <p:nvSpPr>
          <p:cNvPr id="4" name="矩形 3"/>
          <p:cNvSpPr/>
          <p:nvPr/>
        </p:nvSpPr>
        <p:spPr>
          <a:xfrm>
            <a:off x="826420" y="341200"/>
            <a:ext cx="193043" cy="41096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617076" y="5259334"/>
            <a:ext cx="8735137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b="1" dirty="0">
                <a:solidFill>
                  <a:schemeClr val="accent4"/>
                </a:solidFill>
              </a:rPr>
              <a:t>行政部</a:t>
            </a:r>
            <a:r>
              <a:rPr lang="zh-CN" altLang="en-US" sz="1400" dirty="0"/>
              <a:t>是公司各部门员工在公司的衣食住行坐卧走等</a:t>
            </a:r>
            <a:r>
              <a:rPr lang="zh-CN" altLang="en-US" sz="1400" b="1" dirty="0">
                <a:solidFill>
                  <a:schemeClr val="accent4"/>
                </a:solidFill>
              </a:rPr>
              <a:t>相关活动的保障</a:t>
            </a:r>
            <a:r>
              <a:rPr lang="zh-CN" altLang="en-US" sz="1400" dirty="0"/>
              <a:t>，也是一个公司承上启下、沟通内外、协调左右、</a:t>
            </a:r>
            <a:r>
              <a:rPr lang="zh-CN" altLang="en-US" sz="1400" b="1" dirty="0">
                <a:solidFill>
                  <a:schemeClr val="accent4"/>
                </a:solidFill>
              </a:rPr>
              <a:t>联系四方的枢纽，</a:t>
            </a:r>
            <a:r>
              <a:rPr lang="zh-CN" altLang="en-US" sz="1400" dirty="0"/>
              <a:t>以及后勤管理、车辆管理、人力资源、文书处理、档案管理、文件批转、会议及活动安排等</a:t>
            </a:r>
            <a:r>
              <a:rPr lang="zh-CN" altLang="en-US" sz="1400" b="1" dirty="0">
                <a:solidFill>
                  <a:schemeClr val="accent4"/>
                </a:solidFill>
              </a:rPr>
              <a:t>大量事务性工作。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4541378" y="1780159"/>
            <a:ext cx="2985567" cy="3049110"/>
            <a:chOff x="3791973" y="1380844"/>
            <a:chExt cx="4423955" cy="4518112"/>
          </a:xfrm>
        </p:grpSpPr>
        <p:sp>
          <p:nvSpPr>
            <p:cNvPr id="29" name="iSliḑé"/>
            <p:cNvSpPr/>
            <p:nvPr/>
          </p:nvSpPr>
          <p:spPr>
            <a:xfrm flipH="1" flipV="1">
              <a:off x="3975234" y="1658263"/>
              <a:ext cx="4240694" cy="4240693"/>
            </a:xfrm>
            <a:prstGeom prst="arc">
              <a:avLst>
                <a:gd name="adj1" fmla="val 12136914"/>
                <a:gd name="adj2" fmla="val 20239707"/>
              </a:avLst>
            </a:prstGeom>
            <a:ln w="19050">
              <a:solidFill>
                <a:schemeClr val="bg1">
                  <a:lumMod val="75000"/>
                </a:schemeClr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îŝ1ïḍê"/>
            <p:cNvSpPr/>
            <p:nvPr/>
          </p:nvSpPr>
          <p:spPr>
            <a:xfrm>
              <a:off x="4535101" y="1940713"/>
              <a:ext cx="3120960" cy="3120955"/>
            </a:xfrm>
            <a:prstGeom prst="ellipse">
              <a:avLst/>
            </a:pr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bIns="360000" anchor="b" anchorCtr="1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34" name="îSľiḍê"/>
            <p:cNvSpPr/>
            <p:nvPr/>
          </p:nvSpPr>
          <p:spPr>
            <a:xfrm>
              <a:off x="3975234" y="1380844"/>
              <a:ext cx="4240694" cy="4240693"/>
            </a:xfrm>
            <a:prstGeom prst="arc">
              <a:avLst>
                <a:gd name="adj1" fmla="val 12136914"/>
                <a:gd name="adj2" fmla="val 20239707"/>
              </a:avLst>
            </a:prstGeom>
            <a:ln w="19050">
              <a:solidFill>
                <a:schemeClr val="bg1">
                  <a:lumMod val="75000"/>
                </a:schemeClr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ïş1iḍe"/>
            <p:cNvSpPr/>
            <p:nvPr/>
          </p:nvSpPr>
          <p:spPr bwMode="auto">
            <a:xfrm>
              <a:off x="3791973" y="3235820"/>
              <a:ext cx="637337" cy="530742"/>
            </a:xfrm>
            <a:custGeom>
              <a:avLst/>
              <a:gdLst>
                <a:gd name="T0" fmla="*/ 1028 w 1149"/>
                <a:gd name="T1" fmla="*/ 541 h 955"/>
                <a:gd name="T2" fmla="*/ 1044 w 1149"/>
                <a:gd name="T3" fmla="*/ 661 h 955"/>
                <a:gd name="T4" fmla="*/ 1005 w 1149"/>
                <a:gd name="T5" fmla="*/ 753 h 955"/>
                <a:gd name="T6" fmla="*/ 915 w 1149"/>
                <a:gd name="T7" fmla="*/ 813 h 955"/>
                <a:gd name="T8" fmla="*/ 862 w 1149"/>
                <a:gd name="T9" fmla="*/ 882 h 955"/>
                <a:gd name="T10" fmla="*/ 786 w 1149"/>
                <a:gd name="T11" fmla="*/ 926 h 955"/>
                <a:gd name="T12" fmla="*/ 670 w 1149"/>
                <a:gd name="T13" fmla="*/ 944 h 955"/>
                <a:gd name="T14" fmla="*/ 702 w 1149"/>
                <a:gd name="T15" fmla="*/ 895 h 955"/>
                <a:gd name="T16" fmla="*/ 752 w 1149"/>
                <a:gd name="T17" fmla="*/ 876 h 955"/>
                <a:gd name="T18" fmla="*/ 670 w 1149"/>
                <a:gd name="T19" fmla="*/ 761 h 955"/>
                <a:gd name="T20" fmla="*/ 793 w 1149"/>
                <a:gd name="T21" fmla="*/ 816 h 955"/>
                <a:gd name="T22" fmla="*/ 854 w 1149"/>
                <a:gd name="T23" fmla="*/ 819 h 955"/>
                <a:gd name="T24" fmla="*/ 754 w 1149"/>
                <a:gd name="T25" fmla="*/ 707 h 955"/>
                <a:gd name="T26" fmla="*/ 767 w 1149"/>
                <a:gd name="T27" fmla="*/ 662 h 955"/>
                <a:gd name="T28" fmla="*/ 909 w 1149"/>
                <a:gd name="T29" fmla="*/ 755 h 955"/>
                <a:gd name="T30" fmla="*/ 948 w 1149"/>
                <a:gd name="T31" fmla="*/ 714 h 955"/>
                <a:gd name="T32" fmla="*/ 813 w 1149"/>
                <a:gd name="T33" fmla="*/ 581 h 955"/>
                <a:gd name="T34" fmla="*/ 858 w 1149"/>
                <a:gd name="T35" fmla="*/ 566 h 955"/>
                <a:gd name="T36" fmla="*/ 998 w 1149"/>
                <a:gd name="T37" fmla="*/ 628 h 955"/>
                <a:gd name="T38" fmla="*/ 683 w 1149"/>
                <a:gd name="T39" fmla="*/ 301 h 955"/>
                <a:gd name="T40" fmla="*/ 730 w 1149"/>
                <a:gd name="T41" fmla="*/ 285 h 955"/>
                <a:gd name="T42" fmla="*/ 97 w 1149"/>
                <a:gd name="T43" fmla="*/ 439 h 955"/>
                <a:gd name="T44" fmla="*/ 0 w 1149"/>
                <a:gd name="T45" fmla="*/ 254 h 955"/>
                <a:gd name="T46" fmla="*/ 174 w 1149"/>
                <a:gd name="T47" fmla="*/ 32 h 955"/>
                <a:gd name="T48" fmla="*/ 260 w 1149"/>
                <a:gd name="T49" fmla="*/ 2 h 955"/>
                <a:gd name="T50" fmla="*/ 362 w 1149"/>
                <a:gd name="T51" fmla="*/ 59 h 955"/>
                <a:gd name="T52" fmla="*/ 525 w 1149"/>
                <a:gd name="T53" fmla="*/ 40 h 955"/>
                <a:gd name="T54" fmla="*/ 338 w 1149"/>
                <a:gd name="T55" fmla="*/ 112 h 955"/>
                <a:gd name="T56" fmla="*/ 233 w 1149"/>
                <a:gd name="T57" fmla="*/ 59 h 955"/>
                <a:gd name="T58" fmla="*/ 60 w 1149"/>
                <a:gd name="T59" fmla="*/ 267 h 955"/>
                <a:gd name="T60" fmla="*/ 143 w 1149"/>
                <a:gd name="T61" fmla="*/ 367 h 955"/>
                <a:gd name="T62" fmla="*/ 149 w 1149"/>
                <a:gd name="T63" fmla="*/ 500 h 955"/>
                <a:gd name="T64" fmla="*/ 538 w 1149"/>
                <a:gd name="T65" fmla="*/ 788 h 955"/>
                <a:gd name="T66" fmla="*/ 512 w 1149"/>
                <a:gd name="T67" fmla="*/ 773 h 955"/>
                <a:gd name="T68" fmla="*/ 456 w 1149"/>
                <a:gd name="T69" fmla="*/ 707 h 955"/>
                <a:gd name="T70" fmla="*/ 394 w 1149"/>
                <a:gd name="T71" fmla="*/ 710 h 955"/>
                <a:gd name="T72" fmla="*/ 370 w 1149"/>
                <a:gd name="T73" fmla="*/ 642 h 955"/>
                <a:gd name="T74" fmla="*/ 295 w 1149"/>
                <a:gd name="T75" fmla="*/ 627 h 955"/>
                <a:gd name="T76" fmla="*/ 283 w 1149"/>
                <a:gd name="T77" fmla="*/ 546 h 955"/>
                <a:gd name="T78" fmla="*/ 195 w 1149"/>
                <a:gd name="T79" fmla="*/ 527 h 955"/>
                <a:gd name="T80" fmla="*/ 135 w 1149"/>
                <a:gd name="T81" fmla="*/ 607 h 955"/>
                <a:gd name="T82" fmla="*/ 174 w 1149"/>
                <a:gd name="T83" fmla="*/ 681 h 955"/>
                <a:gd name="T84" fmla="*/ 230 w 1149"/>
                <a:gd name="T85" fmla="*/ 692 h 955"/>
                <a:gd name="T86" fmla="*/ 239 w 1149"/>
                <a:gd name="T87" fmla="*/ 794 h 955"/>
                <a:gd name="T88" fmla="*/ 341 w 1149"/>
                <a:gd name="T89" fmla="*/ 789 h 955"/>
                <a:gd name="T90" fmla="*/ 358 w 1149"/>
                <a:gd name="T91" fmla="*/ 843 h 955"/>
                <a:gd name="T92" fmla="*/ 458 w 1149"/>
                <a:gd name="T93" fmla="*/ 862 h 955"/>
                <a:gd name="T94" fmla="*/ 478 w 1149"/>
                <a:gd name="T95" fmla="*/ 883 h 955"/>
                <a:gd name="T96" fmla="*/ 540 w 1149"/>
                <a:gd name="T97" fmla="*/ 937 h 955"/>
                <a:gd name="T98" fmla="*/ 618 w 1149"/>
                <a:gd name="T99" fmla="*/ 894 h 955"/>
                <a:gd name="T100" fmla="*/ 602 w 1149"/>
                <a:gd name="T101" fmla="*/ 804 h 955"/>
                <a:gd name="T102" fmla="*/ 1035 w 1149"/>
                <a:gd name="T103" fmla="*/ 442 h 955"/>
                <a:gd name="T104" fmla="*/ 1090 w 1149"/>
                <a:gd name="T105" fmla="*/ 313 h 955"/>
                <a:gd name="T106" fmla="*/ 1130 w 1149"/>
                <a:gd name="T107" fmla="*/ 172 h 955"/>
                <a:gd name="T108" fmla="*/ 864 w 1149"/>
                <a:gd name="T109" fmla="*/ 42 h 955"/>
                <a:gd name="T110" fmla="*/ 685 w 1149"/>
                <a:gd name="T111" fmla="*/ 43 h 955"/>
                <a:gd name="T112" fmla="*/ 333 w 1149"/>
                <a:gd name="T113" fmla="*/ 247 h 955"/>
                <a:gd name="T114" fmla="*/ 358 w 1149"/>
                <a:gd name="T115" fmla="*/ 338 h 955"/>
                <a:gd name="T116" fmla="*/ 609 w 1149"/>
                <a:gd name="T117" fmla="*/ 222 h 955"/>
                <a:gd name="T118" fmla="*/ 713 w 1149"/>
                <a:gd name="T119" fmla="*/ 240 h 955"/>
                <a:gd name="T120" fmla="*/ 797 w 1149"/>
                <a:gd name="T121" fmla="*/ 256 h 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9" h="955">
                  <a:moveTo>
                    <a:pt x="748" y="284"/>
                  </a:moveTo>
                  <a:lnTo>
                    <a:pt x="748" y="284"/>
                  </a:lnTo>
                  <a:lnTo>
                    <a:pt x="852" y="378"/>
                  </a:lnTo>
                  <a:lnTo>
                    <a:pt x="903" y="424"/>
                  </a:lnTo>
                  <a:lnTo>
                    <a:pt x="954" y="473"/>
                  </a:lnTo>
                  <a:lnTo>
                    <a:pt x="954" y="473"/>
                  </a:lnTo>
                  <a:lnTo>
                    <a:pt x="961" y="478"/>
                  </a:lnTo>
                  <a:lnTo>
                    <a:pt x="968" y="484"/>
                  </a:lnTo>
                  <a:lnTo>
                    <a:pt x="1006" y="518"/>
                  </a:lnTo>
                  <a:lnTo>
                    <a:pt x="1028" y="541"/>
                  </a:lnTo>
                  <a:lnTo>
                    <a:pt x="1028" y="541"/>
                  </a:lnTo>
                  <a:lnTo>
                    <a:pt x="1037" y="552"/>
                  </a:lnTo>
                  <a:lnTo>
                    <a:pt x="1044" y="562"/>
                  </a:lnTo>
                  <a:lnTo>
                    <a:pt x="1050" y="573"/>
                  </a:lnTo>
                  <a:lnTo>
                    <a:pt x="1054" y="585"/>
                  </a:lnTo>
                  <a:lnTo>
                    <a:pt x="1057" y="596"/>
                  </a:lnTo>
                  <a:lnTo>
                    <a:pt x="1057" y="607"/>
                  </a:lnTo>
                  <a:lnTo>
                    <a:pt x="1057" y="618"/>
                  </a:lnTo>
                  <a:lnTo>
                    <a:pt x="1056" y="630"/>
                  </a:lnTo>
                  <a:lnTo>
                    <a:pt x="1054" y="641"/>
                  </a:lnTo>
                  <a:lnTo>
                    <a:pt x="1049" y="651"/>
                  </a:lnTo>
                  <a:lnTo>
                    <a:pt x="1044" y="661"/>
                  </a:lnTo>
                  <a:lnTo>
                    <a:pt x="1038" y="671"/>
                  </a:lnTo>
                  <a:lnTo>
                    <a:pt x="1030" y="679"/>
                  </a:lnTo>
                  <a:lnTo>
                    <a:pt x="1022" y="686"/>
                  </a:lnTo>
                  <a:lnTo>
                    <a:pt x="1013" y="692"/>
                  </a:lnTo>
                  <a:lnTo>
                    <a:pt x="1003" y="697"/>
                  </a:lnTo>
                  <a:lnTo>
                    <a:pt x="1003" y="697"/>
                  </a:lnTo>
                  <a:lnTo>
                    <a:pt x="1006" y="709"/>
                  </a:lnTo>
                  <a:lnTo>
                    <a:pt x="1009" y="720"/>
                  </a:lnTo>
                  <a:lnTo>
                    <a:pt x="1009" y="731"/>
                  </a:lnTo>
                  <a:lnTo>
                    <a:pt x="1008" y="742"/>
                  </a:lnTo>
                  <a:lnTo>
                    <a:pt x="1005" y="753"/>
                  </a:lnTo>
                  <a:lnTo>
                    <a:pt x="1002" y="762"/>
                  </a:lnTo>
                  <a:lnTo>
                    <a:pt x="997" y="772"/>
                  </a:lnTo>
                  <a:lnTo>
                    <a:pt x="991" y="780"/>
                  </a:lnTo>
                  <a:lnTo>
                    <a:pt x="984" y="787"/>
                  </a:lnTo>
                  <a:lnTo>
                    <a:pt x="977" y="794"/>
                  </a:lnTo>
                  <a:lnTo>
                    <a:pt x="967" y="800"/>
                  </a:lnTo>
                  <a:lnTo>
                    <a:pt x="958" y="806"/>
                  </a:lnTo>
                  <a:lnTo>
                    <a:pt x="948" y="810"/>
                  </a:lnTo>
                  <a:lnTo>
                    <a:pt x="937" y="812"/>
                  </a:lnTo>
                  <a:lnTo>
                    <a:pt x="927" y="813"/>
                  </a:lnTo>
                  <a:lnTo>
                    <a:pt x="915" y="813"/>
                  </a:lnTo>
                  <a:lnTo>
                    <a:pt x="915" y="813"/>
                  </a:lnTo>
                  <a:lnTo>
                    <a:pt x="914" y="823"/>
                  </a:lnTo>
                  <a:lnTo>
                    <a:pt x="911" y="832"/>
                  </a:lnTo>
                  <a:lnTo>
                    <a:pt x="908" y="841"/>
                  </a:lnTo>
                  <a:lnTo>
                    <a:pt x="903" y="849"/>
                  </a:lnTo>
                  <a:lnTo>
                    <a:pt x="898" y="856"/>
                  </a:lnTo>
                  <a:lnTo>
                    <a:pt x="892" y="862"/>
                  </a:lnTo>
                  <a:lnTo>
                    <a:pt x="885" y="869"/>
                  </a:lnTo>
                  <a:lnTo>
                    <a:pt x="878" y="874"/>
                  </a:lnTo>
                  <a:lnTo>
                    <a:pt x="871" y="879"/>
                  </a:lnTo>
                  <a:lnTo>
                    <a:pt x="862" y="882"/>
                  </a:lnTo>
                  <a:lnTo>
                    <a:pt x="854" y="886"/>
                  </a:lnTo>
                  <a:lnTo>
                    <a:pt x="846" y="888"/>
                  </a:lnTo>
                  <a:lnTo>
                    <a:pt x="836" y="889"/>
                  </a:lnTo>
                  <a:lnTo>
                    <a:pt x="827" y="889"/>
                  </a:lnTo>
                  <a:lnTo>
                    <a:pt x="817" y="888"/>
                  </a:lnTo>
                  <a:lnTo>
                    <a:pt x="808" y="887"/>
                  </a:lnTo>
                  <a:lnTo>
                    <a:pt x="808" y="887"/>
                  </a:lnTo>
                  <a:lnTo>
                    <a:pt x="804" y="898"/>
                  </a:lnTo>
                  <a:lnTo>
                    <a:pt x="799" y="908"/>
                  </a:lnTo>
                  <a:lnTo>
                    <a:pt x="793" y="918"/>
                  </a:lnTo>
                  <a:lnTo>
                    <a:pt x="786" y="926"/>
                  </a:lnTo>
                  <a:lnTo>
                    <a:pt x="778" y="934"/>
                  </a:lnTo>
                  <a:lnTo>
                    <a:pt x="770" y="940"/>
                  </a:lnTo>
                  <a:lnTo>
                    <a:pt x="760" y="945"/>
                  </a:lnTo>
                  <a:lnTo>
                    <a:pt x="750" y="950"/>
                  </a:lnTo>
                  <a:lnTo>
                    <a:pt x="739" y="952"/>
                  </a:lnTo>
                  <a:lnTo>
                    <a:pt x="728" y="955"/>
                  </a:lnTo>
                  <a:lnTo>
                    <a:pt x="716" y="955"/>
                  </a:lnTo>
                  <a:lnTo>
                    <a:pt x="704" y="953"/>
                  </a:lnTo>
                  <a:lnTo>
                    <a:pt x="692" y="952"/>
                  </a:lnTo>
                  <a:lnTo>
                    <a:pt x="681" y="949"/>
                  </a:lnTo>
                  <a:lnTo>
                    <a:pt x="670" y="944"/>
                  </a:lnTo>
                  <a:lnTo>
                    <a:pt x="658" y="938"/>
                  </a:lnTo>
                  <a:lnTo>
                    <a:pt x="650" y="932"/>
                  </a:lnTo>
                  <a:lnTo>
                    <a:pt x="650" y="932"/>
                  </a:lnTo>
                  <a:lnTo>
                    <a:pt x="658" y="920"/>
                  </a:lnTo>
                  <a:lnTo>
                    <a:pt x="664" y="907"/>
                  </a:lnTo>
                  <a:lnTo>
                    <a:pt x="669" y="894"/>
                  </a:lnTo>
                  <a:lnTo>
                    <a:pt x="672" y="880"/>
                  </a:lnTo>
                  <a:lnTo>
                    <a:pt x="672" y="880"/>
                  </a:lnTo>
                  <a:lnTo>
                    <a:pt x="684" y="887"/>
                  </a:lnTo>
                  <a:lnTo>
                    <a:pt x="696" y="893"/>
                  </a:lnTo>
                  <a:lnTo>
                    <a:pt x="702" y="895"/>
                  </a:lnTo>
                  <a:lnTo>
                    <a:pt x="708" y="896"/>
                  </a:lnTo>
                  <a:lnTo>
                    <a:pt x="714" y="898"/>
                  </a:lnTo>
                  <a:lnTo>
                    <a:pt x="721" y="898"/>
                  </a:lnTo>
                  <a:lnTo>
                    <a:pt x="721" y="898"/>
                  </a:lnTo>
                  <a:lnTo>
                    <a:pt x="732" y="895"/>
                  </a:lnTo>
                  <a:lnTo>
                    <a:pt x="740" y="892"/>
                  </a:lnTo>
                  <a:lnTo>
                    <a:pt x="744" y="888"/>
                  </a:lnTo>
                  <a:lnTo>
                    <a:pt x="747" y="885"/>
                  </a:lnTo>
                  <a:lnTo>
                    <a:pt x="750" y="881"/>
                  </a:lnTo>
                  <a:lnTo>
                    <a:pt x="752" y="876"/>
                  </a:lnTo>
                  <a:lnTo>
                    <a:pt x="752" y="876"/>
                  </a:lnTo>
                  <a:lnTo>
                    <a:pt x="753" y="867"/>
                  </a:lnTo>
                  <a:lnTo>
                    <a:pt x="751" y="855"/>
                  </a:lnTo>
                  <a:lnTo>
                    <a:pt x="677" y="795"/>
                  </a:lnTo>
                  <a:lnTo>
                    <a:pt x="677" y="795"/>
                  </a:lnTo>
                  <a:lnTo>
                    <a:pt x="673" y="792"/>
                  </a:lnTo>
                  <a:lnTo>
                    <a:pt x="670" y="787"/>
                  </a:lnTo>
                  <a:lnTo>
                    <a:pt x="667" y="782"/>
                  </a:lnTo>
                  <a:lnTo>
                    <a:pt x="666" y="776"/>
                  </a:lnTo>
                  <a:lnTo>
                    <a:pt x="666" y="772"/>
                  </a:lnTo>
                  <a:lnTo>
                    <a:pt x="667" y="766"/>
                  </a:lnTo>
                  <a:lnTo>
                    <a:pt x="670" y="761"/>
                  </a:lnTo>
                  <a:lnTo>
                    <a:pt x="672" y="756"/>
                  </a:lnTo>
                  <a:lnTo>
                    <a:pt x="672" y="756"/>
                  </a:lnTo>
                  <a:lnTo>
                    <a:pt x="677" y="751"/>
                  </a:lnTo>
                  <a:lnTo>
                    <a:pt x="682" y="749"/>
                  </a:lnTo>
                  <a:lnTo>
                    <a:pt x="686" y="747"/>
                  </a:lnTo>
                  <a:lnTo>
                    <a:pt x="691" y="745"/>
                  </a:lnTo>
                  <a:lnTo>
                    <a:pt x="697" y="745"/>
                  </a:lnTo>
                  <a:lnTo>
                    <a:pt x="702" y="747"/>
                  </a:lnTo>
                  <a:lnTo>
                    <a:pt x="708" y="748"/>
                  </a:lnTo>
                  <a:lnTo>
                    <a:pt x="713" y="751"/>
                  </a:lnTo>
                  <a:lnTo>
                    <a:pt x="793" y="816"/>
                  </a:lnTo>
                  <a:lnTo>
                    <a:pt x="793" y="816"/>
                  </a:lnTo>
                  <a:lnTo>
                    <a:pt x="801" y="821"/>
                  </a:lnTo>
                  <a:lnTo>
                    <a:pt x="808" y="826"/>
                  </a:lnTo>
                  <a:lnTo>
                    <a:pt x="816" y="830"/>
                  </a:lnTo>
                  <a:lnTo>
                    <a:pt x="823" y="831"/>
                  </a:lnTo>
                  <a:lnTo>
                    <a:pt x="829" y="832"/>
                  </a:lnTo>
                  <a:lnTo>
                    <a:pt x="836" y="831"/>
                  </a:lnTo>
                  <a:lnTo>
                    <a:pt x="843" y="829"/>
                  </a:lnTo>
                  <a:lnTo>
                    <a:pt x="849" y="825"/>
                  </a:lnTo>
                  <a:lnTo>
                    <a:pt x="849" y="825"/>
                  </a:lnTo>
                  <a:lnTo>
                    <a:pt x="854" y="819"/>
                  </a:lnTo>
                  <a:lnTo>
                    <a:pt x="858" y="813"/>
                  </a:lnTo>
                  <a:lnTo>
                    <a:pt x="858" y="813"/>
                  </a:lnTo>
                  <a:lnTo>
                    <a:pt x="859" y="806"/>
                  </a:lnTo>
                  <a:lnTo>
                    <a:pt x="860" y="799"/>
                  </a:lnTo>
                  <a:lnTo>
                    <a:pt x="860" y="795"/>
                  </a:lnTo>
                  <a:lnTo>
                    <a:pt x="859" y="792"/>
                  </a:lnTo>
                  <a:lnTo>
                    <a:pt x="857" y="789"/>
                  </a:lnTo>
                  <a:lnTo>
                    <a:pt x="854" y="786"/>
                  </a:lnTo>
                  <a:lnTo>
                    <a:pt x="758" y="711"/>
                  </a:lnTo>
                  <a:lnTo>
                    <a:pt x="758" y="711"/>
                  </a:lnTo>
                  <a:lnTo>
                    <a:pt x="754" y="707"/>
                  </a:lnTo>
                  <a:lnTo>
                    <a:pt x="751" y="703"/>
                  </a:lnTo>
                  <a:lnTo>
                    <a:pt x="748" y="698"/>
                  </a:lnTo>
                  <a:lnTo>
                    <a:pt x="747" y="692"/>
                  </a:lnTo>
                  <a:lnTo>
                    <a:pt x="747" y="687"/>
                  </a:lnTo>
                  <a:lnTo>
                    <a:pt x="748" y="681"/>
                  </a:lnTo>
                  <a:lnTo>
                    <a:pt x="751" y="676"/>
                  </a:lnTo>
                  <a:lnTo>
                    <a:pt x="753" y="672"/>
                  </a:lnTo>
                  <a:lnTo>
                    <a:pt x="753" y="672"/>
                  </a:lnTo>
                  <a:lnTo>
                    <a:pt x="758" y="667"/>
                  </a:lnTo>
                  <a:lnTo>
                    <a:pt x="763" y="665"/>
                  </a:lnTo>
                  <a:lnTo>
                    <a:pt x="767" y="662"/>
                  </a:lnTo>
                  <a:lnTo>
                    <a:pt x="772" y="661"/>
                  </a:lnTo>
                  <a:lnTo>
                    <a:pt x="778" y="661"/>
                  </a:lnTo>
                  <a:lnTo>
                    <a:pt x="783" y="661"/>
                  </a:lnTo>
                  <a:lnTo>
                    <a:pt x="789" y="663"/>
                  </a:lnTo>
                  <a:lnTo>
                    <a:pt x="793" y="667"/>
                  </a:lnTo>
                  <a:lnTo>
                    <a:pt x="893" y="745"/>
                  </a:lnTo>
                  <a:lnTo>
                    <a:pt x="893" y="745"/>
                  </a:lnTo>
                  <a:lnTo>
                    <a:pt x="896" y="747"/>
                  </a:lnTo>
                  <a:lnTo>
                    <a:pt x="896" y="747"/>
                  </a:lnTo>
                  <a:lnTo>
                    <a:pt x="902" y="751"/>
                  </a:lnTo>
                  <a:lnTo>
                    <a:pt x="909" y="755"/>
                  </a:lnTo>
                  <a:lnTo>
                    <a:pt x="916" y="756"/>
                  </a:lnTo>
                  <a:lnTo>
                    <a:pt x="922" y="757"/>
                  </a:lnTo>
                  <a:lnTo>
                    <a:pt x="929" y="756"/>
                  </a:lnTo>
                  <a:lnTo>
                    <a:pt x="935" y="754"/>
                  </a:lnTo>
                  <a:lnTo>
                    <a:pt x="940" y="750"/>
                  </a:lnTo>
                  <a:lnTo>
                    <a:pt x="944" y="747"/>
                  </a:lnTo>
                  <a:lnTo>
                    <a:pt x="948" y="741"/>
                  </a:lnTo>
                  <a:lnTo>
                    <a:pt x="950" y="735"/>
                  </a:lnTo>
                  <a:lnTo>
                    <a:pt x="952" y="729"/>
                  </a:lnTo>
                  <a:lnTo>
                    <a:pt x="950" y="722"/>
                  </a:lnTo>
                  <a:lnTo>
                    <a:pt x="948" y="714"/>
                  </a:lnTo>
                  <a:lnTo>
                    <a:pt x="944" y="706"/>
                  </a:lnTo>
                  <a:lnTo>
                    <a:pt x="937" y="699"/>
                  </a:lnTo>
                  <a:lnTo>
                    <a:pt x="929" y="691"/>
                  </a:lnTo>
                  <a:lnTo>
                    <a:pt x="823" y="611"/>
                  </a:lnTo>
                  <a:lnTo>
                    <a:pt x="823" y="611"/>
                  </a:lnTo>
                  <a:lnTo>
                    <a:pt x="818" y="607"/>
                  </a:lnTo>
                  <a:lnTo>
                    <a:pt x="816" y="603"/>
                  </a:lnTo>
                  <a:lnTo>
                    <a:pt x="814" y="598"/>
                  </a:lnTo>
                  <a:lnTo>
                    <a:pt x="813" y="592"/>
                  </a:lnTo>
                  <a:lnTo>
                    <a:pt x="813" y="587"/>
                  </a:lnTo>
                  <a:lnTo>
                    <a:pt x="813" y="581"/>
                  </a:lnTo>
                  <a:lnTo>
                    <a:pt x="815" y="577"/>
                  </a:lnTo>
                  <a:lnTo>
                    <a:pt x="817" y="572"/>
                  </a:lnTo>
                  <a:lnTo>
                    <a:pt x="817" y="572"/>
                  </a:lnTo>
                  <a:lnTo>
                    <a:pt x="822" y="567"/>
                  </a:lnTo>
                  <a:lnTo>
                    <a:pt x="826" y="564"/>
                  </a:lnTo>
                  <a:lnTo>
                    <a:pt x="832" y="561"/>
                  </a:lnTo>
                  <a:lnTo>
                    <a:pt x="836" y="560"/>
                  </a:lnTo>
                  <a:lnTo>
                    <a:pt x="842" y="560"/>
                  </a:lnTo>
                  <a:lnTo>
                    <a:pt x="847" y="561"/>
                  </a:lnTo>
                  <a:lnTo>
                    <a:pt x="853" y="562"/>
                  </a:lnTo>
                  <a:lnTo>
                    <a:pt x="858" y="566"/>
                  </a:lnTo>
                  <a:lnTo>
                    <a:pt x="962" y="644"/>
                  </a:lnTo>
                  <a:lnTo>
                    <a:pt x="962" y="644"/>
                  </a:lnTo>
                  <a:lnTo>
                    <a:pt x="967" y="647"/>
                  </a:lnTo>
                  <a:lnTo>
                    <a:pt x="971" y="647"/>
                  </a:lnTo>
                  <a:lnTo>
                    <a:pt x="975" y="647"/>
                  </a:lnTo>
                  <a:lnTo>
                    <a:pt x="979" y="646"/>
                  </a:lnTo>
                  <a:lnTo>
                    <a:pt x="984" y="643"/>
                  </a:lnTo>
                  <a:lnTo>
                    <a:pt x="987" y="641"/>
                  </a:lnTo>
                  <a:lnTo>
                    <a:pt x="994" y="634"/>
                  </a:lnTo>
                  <a:lnTo>
                    <a:pt x="994" y="634"/>
                  </a:lnTo>
                  <a:lnTo>
                    <a:pt x="998" y="628"/>
                  </a:lnTo>
                  <a:lnTo>
                    <a:pt x="1000" y="621"/>
                  </a:lnTo>
                  <a:lnTo>
                    <a:pt x="1002" y="615"/>
                  </a:lnTo>
                  <a:lnTo>
                    <a:pt x="1002" y="607"/>
                  </a:lnTo>
                  <a:lnTo>
                    <a:pt x="999" y="600"/>
                  </a:lnTo>
                  <a:lnTo>
                    <a:pt x="997" y="593"/>
                  </a:lnTo>
                  <a:lnTo>
                    <a:pt x="993" y="587"/>
                  </a:lnTo>
                  <a:lnTo>
                    <a:pt x="987" y="581"/>
                  </a:lnTo>
                  <a:lnTo>
                    <a:pt x="966" y="559"/>
                  </a:lnTo>
                  <a:lnTo>
                    <a:pt x="685" y="303"/>
                  </a:lnTo>
                  <a:lnTo>
                    <a:pt x="685" y="303"/>
                  </a:lnTo>
                  <a:lnTo>
                    <a:pt x="683" y="301"/>
                  </a:lnTo>
                  <a:lnTo>
                    <a:pt x="683" y="298"/>
                  </a:lnTo>
                  <a:lnTo>
                    <a:pt x="682" y="296"/>
                  </a:lnTo>
                  <a:lnTo>
                    <a:pt x="683" y="292"/>
                  </a:lnTo>
                  <a:lnTo>
                    <a:pt x="684" y="290"/>
                  </a:lnTo>
                  <a:lnTo>
                    <a:pt x="686" y="289"/>
                  </a:lnTo>
                  <a:lnTo>
                    <a:pt x="689" y="288"/>
                  </a:lnTo>
                  <a:lnTo>
                    <a:pt x="692" y="288"/>
                  </a:lnTo>
                  <a:lnTo>
                    <a:pt x="692" y="288"/>
                  </a:lnTo>
                  <a:lnTo>
                    <a:pt x="706" y="288"/>
                  </a:lnTo>
                  <a:lnTo>
                    <a:pt x="719" y="286"/>
                  </a:lnTo>
                  <a:lnTo>
                    <a:pt x="730" y="285"/>
                  </a:lnTo>
                  <a:lnTo>
                    <a:pt x="744" y="284"/>
                  </a:lnTo>
                  <a:lnTo>
                    <a:pt x="744" y="284"/>
                  </a:lnTo>
                  <a:lnTo>
                    <a:pt x="748" y="284"/>
                  </a:lnTo>
                  <a:lnTo>
                    <a:pt x="748" y="284"/>
                  </a:lnTo>
                  <a:close/>
                  <a:moveTo>
                    <a:pt x="129" y="522"/>
                  </a:moveTo>
                  <a:lnTo>
                    <a:pt x="129" y="522"/>
                  </a:lnTo>
                  <a:lnTo>
                    <a:pt x="119" y="506"/>
                  </a:lnTo>
                  <a:lnTo>
                    <a:pt x="112" y="491"/>
                  </a:lnTo>
                  <a:lnTo>
                    <a:pt x="106" y="474"/>
                  </a:lnTo>
                  <a:lnTo>
                    <a:pt x="102" y="457"/>
                  </a:lnTo>
                  <a:lnTo>
                    <a:pt x="97" y="439"/>
                  </a:lnTo>
                  <a:lnTo>
                    <a:pt x="94" y="421"/>
                  </a:lnTo>
                  <a:lnTo>
                    <a:pt x="90" y="383"/>
                  </a:lnTo>
                  <a:lnTo>
                    <a:pt x="54" y="350"/>
                  </a:lnTo>
                  <a:lnTo>
                    <a:pt x="54" y="350"/>
                  </a:lnTo>
                  <a:lnTo>
                    <a:pt x="34" y="328"/>
                  </a:lnTo>
                  <a:lnTo>
                    <a:pt x="24" y="317"/>
                  </a:lnTo>
                  <a:lnTo>
                    <a:pt x="17" y="307"/>
                  </a:lnTo>
                  <a:lnTo>
                    <a:pt x="10" y="296"/>
                  </a:lnTo>
                  <a:lnTo>
                    <a:pt x="5" y="283"/>
                  </a:lnTo>
                  <a:lnTo>
                    <a:pt x="2" y="270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2" y="246"/>
                  </a:lnTo>
                  <a:lnTo>
                    <a:pt x="3" y="238"/>
                  </a:lnTo>
                  <a:lnTo>
                    <a:pt x="4" y="229"/>
                  </a:lnTo>
                  <a:lnTo>
                    <a:pt x="8" y="222"/>
                  </a:lnTo>
                  <a:lnTo>
                    <a:pt x="11" y="214"/>
                  </a:lnTo>
                  <a:lnTo>
                    <a:pt x="15" y="207"/>
                  </a:lnTo>
                  <a:lnTo>
                    <a:pt x="19" y="200"/>
                  </a:lnTo>
                  <a:lnTo>
                    <a:pt x="25" y="193"/>
                  </a:lnTo>
                  <a:lnTo>
                    <a:pt x="174" y="32"/>
                  </a:lnTo>
                  <a:lnTo>
                    <a:pt x="174" y="32"/>
                  </a:lnTo>
                  <a:lnTo>
                    <a:pt x="180" y="25"/>
                  </a:lnTo>
                  <a:lnTo>
                    <a:pt x="187" y="20"/>
                  </a:lnTo>
                  <a:lnTo>
                    <a:pt x="194" y="15"/>
                  </a:lnTo>
                  <a:lnTo>
                    <a:pt x="203" y="11"/>
                  </a:lnTo>
                  <a:lnTo>
                    <a:pt x="210" y="7"/>
                  </a:lnTo>
                  <a:lnTo>
                    <a:pt x="218" y="5"/>
                  </a:lnTo>
                  <a:lnTo>
                    <a:pt x="226" y="2"/>
                  </a:lnTo>
                  <a:lnTo>
                    <a:pt x="235" y="1"/>
                  </a:lnTo>
                  <a:lnTo>
                    <a:pt x="243" y="1"/>
                  </a:lnTo>
                  <a:lnTo>
                    <a:pt x="251" y="1"/>
                  </a:lnTo>
                  <a:lnTo>
                    <a:pt x="260" y="2"/>
                  </a:lnTo>
                  <a:lnTo>
                    <a:pt x="268" y="5"/>
                  </a:lnTo>
                  <a:lnTo>
                    <a:pt x="276" y="7"/>
                  </a:lnTo>
                  <a:lnTo>
                    <a:pt x="285" y="11"/>
                  </a:lnTo>
                  <a:lnTo>
                    <a:pt x="292" y="15"/>
                  </a:lnTo>
                  <a:lnTo>
                    <a:pt x="299" y="20"/>
                  </a:lnTo>
                  <a:lnTo>
                    <a:pt x="299" y="20"/>
                  </a:lnTo>
                  <a:lnTo>
                    <a:pt x="314" y="32"/>
                  </a:lnTo>
                  <a:lnTo>
                    <a:pt x="329" y="42"/>
                  </a:lnTo>
                  <a:lnTo>
                    <a:pt x="343" y="51"/>
                  </a:lnTo>
                  <a:lnTo>
                    <a:pt x="362" y="59"/>
                  </a:lnTo>
                  <a:lnTo>
                    <a:pt x="362" y="59"/>
                  </a:lnTo>
                  <a:lnTo>
                    <a:pt x="375" y="64"/>
                  </a:lnTo>
                  <a:lnTo>
                    <a:pt x="382" y="65"/>
                  </a:lnTo>
                  <a:lnTo>
                    <a:pt x="382" y="65"/>
                  </a:lnTo>
                  <a:lnTo>
                    <a:pt x="399" y="62"/>
                  </a:lnTo>
                  <a:lnTo>
                    <a:pt x="415" y="58"/>
                  </a:lnTo>
                  <a:lnTo>
                    <a:pt x="451" y="50"/>
                  </a:lnTo>
                  <a:lnTo>
                    <a:pt x="469" y="46"/>
                  </a:lnTo>
                  <a:lnTo>
                    <a:pt x="488" y="43"/>
                  </a:lnTo>
                  <a:lnTo>
                    <a:pt x="506" y="40"/>
                  </a:lnTo>
                  <a:lnTo>
                    <a:pt x="525" y="40"/>
                  </a:lnTo>
                  <a:lnTo>
                    <a:pt x="525" y="40"/>
                  </a:lnTo>
                  <a:lnTo>
                    <a:pt x="501" y="57"/>
                  </a:lnTo>
                  <a:lnTo>
                    <a:pt x="469" y="82"/>
                  </a:lnTo>
                  <a:lnTo>
                    <a:pt x="426" y="114"/>
                  </a:lnTo>
                  <a:lnTo>
                    <a:pt x="426" y="114"/>
                  </a:lnTo>
                  <a:lnTo>
                    <a:pt x="407" y="119"/>
                  </a:lnTo>
                  <a:lnTo>
                    <a:pt x="389" y="121"/>
                  </a:lnTo>
                  <a:lnTo>
                    <a:pt x="389" y="121"/>
                  </a:lnTo>
                  <a:lnTo>
                    <a:pt x="379" y="121"/>
                  </a:lnTo>
                  <a:lnTo>
                    <a:pt x="365" y="120"/>
                  </a:lnTo>
                  <a:lnTo>
                    <a:pt x="352" y="116"/>
                  </a:lnTo>
                  <a:lnTo>
                    <a:pt x="338" y="112"/>
                  </a:lnTo>
                  <a:lnTo>
                    <a:pt x="325" y="106"/>
                  </a:lnTo>
                  <a:lnTo>
                    <a:pt x="313" y="100"/>
                  </a:lnTo>
                  <a:lnTo>
                    <a:pt x="302" y="93"/>
                  </a:lnTo>
                  <a:lnTo>
                    <a:pt x="293" y="88"/>
                  </a:lnTo>
                  <a:lnTo>
                    <a:pt x="264" y="65"/>
                  </a:lnTo>
                  <a:lnTo>
                    <a:pt x="264" y="65"/>
                  </a:lnTo>
                  <a:lnTo>
                    <a:pt x="258" y="62"/>
                  </a:lnTo>
                  <a:lnTo>
                    <a:pt x="253" y="59"/>
                  </a:lnTo>
                  <a:lnTo>
                    <a:pt x="247" y="58"/>
                  </a:lnTo>
                  <a:lnTo>
                    <a:pt x="239" y="58"/>
                  </a:lnTo>
                  <a:lnTo>
                    <a:pt x="233" y="59"/>
                  </a:lnTo>
                  <a:lnTo>
                    <a:pt x="228" y="62"/>
                  </a:lnTo>
                  <a:lnTo>
                    <a:pt x="222" y="65"/>
                  </a:lnTo>
                  <a:lnTo>
                    <a:pt x="216" y="70"/>
                  </a:lnTo>
                  <a:lnTo>
                    <a:pt x="67" y="231"/>
                  </a:lnTo>
                  <a:lnTo>
                    <a:pt x="67" y="231"/>
                  </a:lnTo>
                  <a:lnTo>
                    <a:pt x="63" y="237"/>
                  </a:lnTo>
                  <a:lnTo>
                    <a:pt x="60" y="243"/>
                  </a:lnTo>
                  <a:lnTo>
                    <a:pt x="59" y="248"/>
                  </a:lnTo>
                  <a:lnTo>
                    <a:pt x="58" y="256"/>
                  </a:lnTo>
                  <a:lnTo>
                    <a:pt x="59" y="262"/>
                  </a:lnTo>
                  <a:lnTo>
                    <a:pt x="60" y="267"/>
                  </a:lnTo>
                  <a:lnTo>
                    <a:pt x="63" y="273"/>
                  </a:lnTo>
                  <a:lnTo>
                    <a:pt x="67" y="279"/>
                  </a:lnTo>
                  <a:lnTo>
                    <a:pt x="67" y="279"/>
                  </a:lnTo>
                  <a:lnTo>
                    <a:pt x="85" y="300"/>
                  </a:lnTo>
                  <a:lnTo>
                    <a:pt x="105" y="320"/>
                  </a:lnTo>
                  <a:lnTo>
                    <a:pt x="105" y="320"/>
                  </a:lnTo>
                  <a:lnTo>
                    <a:pt x="117" y="332"/>
                  </a:lnTo>
                  <a:lnTo>
                    <a:pt x="130" y="346"/>
                  </a:lnTo>
                  <a:lnTo>
                    <a:pt x="136" y="353"/>
                  </a:lnTo>
                  <a:lnTo>
                    <a:pt x="140" y="360"/>
                  </a:lnTo>
                  <a:lnTo>
                    <a:pt x="143" y="367"/>
                  </a:lnTo>
                  <a:lnTo>
                    <a:pt x="146" y="374"/>
                  </a:lnTo>
                  <a:lnTo>
                    <a:pt x="146" y="374"/>
                  </a:lnTo>
                  <a:lnTo>
                    <a:pt x="149" y="403"/>
                  </a:lnTo>
                  <a:lnTo>
                    <a:pt x="154" y="433"/>
                  </a:lnTo>
                  <a:lnTo>
                    <a:pt x="157" y="448"/>
                  </a:lnTo>
                  <a:lnTo>
                    <a:pt x="161" y="461"/>
                  </a:lnTo>
                  <a:lnTo>
                    <a:pt x="167" y="474"/>
                  </a:lnTo>
                  <a:lnTo>
                    <a:pt x="173" y="485"/>
                  </a:lnTo>
                  <a:lnTo>
                    <a:pt x="173" y="485"/>
                  </a:lnTo>
                  <a:lnTo>
                    <a:pt x="160" y="492"/>
                  </a:lnTo>
                  <a:lnTo>
                    <a:pt x="149" y="500"/>
                  </a:lnTo>
                  <a:lnTo>
                    <a:pt x="140" y="510"/>
                  </a:lnTo>
                  <a:lnTo>
                    <a:pt x="129" y="522"/>
                  </a:lnTo>
                  <a:lnTo>
                    <a:pt x="129" y="522"/>
                  </a:lnTo>
                  <a:close/>
                  <a:moveTo>
                    <a:pt x="602" y="804"/>
                  </a:moveTo>
                  <a:lnTo>
                    <a:pt x="602" y="804"/>
                  </a:lnTo>
                  <a:lnTo>
                    <a:pt x="593" y="797"/>
                  </a:lnTo>
                  <a:lnTo>
                    <a:pt x="582" y="792"/>
                  </a:lnTo>
                  <a:lnTo>
                    <a:pt x="571" y="788"/>
                  </a:lnTo>
                  <a:lnTo>
                    <a:pt x="560" y="786"/>
                  </a:lnTo>
                  <a:lnTo>
                    <a:pt x="549" y="786"/>
                  </a:lnTo>
                  <a:lnTo>
                    <a:pt x="538" y="788"/>
                  </a:lnTo>
                  <a:lnTo>
                    <a:pt x="527" y="791"/>
                  </a:lnTo>
                  <a:lnTo>
                    <a:pt x="518" y="797"/>
                  </a:lnTo>
                  <a:lnTo>
                    <a:pt x="518" y="797"/>
                  </a:lnTo>
                  <a:lnTo>
                    <a:pt x="514" y="797"/>
                  </a:lnTo>
                  <a:lnTo>
                    <a:pt x="512" y="795"/>
                  </a:lnTo>
                  <a:lnTo>
                    <a:pt x="512" y="795"/>
                  </a:lnTo>
                  <a:lnTo>
                    <a:pt x="511" y="794"/>
                  </a:lnTo>
                  <a:lnTo>
                    <a:pt x="511" y="791"/>
                  </a:lnTo>
                  <a:lnTo>
                    <a:pt x="511" y="791"/>
                  </a:lnTo>
                  <a:lnTo>
                    <a:pt x="512" y="782"/>
                  </a:lnTo>
                  <a:lnTo>
                    <a:pt x="512" y="773"/>
                  </a:lnTo>
                  <a:lnTo>
                    <a:pt x="509" y="763"/>
                  </a:lnTo>
                  <a:lnTo>
                    <a:pt x="507" y="754"/>
                  </a:lnTo>
                  <a:lnTo>
                    <a:pt x="503" y="745"/>
                  </a:lnTo>
                  <a:lnTo>
                    <a:pt x="499" y="737"/>
                  </a:lnTo>
                  <a:lnTo>
                    <a:pt x="493" y="729"/>
                  </a:lnTo>
                  <a:lnTo>
                    <a:pt x="487" y="723"/>
                  </a:lnTo>
                  <a:lnTo>
                    <a:pt x="487" y="723"/>
                  </a:lnTo>
                  <a:lnTo>
                    <a:pt x="487" y="723"/>
                  </a:lnTo>
                  <a:lnTo>
                    <a:pt x="477" y="716"/>
                  </a:lnTo>
                  <a:lnTo>
                    <a:pt x="467" y="710"/>
                  </a:lnTo>
                  <a:lnTo>
                    <a:pt x="456" y="707"/>
                  </a:lnTo>
                  <a:lnTo>
                    <a:pt x="444" y="705"/>
                  </a:lnTo>
                  <a:lnTo>
                    <a:pt x="433" y="705"/>
                  </a:lnTo>
                  <a:lnTo>
                    <a:pt x="423" y="706"/>
                  </a:lnTo>
                  <a:lnTo>
                    <a:pt x="412" y="710"/>
                  </a:lnTo>
                  <a:lnTo>
                    <a:pt x="401" y="716"/>
                  </a:lnTo>
                  <a:lnTo>
                    <a:pt x="401" y="716"/>
                  </a:lnTo>
                  <a:lnTo>
                    <a:pt x="399" y="716"/>
                  </a:lnTo>
                  <a:lnTo>
                    <a:pt x="396" y="714"/>
                  </a:lnTo>
                  <a:lnTo>
                    <a:pt x="396" y="714"/>
                  </a:lnTo>
                  <a:lnTo>
                    <a:pt x="394" y="713"/>
                  </a:lnTo>
                  <a:lnTo>
                    <a:pt x="394" y="710"/>
                  </a:lnTo>
                  <a:lnTo>
                    <a:pt x="394" y="710"/>
                  </a:lnTo>
                  <a:lnTo>
                    <a:pt x="395" y="700"/>
                  </a:lnTo>
                  <a:lnTo>
                    <a:pt x="395" y="692"/>
                  </a:lnTo>
                  <a:lnTo>
                    <a:pt x="394" y="682"/>
                  </a:lnTo>
                  <a:lnTo>
                    <a:pt x="392" y="673"/>
                  </a:lnTo>
                  <a:lnTo>
                    <a:pt x="388" y="665"/>
                  </a:lnTo>
                  <a:lnTo>
                    <a:pt x="383" y="656"/>
                  </a:lnTo>
                  <a:lnTo>
                    <a:pt x="377" y="648"/>
                  </a:lnTo>
                  <a:lnTo>
                    <a:pt x="370" y="642"/>
                  </a:lnTo>
                  <a:lnTo>
                    <a:pt x="370" y="642"/>
                  </a:lnTo>
                  <a:lnTo>
                    <a:pt x="370" y="642"/>
                  </a:lnTo>
                  <a:lnTo>
                    <a:pt x="363" y="636"/>
                  </a:lnTo>
                  <a:lnTo>
                    <a:pt x="355" y="631"/>
                  </a:lnTo>
                  <a:lnTo>
                    <a:pt x="345" y="628"/>
                  </a:lnTo>
                  <a:lnTo>
                    <a:pt x="337" y="625"/>
                  </a:lnTo>
                  <a:lnTo>
                    <a:pt x="327" y="624"/>
                  </a:lnTo>
                  <a:lnTo>
                    <a:pt x="318" y="624"/>
                  </a:lnTo>
                  <a:lnTo>
                    <a:pt x="308" y="625"/>
                  </a:lnTo>
                  <a:lnTo>
                    <a:pt x="300" y="628"/>
                  </a:lnTo>
                  <a:lnTo>
                    <a:pt x="300" y="628"/>
                  </a:lnTo>
                  <a:lnTo>
                    <a:pt x="298" y="628"/>
                  </a:lnTo>
                  <a:lnTo>
                    <a:pt x="295" y="627"/>
                  </a:lnTo>
                  <a:lnTo>
                    <a:pt x="295" y="627"/>
                  </a:lnTo>
                  <a:lnTo>
                    <a:pt x="294" y="624"/>
                  </a:lnTo>
                  <a:lnTo>
                    <a:pt x="294" y="622"/>
                  </a:lnTo>
                  <a:lnTo>
                    <a:pt x="294" y="622"/>
                  </a:lnTo>
                  <a:lnTo>
                    <a:pt x="298" y="610"/>
                  </a:lnTo>
                  <a:lnTo>
                    <a:pt x="300" y="599"/>
                  </a:lnTo>
                  <a:lnTo>
                    <a:pt x="300" y="587"/>
                  </a:lnTo>
                  <a:lnTo>
                    <a:pt x="299" y="577"/>
                  </a:lnTo>
                  <a:lnTo>
                    <a:pt x="295" y="566"/>
                  </a:lnTo>
                  <a:lnTo>
                    <a:pt x="291" y="555"/>
                  </a:lnTo>
                  <a:lnTo>
                    <a:pt x="283" y="546"/>
                  </a:lnTo>
                  <a:lnTo>
                    <a:pt x="275" y="537"/>
                  </a:lnTo>
                  <a:lnTo>
                    <a:pt x="275" y="537"/>
                  </a:lnTo>
                  <a:lnTo>
                    <a:pt x="275" y="537"/>
                  </a:lnTo>
                  <a:lnTo>
                    <a:pt x="269" y="533"/>
                  </a:lnTo>
                  <a:lnTo>
                    <a:pt x="263" y="529"/>
                  </a:lnTo>
                  <a:lnTo>
                    <a:pt x="256" y="525"/>
                  </a:lnTo>
                  <a:lnTo>
                    <a:pt x="250" y="523"/>
                  </a:lnTo>
                  <a:lnTo>
                    <a:pt x="236" y="520"/>
                  </a:lnTo>
                  <a:lnTo>
                    <a:pt x="222" y="520"/>
                  </a:lnTo>
                  <a:lnTo>
                    <a:pt x="209" y="522"/>
                  </a:lnTo>
                  <a:lnTo>
                    <a:pt x="195" y="527"/>
                  </a:lnTo>
                  <a:lnTo>
                    <a:pt x="190" y="530"/>
                  </a:lnTo>
                  <a:lnTo>
                    <a:pt x="184" y="535"/>
                  </a:lnTo>
                  <a:lnTo>
                    <a:pt x="178" y="540"/>
                  </a:lnTo>
                  <a:lnTo>
                    <a:pt x="173" y="544"/>
                  </a:lnTo>
                  <a:lnTo>
                    <a:pt x="151" y="568"/>
                  </a:lnTo>
                  <a:lnTo>
                    <a:pt x="151" y="568"/>
                  </a:lnTo>
                  <a:lnTo>
                    <a:pt x="147" y="574"/>
                  </a:lnTo>
                  <a:lnTo>
                    <a:pt x="143" y="581"/>
                  </a:lnTo>
                  <a:lnTo>
                    <a:pt x="140" y="587"/>
                  </a:lnTo>
                  <a:lnTo>
                    <a:pt x="137" y="594"/>
                  </a:lnTo>
                  <a:lnTo>
                    <a:pt x="135" y="607"/>
                  </a:lnTo>
                  <a:lnTo>
                    <a:pt x="134" y="622"/>
                  </a:lnTo>
                  <a:lnTo>
                    <a:pt x="136" y="635"/>
                  </a:lnTo>
                  <a:lnTo>
                    <a:pt x="142" y="648"/>
                  </a:lnTo>
                  <a:lnTo>
                    <a:pt x="146" y="655"/>
                  </a:lnTo>
                  <a:lnTo>
                    <a:pt x="149" y="661"/>
                  </a:lnTo>
                  <a:lnTo>
                    <a:pt x="154" y="666"/>
                  </a:lnTo>
                  <a:lnTo>
                    <a:pt x="159" y="672"/>
                  </a:lnTo>
                  <a:lnTo>
                    <a:pt x="159" y="672"/>
                  </a:lnTo>
                  <a:lnTo>
                    <a:pt x="159" y="672"/>
                  </a:lnTo>
                  <a:lnTo>
                    <a:pt x="166" y="676"/>
                  </a:lnTo>
                  <a:lnTo>
                    <a:pt x="174" y="681"/>
                  </a:lnTo>
                  <a:lnTo>
                    <a:pt x="182" y="685"/>
                  </a:lnTo>
                  <a:lnTo>
                    <a:pt x="191" y="687"/>
                  </a:lnTo>
                  <a:lnTo>
                    <a:pt x="199" y="688"/>
                  </a:lnTo>
                  <a:lnTo>
                    <a:pt x="207" y="688"/>
                  </a:lnTo>
                  <a:lnTo>
                    <a:pt x="216" y="688"/>
                  </a:lnTo>
                  <a:lnTo>
                    <a:pt x="224" y="687"/>
                  </a:lnTo>
                  <a:lnTo>
                    <a:pt x="224" y="687"/>
                  </a:lnTo>
                  <a:lnTo>
                    <a:pt x="228" y="687"/>
                  </a:lnTo>
                  <a:lnTo>
                    <a:pt x="230" y="688"/>
                  </a:lnTo>
                  <a:lnTo>
                    <a:pt x="230" y="688"/>
                  </a:lnTo>
                  <a:lnTo>
                    <a:pt x="230" y="692"/>
                  </a:lnTo>
                  <a:lnTo>
                    <a:pt x="229" y="694"/>
                  </a:lnTo>
                  <a:lnTo>
                    <a:pt x="229" y="694"/>
                  </a:lnTo>
                  <a:lnTo>
                    <a:pt x="222" y="706"/>
                  </a:lnTo>
                  <a:lnTo>
                    <a:pt x="217" y="719"/>
                  </a:lnTo>
                  <a:lnTo>
                    <a:pt x="214" y="732"/>
                  </a:lnTo>
                  <a:lnTo>
                    <a:pt x="214" y="745"/>
                  </a:lnTo>
                  <a:lnTo>
                    <a:pt x="217" y="758"/>
                  </a:lnTo>
                  <a:lnTo>
                    <a:pt x="222" y="772"/>
                  </a:lnTo>
                  <a:lnTo>
                    <a:pt x="229" y="783"/>
                  </a:lnTo>
                  <a:lnTo>
                    <a:pt x="239" y="794"/>
                  </a:lnTo>
                  <a:lnTo>
                    <a:pt x="239" y="794"/>
                  </a:lnTo>
                  <a:lnTo>
                    <a:pt x="239" y="794"/>
                  </a:lnTo>
                  <a:lnTo>
                    <a:pt x="250" y="801"/>
                  </a:lnTo>
                  <a:lnTo>
                    <a:pt x="263" y="807"/>
                  </a:lnTo>
                  <a:lnTo>
                    <a:pt x="276" y="811"/>
                  </a:lnTo>
                  <a:lnTo>
                    <a:pt x="289" y="811"/>
                  </a:lnTo>
                  <a:lnTo>
                    <a:pt x="302" y="810"/>
                  </a:lnTo>
                  <a:lnTo>
                    <a:pt x="316" y="805"/>
                  </a:lnTo>
                  <a:lnTo>
                    <a:pt x="327" y="799"/>
                  </a:lnTo>
                  <a:lnTo>
                    <a:pt x="338" y="791"/>
                  </a:lnTo>
                  <a:lnTo>
                    <a:pt x="338" y="791"/>
                  </a:lnTo>
                  <a:lnTo>
                    <a:pt x="341" y="789"/>
                  </a:lnTo>
                  <a:lnTo>
                    <a:pt x="343" y="789"/>
                  </a:lnTo>
                  <a:lnTo>
                    <a:pt x="343" y="789"/>
                  </a:lnTo>
                  <a:lnTo>
                    <a:pt x="345" y="792"/>
                  </a:lnTo>
                  <a:lnTo>
                    <a:pt x="345" y="794"/>
                  </a:lnTo>
                  <a:lnTo>
                    <a:pt x="345" y="794"/>
                  </a:lnTo>
                  <a:lnTo>
                    <a:pt x="345" y="802"/>
                  </a:lnTo>
                  <a:lnTo>
                    <a:pt x="346" y="811"/>
                  </a:lnTo>
                  <a:lnTo>
                    <a:pt x="348" y="820"/>
                  </a:lnTo>
                  <a:lnTo>
                    <a:pt x="350" y="827"/>
                  </a:lnTo>
                  <a:lnTo>
                    <a:pt x="354" y="836"/>
                  </a:lnTo>
                  <a:lnTo>
                    <a:pt x="358" y="843"/>
                  </a:lnTo>
                  <a:lnTo>
                    <a:pt x="364" y="850"/>
                  </a:lnTo>
                  <a:lnTo>
                    <a:pt x="370" y="857"/>
                  </a:lnTo>
                  <a:lnTo>
                    <a:pt x="370" y="857"/>
                  </a:lnTo>
                  <a:lnTo>
                    <a:pt x="370" y="857"/>
                  </a:lnTo>
                  <a:lnTo>
                    <a:pt x="382" y="864"/>
                  </a:lnTo>
                  <a:lnTo>
                    <a:pt x="394" y="870"/>
                  </a:lnTo>
                  <a:lnTo>
                    <a:pt x="407" y="874"/>
                  </a:lnTo>
                  <a:lnTo>
                    <a:pt x="420" y="874"/>
                  </a:lnTo>
                  <a:lnTo>
                    <a:pt x="433" y="873"/>
                  </a:lnTo>
                  <a:lnTo>
                    <a:pt x="446" y="868"/>
                  </a:lnTo>
                  <a:lnTo>
                    <a:pt x="458" y="862"/>
                  </a:lnTo>
                  <a:lnTo>
                    <a:pt x="469" y="854"/>
                  </a:lnTo>
                  <a:lnTo>
                    <a:pt x="469" y="854"/>
                  </a:lnTo>
                  <a:lnTo>
                    <a:pt x="471" y="852"/>
                  </a:lnTo>
                  <a:lnTo>
                    <a:pt x="474" y="852"/>
                  </a:lnTo>
                  <a:lnTo>
                    <a:pt x="474" y="852"/>
                  </a:lnTo>
                  <a:lnTo>
                    <a:pt x="476" y="855"/>
                  </a:lnTo>
                  <a:lnTo>
                    <a:pt x="477" y="857"/>
                  </a:lnTo>
                  <a:lnTo>
                    <a:pt x="477" y="857"/>
                  </a:lnTo>
                  <a:lnTo>
                    <a:pt x="476" y="865"/>
                  </a:lnTo>
                  <a:lnTo>
                    <a:pt x="477" y="874"/>
                  </a:lnTo>
                  <a:lnTo>
                    <a:pt x="478" y="883"/>
                  </a:lnTo>
                  <a:lnTo>
                    <a:pt x="482" y="890"/>
                  </a:lnTo>
                  <a:lnTo>
                    <a:pt x="486" y="899"/>
                  </a:lnTo>
                  <a:lnTo>
                    <a:pt x="489" y="906"/>
                  </a:lnTo>
                  <a:lnTo>
                    <a:pt x="495" y="913"/>
                  </a:lnTo>
                  <a:lnTo>
                    <a:pt x="502" y="920"/>
                  </a:lnTo>
                  <a:lnTo>
                    <a:pt x="502" y="920"/>
                  </a:lnTo>
                  <a:lnTo>
                    <a:pt x="507" y="924"/>
                  </a:lnTo>
                  <a:lnTo>
                    <a:pt x="514" y="928"/>
                  </a:lnTo>
                  <a:lnTo>
                    <a:pt x="520" y="931"/>
                  </a:lnTo>
                  <a:lnTo>
                    <a:pt x="527" y="933"/>
                  </a:lnTo>
                  <a:lnTo>
                    <a:pt x="540" y="937"/>
                  </a:lnTo>
                  <a:lnTo>
                    <a:pt x="555" y="937"/>
                  </a:lnTo>
                  <a:lnTo>
                    <a:pt x="569" y="934"/>
                  </a:lnTo>
                  <a:lnTo>
                    <a:pt x="582" y="930"/>
                  </a:lnTo>
                  <a:lnTo>
                    <a:pt x="588" y="926"/>
                  </a:lnTo>
                  <a:lnTo>
                    <a:pt x="594" y="923"/>
                  </a:lnTo>
                  <a:lnTo>
                    <a:pt x="599" y="918"/>
                  </a:lnTo>
                  <a:lnTo>
                    <a:pt x="604" y="912"/>
                  </a:lnTo>
                  <a:lnTo>
                    <a:pt x="609" y="906"/>
                  </a:lnTo>
                  <a:lnTo>
                    <a:pt x="609" y="906"/>
                  </a:lnTo>
                  <a:lnTo>
                    <a:pt x="614" y="900"/>
                  </a:lnTo>
                  <a:lnTo>
                    <a:pt x="618" y="894"/>
                  </a:lnTo>
                  <a:lnTo>
                    <a:pt x="621" y="887"/>
                  </a:lnTo>
                  <a:lnTo>
                    <a:pt x="623" y="881"/>
                  </a:lnTo>
                  <a:lnTo>
                    <a:pt x="627" y="867"/>
                  </a:lnTo>
                  <a:lnTo>
                    <a:pt x="627" y="854"/>
                  </a:lnTo>
                  <a:lnTo>
                    <a:pt x="625" y="839"/>
                  </a:lnTo>
                  <a:lnTo>
                    <a:pt x="620" y="826"/>
                  </a:lnTo>
                  <a:lnTo>
                    <a:pt x="616" y="820"/>
                  </a:lnTo>
                  <a:lnTo>
                    <a:pt x="612" y="814"/>
                  </a:lnTo>
                  <a:lnTo>
                    <a:pt x="607" y="808"/>
                  </a:lnTo>
                  <a:lnTo>
                    <a:pt x="602" y="804"/>
                  </a:lnTo>
                  <a:lnTo>
                    <a:pt x="602" y="804"/>
                  </a:lnTo>
                  <a:close/>
                  <a:moveTo>
                    <a:pt x="797" y="256"/>
                  </a:moveTo>
                  <a:lnTo>
                    <a:pt x="797" y="256"/>
                  </a:lnTo>
                  <a:lnTo>
                    <a:pt x="987" y="439"/>
                  </a:lnTo>
                  <a:lnTo>
                    <a:pt x="987" y="439"/>
                  </a:lnTo>
                  <a:lnTo>
                    <a:pt x="994" y="443"/>
                  </a:lnTo>
                  <a:lnTo>
                    <a:pt x="1002" y="447"/>
                  </a:lnTo>
                  <a:lnTo>
                    <a:pt x="1010" y="449"/>
                  </a:lnTo>
                  <a:lnTo>
                    <a:pt x="1019" y="448"/>
                  </a:lnTo>
                  <a:lnTo>
                    <a:pt x="1019" y="448"/>
                  </a:lnTo>
                  <a:lnTo>
                    <a:pt x="1028" y="446"/>
                  </a:lnTo>
                  <a:lnTo>
                    <a:pt x="1035" y="442"/>
                  </a:lnTo>
                  <a:lnTo>
                    <a:pt x="1042" y="436"/>
                  </a:lnTo>
                  <a:lnTo>
                    <a:pt x="1047" y="429"/>
                  </a:lnTo>
                  <a:lnTo>
                    <a:pt x="1047" y="429"/>
                  </a:lnTo>
                  <a:lnTo>
                    <a:pt x="1057" y="409"/>
                  </a:lnTo>
                  <a:lnTo>
                    <a:pt x="1066" y="388"/>
                  </a:lnTo>
                  <a:lnTo>
                    <a:pt x="1072" y="365"/>
                  </a:lnTo>
                  <a:lnTo>
                    <a:pt x="1078" y="341"/>
                  </a:lnTo>
                  <a:lnTo>
                    <a:pt x="1078" y="341"/>
                  </a:lnTo>
                  <a:lnTo>
                    <a:pt x="1080" y="330"/>
                  </a:lnTo>
                  <a:lnTo>
                    <a:pt x="1084" y="321"/>
                  </a:lnTo>
                  <a:lnTo>
                    <a:pt x="1090" y="313"/>
                  </a:lnTo>
                  <a:lnTo>
                    <a:pt x="1095" y="304"/>
                  </a:lnTo>
                  <a:lnTo>
                    <a:pt x="1129" y="269"/>
                  </a:lnTo>
                  <a:lnTo>
                    <a:pt x="1129" y="269"/>
                  </a:lnTo>
                  <a:lnTo>
                    <a:pt x="1138" y="258"/>
                  </a:lnTo>
                  <a:lnTo>
                    <a:pt x="1144" y="246"/>
                  </a:lnTo>
                  <a:lnTo>
                    <a:pt x="1148" y="233"/>
                  </a:lnTo>
                  <a:lnTo>
                    <a:pt x="1149" y="220"/>
                  </a:lnTo>
                  <a:lnTo>
                    <a:pt x="1148" y="208"/>
                  </a:lnTo>
                  <a:lnTo>
                    <a:pt x="1144" y="195"/>
                  </a:lnTo>
                  <a:lnTo>
                    <a:pt x="1138" y="183"/>
                  </a:lnTo>
                  <a:lnTo>
                    <a:pt x="1130" y="172"/>
                  </a:lnTo>
                  <a:lnTo>
                    <a:pt x="993" y="23"/>
                  </a:lnTo>
                  <a:lnTo>
                    <a:pt x="993" y="23"/>
                  </a:lnTo>
                  <a:lnTo>
                    <a:pt x="983" y="13"/>
                  </a:lnTo>
                  <a:lnTo>
                    <a:pt x="972" y="7"/>
                  </a:lnTo>
                  <a:lnTo>
                    <a:pt x="959" y="2"/>
                  </a:lnTo>
                  <a:lnTo>
                    <a:pt x="946" y="0"/>
                  </a:lnTo>
                  <a:lnTo>
                    <a:pt x="933" y="0"/>
                  </a:lnTo>
                  <a:lnTo>
                    <a:pt x="920" y="2"/>
                  </a:lnTo>
                  <a:lnTo>
                    <a:pt x="908" y="7"/>
                  </a:lnTo>
                  <a:lnTo>
                    <a:pt x="896" y="15"/>
                  </a:lnTo>
                  <a:lnTo>
                    <a:pt x="864" y="42"/>
                  </a:lnTo>
                  <a:lnTo>
                    <a:pt x="864" y="42"/>
                  </a:lnTo>
                  <a:lnTo>
                    <a:pt x="852" y="49"/>
                  </a:lnTo>
                  <a:lnTo>
                    <a:pt x="845" y="52"/>
                  </a:lnTo>
                  <a:lnTo>
                    <a:pt x="839" y="55"/>
                  </a:lnTo>
                  <a:lnTo>
                    <a:pt x="832" y="56"/>
                  </a:lnTo>
                  <a:lnTo>
                    <a:pt x="824" y="57"/>
                  </a:lnTo>
                  <a:lnTo>
                    <a:pt x="810" y="57"/>
                  </a:lnTo>
                  <a:lnTo>
                    <a:pt x="810" y="57"/>
                  </a:lnTo>
                  <a:lnTo>
                    <a:pt x="708" y="44"/>
                  </a:lnTo>
                  <a:lnTo>
                    <a:pt x="708" y="44"/>
                  </a:lnTo>
                  <a:lnTo>
                    <a:pt x="685" y="43"/>
                  </a:lnTo>
                  <a:lnTo>
                    <a:pt x="662" y="43"/>
                  </a:lnTo>
                  <a:lnTo>
                    <a:pt x="639" y="45"/>
                  </a:lnTo>
                  <a:lnTo>
                    <a:pt x="618" y="50"/>
                  </a:lnTo>
                  <a:lnTo>
                    <a:pt x="596" y="57"/>
                  </a:lnTo>
                  <a:lnTo>
                    <a:pt x="575" y="67"/>
                  </a:lnTo>
                  <a:lnTo>
                    <a:pt x="555" y="77"/>
                  </a:lnTo>
                  <a:lnTo>
                    <a:pt x="535" y="92"/>
                  </a:lnTo>
                  <a:lnTo>
                    <a:pt x="535" y="92"/>
                  </a:lnTo>
                  <a:lnTo>
                    <a:pt x="434" y="169"/>
                  </a:lnTo>
                  <a:lnTo>
                    <a:pt x="333" y="247"/>
                  </a:lnTo>
                  <a:lnTo>
                    <a:pt x="333" y="247"/>
                  </a:lnTo>
                  <a:lnTo>
                    <a:pt x="323" y="257"/>
                  </a:lnTo>
                  <a:lnTo>
                    <a:pt x="316" y="267"/>
                  </a:lnTo>
                  <a:lnTo>
                    <a:pt x="311" y="278"/>
                  </a:lnTo>
                  <a:lnTo>
                    <a:pt x="310" y="288"/>
                  </a:lnTo>
                  <a:lnTo>
                    <a:pt x="311" y="298"/>
                  </a:lnTo>
                  <a:lnTo>
                    <a:pt x="314" y="308"/>
                  </a:lnTo>
                  <a:lnTo>
                    <a:pt x="320" y="316"/>
                  </a:lnTo>
                  <a:lnTo>
                    <a:pt x="327" y="323"/>
                  </a:lnTo>
                  <a:lnTo>
                    <a:pt x="336" y="329"/>
                  </a:lnTo>
                  <a:lnTo>
                    <a:pt x="346" y="335"/>
                  </a:lnTo>
                  <a:lnTo>
                    <a:pt x="358" y="338"/>
                  </a:lnTo>
                  <a:lnTo>
                    <a:pt x="371" y="340"/>
                  </a:lnTo>
                  <a:lnTo>
                    <a:pt x="386" y="339"/>
                  </a:lnTo>
                  <a:lnTo>
                    <a:pt x="400" y="336"/>
                  </a:lnTo>
                  <a:lnTo>
                    <a:pt x="414" y="332"/>
                  </a:lnTo>
                  <a:lnTo>
                    <a:pt x="430" y="323"/>
                  </a:lnTo>
                  <a:lnTo>
                    <a:pt x="576" y="233"/>
                  </a:lnTo>
                  <a:lnTo>
                    <a:pt x="576" y="233"/>
                  </a:lnTo>
                  <a:lnTo>
                    <a:pt x="584" y="228"/>
                  </a:lnTo>
                  <a:lnTo>
                    <a:pt x="593" y="225"/>
                  </a:lnTo>
                  <a:lnTo>
                    <a:pt x="601" y="223"/>
                  </a:lnTo>
                  <a:lnTo>
                    <a:pt x="609" y="222"/>
                  </a:lnTo>
                  <a:lnTo>
                    <a:pt x="618" y="222"/>
                  </a:lnTo>
                  <a:lnTo>
                    <a:pt x="626" y="222"/>
                  </a:lnTo>
                  <a:lnTo>
                    <a:pt x="634" y="225"/>
                  </a:lnTo>
                  <a:lnTo>
                    <a:pt x="643" y="228"/>
                  </a:lnTo>
                  <a:lnTo>
                    <a:pt x="643" y="228"/>
                  </a:lnTo>
                  <a:lnTo>
                    <a:pt x="653" y="232"/>
                  </a:lnTo>
                  <a:lnTo>
                    <a:pt x="665" y="235"/>
                  </a:lnTo>
                  <a:lnTo>
                    <a:pt x="677" y="238"/>
                  </a:lnTo>
                  <a:lnTo>
                    <a:pt x="689" y="239"/>
                  </a:lnTo>
                  <a:lnTo>
                    <a:pt x="701" y="240"/>
                  </a:lnTo>
                  <a:lnTo>
                    <a:pt x="713" y="240"/>
                  </a:lnTo>
                  <a:lnTo>
                    <a:pt x="725" y="239"/>
                  </a:lnTo>
                  <a:lnTo>
                    <a:pt x="735" y="238"/>
                  </a:lnTo>
                  <a:lnTo>
                    <a:pt x="735" y="238"/>
                  </a:lnTo>
                  <a:lnTo>
                    <a:pt x="744" y="237"/>
                  </a:lnTo>
                  <a:lnTo>
                    <a:pt x="752" y="237"/>
                  </a:lnTo>
                  <a:lnTo>
                    <a:pt x="760" y="237"/>
                  </a:lnTo>
                  <a:lnTo>
                    <a:pt x="769" y="239"/>
                  </a:lnTo>
                  <a:lnTo>
                    <a:pt x="776" y="241"/>
                  </a:lnTo>
                  <a:lnTo>
                    <a:pt x="783" y="246"/>
                  </a:lnTo>
                  <a:lnTo>
                    <a:pt x="790" y="251"/>
                  </a:lnTo>
                  <a:lnTo>
                    <a:pt x="797" y="256"/>
                  </a:lnTo>
                  <a:lnTo>
                    <a:pt x="797" y="256"/>
                  </a:lnTo>
                  <a:close/>
                </a:path>
              </a:pathLst>
            </a:custGeom>
            <a:solidFill>
              <a:schemeClr val="bg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ïšlîḍé"/>
            <p:cNvSpPr txBox="1"/>
            <p:nvPr/>
          </p:nvSpPr>
          <p:spPr bwMode="auto">
            <a:xfrm>
              <a:off x="5326139" y="2937824"/>
              <a:ext cx="1538883" cy="98235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Autofit/>
            </a:bodyPr>
            <a:lstStyle/>
            <a:p>
              <a:pPr algn="ctr">
                <a:lnSpc>
                  <a:spcPct val="150000"/>
                </a:lnSpc>
                <a:buClr>
                  <a:prstClr val="white"/>
                </a:buClr>
                <a:defRPr/>
              </a:pPr>
              <a:r>
                <a:rPr lang="zh-CN" altLang="en-US" b="1" dirty="0">
                  <a:solidFill>
                    <a:schemeClr val="bg1"/>
                  </a:solidFill>
                </a:rPr>
                <a:t>陌生又熟悉</a:t>
              </a:r>
              <a:endParaRPr lang="en-US" altLang="zh-CN" b="1" dirty="0">
                <a:solidFill>
                  <a:schemeClr val="bg1"/>
                </a:solidFill>
              </a:endParaRPr>
            </a:p>
            <a:p>
              <a:pPr algn="ctr">
                <a:lnSpc>
                  <a:spcPct val="150000"/>
                </a:lnSpc>
                <a:buClr>
                  <a:prstClr val="white"/>
                </a:buClr>
                <a:defRPr/>
              </a:pPr>
              <a:r>
                <a:rPr lang="zh-CN" altLang="en-US" b="1" dirty="0">
                  <a:solidFill>
                    <a:schemeClr val="bg1"/>
                  </a:solidFill>
                </a:rPr>
                <a:t>的行政工作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2006367" y="1896391"/>
            <a:ext cx="2981537" cy="2605663"/>
            <a:chOff x="1113391" y="1433362"/>
            <a:chExt cx="2981537" cy="2605663"/>
          </a:xfrm>
        </p:grpSpPr>
        <p:sp>
          <p:nvSpPr>
            <p:cNvPr id="49" name="椭圆 48"/>
            <p:cNvSpPr/>
            <p:nvPr/>
          </p:nvSpPr>
          <p:spPr>
            <a:xfrm>
              <a:off x="1314061" y="1433362"/>
              <a:ext cx="2780867" cy="2605663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" name="íṡlíďê"/>
            <p:cNvGrpSpPr/>
            <p:nvPr/>
          </p:nvGrpSpPr>
          <p:grpSpPr>
            <a:xfrm>
              <a:off x="1113391" y="1797639"/>
              <a:ext cx="2935892" cy="1888375"/>
              <a:chOff x="8328247" y="1667621"/>
              <a:chExt cx="2198693" cy="1888375"/>
            </a:xfrm>
          </p:grpSpPr>
          <p:sp>
            <p:nvSpPr>
              <p:cNvPr id="46" name="íṥliďé"/>
              <p:cNvSpPr txBox="1"/>
              <p:nvPr/>
            </p:nvSpPr>
            <p:spPr>
              <a:xfrm>
                <a:off x="8328247" y="1667621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0" tIns="0" rIns="360000" bIns="0" anchor="b" anchorCtr="0">
                <a:norm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</a:rPr>
                  <a:t>熟悉：三年前从事过</a:t>
                </a:r>
              </a:p>
            </p:txBody>
          </p:sp>
          <p:sp>
            <p:nvSpPr>
              <p:cNvPr id="47" name="ïṣlîḓé"/>
              <p:cNvSpPr txBox="1"/>
              <p:nvPr/>
            </p:nvSpPr>
            <p:spPr>
              <a:xfrm>
                <a:off x="8641649" y="2247998"/>
                <a:ext cx="1885289" cy="1307998"/>
              </a:xfrm>
              <a:prstGeom prst="rect">
                <a:avLst/>
              </a:prstGeom>
            </p:spPr>
            <p:txBody>
              <a:bodyPr vert="horz" wrap="square" lIns="0" tIns="0" rIns="360000" bIns="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dk1">
                        <a:lumMod val="100000"/>
                      </a:schemeClr>
                    </a:solidFill>
                  </a:rPr>
                  <a:t>三年前刚来到公司就是在行政部工作，从事的工作也是行政部的职责</a:t>
                </a:r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7231806" y="1351485"/>
            <a:ext cx="3547079" cy="3477784"/>
            <a:chOff x="7753461" y="1351485"/>
            <a:chExt cx="3547079" cy="3477784"/>
          </a:xfrm>
        </p:grpSpPr>
        <p:sp>
          <p:nvSpPr>
            <p:cNvPr id="50" name="椭圆 49"/>
            <p:cNvSpPr/>
            <p:nvPr/>
          </p:nvSpPr>
          <p:spPr>
            <a:xfrm>
              <a:off x="7753461" y="1351485"/>
              <a:ext cx="3547079" cy="3477784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9" name="íšḻîḍè"/>
            <p:cNvGrpSpPr/>
            <p:nvPr/>
          </p:nvGrpSpPr>
          <p:grpSpPr>
            <a:xfrm>
              <a:off x="8115207" y="1797639"/>
              <a:ext cx="2823588" cy="2416884"/>
              <a:chOff x="1108547" y="1894293"/>
              <a:chExt cx="2198694" cy="2416884"/>
            </a:xfrm>
          </p:grpSpPr>
          <p:sp>
            <p:nvSpPr>
              <p:cNvPr id="42" name="ïṥḻidê"/>
              <p:cNvSpPr txBox="1"/>
              <p:nvPr/>
            </p:nvSpPr>
            <p:spPr>
              <a:xfrm>
                <a:off x="1108548" y="1894293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</a:rPr>
                  <a:t>陌生：认识倒部门的复杂</a:t>
                </a:r>
              </a:p>
            </p:txBody>
          </p:sp>
          <p:sp>
            <p:nvSpPr>
              <p:cNvPr id="43" name="íşḷíḑe"/>
              <p:cNvSpPr txBox="1"/>
              <p:nvPr/>
            </p:nvSpPr>
            <p:spPr>
              <a:xfrm>
                <a:off x="1108547" y="2678779"/>
                <a:ext cx="2118717" cy="163239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dk1">
                        <a:lumMod val="100000"/>
                      </a:schemeClr>
                    </a:solidFill>
                  </a:rPr>
                  <a:t>自我任职以来，才真正深切的体会到行政部的大量事务性工作，让我认识了它的千头万绪，了解了它的繁杂琐碎。</a:t>
                </a:r>
              </a:p>
            </p:txBody>
          </p:sp>
        </p:grpSp>
      </p:grpSp>
      <p:sp>
        <p:nvSpPr>
          <p:cNvPr id="54" name="user_158961"/>
          <p:cNvSpPr>
            <a:spLocks noChangeAspect="1"/>
          </p:cNvSpPr>
          <p:nvPr/>
        </p:nvSpPr>
        <p:spPr bwMode="auto">
          <a:xfrm>
            <a:off x="1345611" y="5527646"/>
            <a:ext cx="1054540" cy="756762"/>
          </a:xfrm>
          <a:custGeom>
            <a:avLst/>
            <a:gdLst>
              <a:gd name="connsiteX0" fmla="*/ 533228 w 606862"/>
              <a:gd name="connsiteY0" fmla="*/ 69781 h 435499"/>
              <a:gd name="connsiteX1" fmla="*/ 528214 w 606862"/>
              <a:gd name="connsiteY1" fmla="*/ 81924 h 435499"/>
              <a:gd name="connsiteX2" fmla="*/ 515122 w 606862"/>
              <a:gd name="connsiteY2" fmla="*/ 82851 h 435499"/>
              <a:gd name="connsiteX3" fmla="*/ 513543 w 606862"/>
              <a:gd name="connsiteY3" fmla="*/ 87671 h 435499"/>
              <a:gd name="connsiteX4" fmla="*/ 523571 w 606862"/>
              <a:gd name="connsiteY4" fmla="*/ 96107 h 435499"/>
              <a:gd name="connsiteX5" fmla="*/ 520414 w 606862"/>
              <a:gd name="connsiteY5" fmla="*/ 108806 h 435499"/>
              <a:gd name="connsiteX6" fmla="*/ 524500 w 606862"/>
              <a:gd name="connsiteY6" fmla="*/ 111773 h 435499"/>
              <a:gd name="connsiteX7" fmla="*/ 535643 w 606862"/>
              <a:gd name="connsiteY7" fmla="*/ 104913 h 435499"/>
              <a:gd name="connsiteX8" fmla="*/ 546785 w 606862"/>
              <a:gd name="connsiteY8" fmla="*/ 111773 h 435499"/>
              <a:gd name="connsiteX9" fmla="*/ 550871 w 606862"/>
              <a:gd name="connsiteY9" fmla="*/ 108806 h 435499"/>
              <a:gd name="connsiteX10" fmla="*/ 547807 w 606862"/>
              <a:gd name="connsiteY10" fmla="*/ 96107 h 435499"/>
              <a:gd name="connsiteX11" fmla="*/ 557835 w 606862"/>
              <a:gd name="connsiteY11" fmla="*/ 87671 h 435499"/>
              <a:gd name="connsiteX12" fmla="*/ 556349 w 606862"/>
              <a:gd name="connsiteY12" fmla="*/ 82851 h 435499"/>
              <a:gd name="connsiteX13" fmla="*/ 543257 w 606862"/>
              <a:gd name="connsiteY13" fmla="*/ 81924 h 435499"/>
              <a:gd name="connsiteX14" fmla="*/ 538242 w 606862"/>
              <a:gd name="connsiteY14" fmla="*/ 69781 h 435499"/>
              <a:gd name="connsiteX15" fmla="*/ 533228 w 606862"/>
              <a:gd name="connsiteY15" fmla="*/ 69781 h 435499"/>
              <a:gd name="connsiteX16" fmla="*/ 474173 w 606862"/>
              <a:gd name="connsiteY16" fmla="*/ 69781 h 435499"/>
              <a:gd name="connsiteX17" fmla="*/ 469159 w 606862"/>
              <a:gd name="connsiteY17" fmla="*/ 81924 h 435499"/>
              <a:gd name="connsiteX18" fmla="*/ 456066 w 606862"/>
              <a:gd name="connsiteY18" fmla="*/ 82851 h 435499"/>
              <a:gd name="connsiteX19" fmla="*/ 454488 w 606862"/>
              <a:gd name="connsiteY19" fmla="*/ 87671 h 435499"/>
              <a:gd name="connsiteX20" fmla="*/ 464516 w 606862"/>
              <a:gd name="connsiteY20" fmla="*/ 96107 h 435499"/>
              <a:gd name="connsiteX21" fmla="*/ 461359 w 606862"/>
              <a:gd name="connsiteY21" fmla="*/ 108806 h 435499"/>
              <a:gd name="connsiteX22" fmla="*/ 465445 w 606862"/>
              <a:gd name="connsiteY22" fmla="*/ 111773 h 435499"/>
              <a:gd name="connsiteX23" fmla="*/ 476587 w 606862"/>
              <a:gd name="connsiteY23" fmla="*/ 104913 h 435499"/>
              <a:gd name="connsiteX24" fmla="*/ 487730 w 606862"/>
              <a:gd name="connsiteY24" fmla="*/ 111773 h 435499"/>
              <a:gd name="connsiteX25" fmla="*/ 491815 w 606862"/>
              <a:gd name="connsiteY25" fmla="*/ 108806 h 435499"/>
              <a:gd name="connsiteX26" fmla="*/ 488751 w 606862"/>
              <a:gd name="connsiteY26" fmla="*/ 96107 h 435499"/>
              <a:gd name="connsiteX27" fmla="*/ 498779 w 606862"/>
              <a:gd name="connsiteY27" fmla="*/ 87671 h 435499"/>
              <a:gd name="connsiteX28" fmla="*/ 497294 w 606862"/>
              <a:gd name="connsiteY28" fmla="*/ 82851 h 435499"/>
              <a:gd name="connsiteX29" fmla="*/ 484201 w 606862"/>
              <a:gd name="connsiteY29" fmla="*/ 81924 h 435499"/>
              <a:gd name="connsiteX30" fmla="*/ 479187 w 606862"/>
              <a:gd name="connsiteY30" fmla="*/ 69781 h 435499"/>
              <a:gd name="connsiteX31" fmla="*/ 474173 w 606862"/>
              <a:gd name="connsiteY31" fmla="*/ 69781 h 435499"/>
              <a:gd name="connsiteX32" fmla="*/ 415117 w 606862"/>
              <a:gd name="connsiteY32" fmla="*/ 69781 h 435499"/>
              <a:gd name="connsiteX33" fmla="*/ 410103 w 606862"/>
              <a:gd name="connsiteY33" fmla="*/ 81924 h 435499"/>
              <a:gd name="connsiteX34" fmla="*/ 397011 w 606862"/>
              <a:gd name="connsiteY34" fmla="*/ 82851 h 435499"/>
              <a:gd name="connsiteX35" fmla="*/ 395432 w 606862"/>
              <a:gd name="connsiteY35" fmla="*/ 87671 h 435499"/>
              <a:gd name="connsiteX36" fmla="*/ 405460 w 606862"/>
              <a:gd name="connsiteY36" fmla="*/ 96107 h 435499"/>
              <a:gd name="connsiteX37" fmla="*/ 402303 w 606862"/>
              <a:gd name="connsiteY37" fmla="*/ 108806 h 435499"/>
              <a:gd name="connsiteX38" fmla="*/ 406389 w 606862"/>
              <a:gd name="connsiteY38" fmla="*/ 111773 h 435499"/>
              <a:gd name="connsiteX39" fmla="*/ 417532 w 606862"/>
              <a:gd name="connsiteY39" fmla="*/ 104913 h 435499"/>
              <a:gd name="connsiteX40" fmla="*/ 428674 w 606862"/>
              <a:gd name="connsiteY40" fmla="*/ 111773 h 435499"/>
              <a:gd name="connsiteX41" fmla="*/ 432760 w 606862"/>
              <a:gd name="connsiteY41" fmla="*/ 108806 h 435499"/>
              <a:gd name="connsiteX42" fmla="*/ 429696 w 606862"/>
              <a:gd name="connsiteY42" fmla="*/ 96107 h 435499"/>
              <a:gd name="connsiteX43" fmla="*/ 439724 w 606862"/>
              <a:gd name="connsiteY43" fmla="*/ 87671 h 435499"/>
              <a:gd name="connsiteX44" fmla="*/ 438238 w 606862"/>
              <a:gd name="connsiteY44" fmla="*/ 82851 h 435499"/>
              <a:gd name="connsiteX45" fmla="*/ 425146 w 606862"/>
              <a:gd name="connsiteY45" fmla="*/ 81924 h 435499"/>
              <a:gd name="connsiteX46" fmla="*/ 420132 w 606862"/>
              <a:gd name="connsiteY46" fmla="*/ 69781 h 435499"/>
              <a:gd name="connsiteX47" fmla="*/ 415117 w 606862"/>
              <a:gd name="connsiteY47" fmla="*/ 69781 h 435499"/>
              <a:gd name="connsiteX48" fmla="*/ 436010 w 606862"/>
              <a:gd name="connsiteY48" fmla="*/ 3780 h 435499"/>
              <a:gd name="connsiteX49" fmla="*/ 517257 w 606862"/>
              <a:gd name="connsiteY49" fmla="*/ 3780 h 435499"/>
              <a:gd name="connsiteX50" fmla="*/ 606862 w 606862"/>
              <a:gd name="connsiteY50" fmla="*/ 93140 h 435499"/>
              <a:gd name="connsiteX51" fmla="*/ 517257 w 606862"/>
              <a:gd name="connsiteY51" fmla="*/ 182594 h 435499"/>
              <a:gd name="connsiteX52" fmla="*/ 456438 w 606862"/>
              <a:gd name="connsiteY52" fmla="*/ 182594 h 435499"/>
              <a:gd name="connsiteX53" fmla="*/ 415210 w 606862"/>
              <a:gd name="connsiteY53" fmla="*/ 223751 h 435499"/>
              <a:gd name="connsiteX54" fmla="*/ 407689 w 606862"/>
              <a:gd name="connsiteY54" fmla="*/ 220692 h 435499"/>
              <a:gd name="connsiteX55" fmla="*/ 407689 w 606862"/>
              <a:gd name="connsiteY55" fmla="*/ 178051 h 435499"/>
              <a:gd name="connsiteX56" fmla="*/ 346405 w 606862"/>
              <a:gd name="connsiteY56" fmla="*/ 93233 h 435499"/>
              <a:gd name="connsiteX57" fmla="*/ 436010 w 606862"/>
              <a:gd name="connsiteY57" fmla="*/ 3780 h 435499"/>
              <a:gd name="connsiteX58" fmla="*/ 140854 w 606862"/>
              <a:gd name="connsiteY58" fmla="*/ 207 h 435499"/>
              <a:gd name="connsiteX59" fmla="*/ 216621 w 606862"/>
              <a:gd name="connsiteY59" fmla="*/ 856 h 435499"/>
              <a:gd name="connsiteX60" fmla="*/ 272145 w 606862"/>
              <a:gd name="connsiteY60" fmla="*/ 33762 h 435499"/>
              <a:gd name="connsiteX61" fmla="*/ 302693 w 606862"/>
              <a:gd name="connsiteY61" fmla="*/ 122934 h 435499"/>
              <a:gd name="connsiteX62" fmla="*/ 310400 w 606862"/>
              <a:gd name="connsiteY62" fmla="*/ 158343 h 435499"/>
              <a:gd name="connsiteX63" fmla="*/ 293130 w 606862"/>
              <a:gd name="connsiteY63" fmla="*/ 188098 h 435499"/>
              <a:gd name="connsiteX64" fmla="*/ 281152 w 606862"/>
              <a:gd name="connsiteY64" fmla="*/ 220819 h 435499"/>
              <a:gd name="connsiteX65" fmla="*/ 281152 w 606862"/>
              <a:gd name="connsiteY65" fmla="*/ 260863 h 435499"/>
              <a:gd name="connsiteX66" fmla="*/ 283287 w 606862"/>
              <a:gd name="connsiteY66" fmla="*/ 264385 h 435499"/>
              <a:gd name="connsiteX67" fmla="*/ 407057 w 606862"/>
              <a:gd name="connsiteY67" fmla="*/ 343732 h 435499"/>
              <a:gd name="connsiteX68" fmla="*/ 422192 w 606862"/>
              <a:gd name="connsiteY68" fmla="*/ 375989 h 435499"/>
              <a:gd name="connsiteX69" fmla="*/ 422192 w 606862"/>
              <a:gd name="connsiteY69" fmla="*/ 435406 h 435499"/>
              <a:gd name="connsiteX70" fmla="*/ 238533 w 606862"/>
              <a:gd name="connsiteY70" fmla="*/ 435406 h 435499"/>
              <a:gd name="connsiteX71" fmla="*/ 220520 w 606862"/>
              <a:gd name="connsiteY71" fmla="*/ 352816 h 435499"/>
              <a:gd name="connsiteX72" fmla="*/ 210957 w 606862"/>
              <a:gd name="connsiteY72" fmla="*/ 299331 h 435499"/>
              <a:gd name="connsiteX73" fmla="*/ 201393 w 606862"/>
              <a:gd name="connsiteY73" fmla="*/ 352816 h 435499"/>
              <a:gd name="connsiteX74" fmla="*/ 183566 w 606862"/>
              <a:gd name="connsiteY74" fmla="*/ 435499 h 435499"/>
              <a:gd name="connsiteX75" fmla="*/ 0 w 606862"/>
              <a:gd name="connsiteY75" fmla="*/ 435499 h 435499"/>
              <a:gd name="connsiteX76" fmla="*/ 0 w 606862"/>
              <a:gd name="connsiteY76" fmla="*/ 376082 h 435499"/>
              <a:gd name="connsiteX77" fmla="*/ 15135 w 606862"/>
              <a:gd name="connsiteY77" fmla="*/ 343824 h 435499"/>
              <a:gd name="connsiteX78" fmla="*/ 138905 w 606862"/>
              <a:gd name="connsiteY78" fmla="*/ 264478 h 435499"/>
              <a:gd name="connsiteX79" fmla="*/ 141040 w 606862"/>
              <a:gd name="connsiteY79" fmla="*/ 261049 h 435499"/>
              <a:gd name="connsiteX80" fmla="*/ 141040 w 606862"/>
              <a:gd name="connsiteY80" fmla="*/ 221005 h 435499"/>
              <a:gd name="connsiteX81" fmla="*/ 128970 w 606862"/>
              <a:gd name="connsiteY81" fmla="*/ 188191 h 435499"/>
              <a:gd name="connsiteX82" fmla="*/ 111792 w 606862"/>
              <a:gd name="connsiteY82" fmla="*/ 158436 h 435499"/>
              <a:gd name="connsiteX83" fmla="*/ 118942 w 606862"/>
              <a:gd name="connsiteY83" fmla="*/ 123120 h 435499"/>
              <a:gd name="connsiteX84" fmla="*/ 149397 w 606862"/>
              <a:gd name="connsiteY84" fmla="*/ 18560 h 435499"/>
              <a:gd name="connsiteX85" fmla="*/ 140854 w 606862"/>
              <a:gd name="connsiteY85" fmla="*/ 207 h 435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606862" h="435499">
                <a:moveTo>
                  <a:pt x="533228" y="69781"/>
                </a:moveTo>
                <a:lnTo>
                  <a:pt x="528214" y="81924"/>
                </a:lnTo>
                <a:lnTo>
                  <a:pt x="515122" y="82851"/>
                </a:lnTo>
                <a:cubicBezTo>
                  <a:pt x="512615" y="83036"/>
                  <a:pt x="511686" y="86095"/>
                  <a:pt x="513543" y="87671"/>
                </a:cubicBezTo>
                <a:lnTo>
                  <a:pt x="523571" y="96107"/>
                </a:lnTo>
                <a:lnTo>
                  <a:pt x="520414" y="108806"/>
                </a:lnTo>
                <a:cubicBezTo>
                  <a:pt x="519857" y="111217"/>
                  <a:pt x="522457" y="113163"/>
                  <a:pt x="524500" y="111773"/>
                </a:cubicBezTo>
                <a:lnTo>
                  <a:pt x="535643" y="104913"/>
                </a:lnTo>
                <a:lnTo>
                  <a:pt x="546785" y="111773"/>
                </a:lnTo>
                <a:cubicBezTo>
                  <a:pt x="548921" y="113163"/>
                  <a:pt x="551521" y="111217"/>
                  <a:pt x="550871" y="108806"/>
                </a:cubicBezTo>
                <a:lnTo>
                  <a:pt x="547807" y="96107"/>
                </a:lnTo>
                <a:lnTo>
                  <a:pt x="557835" y="87671"/>
                </a:lnTo>
                <a:cubicBezTo>
                  <a:pt x="559785" y="86095"/>
                  <a:pt x="558856" y="83036"/>
                  <a:pt x="556349" y="82851"/>
                </a:cubicBezTo>
                <a:lnTo>
                  <a:pt x="543257" y="81924"/>
                </a:lnTo>
                <a:lnTo>
                  <a:pt x="538242" y="69781"/>
                </a:lnTo>
                <a:cubicBezTo>
                  <a:pt x="537407" y="67463"/>
                  <a:pt x="534157" y="67463"/>
                  <a:pt x="533228" y="69781"/>
                </a:cubicBezTo>
                <a:close/>
                <a:moveTo>
                  <a:pt x="474173" y="69781"/>
                </a:moveTo>
                <a:lnTo>
                  <a:pt x="469159" y="81924"/>
                </a:lnTo>
                <a:lnTo>
                  <a:pt x="456066" y="82851"/>
                </a:lnTo>
                <a:cubicBezTo>
                  <a:pt x="453559" y="83036"/>
                  <a:pt x="452631" y="86095"/>
                  <a:pt x="454488" y="87671"/>
                </a:cubicBezTo>
                <a:lnTo>
                  <a:pt x="464516" y="96107"/>
                </a:lnTo>
                <a:lnTo>
                  <a:pt x="461359" y="108806"/>
                </a:lnTo>
                <a:cubicBezTo>
                  <a:pt x="460802" y="111217"/>
                  <a:pt x="463402" y="113163"/>
                  <a:pt x="465445" y="111773"/>
                </a:cubicBezTo>
                <a:lnTo>
                  <a:pt x="476587" y="104913"/>
                </a:lnTo>
                <a:lnTo>
                  <a:pt x="487730" y="111773"/>
                </a:lnTo>
                <a:cubicBezTo>
                  <a:pt x="489865" y="113163"/>
                  <a:pt x="492465" y="111217"/>
                  <a:pt x="491815" y="108806"/>
                </a:cubicBezTo>
                <a:lnTo>
                  <a:pt x="488751" y="96107"/>
                </a:lnTo>
                <a:lnTo>
                  <a:pt x="498779" y="87671"/>
                </a:lnTo>
                <a:cubicBezTo>
                  <a:pt x="500729" y="86095"/>
                  <a:pt x="499615" y="83036"/>
                  <a:pt x="497294" y="82851"/>
                </a:cubicBezTo>
                <a:lnTo>
                  <a:pt x="484201" y="81924"/>
                </a:lnTo>
                <a:lnTo>
                  <a:pt x="479187" y="69781"/>
                </a:lnTo>
                <a:cubicBezTo>
                  <a:pt x="478351" y="67463"/>
                  <a:pt x="475101" y="67463"/>
                  <a:pt x="474173" y="69781"/>
                </a:cubicBezTo>
                <a:close/>
                <a:moveTo>
                  <a:pt x="415117" y="69781"/>
                </a:moveTo>
                <a:lnTo>
                  <a:pt x="410103" y="81924"/>
                </a:lnTo>
                <a:lnTo>
                  <a:pt x="397011" y="82851"/>
                </a:lnTo>
                <a:cubicBezTo>
                  <a:pt x="394504" y="83036"/>
                  <a:pt x="393575" y="86095"/>
                  <a:pt x="395432" y="87671"/>
                </a:cubicBezTo>
                <a:lnTo>
                  <a:pt x="405460" y="96107"/>
                </a:lnTo>
                <a:lnTo>
                  <a:pt x="402303" y="108806"/>
                </a:lnTo>
                <a:cubicBezTo>
                  <a:pt x="401746" y="111217"/>
                  <a:pt x="404346" y="113163"/>
                  <a:pt x="406389" y="111773"/>
                </a:cubicBezTo>
                <a:lnTo>
                  <a:pt x="417532" y="104913"/>
                </a:lnTo>
                <a:lnTo>
                  <a:pt x="428674" y="111773"/>
                </a:lnTo>
                <a:cubicBezTo>
                  <a:pt x="430810" y="113163"/>
                  <a:pt x="433410" y="111217"/>
                  <a:pt x="432760" y="108806"/>
                </a:cubicBezTo>
                <a:lnTo>
                  <a:pt x="429696" y="96107"/>
                </a:lnTo>
                <a:lnTo>
                  <a:pt x="439724" y="87671"/>
                </a:lnTo>
                <a:cubicBezTo>
                  <a:pt x="441581" y="86095"/>
                  <a:pt x="440560" y="83036"/>
                  <a:pt x="438238" y="82851"/>
                </a:cubicBezTo>
                <a:lnTo>
                  <a:pt x="425146" y="81924"/>
                </a:lnTo>
                <a:lnTo>
                  <a:pt x="420132" y="69781"/>
                </a:lnTo>
                <a:cubicBezTo>
                  <a:pt x="419296" y="67463"/>
                  <a:pt x="416046" y="67463"/>
                  <a:pt x="415117" y="69781"/>
                </a:cubicBezTo>
                <a:close/>
                <a:moveTo>
                  <a:pt x="436010" y="3780"/>
                </a:moveTo>
                <a:lnTo>
                  <a:pt x="517257" y="3780"/>
                </a:lnTo>
                <a:cubicBezTo>
                  <a:pt x="566749" y="3780"/>
                  <a:pt x="606862" y="43825"/>
                  <a:pt x="606862" y="93140"/>
                </a:cubicBezTo>
                <a:cubicBezTo>
                  <a:pt x="606862" y="142548"/>
                  <a:pt x="566749" y="182594"/>
                  <a:pt x="517257" y="182594"/>
                </a:cubicBezTo>
                <a:lnTo>
                  <a:pt x="456438" y="182594"/>
                </a:lnTo>
                <a:lnTo>
                  <a:pt x="415210" y="223751"/>
                </a:lnTo>
                <a:cubicBezTo>
                  <a:pt x="412517" y="226625"/>
                  <a:pt x="407689" y="224678"/>
                  <a:pt x="407689" y="220692"/>
                </a:cubicBezTo>
                <a:lnTo>
                  <a:pt x="407689" y="178051"/>
                </a:lnTo>
                <a:cubicBezTo>
                  <a:pt x="372126" y="166279"/>
                  <a:pt x="346405" y="132815"/>
                  <a:pt x="346405" y="93233"/>
                </a:cubicBezTo>
                <a:cubicBezTo>
                  <a:pt x="346405" y="43825"/>
                  <a:pt x="386518" y="3780"/>
                  <a:pt x="436010" y="3780"/>
                </a:cubicBezTo>
                <a:close/>
                <a:moveTo>
                  <a:pt x="140854" y="207"/>
                </a:moveTo>
                <a:cubicBezTo>
                  <a:pt x="140854" y="207"/>
                  <a:pt x="191922" y="5954"/>
                  <a:pt x="216621" y="856"/>
                </a:cubicBezTo>
                <a:cubicBezTo>
                  <a:pt x="241412" y="-4335"/>
                  <a:pt x="267874" y="15038"/>
                  <a:pt x="272145" y="33762"/>
                </a:cubicBezTo>
                <a:cubicBezTo>
                  <a:pt x="272145" y="33762"/>
                  <a:pt x="322099" y="33948"/>
                  <a:pt x="302693" y="122934"/>
                </a:cubicBezTo>
                <a:cubicBezTo>
                  <a:pt x="310493" y="122563"/>
                  <a:pt x="318942" y="128032"/>
                  <a:pt x="310400" y="158343"/>
                </a:cubicBezTo>
                <a:cubicBezTo>
                  <a:pt x="303807" y="181331"/>
                  <a:pt x="297772" y="187727"/>
                  <a:pt x="293130" y="188098"/>
                </a:cubicBezTo>
                <a:cubicBezTo>
                  <a:pt x="291551" y="198480"/>
                  <a:pt x="287466" y="209974"/>
                  <a:pt x="281152" y="220819"/>
                </a:cubicBezTo>
                <a:lnTo>
                  <a:pt x="281152" y="260863"/>
                </a:lnTo>
                <a:cubicBezTo>
                  <a:pt x="281152" y="262346"/>
                  <a:pt x="281895" y="263737"/>
                  <a:pt x="283287" y="264385"/>
                </a:cubicBezTo>
                <a:cubicBezTo>
                  <a:pt x="294987" y="270133"/>
                  <a:pt x="353204" y="299424"/>
                  <a:pt x="407057" y="343732"/>
                </a:cubicBezTo>
                <a:cubicBezTo>
                  <a:pt x="416714" y="351611"/>
                  <a:pt x="422192" y="363476"/>
                  <a:pt x="422192" y="375989"/>
                </a:cubicBezTo>
                <a:lnTo>
                  <a:pt x="422192" y="435406"/>
                </a:lnTo>
                <a:lnTo>
                  <a:pt x="238533" y="435406"/>
                </a:lnTo>
                <a:lnTo>
                  <a:pt x="220520" y="352816"/>
                </a:lnTo>
                <a:cubicBezTo>
                  <a:pt x="257104" y="301834"/>
                  <a:pt x="217735" y="299331"/>
                  <a:pt x="210957" y="299331"/>
                </a:cubicBezTo>
                <a:cubicBezTo>
                  <a:pt x="204179" y="299424"/>
                  <a:pt x="164810" y="301834"/>
                  <a:pt x="201393" y="352816"/>
                </a:cubicBezTo>
                <a:lnTo>
                  <a:pt x="183566" y="435499"/>
                </a:lnTo>
                <a:lnTo>
                  <a:pt x="0" y="435499"/>
                </a:lnTo>
                <a:lnTo>
                  <a:pt x="0" y="376082"/>
                </a:lnTo>
                <a:cubicBezTo>
                  <a:pt x="0" y="363754"/>
                  <a:pt x="5478" y="351703"/>
                  <a:pt x="15135" y="343824"/>
                </a:cubicBezTo>
                <a:cubicBezTo>
                  <a:pt x="68988" y="299609"/>
                  <a:pt x="127113" y="270318"/>
                  <a:pt x="138905" y="264478"/>
                </a:cubicBezTo>
                <a:cubicBezTo>
                  <a:pt x="140112" y="263829"/>
                  <a:pt x="141040" y="262532"/>
                  <a:pt x="141040" y="261049"/>
                </a:cubicBezTo>
                <a:lnTo>
                  <a:pt x="141040" y="221005"/>
                </a:lnTo>
                <a:cubicBezTo>
                  <a:pt x="134726" y="210067"/>
                  <a:pt x="130641" y="198573"/>
                  <a:pt x="128970" y="188191"/>
                </a:cubicBezTo>
                <a:cubicBezTo>
                  <a:pt x="124420" y="187820"/>
                  <a:pt x="118385" y="181424"/>
                  <a:pt x="111792" y="158436"/>
                </a:cubicBezTo>
                <a:cubicBezTo>
                  <a:pt x="103528" y="128867"/>
                  <a:pt x="111328" y="123120"/>
                  <a:pt x="118942" y="123120"/>
                </a:cubicBezTo>
                <a:cubicBezTo>
                  <a:pt x="114856" y="105786"/>
                  <a:pt x="104643" y="45813"/>
                  <a:pt x="149397" y="18560"/>
                </a:cubicBezTo>
                <a:cubicBezTo>
                  <a:pt x="149397" y="18560"/>
                  <a:pt x="140112" y="10960"/>
                  <a:pt x="140854" y="20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</p:sp>
      <p:sp>
        <p:nvSpPr>
          <p:cNvPr id="56" name="矩形 55"/>
          <p:cNvSpPr/>
          <p:nvPr/>
        </p:nvSpPr>
        <p:spPr>
          <a:xfrm>
            <a:off x="922941" y="1078194"/>
            <a:ext cx="42242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chemeClr val="tx2"/>
                </a:solidFill>
              </a:rPr>
              <a:t>对行政工作有更深入的认识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5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41200"/>
            <a:ext cx="729465" cy="4109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91153" y="285073"/>
            <a:ext cx="55715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tx2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工作中存在的问题</a:t>
            </a:r>
          </a:p>
        </p:txBody>
      </p:sp>
      <p:sp>
        <p:nvSpPr>
          <p:cNvPr id="4" name="矩形 3"/>
          <p:cNvSpPr/>
          <p:nvPr/>
        </p:nvSpPr>
        <p:spPr>
          <a:xfrm>
            <a:off x="826420" y="341200"/>
            <a:ext cx="193043" cy="41096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22941" y="1078194"/>
            <a:ext cx="54553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chemeClr val="tx2"/>
                </a:solidFill>
              </a:rPr>
              <a:t>自身学识、能力与阅历与预期有差距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900421" y="1728195"/>
            <a:ext cx="8533859" cy="4606594"/>
            <a:chOff x="1900421" y="1728195"/>
            <a:chExt cx="8533859" cy="4606594"/>
          </a:xfrm>
        </p:grpSpPr>
        <p:grpSp>
          <p:nvGrpSpPr>
            <p:cNvPr id="5" name="0c517274-8d2a-4522-b419-8750610867a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2"/>
              </p:custDataLst>
            </p:nvPr>
          </p:nvGrpSpPr>
          <p:grpSpPr>
            <a:xfrm>
              <a:off x="2102735" y="1728195"/>
              <a:ext cx="7986529" cy="4606594"/>
              <a:chOff x="1091444" y="54622"/>
              <a:chExt cx="10032408" cy="5786647"/>
            </a:xfrm>
          </p:grpSpPr>
          <p:sp>
            <p:nvSpPr>
              <p:cNvPr id="6" name="ísliḋè"/>
              <p:cNvSpPr/>
              <p:nvPr/>
            </p:nvSpPr>
            <p:spPr>
              <a:xfrm>
                <a:off x="1295466" y="2960948"/>
                <a:ext cx="1920214" cy="2880321"/>
              </a:xfrm>
              <a:custGeom>
                <a:avLst/>
                <a:gdLst>
                  <a:gd name="connsiteX0" fmla="*/ 528059 w 1920214"/>
                  <a:gd name="connsiteY0" fmla="*/ 0 h 2880321"/>
                  <a:gd name="connsiteX1" fmla="*/ 672075 w 1920214"/>
                  <a:gd name="connsiteY1" fmla="*/ 0 h 2880321"/>
                  <a:gd name="connsiteX2" fmla="*/ 1248139 w 1920214"/>
                  <a:gd name="connsiteY2" fmla="*/ 0 h 2880321"/>
                  <a:gd name="connsiteX3" fmla="*/ 1392154 w 1920214"/>
                  <a:gd name="connsiteY3" fmla="*/ 0 h 2880321"/>
                  <a:gd name="connsiteX4" fmla="*/ 1440160 w 1920214"/>
                  <a:gd name="connsiteY4" fmla="*/ 48006 h 2880321"/>
                  <a:gd name="connsiteX5" fmla="*/ 1440160 w 1920214"/>
                  <a:gd name="connsiteY5" fmla="*/ 240026 h 2880321"/>
                  <a:gd name="connsiteX6" fmla="*/ 1392154 w 1920214"/>
                  <a:gd name="connsiteY6" fmla="*/ 288032 h 2880321"/>
                  <a:gd name="connsiteX7" fmla="*/ 1248139 w 1920214"/>
                  <a:gd name="connsiteY7" fmla="*/ 288032 h 2880321"/>
                  <a:gd name="connsiteX8" fmla="*/ 1248139 w 1920214"/>
                  <a:gd name="connsiteY8" fmla="*/ 1102527 h 2880321"/>
                  <a:gd name="connsiteX9" fmla="*/ 1333824 w 1920214"/>
                  <a:gd name="connsiteY9" fmla="*/ 1127795 h 2880321"/>
                  <a:gd name="connsiteX10" fmla="*/ 1920214 w 1920214"/>
                  <a:gd name="connsiteY10" fmla="*/ 1968219 h 2880321"/>
                  <a:gd name="connsiteX11" fmla="*/ 960107 w 1920214"/>
                  <a:gd name="connsiteY11" fmla="*/ 2880321 h 2880321"/>
                  <a:gd name="connsiteX12" fmla="*/ 0 w 1920214"/>
                  <a:gd name="connsiteY12" fmla="*/ 1968219 h 2880321"/>
                  <a:gd name="connsiteX13" fmla="*/ 586390 w 1920214"/>
                  <a:gd name="connsiteY13" fmla="*/ 1127795 h 2880321"/>
                  <a:gd name="connsiteX14" fmla="*/ 672075 w 1920214"/>
                  <a:gd name="connsiteY14" fmla="*/ 1102527 h 2880321"/>
                  <a:gd name="connsiteX15" fmla="*/ 672075 w 1920214"/>
                  <a:gd name="connsiteY15" fmla="*/ 288032 h 2880321"/>
                  <a:gd name="connsiteX16" fmla="*/ 528059 w 1920214"/>
                  <a:gd name="connsiteY16" fmla="*/ 288032 h 2880321"/>
                  <a:gd name="connsiteX17" fmla="*/ 480053 w 1920214"/>
                  <a:gd name="connsiteY17" fmla="*/ 240026 h 2880321"/>
                  <a:gd name="connsiteX18" fmla="*/ 480053 w 1920214"/>
                  <a:gd name="connsiteY18" fmla="*/ 48006 h 2880321"/>
                  <a:gd name="connsiteX19" fmla="*/ 528059 w 1920214"/>
                  <a:gd name="connsiteY19" fmla="*/ 0 h 2880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20214" h="2880321">
                    <a:moveTo>
                      <a:pt x="528059" y="0"/>
                    </a:moveTo>
                    <a:lnTo>
                      <a:pt x="672075" y="0"/>
                    </a:lnTo>
                    <a:lnTo>
                      <a:pt x="1248139" y="0"/>
                    </a:lnTo>
                    <a:lnTo>
                      <a:pt x="1392154" y="0"/>
                    </a:lnTo>
                    <a:cubicBezTo>
                      <a:pt x="1418667" y="0"/>
                      <a:pt x="1440160" y="21493"/>
                      <a:pt x="1440160" y="48006"/>
                    </a:cubicBezTo>
                    <a:lnTo>
                      <a:pt x="1440160" y="240026"/>
                    </a:lnTo>
                    <a:cubicBezTo>
                      <a:pt x="1440160" y="266539"/>
                      <a:pt x="1418667" y="288032"/>
                      <a:pt x="1392154" y="288032"/>
                    </a:cubicBezTo>
                    <a:lnTo>
                      <a:pt x="1248139" y="288032"/>
                    </a:lnTo>
                    <a:lnTo>
                      <a:pt x="1248139" y="1102527"/>
                    </a:lnTo>
                    <a:lnTo>
                      <a:pt x="1333824" y="1127795"/>
                    </a:lnTo>
                    <a:cubicBezTo>
                      <a:pt x="1678421" y="1266259"/>
                      <a:pt x="1920214" y="1590414"/>
                      <a:pt x="1920214" y="1968219"/>
                    </a:cubicBezTo>
                    <a:cubicBezTo>
                      <a:pt x="1920214" y="2471959"/>
                      <a:pt x="1490359" y="2880321"/>
                      <a:pt x="960107" y="2880321"/>
                    </a:cubicBezTo>
                    <a:cubicBezTo>
                      <a:pt x="429855" y="2880321"/>
                      <a:pt x="0" y="2471959"/>
                      <a:pt x="0" y="1968219"/>
                    </a:cubicBezTo>
                    <a:cubicBezTo>
                      <a:pt x="0" y="1590414"/>
                      <a:pt x="241793" y="1266259"/>
                      <a:pt x="586390" y="1127795"/>
                    </a:cubicBezTo>
                    <a:lnTo>
                      <a:pt x="672075" y="1102527"/>
                    </a:lnTo>
                    <a:lnTo>
                      <a:pt x="672075" y="288032"/>
                    </a:lnTo>
                    <a:lnTo>
                      <a:pt x="528059" y="288032"/>
                    </a:lnTo>
                    <a:cubicBezTo>
                      <a:pt x="501546" y="288032"/>
                      <a:pt x="480053" y="266539"/>
                      <a:pt x="480053" y="240026"/>
                    </a:cubicBezTo>
                    <a:lnTo>
                      <a:pt x="480053" y="48006"/>
                    </a:lnTo>
                    <a:cubicBezTo>
                      <a:pt x="480053" y="21493"/>
                      <a:pt x="501546" y="0"/>
                      <a:pt x="528059" y="0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" name="ïSḻiḋé"/>
              <p:cNvSpPr/>
              <p:nvPr/>
            </p:nvSpPr>
            <p:spPr>
              <a:xfrm>
                <a:off x="8976319" y="2960948"/>
                <a:ext cx="1920214" cy="2880321"/>
              </a:xfrm>
              <a:custGeom>
                <a:avLst/>
                <a:gdLst>
                  <a:gd name="connsiteX0" fmla="*/ 528059 w 1920214"/>
                  <a:gd name="connsiteY0" fmla="*/ 0 h 2880321"/>
                  <a:gd name="connsiteX1" fmla="*/ 672075 w 1920214"/>
                  <a:gd name="connsiteY1" fmla="*/ 0 h 2880321"/>
                  <a:gd name="connsiteX2" fmla="*/ 1248139 w 1920214"/>
                  <a:gd name="connsiteY2" fmla="*/ 0 h 2880321"/>
                  <a:gd name="connsiteX3" fmla="*/ 1392154 w 1920214"/>
                  <a:gd name="connsiteY3" fmla="*/ 0 h 2880321"/>
                  <a:gd name="connsiteX4" fmla="*/ 1440160 w 1920214"/>
                  <a:gd name="connsiteY4" fmla="*/ 48006 h 2880321"/>
                  <a:gd name="connsiteX5" fmla="*/ 1440160 w 1920214"/>
                  <a:gd name="connsiteY5" fmla="*/ 240026 h 2880321"/>
                  <a:gd name="connsiteX6" fmla="*/ 1392154 w 1920214"/>
                  <a:gd name="connsiteY6" fmla="*/ 288032 h 2880321"/>
                  <a:gd name="connsiteX7" fmla="*/ 1248139 w 1920214"/>
                  <a:gd name="connsiteY7" fmla="*/ 288032 h 2880321"/>
                  <a:gd name="connsiteX8" fmla="*/ 1248139 w 1920214"/>
                  <a:gd name="connsiteY8" fmla="*/ 1102527 h 2880321"/>
                  <a:gd name="connsiteX9" fmla="*/ 1333824 w 1920214"/>
                  <a:gd name="connsiteY9" fmla="*/ 1127795 h 2880321"/>
                  <a:gd name="connsiteX10" fmla="*/ 1920214 w 1920214"/>
                  <a:gd name="connsiteY10" fmla="*/ 1968219 h 2880321"/>
                  <a:gd name="connsiteX11" fmla="*/ 960107 w 1920214"/>
                  <a:gd name="connsiteY11" fmla="*/ 2880321 h 2880321"/>
                  <a:gd name="connsiteX12" fmla="*/ 0 w 1920214"/>
                  <a:gd name="connsiteY12" fmla="*/ 1968219 h 2880321"/>
                  <a:gd name="connsiteX13" fmla="*/ 586390 w 1920214"/>
                  <a:gd name="connsiteY13" fmla="*/ 1127795 h 2880321"/>
                  <a:gd name="connsiteX14" fmla="*/ 672075 w 1920214"/>
                  <a:gd name="connsiteY14" fmla="*/ 1102527 h 2880321"/>
                  <a:gd name="connsiteX15" fmla="*/ 672075 w 1920214"/>
                  <a:gd name="connsiteY15" fmla="*/ 288032 h 2880321"/>
                  <a:gd name="connsiteX16" fmla="*/ 528059 w 1920214"/>
                  <a:gd name="connsiteY16" fmla="*/ 288032 h 2880321"/>
                  <a:gd name="connsiteX17" fmla="*/ 480053 w 1920214"/>
                  <a:gd name="connsiteY17" fmla="*/ 240026 h 2880321"/>
                  <a:gd name="connsiteX18" fmla="*/ 480053 w 1920214"/>
                  <a:gd name="connsiteY18" fmla="*/ 48006 h 2880321"/>
                  <a:gd name="connsiteX19" fmla="*/ 528059 w 1920214"/>
                  <a:gd name="connsiteY19" fmla="*/ 0 h 2880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20214" h="2880321">
                    <a:moveTo>
                      <a:pt x="528059" y="0"/>
                    </a:moveTo>
                    <a:lnTo>
                      <a:pt x="672075" y="0"/>
                    </a:lnTo>
                    <a:lnTo>
                      <a:pt x="1248139" y="0"/>
                    </a:lnTo>
                    <a:lnTo>
                      <a:pt x="1392154" y="0"/>
                    </a:lnTo>
                    <a:cubicBezTo>
                      <a:pt x="1418667" y="0"/>
                      <a:pt x="1440160" y="21493"/>
                      <a:pt x="1440160" y="48006"/>
                    </a:cubicBezTo>
                    <a:lnTo>
                      <a:pt x="1440160" y="240026"/>
                    </a:lnTo>
                    <a:cubicBezTo>
                      <a:pt x="1440160" y="266539"/>
                      <a:pt x="1418667" y="288032"/>
                      <a:pt x="1392154" y="288032"/>
                    </a:cubicBezTo>
                    <a:lnTo>
                      <a:pt x="1248139" y="288032"/>
                    </a:lnTo>
                    <a:lnTo>
                      <a:pt x="1248139" y="1102527"/>
                    </a:lnTo>
                    <a:lnTo>
                      <a:pt x="1333824" y="1127795"/>
                    </a:lnTo>
                    <a:cubicBezTo>
                      <a:pt x="1678421" y="1266259"/>
                      <a:pt x="1920214" y="1590414"/>
                      <a:pt x="1920214" y="1968219"/>
                    </a:cubicBezTo>
                    <a:cubicBezTo>
                      <a:pt x="1920214" y="2471959"/>
                      <a:pt x="1490359" y="2880321"/>
                      <a:pt x="960107" y="2880321"/>
                    </a:cubicBezTo>
                    <a:cubicBezTo>
                      <a:pt x="429855" y="2880321"/>
                      <a:pt x="0" y="2471959"/>
                      <a:pt x="0" y="1968219"/>
                    </a:cubicBezTo>
                    <a:cubicBezTo>
                      <a:pt x="0" y="1590414"/>
                      <a:pt x="241793" y="1266259"/>
                      <a:pt x="586390" y="1127795"/>
                    </a:cubicBezTo>
                    <a:lnTo>
                      <a:pt x="672075" y="1102527"/>
                    </a:lnTo>
                    <a:lnTo>
                      <a:pt x="672075" y="288032"/>
                    </a:lnTo>
                    <a:lnTo>
                      <a:pt x="528059" y="288032"/>
                    </a:lnTo>
                    <a:cubicBezTo>
                      <a:pt x="501546" y="288032"/>
                      <a:pt x="480053" y="266539"/>
                      <a:pt x="480053" y="240026"/>
                    </a:cubicBezTo>
                    <a:lnTo>
                      <a:pt x="480053" y="48006"/>
                    </a:lnTo>
                    <a:cubicBezTo>
                      <a:pt x="480053" y="21493"/>
                      <a:pt x="501546" y="0"/>
                      <a:pt x="528059" y="0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" name="iŝḻide"/>
              <p:cNvSpPr/>
              <p:nvPr/>
            </p:nvSpPr>
            <p:spPr>
              <a:xfrm>
                <a:off x="5135894" y="2960948"/>
                <a:ext cx="1920214" cy="2880321"/>
              </a:xfrm>
              <a:custGeom>
                <a:avLst/>
                <a:gdLst>
                  <a:gd name="connsiteX0" fmla="*/ 528059 w 1920214"/>
                  <a:gd name="connsiteY0" fmla="*/ 0 h 2880321"/>
                  <a:gd name="connsiteX1" fmla="*/ 672075 w 1920214"/>
                  <a:gd name="connsiteY1" fmla="*/ 0 h 2880321"/>
                  <a:gd name="connsiteX2" fmla="*/ 1248139 w 1920214"/>
                  <a:gd name="connsiteY2" fmla="*/ 0 h 2880321"/>
                  <a:gd name="connsiteX3" fmla="*/ 1392154 w 1920214"/>
                  <a:gd name="connsiteY3" fmla="*/ 0 h 2880321"/>
                  <a:gd name="connsiteX4" fmla="*/ 1440160 w 1920214"/>
                  <a:gd name="connsiteY4" fmla="*/ 48006 h 2880321"/>
                  <a:gd name="connsiteX5" fmla="*/ 1440160 w 1920214"/>
                  <a:gd name="connsiteY5" fmla="*/ 240026 h 2880321"/>
                  <a:gd name="connsiteX6" fmla="*/ 1392154 w 1920214"/>
                  <a:gd name="connsiteY6" fmla="*/ 288032 h 2880321"/>
                  <a:gd name="connsiteX7" fmla="*/ 1248139 w 1920214"/>
                  <a:gd name="connsiteY7" fmla="*/ 288032 h 2880321"/>
                  <a:gd name="connsiteX8" fmla="*/ 1248139 w 1920214"/>
                  <a:gd name="connsiteY8" fmla="*/ 1102527 h 2880321"/>
                  <a:gd name="connsiteX9" fmla="*/ 1333824 w 1920214"/>
                  <a:gd name="connsiteY9" fmla="*/ 1127795 h 2880321"/>
                  <a:gd name="connsiteX10" fmla="*/ 1920214 w 1920214"/>
                  <a:gd name="connsiteY10" fmla="*/ 1968219 h 2880321"/>
                  <a:gd name="connsiteX11" fmla="*/ 960107 w 1920214"/>
                  <a:gd name="connsiteY11" fmla="*/ 2880321 h 2880321"/>
                  <a:gd name="connsiteX12" fmla="*/ 0 w 1920214"/>
                  <a:gd name="connsiteY12" fmla="*/ 1968219 h 2880321"/>
                  <a:gd name="connsiteX13" fmla="*/ 586390 w 1920214"/>
                  <a:gd name="connsiteY13" fmla="*/ 1127795 h 2880321"/>
                  <a:gd name="connsiteX14" fmla="*/ 672075 w 1920214"/>
                  <a:gd name="connsiteY14" fmla="*/ 1102527 h 2880321"/>
                  <a:gd name="connsiteX15" fmla="*/ 672075 w 1920214"/>
                  <a:gd name="connsiteY15" fmla="*/ 288032 h 2880321"/>
                  <a:gd name="connsiteX16" fmla="*/ 528059 w 1920214"/>
                  <a:gd name="connsiteY16" fmla="*/ 288032 h 2880321"/>
                  <a:gd name="connsiteX17" fmla="*/ 480053 w 1920214"/>
                  <a:gd name="connsiteY17" fmla="*/ 240026 h 2880321"/>
                  <a:gd name="connsiteX18" fmla="*/ 480053 w 1920214"/>
                  <a:gd name="connsiteY18" fmla="*/ 48006 h 2880321"/>
                  <a:gd name="connsiteX19" fmla="*/ 528059 w 1920214"/>
                  <a:gd name="connsiteY19" fmla="*/ 0 h 2880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20214" h="2880321">
                    <a:moveTo>
                      <a:pt x="528059" y="0"/>
                    </a:moveTo>
                    <a:lnTo>
                      <a:pt x="672075" y="0"/>
                    </a:lnTo>
                    <a:lnTo>
                      <a:pt x="1248139" y="0"/>
                    </a:lnTo>
                    <a:lnTo>
                      <a:pt x="1392154" y="0"/>
                    </a:lnTo>
                    <a:cubicBezTo>
                      <a:pt x="1418667" y="0"/>
                      <a:pt x="1440160" y="21493"/>
                      <a:pt x="1440160" y="48006"/>
                    </a:cubicBezTo>
                    <a:lnTo>
                      <a:pt x="1440160" y="240026"/>
                    </a:lnTo>
                    <a:cubicBezTo>
                      <a:pt x="1440160" y="266539"/>
                      <a:pt x="1418667" y="288032"/>
                      <a:pt x="1392154" y="288032"/>
                    </a:cubicBezTo>
                    <a:lnTo>
                      <a:pt x="1248139" y="288032"/>
                    </a:lnTo>
                    <a:lnTo>
                      <a:pt x="1248139" y="1102527"/>
                    </a:lnTo>
                    <a:lnTo>
                      <a:pt x="1333824" y="1127795"/>
                    </a:lnTo>
                    <a:cubicBezTo>
                      <a:pt x="1678421" y="1266259"/>
                      <a:pt x="1920214" y="1590414"/>
                      <a:pt x="1920214" y="1968219"/>
                    </a:cubicBezTo>
                    <a:cubicBezTo>
                      <a:pt x="1920214" y="2471959"/>
                      <a:pt x="1490359" y="2880321"/>
                      <a:pt x="960107" y="2880321"/>
                    </a:cubicBezTo>
                    <a:cubicBezTo>
                      <a:pt x="429855" y="2880321"/>
                      <a:pt x="0" y="2471959"/>
                      <a:pt x="0" y="1968219"/>
                    </a:cubicBezTo>
                    <a:cubicBezTo>
                      <a:pt x="0" y="1590414"/>
                      <a:pt x="241793" y="1266259"/>
                      <a:pt x="586390" y="1127795"/>
                    </a:cubicBezTo>
                    <a:lnTo>
                      <a:pt x="672075" y="1102527"/>
                    </a:lnTo>
                    <a:lnTo>
                      <a:pt x="672075" y="288032"/>
                    </a:lnTo>
                    <a:lnTo>
                      <a:pt x="528059" y="288032"/>
                    </a:lnTo>
                    <a:cubicBezTo>
                      <a:pt x="501546" y="288032"/>
                      <a:pt x="480053" y="266539"/>
                      <a:pt x="480053" y="240026"/>
                    </a:cubicBezTo>
                    <a:lnTo>
                      <a:pt x="480053" y="48006"/>
                    </a:lnTo>
                    <a:cubicBezTo>
                      <a:pt x="480053" y="21493"/>
                      <a:pt x="501546" y="0"/>
                      <a:pt x="528059" y="0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" name="íṥlidè"/>
              <p:cNvSpPr/>
              <p:nvPr/>
            </p:nvSpPr>
            <p:spPr>
              <a:xfrm rot="17384753">
                <a:off x="1506505" y="4196110"/>
                <a:ext cx="1429440" cy="1717508"/>
              </a:xfrm>
              <a:custGeom>
                <a:avLst/>
                <a:gdLst>
                  <a:gd name="connsiteX0" fmla="*/ 1072041 w 1230349"/>
                  <a:gd name="connsiteY0" fmla="*/ 1139095 h 1364458"/>
                  <a:gd name="connsiteX1" fmla="*/ 283459 w 1230349"/>
                  <a:gd name="connsiteY1" fmla="*/ 1256777 h 1364458"/>
                  <a:gd name="connsiteX2" fmla="*/ 17206 w 1230349"/>
                  <a:gd name="connsiteY2" fmla="*/ 522003 h 1364458"/>
                  <a:gd name="connsiteX3" fmla="*/ 615175 w 1230349"/>
                  <a:gd name="connsiteY3" fmla="*/ -1 h 1364458"/>
                  <a:gd name="connsiteX4" fmla="*/ 1072041 w 1230349"/>
                  <a:gd name="connsiteY4" fmla="*/ 1139095 h 1364458"/>
                  <a:gd name="connsiteX0-1" fmla="*/ 1072080 w 1072080"/>
                  <a:gd name="connsiteY0-2" fmla="*/ 1139096 h 1364480"/>
                  <a:gd name="connsiteX1-3" fmla="*/ 283498 w 1072080"/>
                  <a:gd name="connsiteY1-4" fmla="*/ 1256778 h 1364480"/>
                  <a:gd name="connsiteX2-5" fmla="*/ 17245 w 1072080"/>
                  <a:gd name="connsiteY2-6" fmla="*/ 522004 h 1364480"/>
                  <a:gd name="connsiteX3-7" fmla="*/ 615214 w 1072080"/>
                  <a:gd name="connsiteY3-8" fmla="*/ 0 h 1364480"/>
                  <a:gd name="connsiteX4-9" fmla="*/ 1072080 w 1072080"/>
                  <a:gd name="connsiteY4-10" fmla="*/ 1139096 h 1364480"/>
                  <a:gd name="connsiteX0-11" fmla="*/ 1072080 w 1072080"/>
                  <a:gd name="connsiteY0-12" fmla="*/ 1139096 h 1364480"/>
                  <a:gd name="connsiteX1-13" fmla="*/ 283498 w 1072080"/>
                  <a:gd name="connsiteY1-14" fmla="*/ 1256778 h 1364480"/>
                  <a:gd name="connsiteX2-15" fmla="*/ 17245 w 1072080"/>
                  <a:gd name="connsiteY2-16" fmla="*/ 522004 h 1364480"/>
                  <a:gd name="connsiteX3-17" fmla="*/ 615214 w 1072080"/>
                  <a:gd name="connsiteY3-18" fmla="*/ 0 h 1364480"/>
                  <a:gd name="connsiteX4-19" fmla="*/ 1072080 w 1072080"/>
                  <a:gd name="connsiteY4-20" fmla="*/ 1139096 h 1364480"/>
                  <a:gd name="connsiteX0-21" fmla="*/ 1072080 w 1072080"/>
                  <a:gd name="connsiteY0-22" fmla="*/ 1139096 h 1364480"/>
                  <a:gd name="connsiteX1-23" fmla="*/ 283498 w 1072080"/>
                  <a:gd name="connsiteY1-24" fmla="*/ 1256778 h 1364480"/>
                  <a:gd name="connsiteX2-25" fmla="*/ 17245 w 1072080"/>
                  <a:gd name="connsiteY2-26" fmla="*/ 522004 h 1364480"/>
                  <a:gd name="connsiteX3-27" fmla="*/ 615214 w 1072080"/>
                  <a:gd name="connsiteY3-28" fmla="*/ 0 h 1364480"/>
                  <a:gd name="connsiteX4-29" fmla="*/ 1072080 w 1072080"/>
                  <a:gd name="connsiteY4-30" fmla="*/ 1139096 h 1364480"/>
                  <a:gd name="connsiteX0-31" fmla="*/ 1072080 w 1072080"/>
                  <a:gd name="connsiteY0-32" fmla="*/ 1139096 h 1364480"/>
                  <a:gd name="connsiteX1-33" fmla="*/ 283498 w 1072080"/>
                  <a:gd name="connsiteY1-34" fmla="*/ 1256778 h 1364480"/>
                  <a:gd name="connsiteX2-35" fmla="*/ 17245 w 1072080"/>
                  <a:gd name="connsiteY2-36" fmla="*/ 522004 h 1364480"/>
                  <a:gd name="connsiteX3-37" fmla="*/ 615214 w 1072080"/>
                  <a:gd name="connsiteY3-38" fmla="*/ 0 h 1364480"/>
                  <a:gd name="connsiteX4-39" fmla="*/ 1072080 w 1072080"/>
                  <a:gd name="connsiteY4-40" fmla="*/ 1139096 h 1364480"/>
                  <a:gd name="connsiteX0-41" fmla="*/ 1072080 w 1072080"/>
                  <a:gd name="connsiteY0-42" fmla="*/ 1097514 h 1322898"/>
                  <a:gd name="connsiteX1-43" fmla="*/ 283498 w 1072080"/>
                  <a:gd name="connsiteY1-44" fmla="*/ 1215196 h 1322898"/>
                  <a:gd name="connsiteX2-45" fmla="*/ 17245 w 1072080"/>
                  <a:gd name="connsiteY2-46" fmla="*/ 480422 h 1322898"/>
                  <a:gd name="connsiteX3-47" fmla="*/ 512972 w 1072080"/>
                  <a:gd name="connsiteY3-48" fmla="*/ 0 h 1322898"/>
                  <a:gd name="connsiteX4-49" fmla="*/ 1072080 w 1072080"/>
                  <a:gd name="connsiteY4-50" fmla="*/ 1097514 h 132289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072080" h="1322898">
                    <a:moveTo>
                      <a:pt x="1072080" y="1097514"/>
                    </a:moveTo>
                    <a:cubicBezTo>
                      <a:pt x="870556" y="1345364"/>
                      <a:pt x="536931" y="1395152"/>
                      <a:pt x="283498" y="1215196"/>
                    </a:cubicBezTo>
                    <a:cubicBezTo>
                      <a:pt x="62539" y="1058299"/>
                      <a:pt x="-44374" y="763253"/>
                      <a:pt x="17245" y="480422"/>
                    </a:cubicBezTo>
                    <a:cubicBezTo>
                      <a:pt x="83967" y="174169"/>
                      <a:pt x="228873" y="0"/>
                      <a:pt x="512972" y="0"/>
                    </a:cubicBezTo>
                    <a:cubicBezTo>
                      <a:pt x="666152" y="164569"/>
                      <a:pt x="708983" y="905772"/>
                      <a:pt x="1072080" y="109751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" name="ïŝľiḍé"/>
              <p:cNvSpPr/>
              <p:nvPr/>
            </p:nvSpPr>
            <p:spPr>
              <a:xfrm rot="17481949">
                <a:off x="9444284" y="4632014"/>
                <a:ext cx="900901" cy="1439273"/>
              </a:xfrm>
              <a:custGeom>
                <a:avLst/>
                <a:gdLst>
                  <a:gd name="connsiteX0" fmla="*/ 675667 w 1191804"/>
                  <a:gd name="connsiteY0" fmla="*/ 1295968 h 1301826"/>
                  <a:gd name="connsiteX1" fmla="*/ 54536 w 1191804"/>
                  <a:gd name="connsiteY1" fmla="*/ 922944 h 1301826"/>
                  <a:gd name="connsiteX2" fmla="*/ 147348 w 1191804"/>
                  <a:gd name="connsiteY2" fmla="*/ 222399 h 1301826"/>
                  <a:gd name="connsiteX3" fmla="*/ 675667 w 1191804"/>
                  <a:gd name="connsiteY3" fmla="*/ 1295968 h 1301826"/>
                  <a:gd name="connsiteX0-1" fmla="*/ 675676 w 675676"/>
                  <a:gd name="connsiteY0-2" fmla="*/ 1073569 h 1079455"/>
                  <a:gd name="connsiteX1-3" fmla="*/ 54545 w 675676"/>
                  <a:gd name="connsiteY1-4" fmla="*/ 700545 h 1079455"/>
                  <a:gd name="connsiteX2-5" fmla="*/ 147357 w 675676"/>
                  <a:gd name="connsiteY2-6" fmla="*/ 0 h 1079455"/>
                  <a:gd name="connsiteX3-7" fmla="*/ 675676 w 675676"/>
                  <a:gd name="connsiteY3-8" fmla="*/ 1073569 h 1079455"/>
                  <a:gd name="connsiteX0-9" fmla="*/ 675676 w 675676"/>
                  <a:gd name="connsiteY0-10" fmla="*/ 1073569 h 1079455"/>
                  <a:gd name="connsiteX1-11" fmla="*/ 54545 w 675676"/>
                  <a:gd name="connsiteY1-12" fmla="*/ 700545 h 1079455"/>
                  <a:gd name="connsiteX2-13" fmla="*/ 147357 w 675676"/>
                  <a:gd name="connsiteY2-14" fmla="*/ 0 h 1079455"/>
                  <a:gd name="connsiteX3-15" fmla="*/ 675676 w 675676"/>
                  <a:gd name="connsiteY3-16" fmla="*/ 1073569 h 107945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675676" h="1079455">
                    <a:moveTo>
                      <a:pt x="675676" y="1073569"/>
                    </a:moveTo>
                    <a:cubicBezTo>
                      <a:pt x="416077" y="1111870"/>
                      <a:pt x="164022" y="960497"/>
                      <a:pt x="54545" y="700545"/>
                    </a:cubicBezTo>
                    <a:cubicBezTo>
                      <a:pt x="-43619" y="467458"/>
                      <a:pt x="-7274" y="193127"/>
                      <a:pt x="147357" y="0"/>
                    </a:cubicBezTo>
                    <a:cubicBezTo>
                      <a:pt x="296367" y="435512"/>
                      <a:pt x="505724" y="560036"/>
                      <a:pt x="675676" y="1073569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íśļiḍe"/>
              <p:cNvSpPr/>
              <p:nvPr/>
            </p:nvSpPr>
            <p:spPr>
              <a:xfrm rot="17360487">
                <a:off x="5494826" y="4399634"/>
                <a:ext cx="1049705" cy="1725607"/>
              </a:xfrm>
              <a:custGeom>
                <a:avLst/>
                <a:gdLst>
                  <a:gd name="connsiteX0" fmla="*/ 784880 w 1308604"/>
                  <a:gd name="connsiteY0" fmla="*/ 1275518 h 1288478"/>
                  <a:gd name="connsiteX1" fmla="*/ 27967 w 1308604"/>
                  <a:gd name="connsiteY1" fmla="*/ 830578 h 1288478"/>
                  <a:gd name="connsiteX2" fmla="*/ 418231 w 1308604"/>
                  <a:gd name="connsiteY2" fmla="*/ 43393 h 1288478"/>
                  <a:gd name="connsiteX3" fmla="*/ 784880 w 1308604"/>
                  <a:gd name="connsiteY3" fmla="*/ 1275518 h 1288478"/>
                  <a:gd name="connsiteX0-1" fmla="*/ 787279 w 787279"/>
                  <a:gd name="connsiteY0-2" fmla="*/ 1281152 h 1294205"/>
                  <a:gd name="connsiteX1-3" fmla="*/ 30366 w 787279"/>
                  <a:gd name="connsiteY1-4" fmla="*/ 836212 h 1294205"/>
                  <a:gd name="connsiteX2-5" fmla="*/ 398693 w 787279"/>
                  <a:gd name="connsiteY2-6" fmla="*/ 0 h 1294205"/>
                  <a:gd name="connsiteX3-7" fmla="*/ 787279 w 787279"/>
                  <a:gd name="connsiteY3-8" fmla="*/ 1281152 h 1294205"/>
                  <a:gd name="connsiteX0-9" fmla="*/ 787279 w 787279"/>
                  <a:gd name="connsiteY0-10" fmla="*/ 1281152 h 1294205"/>
                  <a:gd name="connsiteX1-11" fmla="*/ 30366 w 787279"/>
                  <a:gd name="connsiteY1-12" fmla="*/ 836212 h 1294205"/>
                  <a:gd name="connsiteX2-13" fmla="*/ 398693 w 787279"/>
                  <a:gd name="connsiteY2-14" fmla="*/ 0 h 1294205"/>
                  <a:gd name="connsiteX3-15" fmla="*/ 787279 w 787279"/>
                  <a:gd name="connsiteY3-16" fmla="*/ 1281152 h 1294205"/>
                  <a:gd name="connsiteX0-17" fmla="*/ 787279 w 787279"/>
                  <a:gd name="connsiteY0-18" fmla="*/ 1281152 h 1294205"/>
                  <a:gd name="connsiteX1-19" fmla="*/ 30366 w 787279"/>
                  <a:gd name="connsiteY1-20" fmla="*/ 836212 h 1294205"/>
                  <a:gd name="connsiteX2-21" fmla="*/ 398693 w 787279"/>
                  <a:gd name="connsiteY2-22" fmla="*/ 0 h 1294205"/>
                  <a:gd name="connsiteX3-23" fmla="*/ 787279 w 787279"/>
                  <a:gd name="connsiteY3-24" fmla="*/ 1281152 h 129420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787279" h="1294205">
                    <a:moveTo>
                      <a:pt x="787279" y="1281152"/>
                    </a:moveTo>
                    <a:cubicBezTo>
                      <a:pt x="456136" y="1347557"/>
                      <a:pt x="128113" y="1154734"/>
                      <a:pt x="30366" y="836212"/>
                    </a:cubicBezTo>
                    <a:cubicBezTo>
                      <a:pt x="-68603" y="513706"/>
                      <a:pt x="79571" y="121555"/>
                      <a:pt x="398693" y="0"/>
                    </a:cubicBezTo>
                    <a:cubicBezTo>
                      <a:pt x="590757" y="367281"/>
                      <a:pt x="584119" y="747583"/>
                      <a:pt x="787279" y="128115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íṣḷíḓè"/>
              <p:cNvSpPr/>
              <p:nvPr/>
            </p:nvSpPr>
            <p:spPr>
              <a:xfrm rot="18900000">
                <a:off x="2123205" y="2636559"/>
                <a:ext cx="288032" cy="288032"/>
              </a:xfrm>
              <a:prstGeom prst="teardrop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íslíḓe"/>
              <p:cNvSpPr/>
              <p:nvPr/>
            </p:nvSpPr>
            <p:spPr>
              <a:xfrm rot="18900000">
                <a:off x="5963632" y="2636559"/>
                <a:ext cx="288032" cy="288032"/>
              </a:xfrm>
              <a:prstGeom prst="teardrop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íŝļídê"/>
              <p:cNvSpPr/>
              <p:nvPr/>
            </p:nvSpPr>
            <p:spPr>
              <a:xfrm rot="18900000">
                <a:off x="9804059" y="2636559"/>
                <a:ext cx="288032" cy="288032"/>
              </a:xfrm>
              <a:prstGeom prst="teardrop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ïs1ïḋè"/>
              <p:cNvSpPr txBox="1"/>
              <p:nvPr/>
            </p:nvSpPr>
            <p:spPr>
              <a:xfrm>
                <a:off x="1091444" y="54622"/>
                <a:ext cx="2347508" cy="871212"/>
              </a:xfrm>
              <a:prstGeom prst="rect">
                <a:avLst/>
              </a:prstGeom>
              <a:noFill/>
            </p:spPr>
            <p:txBody>
              <a:bodyPr wrap="none" lIns="216000" tIns="0" rIns="216000" bIns="0" anchor="ctr" anchorCtr="1">
                <a:norm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accent1">
                        <a:lumMod val="100000"/>
                      </a:schemeClr>
                    </a:solidFill>
                  </a:rPr>
                  <a:t>工作效率</a:t>
                </a:r>
              </a:p>
            </p:txBody>
          </p:sp>
          <p:sp>
            <p:nvSpPr>
              <p:cNvPr id="20" name="işlïďé"/>
              <p:cNvSpPr txBox="1"/>
              <p:nvPr/>
            </p:nvSpPr>
            <p:spPr>
              <a:xfrm>
                <a:off x="4933894" y="54622"/>
                <a:ext cx="2347508" cy="871211"/>
              </a:xfrm>
              <a:prstGeom prst="rect">
                <a:avLst/>
              </a:prstGeom>
              <a:noFill/>
            </p:spPr>
            <p:txBody>
              <a:bodyPr wrap="none" lIns="216000" tIns="0" rIns="216000" bIns="0" anchor="ctr" anchorCtr="1">
                <a:norm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accent4">
                        <a:lumMod val="100000"/>
                      </a:schemeClr>
                    </a:solidFill>
                  </a:rPr>
                  <a:t>协调能力</a:t>
                </a:r>
              </a:p>
            </p:txBody>
          </p:sp>
          <p:sp>
            <p:nvSpPr>
              <p:cNvPr id="18" name="íṥḻíḑé"/>
              <p:cNvSpPr txBox="1"/>
              <p:nvPr/>
            </p:nvSpPr>
            <p:spPr>
              <a:xfrm>
                <a:off x="8776344" y="54622"/>
                <a:ext cx="2347508" cy="871211"/>
              </a:xfrm>
              <a:prstGeom prst="rect">
                <a:avLst/>
              </a:prstGeom>
              <a:noFill/>
            </p:spPr>
            <p:txBody>
              <a:bodyPr wrap="none" lIns="216000" tIns="0" rIns="216000" bIns="0" anchor="ctr" anchorCtr="1">
                <a:norm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accent5"/>
                    </a:solidFill>
                  </a:rPr>
                  <a:t>专业技能</a:t>
                </a:r>
              </a:p>
            </p:txBody>
          </p:sp>
        </p:grpSp>
        <p:sp>
          <p:nvSpPr>
            <p:cNvPr id="16" name="矩形 15"/>
            <p:cNvSpPr/>
            <p:nvPr/>
          </p:nvSpPr>
          <p:spPr>
            <a:xfrm>
              <a:off x="1900421" y="2348102"/>
              <a:ext cx="2648511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身处在全新的部门环境，对工作的认识不足，工作效率有待进一步提高。对于各项工作的要求不够细化、不够敏感</a:t>
              </a:r>
              <a:r>
                <a:rPr lang="en-US" altLang="zh-CN" sz="1400" dirty="0"/>
                <a:t>.</a:t>
              </a:r>
              <a:endParaRPr lang="zh-CN" altLang="en-US" sz="1400" dirty="0"/>
            </a:p>
          </p:txBody>
        </p:sp>
        <p:sp>
          <p:nvSpPr>
            <p:cNvPr id="24" name="矩形 23"/>
            <p:cNvSpPr/>
            <p:nvPr/>
          </p:nvSpPr>
          <p:spPr>
            <a:xfrm>
              <a:off x="4886354" y="2348102"/>
              <a:ext cx="2619099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处理对外关系、上下级关系，各部门关系，员工之间的关系，火候掌握的不到位，处理关系缺乏技巧，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7941110" y="2348102"/>
              <a:ext cx="2493170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专业性强的工作不能做到得心应手，自己的管理水平离公司的要求还有一定距离。</a:t>
              </a: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直角三角形 6"/>
          <p:cNvSpPr/>
          <p:nvPr/>
        </p:nvSpPr>
        <p:spPr>
          <a:xfrm rot="5400000">
            <a:off x="0" y="0"/>
            <a:ext cx="1971040" cy="197104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任意多边形 7"/>
          <p:cNvSpPr/>
          <p:nvPr/>
        </p:nvSpPr>
        <p:spPr>
          <a:xfrm flipH="1">
            <a:off x="1554480" y="-6566"/>
            <a:ext cx="10637520" cy="6874728"/>
          </a:xfrm>
          <a:custGeom>
            <a:avLst/>
            <a:gdLst>
              <a:gd name="connsiteX0" fmla="*/ 0 w 2184400"/>
              <a:gd name="connsiteY0" fmla="*/ 0 h 3341624"/>
              <a:gd name="connsiteX1" fmla="*/ 1348994 w 2184400"/>
              <a:gd name="connsiteY1" fmla="*/ 0 h 3341624"/>
              <a:gd name="connsiteX2" fmla="*/ 2184400 w 2184400"/>
              <a:gd name="connsiteY2" fmla="*/ 3341624 h 3341624"/>
              <a:gd name="connsiteX3" fmla="*/ 0 w 2184400"/>
              <a:gd name="connsiteY3" fmla="*/ 3341624 h 3341624"/>
              <a:gd name="connsiteX0-1" fmla="*/ 0 w 3808137"/>
              <a:gd name="connsiteY0-2" fmla="*/ 0 h 3346575"/>
              <a:gd name="connsiteX1-3" fmla="*/ 1348994 w 3808137"/>
              <a:gd name="connsiteY1-4" fmla="*/ 0 h 3346575"/>
              <a:gd name="connsiteX2-5" fmla="*/ 3808137 w 3808137"/>
              <a:gd name="connsiteY2-6" fmla="*/ 3346575 h 3346575"/>
              <a:gd name="connsiteX3-7" fmla="*/ 0 w 3808137"/>
              <a:gd name="connsiteY3-8" fmla="*/ 3341624 h 3346575"/>
              <a:gd name="connsiteX4" fmla="*/ 0 w 3808137"/>
              <a:gd name="connsiteY4" fmla="*/ 0 h 33465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" y="connsiteY4"/>
              </a:cxn>
            </a:cxnLst>
            <a:rect l="l" t="t" r="r" b="b"/>
            <a:pathLst>
              <a:path w="3808137" h="3346575">
                <a:moveTo>
                  <a:pt x="0" y="0"/>
                </a:moveTo>
                <a:lnTo>
                  <a:pt x="1348994" y="0"/>
                </a:lnTo>
                <a:lnTo>
                  <a:pt x="3808137" y="3346575"/>
                </a:lnTo>
                <a:lnTo>
                  <a:pt x="0" y="334162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352047" y="-779013"/>
            <a:ext cx="5154666" cy="5650374"/>
            <a:chOff x="1352047" y="-779013"/>
            <a:chExt cx="5154666" cy="5650374"/>
          </a:xfrm>
        </p:grpSpPr>
        <p:sp>
          <p:nvSpPr>
            <p:cNvPr id="9" name="直角三角形 8"/>
            <p:cNvSpPr/>
            <p:nvPr/>
          </p:nvSpPr>
          <p:spPr>
            <a:xfrm rot="-2700000">
              <a:off x="1352047" y="-779013"/>
              <a:ext cx="5154666" cy="5154666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831340" y="1971040"/>
              <a:ext cx="419608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b="1" spc="300" dirty="0">
                  <a:cs typeface="+mn-ea"/>
                  <a:sym typeface="+mn-lt"/>
                </a:rPr>
                <a:t>PART THREE</a:t>
              </a:r>
              <a:endParaRPr lang="zh-CN" altLang="en-US" sz="5400" b="1" spc="300" dirty="0"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943860" y="3424811"/>
              <a:ext cx="1971040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800" b="1" spc="3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03</a:t>
              </a:r>
              <a:endParaRPr lang="zh-CN" altLang="en-US" sz="8800" b="1" spc="300" dirty="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931535" y="2934970"/>
            <a:ext cx="6520180" cy="937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500" b="1" dirty="0" err="1">
                <a:solidFill>
                  <a:schemeClr val="bg1"/>
                </a:solidFill>
                <a:cs typeface="+mn-ea"/>
                <a:sym typeface="+mn-lt"/>
              </a:rPr>
              <a:t>20XX</a:t>
            </a:r>
            <a:r>
              <a:rPr lang="zh-CN" altLang="en-US" sz="5500" b="1" dirty="0">
                <a:solidFill>
                  <a:schemeClr val="bg1"/>
                </a:solidFill>
                <a:cs typeface="+mn-ea"/>
                <a:sym typeface="+mn-lt"/>
              </a:rPr>
              <a:t>年的工作计划</a:t>
            </a:r>
          </a:p>
        </p:txBody>
      </p:sp>
      <p:sp>
        <p:nvSpPr>
          <p:cNvPr id="13" name="MH_Title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359015" y="3992150"/>
            <a:ext cx="3868420" cy="2710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normAutofit/>
          </a:bodyPr>
          <a:lstStyle>
            <a:defPPr>
              <a:defRPr lang="zh-CN"/>
            </a:defPPr>
            <a:lvl1pPr>
              <a:defRPr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加强学习，拓宽知识面</a:t>
            </a:r>
            <a:endParaRPr lang="en-US" altLang="zh-CN" sz="1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本着实事求是的原则</a:t>
            </a:r>
            <a:endParaRPr lang="en-US" altLang="zh-CN" sz="1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zh-CN" sz="1600" dirty="0">
                <a:solidFill>
                  <a:schemeClr val="bg1"/>
                </a:solidFill>
                <a:latin typeface="+mn-lt"/>
                <a:ea typeface="+mn-ea"/>
                <a:cs typeface="+mn-ea"/>
              </a:rPr>
              <a:t>明确岗位职责</a:t>
            </a:r>
            <a:endParaRPr lang="en-US" altLang="zh-CN" sz="1600" dirty="0">
              <a:solidFill>
                <a:schemeClr val="bg1"/>
              </a:solidFill>
              <a:latin typeface="+mn-lt"/>
              <a:ea typeface="+mn-ea"/>
              <a:cs typeface="+mn-ea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zh-CN" sz="1600" dirty="0">
                <a:solidFill>
                  <a:schemeClr val="bg1"/>
                </a:solidFill>
                <a:latin typeface="+mn-lt"/>
                <a:ea typeface="+mn-ea"/>
                <a:cs typeface="+mn-ea"/>
              </a:rPr>
              <a:t>建立员工教育培训体系</a:t>
            </a:r>
            <a:endParaRPr lang="en-US" altLang="zh-CN" sz="1600" dirty="0">
              <a:solidFill>
                <a:schemeClr val="bg1"/>
              </a:solidFill>
              <a:latin typeface="+mn-lt"/>
              <a:ea typeface="+mn-ea"/>
              <a:cs typeface="+mn-ea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zh-CN" sz="1600" dirty="0">
                <a:solidFill>
                  <a:schemeClr val="bg1"/>
                </a:solidFill>
                <a:latin typeface="+mn-lt"/>
                <a:ea typeface="+mn-ea"/>
                <a:cs typeface="+mn-ea"/>
              </a:rPr>
              <a:t>持续提升人力资源管理水平</a:t>
            </a:r>
            <a:endParaRPr lang="en-US" altLang="zh-CN" sz="1600" dirty="0">
              <a:solidFill>
                <a:schemeClr val="bg1"/>
              </a:solidFill>
              <a:latin typeface="+mn-lt"/>
              <a:ea typeface="+mn-ea"/>
              <a:cs typeface="+mn-ea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zh-CN" sz="1600" dirty="0">
                <a:solidFill>
                  <a:schemeClr val="bg1"/>
                </a:solidFill>
                <a:latin typeface="+mn-lt"/>
                <a:ea typeface="+mn-ea"/>
                <a:cs typeface="+mn-ea"/>
              </a:rPr>
              <a:t>建立安全生产责任制</a:t>
            </a:r>
            <a:endParaRPr lang="en-US" altLang="zh-CN" sz="1600" dirty="0">
              <a:solidFill>
                <a:schemeClr val="bg1"/>
              </a:solidFill>
              <a:latin typeface="+mn-lt"/>
              <a:ea typeface="+mn-ea"/>
              <a:cs typeface="+mn-ea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zh-CN" sz="1600" dirty="0">
                <a:solidFill>
                  <a:schemeClr val="bg1"/>
                </a:solidFill>
                <a:latin typeface="+mn-lt"/>
                <a:ea typeface="+mn-ea"/>
                <a:cs typeface="+mn-ea"/>
              </a:rPr>
              <a:t>节约后勤运行成本</a:t>
            </a:r>
            <a:endParaRPr lang="zh-CN" altLang="en-US" sz="1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41200"/>
            <a:ext cx="729465" cy="4109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91153" y="285073"/>
            <a:ext cx="55715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tx2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加强学习，拓宽知识面</a:t>
            </a:r>
          </a:p>
        </p:txBody>
      </p:sp>
      <p:sp>
        <p:nvSpPr>
          <p:cNvPr id="4" name="矩形 3"/>
          <p:cNvSpPr/>
          <p:nvPr/>
        </p:nvSpPr>
        <p:spPr>
          <a:xfrm>
            <a:off x="826420" y="341200"/>
            <a:ext cx="193043" cy="41096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íṥḷíḋe"/>
          <p:cNvSpPr/>
          <p:nvPr/>
        </p:nvSpPr>
        <p:spPr bwMode="auto">
          <a:xfrm>
            <a:off x="0" y="2852936"/>
            <a:ext cx="12191999" cy="1508205"/>
          </a:xfrm>
          <a:prstGeom prst="rect">
            <a:avLst/>
          </a:prstGeom>
          <a:blipFill>
            <a:blip r:embed="rId4"/>
            <a:srcRect/>
            <a:stretch>
              <a:fillRect t="-220246" b="-216568"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7" name="í$ḷïḋè"/>
          <p:cNvGrpSpPr/>
          <p:nvPr/>
        </p:nvGrpSpPr>
        <p:grpSpPr>
          <a:xfrm>
            <a:off x="844828" y="2060848"/>
            <a:ext cx="2998368" cy="1936061"/>
            <a:chOff x="911424" y="2060848"/>
            <a:chExt cx="2998368" cy="1936061"/>
          </a:xfrm>
        </p:grpSpPr>
        <p:sp>
          <p:nvSpPr>
            <p:cNvPr id="22" name="íṥľîḍé"/>
            <p:cNvSpPr/>
            <p:nvPr/>
          </p:nvSpPr>
          <p:spPr>
            <a:xfrm>
              <a:off x="3624042" y="2060848"/>
              <a:ext cx="285750" cy="792843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íşḻiḑe"/>
            <p:cNvSpPr/>
            <p:nvPr/>
          </p:nvSpPr>
          <p:spPr>
            <a:xfrm>
              <a:off x="911424" y="2060848"/>
              <a:ext cx="2712618" cy="1800200"/>
            </a:xfrm>
            <a:prstGeom prst="flowChartProcess">
              <a:avLst/>
            </a:prstGeom>
            <a:solidFill>
              <a:schemeClr val="accent1">
                <a:alpha val="7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4" name="iṣḷíḍê"/>
            <p:cNvGrpSpPr/>
            <p:nvPr/>
          </p:nvGrpSpPr>
          <p:grpSpPr>
            <a:xfrm>
              <a:off x="1169778" y="2177770"/>
              <a:ext cx="2195910" cy="1819139"/>
              <a:chOff x="1268227" y="961367"/>
              <a:chExt cx="2195910" cy="1819139"/>
            </a:xfrm>
          </p:grpSpPr>
          <p:sp>
            <p:nvSpPr>
              <p:cNvPr id="25" name="îŝḷîḍé"/>
              <p:cNvSpPr/>
              <p:nvPr/>
            </p:nvSpPr>
            <p:spPr bwMode="auto">
              <a:xfrm>
                <a:off x="1268227" y="1970324"/>
                <a:ext cx="2195910" cy="8101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400" dirty="0">
                    <a:solidFill>
                      <a:schemeClr val="bg1"/>
                    </a:solidFill>
                  </a:rPr>
                  <a:t>努力学习专业知识和相关法律法规常识。</a:t>
                </a:r>
              </a:p>
            </p:txBody>
          </p:sp>
          <p:sp>
            <p:nvSpPr>
              <p:cNvPr id="26" name="îṧliḋe"/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>
                    <a:solidFill>
                      <a:schemeClr val="bg1"/>
                    </a:solidFill>
                  </a:rPr>
                  <a:t>1</a:t>
                </a:r>
                <a:r>
                  <a:rPr lang="zh-CN" altLang="en-US" b="1" dirty="0">
                    <a:solidFill>
                      <a:schemeClr val="bg1"/>
                    </a:solidFill>
                  </a:rPr>
                  <a:t>、加强学习，拓宽知识面</a:t>
                </a:r>
                <a:endParaRPr lang="zh-CN" altLang="en-US" sz="18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íṧḻiďe"/>
              <p:cNvSpPr/>
              <p:nvPr/>
            </p:nvSpPr>
            <p:spPr bwMode="auto">
              <a:xfrm>
                <a:off x="2135642" y="961367"/>
                <a:ext cx="461080" cy="460795"/>
              </a:xfrm>
              <a:custGeom>
                <a:avLst/>
                <a:gdLst>
                  <a:gd name="connsiteX0" fmla="*/ 482620 w 607097"/>
                  <a:gd name="connsiteY0" fmla="*/ 381169 h 606722"/>
                  <a:gd name="connsiteX1" fmla="*/ 496768 w 607097"/>
                  <a:gd name="connsiteY1" fmla="*/ 381169 h 606722"/>
                  <a:gd name="connsiteX2" fmla="*/ 510916 w 607097"/>
                  <a:gd name="connsiteY2" fmla="*/ 395381 h 606722"/>
                  <a:gd name="connsiteX3" fmla="*/ 510916 w 607097"/>
                  <a:gd name="connsiteY3" fmla="*/ 409505 h 606722"/>
                  <a:gd name="connsiteX4" fmla="*/ 503887 w 607097"/>
                  <a:gd name="connsiteY4" fmla="*/ 412525 h 606722"/>
                  <a:gd name="connsiteX5" fmla="*/ 496768 w 607097"/>
                  <a:gd name="connsiteY5" fmla="*/ 409505 h 606722"/>
                  <a:gd name="connsiteX6" fmla="*/ 482620 w 607097"/>
                  <a:gd name="connsiteY6" fmla="*/ 395381 h 606722"/>
                  <a:gd name="connsiteX7" fmla="*/ 482620 w 607097"/>
                  <a:gd name="connsiteY7" fmla="*/ 381169 h 606722"/>
                  <a:gd name="connsiteX8" fmla="*/ 546398 w 607097"/>
                  <a:gd name="connsiteY8" fmla="*/ 242745 h 606722"/>
                  <a:gd name="connsiteX9" fmla="*/ 566606 w 607097"/>
                  <a:gd name="connsiteY9" fmla="*/ 242745 h 606722"/>
                  <a:gd name="connsiteX10" fmla="*/ 576754 w 607097"/>
                  <a:gd name="connsiteY10" fmla="*/ 252756 h 606722"/>
                  <a:gd name="connsiteX11" fmla="*/ 566606 w 607097"/>
                  <a:gd name="connsiteY11" fmla="*/ 262856 h 606722"/>
                  <a:gd name="connsiteX12" fmla="*/ 546398 w 607097"/>
                  <a:gd name="connsiteY12" fmla="*/ 262856 h 606722"/>
                  <a:gd name="connsiteX13" fmla="*/ 536249 w 607097"/>
                  <a:gd name="connsiteY13" fmla="*/ 252756 h 606722"/>
                  <a:gd name="connsiteX14" fmla="*/ 546398 w 607097"/>
                  <a:gd name="connsiteY14" fmla="*/ 242745 h 606722"/>
                  <a:gd name="connsiteX15" fmla="*/ 353968 w 607097"/>
                  <a:gd name="connsiteY15" fmla="*/ 101120 h 606722"/>
                  <a:gd name="connsiteX16" fmla="*/ 364118 w 607097"/>
                  <a:gd name="connsiteY16" fmla="*/ 111251 h 606722"/>
                  <a:gd name="connsiteX17" fmla="*/ 364118 w 607097"/>
                  <a:gd name="connsiteY17" fmla="*/ 242683 h 606722"/>
                  <a:gd name="connsiteX18" fmla="*/ 424838 w 607097"/>
                  <a:gd name="connsiteY18" fmla="*/ 242683 h 606722"/>
                  <a:gd name="connsiteX19" fmla="*/ 434988 w 607097"/>
                  <a:gd name="connsiteY19" fmla="*/ 252725 h 606722"/>
                  <a:gd name="connsiteX20" fmla="*/ 424838 w 607097"/>
                  <a:gd name="connsiteY20" fmla="*/ 262856 h 606722"/>
                  <a:gd name="connsiteX21" fmla="*/ 353968 w 607097"/>
                  <a:gd name="connsiteY21" fmla="*/ 262856 h 606722"/>
                  <a:gd name="connsiteX22" fmla="*/ 343818 w 607097"/>
                  <a:gd name="connsiteY22" fmla="*/ 252725 h 606722"/>
                  <a:gd name="connsiteX23" fmla="*/ 343818 w 607097"/>
                  <a:gd name="connsiteY23" fmla="*/ 111251 h 606722"/>
                  <a:gd name="connsiteX24" fmla="*/ 353968 w 607097"/>
                  <a:gd name="connsiteY24" fmla="*/ 101120 h 606722"/>
                  <a:gd name="connsiteX25" fmla="*/ 496768 w 607097"/>
                  <a:gd name="connsiteY25" fmla="*/ 96101 h 606722"/>
                  <a:gd name="connsiteX26" fmla="*/ 510916 w 607097"/>
                  <a:gd name="connsiteY26" fmla="*/ 96101 h 606722"/>
                  <a:gd name="connsiteX27" fmla="*/ 510916 w 607097"/>
                  <a:gd name="connsiteY27" fmla="*/ 110217 h 606722"/>
                  <a:gd name="connsiteX28" fmla="*/ 496768 w 607097"/>
                  <a:gd name="connsiteY28" fmla="*/ 124334 h 606722"/>
                  <a:gd name="connsiteX29" fmla="*/ 489650 w 607097"/>
                  <a:gd name="connsiteY29" fmla="*/ 127441 h 606722"/>
                  <a:gd name="connsiteX30" fmla="*/ 482620 w 607097"/>
                  <a:gd name="connsiteY30" fmla="*/ 124334 h 606722"/>
                  <a:gd name="connsiteX31" fmla="*/ 482620 w 607097"/>
                  <a:gd name="connsiteY31" fmla="*/ 110217 h 606722"/>
                  <a:gd name="connsiteX32" fmla="*/ 196955 w 607097"/>
                  <a:gd name="connsiteY32" fmla="*/ 96101 h 606722"/>
                  <a:gd name="connsiteX33" fmla="*/ 211110 w 607097"/>
                  <a:gd name="connsiteY33" fmla="*/ 96101 h 606722"/>
                  <a:gd name="connsiteX34" fmla="*/ 225355 w 607097"/>
                  <a:gd name="connsiteY34" fmla="*/ 110217 h 606722"/>
                  <a:gd name="connsiteX35" fmla="*/ 225355 w 607097"/>
                  <a:gd name="connsiteY35" fmla="*/ 124334 h 606722"/>
                  <a:gd name="connsiteX36" fmla="*/ 218233 w 607097"/>
                  <a:gd name="connsiteY36" fmla="*/ 127441 h 606722"/>
                  <a:gd name="connsiteX37" fmla="*/ 211110 w 607097"/>
                  <a:gd name="connsiteY37" fmla="*/ 124334 h 606722"/>
                  <a:gd name="connsiteX38" fmla="*/ 196955 w 607097"/>
                  <a:gd name="connsiteY38" fmla="*/ 110217 h 606722"/>
                  <a:gd name="connsiteX39" fmla="*/ 196955 w 607097"/>
                  <a:gd name="connsiteY39" fmla="*/ 96101 h 606722"/>
                  <a:gd name="connsiteX40" fmla="*/ 103963 w 607097"/>
                  <a:gd name="connsiteY40" fmla="*/ 81761 h 606722"/>
                  <a:gd name="connsiteX41" fmla="*/ 87598 w 607097"/>
                  <a:gd name="connsiteY41" fmla="*/ 90026 h 606722"/>
                  <a:gd name="connsiteX42" fmla="*/ 62322 w 607097"/>
                  <a:gd name="connsiteY42" fmla="*/ 115266 h 606722"/>
                  <a:gd name="connsiteX43" fmla="*/ 34998 w 607097"/>
                  <a:gd name="connsiteY43" fmla="*/ 265902 h 606722"/>
                  <a:gd name="connsiteX44" fmla="*/ 75494 w 607097"/>
                  <a:gd name="connsiteY44" fmla="*/ 322602 h 606722"/>
                  <a:gd name="connsiteX45" fmla="*/ 283044 w 607097"/>
                  <a:gd name="connsiteY45" fmla="*/ 530826 h 606722"/>
                  <a:gd name="connsiteX46" fmla="*/ 327634 w 607097"/>
                  <a:gd name="connsiteY46" fmla="*/ 565219 h 606722"/>
                  <a:gd name="connsiteX47" fmla="*/ 490684 w 607097"/>
                  <a:gd name="connsiteY47" fmla="*/ 545046 h 606722"/>
                  <a:gd name="connsiteX48" fmla="*/ 515960 w 607097"/>
                  <a:gd name="connsiteY48" fmla="*/ 519717 h 606722"/>
                  <a:gd name="connsiteX49" fmla="*/ 521033 w 607097"/>
                  <a:gd name="connsiteY49" fmla="*/ 485324 h 606722"/>
                  <a:gd name="connsiteX50" fmla="*/ 434969 w 607097"/>
                  <a:gd name="connsiteY50" fmla="*/ 411561 h 606722"/>
                  <a:gd name="connsiteX51" fmla="*/ 414321 w 607097"/>
                  <a:gd name="connsiteY51" fmla="*/ 406318 h 606722"/>
                  <a:gd name="connsiteX52" fmla="*/ 413698 w 607097"/>
                  <a:gd name="connsiteY52" fmla="*/ 406496 h 606722"/>
                  <a:gd name="connsiteX53" fmla="*/ 405599 w 607097"/>
                  <a:gd name="connsiteY53" fmla="*/ 413605 h 606722"/>
                  <a:gd name="connsiteX54" fmla="*/ 404620 w 607097"/>
                  <a:gd name="connsiteY54" fmla="*/ 414583 h 606722"/>
                  <a:gd name="connsiteX55" fmla="*/ 373202 w 607097"/>
                  <a:gd name="connsiteY55" fmla="*/ 447910 h 606722"/>
                  <a:gd name="connsiteX56" fmla="*/ 349528 w 607097"/>
                  <a:gd name="connsiteY56" fmla="*/ 459552 h 606722"/>
                  <a:gd name="connsiteX57" fmla="*/ 405599 w 607097"/>
                  <a:gd name="connsiteY57" fmla="*/ 475282 h 606722"/>
                  <a:gd name="connsiteX58" fmla="*/ 414677 w 607097"/>
                  <a:gd name="connsiteY58" fmla="*/ 486391 h 606722"/>
                  <a:gd name="connsiteX59" fmla="*/ 404620 w 607097"/>
                  <a:gd name="connsiteY59" fmla="*/ 495456 h 606722"/>
                  <a:gd name="connsiteX60" fmla="*/ 403552 w 607097"/>
                  <a:gd name="connsiteY60" fmla="*/ 495456 h 606722"/>
                  <a:gd name="connsiteX61" fmla="*/ 287138 w 607097"/>
                  <a:gd name="connsiteY61" fmla="*/ 441866 h 606722"/>
                  <a:gd name="connsiteX62" fmla="*/ 286426 w 607097"/>
                  <a:gd name="connsiteY62" fmla="*/ 441067 h 606722"/>
                  <a:gd name="connsiteX63" fmla="*/ 284112 w 607097"/>
                  <a:gd name="connsiteY63" fmla="*/ 438845 h 606722"/>
                  <a:gd name="connsiteX64" fmla="*/ 176777 w 607097"/>
                  <a:gd name="connsiteY64" fmla="*/ 331666 h 606722"/>
                  <a:gd name="connsiteX65" fmla="*/ 111895 w 607097"/>
                  <a:gd name="connsiteY65" fmla="*/ 213379 h 606722"/>
                  <a:gd name="connsiteX66" fmla="*/ 121062 w 607097"/>
                  <a:gd name="connsiteY66" fmla="*/ 202270 h 606722"/>
                  <a:gd name="connsiteX67" fmla="*/ 132188 w 607097"/>
                  <a:gd name="connsiteY67" fmla="*/ 211335 h 606722"/>
                  <a:gd name="connsiteX68" fmla="*/ 146428 w 607097"/>
                  <a:gd name="connsiteY68" fmla="*/ 259325 h 606722"/>
                  <a:gd name="connsiteX69" fmla="*/ 158532 w 607097"/>
                  <a:gd name="connsiteY69" fmla="*/ 233553 h 606722"/>
                  <a:gd name="connsiteX70" fmla="*/ 191907 w 607097"/>
                  <a:gd name="connsiteY70" fmla="*/ 202270 h 606722"/>
                  <a:gd name="connsiteX71" fmla="*/ 192975 w 607097"/>
                  <a:gd name="connsiteY71" fmla="*/ 201204 h 606722"/>
                  <a:gd name="connsiteX72" fmla="*/ 200006 w 607097"/>
                  <a:gd name="connsiteY72" fmla="*/ 193117 h 606722"/>
                  <a:gd name="connsiteX73" fmla="*/ 194933 w 607097"/>
                  <a:gd name="connsiteY73" fmla="*/ 170899 h 606722"/>
                  <a:gd name="connsiteX74" fmla="*/ 121062 w 607097"/>
                  <a:gd name="connsiteY74" fmla="*/ 84961 h 606722"/>
                  <a:gd name="connsiteX75" fmla="*/ 103963 w 607097"/>
                  <a:gd name="connsiteY75" fmla="*/ 81761 h 606722"/>
                  <a:gd name="connsiteX76" fmla="*/ 353980 w 607097"/>
                  <a:gd name="connsiteY76" fmla="*/ 30273 h 606722"/>
                  <a:gd name="connsiteX77" fmla="*/ 364141 w 607097"/>
                  <a:gd name="connsiteY77" fmla="*/ 40422 h 606722"/>
                  <a:gd name="connsiteX78" fmla="*/ 364141 w 607097"/>
                  <a:gd name="connsiteY78" fmla="*/ 60719 h 606722"/>
                  <a:gd name="connsiteX79" fmla="*/ 353980 w 607097"/>
                  <a:gd name="connsiteY79" fmla="*/ 70778 h 606722"/>
                  <a:gd name="connsiteX80" fmla="*/ 343818 w 607097"/>
                  <a:gd name="connsiteY80" fmla="*/ 60719 h 606722"/>
                  <a:gd name="connsiteX81" fmla="*/ 343818 w 607097"/>
                  <a:gd name="connsiteY81" fmla="*/ 40422 h 606722"/>
                  <a:gd name="connsiteX82" fmla="*/ 353980 w 607097"/>
                  <a:gd name="connsiteY82" fmla="*/ 30273 h 606722"/>
                  <a:gd name="connsiteX83" fmla="*/ 353978 w 607097"/>
                  <a:gd name="connsiteY83" fmla="*/ 20263 h 606722"/>
                  <a:gd name="connsiteX84" fmla="*/ 174819 w 607097"/>
                  <a:gd name="connsiteY84" fmla="*/ 104957 h 606722"/>
                  <a:gd name="connsiteX85" fmla="*/ 214246 w 607097"/>
                  <a:gd name="connsiteY85" fmla="*/ 160768 h 606722"/>
                  <a:gd name="connsiteX86" fmla="*/ 221278 w 607097"/>
                  <a:gd name="connsiteY86" fmla="*/ 198182 h 606722"/>
                  <a:gd name="connsiteX87" fmla="*/ 215938 w 607097"/>
                  <a:gd name="connsiteY87" fmla="*/ 209025 h 606722"/>
                  <a:gd name="connsiteX88" fmla="*/ 210152 w 607097"/>
                  <a:gd name="connsiteY88" fmla="*/ 215157 h 606722"/>
                  <a:gd name="connsiteX89" fmla="*/ 206147 w 607097"/>
                  <a:gd name="connsiteY89" fmla="*/ 218445 h 606722"/>
                  <a:gd name="connsiteX90" fmla="*/ 176777 w 607097"/>
                  <a:gd name="connsiteY90" fmla="*/ 244662 h 606722"/>
                  <a:gd name="connsiteX91" fmla="*/ 182829 w 607097"/>
                  <a:gd name="connsiteY91" fmla="*/ 308382 h 606722"/>
                  <a:gd name="connsiteX92" fmla="*/ 189504 w 607097"/>
                  <a:gd name="connsiteY92" fmla="*/ 315136 h 606722"/>
                  <a:gd name="connsiteX93" fmla="*/ 189949 w 607097"/>
                  <a:gd name="connsiteY93" fmla="*/ 315492 h 606722"/>
                  <a:gd name="connsiteX94" fmla="*/ 191640 w 607097"/>
                  <a:gd name="connsiteY94" fmla="*/ 317269 h 606722"/>
                  <a:gd name="connsiteX95" fmla="*/ 298263 w 607097"/>
                  <a:gd name="connsiteY95" fmla="*/ 424714 h 606722"/>
                  <a:gd name="connsiteX96" fmla="*/ 362077 w 607097"/>
                  <a:gd name="connsiteY96" fmla="*/ 430758 h 606722"/>
                  <a:gd name="connsiteX97" fmla="*/ 388422 w 607097"/>
                  <a:gd name="connsiteY97" fmla="*/ 401430 h 606722"/>
                  <a:gd name="connsiteX98" fmla="*/ 408625 w 607097"/>
                  <a:gd name="connsiteY98" fmla="*/ 386233 h 606722"/>
                  <a:gd name="connsiteX99" fmla="*/ 419661 w 607097"/>
                  <a:gd name="connsiteY99" fmla="*/ 384900 h 606722"/>
                  <a:gd name="connsiteX100" fmla="*/ 446094 w 607097"/>
                  <a:gd name="connsiteY100" fmla="*/ 392365 h 606722"/>
                  <a:gd name="connsiteX101" fmla="*/ 501987 w 607097"/>
                  <a:gd name="connsiteY101" fmla="*/ 431646 h 606722"/>
                  <a:gd name="connsiteX102" fmla="*/ 586894 w 607097"/>
                  <a:gd name="connsiteY102" fmla="*/ 252749 h 606722"/>
                  <a:gd name="connsiteX103" fmla="*/ 353978 w 607097"/>
                  <a:gd name="connsiteY103" fmla="*/ 20263 h 606722"/>
                  <a:gd name="connsiteX104" fmla="*/ 353978 w 607097"/>
                  <a:gd name="connsiteY104" fmla="*/ 0 h 606722"/>
                  <a:gd name="connsiteX105" fmla="*/ 607097 w 607097"/>
                  <a:gd name="connsiteY105" fmla="*/ 252749 h 606722"/>
                  <a:gd name="connsiteX106" fmla="*/ 517384 w 607097"/>
                  <a:gd name="connsiteY106" fmla="*/ 445421 h 606722"/>
                  <a:gd name="connsiteX107" fmla="*/ 540257 w 607097"/>
                  <a:gd name="connsiteY107" fmla="*/ 474215 h 606722"/>
                  <a:gd name="connsiteX108" fmla="*/ 531179 w 607097"/>
                  <a:gd name="connsiteY108" fmla="*/ 532870 h 606722"/>
                  <a:gd name="connsiteX109" fmla="*/ 505814 w 607097"/>
                  <a:gd name="connsiteY109" fmla="*/ 559176 h 606722"/>
                  <a:gd name="connsiteX110" fmla="*/ 401505 w 607097"/>
                  <a:gd name="connsiteY110" fmla="*/ 606722 h 606722"/>
                  <a:gd name="connsiteX111" fmla="*/ 318556 w 607097"/>
                  <a:gd name="connsiteY111" fmla="*/ 582460 h 606722"/>
                  <a:gd name="connsiteX112" fmla="*/ 268893 w 607097"/>
                  <a:gd name="connsiteY112" fmla="*/ 543979 h 606722"/>
                  <a:gd name="connsiteX113" fmla="*/ 61343 w 607097"/>
                  <a:gd name="connsiteY113" fmla="*/ 336732 h 606722"/>
                  <a:gd name="connsiteX114" fmla="*/ 16753 w 607097"/>
                  <a:gd name="connsiteY114" fmla="*/ 275056 h 606722"/>
                  <a:gd name="connsiteX115" fmla="*/ 48171 w 607097"/>
                  <a:gd name="connsiteY115" fmla="*/ 101135 h 606722"/>
                  <a:gd name="connsiteX116" fmla="*/ 73447 w 607097"/>
                  <a:gd name="connsiteY116" fmla="*/ 75807 h 606722"/>
                  <a:gd name="connsiteX117" fmla="*/ 132188 w 607097"/>
                  <a:gd name="connsiteY117" fmla="*/ 66742 h 606722"/>
                  <a:gd name="connsiteX118" fmla="*/ 160757 w 607097"/>
                  <a:gd name="connsiteY118" fmla="*/ 89315 h 606722"/>
                  <a:gd name="connsiteX119" fmla="*/ 353978 w 607097"/>
                  <a:gd name="connsiteY119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</a:cxnLst>
                <a:rect l="l" t="t" r="r" b="b"/>
                <a:pathLst>
                  <a:path w="607097" h="606722">
                    <a:moveTo>
                      <a:pt x="482620" y="381169"/>
                    </a:moveTo>
                    <a:cubicBezTo>
                      <a:pt x="486624" y="377172"/>
                      <a:pt x="492675" y="377172"/>
                      <a:pt x="496768" y="381169"/>
                    </a:cubicBezTo>
                    <a:lnTo>
                      <a:pt x="510916" y="395381"/>
                    </a:lnTo>
                    <a:cubicBezTo>
                      <a:pt x="515009" y="399379"/>
                      <a:pt x="515009" y="405419"/>
                      <a:pt x="510916" y="409505"/>
                    </a:cubicBezTo>
                    <a:cubicBezTo>
                      <a:pt x="509937" y="412525"/>
                      <a:pt x="506912" y="412525"/>
                      <a:pt x="503887" y="412525"/>
                    </a:cubicBezTo>
                    <a:cubicBezTo>
                      <a:pt x="500861" y="412525"/>
                      <a:pt x="498815" y="411548"/>
                      <a:pt x="496768" y="409505"/>
                    </a:cubicBezTo>
                    <a:lnTo>
                      <a:pt x="482620" y="395381"/>
                    </a:lnTo>
                    <a:cubicBezTo>
                      <a:pt x="478527" y="391295"/>
                      <a:pt x="478527" y="385255"/>
                      <a:pt x="482620" y="381169"/>
                    </a:cubicBezTo>
                    <a:close/>
                    <a:moveTo>
                      <a:pt x="546398" y="242745"/>
                    </a:moveTo>
                    <a:lnTo>
                      <a:pt x="566606" y="242745"/>
                    </a:lnTo>
                    <a:cubicBezTo>
                      <a:pt x="572659" y="242745"/>
                      <a:pt x="576754" y="246732"/>
                      <a:pt x="576754" y="252756"/>
                    </a:cubicBezTo>
                    <a:cubicBezTo>
                      <a:pt x="576754" y="258869"/>
                      <a:pt x="572659" y="262856"/>
                      <a:pt x="566606" y="262856"/>
                    </a:cubicBezTo>
                    <a:lnTo>
                      <a:pt x="546398" y="262856"/>
                    </a:lnTo>
                    <a:cubicBezTo>
                      <a:pt x="540255" y="262856"/>
                      <a:pt x="536249" y="258869"/>
                      <a:pt x="536249" y="252756"/>
                    </a:cubicBezTo>
                    <a:cubicBezTo>
                      <a:pt x="536249" y="246732"/>
                      <a:pt x="540255" y="242745"/>
                      <a:pt x="546398" y="242745"/>
                    </a:cubicBezTo>
                    <a:close/>
                    <a:moveTo>
                      <a:pt x="353968" y="101120"/>
                    </a:moveTo>
                    <a:cubicBezTo>
                      <a:pt x="360022" y="101120"/>
                      <a:pt x="364118" y="105119"/>
                      <a:pt x="364118" y="111251"/>
                    </a:cubicBezTo>
                    <a:lnTo>
                      <a:pt x="364118" y="242683"/>
                    </a:lnTo>
                    <a:lnTo>
                      <a:pt x="424838" y="242683"/>
                    </a:lnTo>
                    <a:cubicBezTo>
                      <a:pt x="430893" y="242683"/>
                      <a:pt x="434988" y="246682"/>
                      <a:pt x="434988" y="252725"/>
                    </a:cubicBezTo>
                    <a:cubicBezTo>
                      <a:pt x="434988" y="258857"/>
                      <a:pt x="430893" y="262856"/>
                      <a:pt x="424838" y="262856"/>
                    </a:cubicBezTo>
                    <a:lnTo>
                      <a:pt x="353968" y="262856"/>
                    </a:lnTo>
                    <a:cubicBezTo>
                      <a:pt x="347825" y="262856"/>
                      <a:pt x="343818" y="258857"/>
                      <a:pt x="343818" y="252725"/>
                    </a:cubicBezTo>
                    <a:lnTo>
                      <a:pt x="343818" y="111251"/>
                    </a:lnTo>
                    <a:cubicBezTo>
                      <a:pt x="343818" y="105119"/>
                      <a:pt x="347825" y="101120"/>
                      <a:pt x="353968" y="101120"/>
                    </a:cubicBezTo>
                    <a:close/>
                    <a:moveTo>
                      <a:pt x="496768" y="96101"/>
                    </a:moveTo>
                    <a:cubicBezTo>
                      <a:pt x="500861" y="92017"/>
                      <a:pt x="506912" y="92017"/>
                      <a:pt x="510916" y="96101"/>
                    </a:cubicBezTo>
                    <a:cubicBezTo>
                      <a:pt x="515009" y="100096"/>
                      <a:pt x="515009" y="106222"/>
                      <a:pt x="510916" y="110217"/>
                    </a:cubicBezTo>
                    <a:lnTo>
                      <a:pt x="496768" y="124334"/>
                    </a:lnTo>
                    <a:cubicBezTo>
                      <a:pt x="494722" y="126376"/>
                      <a:pt x="492675" y="127441"/>
                      <a:pt x="489650" y="127441"/>
                    </a:cubicBezTo>
                    <a:cubicBezTo>
                      <a:pt x="486624" y="127441"/>
                      <a:pt x="484578" y="126376"/>
                      <a:pt x="482620" y="124334"/>
                    </a:cubicBezTo>
                    <a:cubicBezTo>
                      <a:pt x="478527" y="120338"/>
                      <a:pt x="478527" y="114301"/>
                      <a:pt x="482620" y="110217"/>
                    </a:cubicBezTo>
                    <a:close/>
                    <a:moveTo>
                      <a:pt x="196955" y="96101"/>
                    </a:moveTo>
                    <a:cubicBezTo>
                      <a:pt x="201050" y="92017"/>
                      <a:pt x="207104" y="92017"/>
                      <a:pt x="211110" y="96101"/>
                    </a:cubicBezTo>
                    <a:lnTo>
                      <a:pt x="225355" y="110217"/>
                    </a:lnTo>
                    <a:cubicBezTo>
                      <a:pt x="229361" y="114301"/>
                      <a:pt x="229361" y="120338"/>
                      <a:pt x="225355" y="124334"/>
                    </a:cubicBezTo>
                    <a:cubicBezTo>
                      <a:pt x="223307" y="126376"/>
                      <a:pt x="220280" y="127441"/>
                      <a:pt x="218233" y="127441"/>
                    </a:cubicBezTo>
                    <a:cubicBezTo>
                      <a:pt x="215206" y="127441"/>
                      <a:pt x="213158" y="126376"/>
                      <a:pt x="211110" y="124334"/>
                    </a:cubicBezTo>
                    <a:lnTo>
                      <a:pt x="196955" y="110217"/>
                    </a:lnTo>
                    <a:cubicBezTo>
                      <a:pt x="192949" y="106222"/>
                      <a:pt x="192949" y="100096"/>
                      <a:pt x="196955" y="96101"/>
                    </a:cubicBezTo>
                    <a:close/>
                    <a:moveTo>
                      <a:pt x="103963" y="81761"/>
                    </a:moveTo>
                    <a:cubicBezTo>
                      <a:pt x="98011" y="82650"/>
                      <a:pt x="92182" y="85449"/>
                      <a:pt x="87598" y="90026"/>
                    </a:cubicBezTo>
                    <a:lnTo>
                      <a:pt x="62322" y="115266"/>
                    </a:lnTo>
                    <a:cubicBezTo>
                      <a:pt x="17732" y="159790"/>
                      <a:pt x="8654" y="209291"/>
                      <a:pt x="34998" y="265902"/>
                    </a:cubicBezTo>
                    <a:cubicBezTo>
                      <a:pt x="44077" y="285187"/>
                      <a:pt x="57249" y="304383"/>
                      <a:pt x="75494" y="322602"/>
                    </a:cubicBezTo>
                    <a:lnTo>
                      <a:pt x="283044" y="530826"/>
                    </a:lnTo>
                    <a:cubicBezTo>
                      <a:pt x="297284" y="545046"/>
                      <a:pt x="312415" y="557132"/>
                      <a:pt x="327634" y="565219"/>
                    </a:cubicBezTo>
                    <a:cubicBezTo>
                      <a:pt x="389401" y="599612"/>
                      <a:pt x="443068" y="592503"/>
                      <a:pt x="490684" y="545046"/>
                    </a:cubicBezTo>
                    <a:lnTo>
                      <a:pt x="515960" y="519717"/>
                    </a:lnTo>
                    <a:cubicBezTo>
                      <a:pt x="525127" y="510653"/>
                      <a:pt x="527085" y="496433"/>
                      <a:pt x="521033" y="485324"/>
                    </a:cubicBezTo>
                    <a:cubicBezTo>
                      <a:pt x="503856" y="451998"/>
                      <a:pt x="434969" y="411561"/>
                      <a:pt x="434969" y="411561"/>
                    </a:cubicBezTo>
                    <a:cubicBezTo>
                      <a:pt x="427582" y="407829"/>
                      <a:pt x="420195" y="405874"/>
                      <a:pt x="414321" y="406318"/>
                    </a:cubicBezTo>
                    <a:cubicBezTo>
                      <a:pt x="414143" y="406318"/>
                      <a:pt x="413876" y="406407"/>
                      <a:pt x="413698" y="406496"/>
                    </a:cubicBezTo>
                    <a:cubicBezTo>
                      <a:pt x="409604" y="407473"/>
                      <a:pt x="407646" y="409517"/>
                      <a:pt x="405599" y="413605"/>
                    </a:cubicBezTo>
                    <a:lnTo>
                      <a:pt x="404620" y="414583"/>
                    </a:lnTo>
                    <a:cubicBezTo>
                      <a:pt x="397500" y="423648"/>
                      <a:pt x="380323" y="443910"/>
                      <a:pt x="373202" y="447910"/>
                    </a:cubicBezTo>
                    <a:cubicBezTo>
                      <a:pt x="365548" y="453242"/>
                      <a:pt x="357538" y="457152"/>
                      <a:pt x="349528" y="459552"/>
                    </a:cubicBezTo>
                    <a:cubicBezTo>
                      <a:pt x="365281" y="466839"/>
                      <a:pt x="384328" y="473149"/>
                      <a:pt x="405599" y="475282"/>
                    </a:cubicBezTo>
                    <a:cubicBezTo>
                      <a:pt x="410672" y="476259"/>
                      <a:pt x="414677" y="480259"/>
                      <a:pt x="414677" y="486391"/>
                    </a:cubicBezTo>
                    <a:cubicBezTo>
                      <a:pt x="413698" y="491456"/>
                      <a:pt x="409604" y="495456"/>
                      <a:pt x="404620" y="495456"/>
                    </a:cubicBezTo>
                    <a:lnTo>
                      <a:pt x="403552" y="495456"/>
                    </a:lnTo>
                    <a:cubicBezTo>
                      <a:pt x="333686" y="488346"/>
                      <a:pt x="288117" y="443910"/>
                      <a:pt x="287138" y="441866"/>
                    </a:cubicBezTo>
                    <a:cubicBezTo>
                      <a:pt x="286871" y="441600"/>
                      <a:pt x="286604" y="441333"/>
                      <a:pt x="286426" y="441067"/>
                    </a:cubicBezTo>
                    <a:cubicBezTo>
                      <a:pt x="285625" y="440356"/>
                      <a:pt x="284824" y="439645"/>
                      <a:pt x="284112" y="438845"/>
                    </a:cubicBezTo>
                    <a:lnTo>
                      <a:pt x="176777" y="331666"/>
                    </a:lnTo>
                    <a:cubicBezTo>
                      <a:pt x="174730" y="329622"/>
                      <a:pt x="119015" y="284120"/>
                      <a:pt x="111895" y="213379"/>
                    </a:cubicBezTo>
                    <a:cubicBezTo>
                      <a:pt x="110916" y="208314"/>
                      <a:pt x="115010" y="203248"/>
                      <a:pt x="121062" y="202270"/>
                    </a:cubicBezTo>
                    <a:cubicBezTo>
                      <a:pt x="127115" y="201204"/>
                      <a:pt x="131209" y="205292"/>
                      <a:pt x="132188" y="211335"/>
                    </a:cubicBezTo>
                    <a:cubicBezTo>
                      <a:pt x="133968" y="229109"/>
                      <a:pt x="139486" y="245284"/>
                      <a:pt x="146428" y="259325"/>
                    </a:cubicBezTo>
                    <a:cubicBezTo>
                      <a:pt x="148653" y="250794"/>
                      <a:pt x="152658" y="242262"/>
                      <a:pt x="158532" y="233553"/>
                    </a:cubicBezTo>
                    <a:cubicBezTo>
                      <a:pt x="162537" y="227510"/>
                      <a:pt x="183808" y="210358"/>
                      <a:pt x="191907" y="202270"/>
                    </a:cubicBezTo>
                    <a:lnTo>
                      <a:pt x="192975" y="201204"/>
                    </a:lnTo>
                    <a:cubicBezTo>
                      <a:pt x="196980" y="199160"/>
                      <a:pt x="199027" y="196138"/>
                      <a:pt x="200006" y="193117"/>
                    </a:cubicBezTo>
                    <a:cubicBezTo>
                      <a:pt x="202053" y="187073"/>
                      <a:pt x="200006" y="178986"/>
                      <a:pt x="194933" y="170899"/>
                    </a:cubicBezTo>
                    <a:cubicBezTo>
                      <a:pt x="194933" y="169832"/>
                      <a:pt x="154438" y="102113"/>
                      <a:pt x="121062" y="84961"/>
                    </a:cubicBezTo>
                    <a:cubicBezTo>
                      <a:pt x="115989" y="81895"/>
                      <a:pt x="109915" y="80873"/>
                      <a:pt x="103963" y="81761"/>
                    </a:cubicBezTo>
                    <a:close/>
                    <a:moveTo>
                      <a:pt x="353980" y="30273"/>
                    </a:moveTo>
                    <a:cubicBezTo>
                      <a:pt x="360041" y="30273"/>
                      <a:pt x="364141" y="34368"/>
                      <a:pt x="364141" y="40422"/>
                    </a:cubicBezTo>
                    <a:lnTo>
                      <a:pt x="364141" y="60719"/>
                    </a:lnTo>
                    <a:cubicBezTo>
                      <a:pt x="364141" y="66772"/>
                      <a:pt x="360041" y="70778"/>
                      <a:pt x="353980" y="70778"/>
                    </a:cubicBezTo>
                    <a:cubicBezTo>
                      <a:pt x="347829" y="70778"/>
                      <a:pt x="343818" y="66772"/>
                      <a:pt x="343818" y="60719"/>
                    </a:cubicBezTo>
                    <a:lnTo>
                      <a:pt x="343818" y="40422"/>
                    </a:lnTo>
                    <a:cubicBezTo>
                      <a:pt x="343818" y="34368"/>
                      <a:pt x="347829" y="30273"/>
                      <a:pt x="353980" y="30273"/>
                    </a:cubicBezTo>
                    <a:close/>
                    <a:moveTo>
                      <a:pt x="353978" y="20263"/>
                    </a:moveTo>
                    <a:cubicBezTo>
                      <a:pt x="284112" y="20263"/>
                      <a:pt x="219409" y="50479"/>
                      <a:pt x="174819" y="104957"/>
                    </a:cubicBezTo>
                    <a:cubicBezTo>
                      <a:pt x="196446" y="130818"/>
                      <a:pt x="212911" y="158901"/>
                      <a:pt x="214246" y="160768"/>
                    </a:cubicBezTo>
                    <a:cubicBezTo>
                      <a:pt x="221278" y="173920"/>
                      <a:pt x="224304" y="187073"/>
                      <a:pt x="221278" y="198182"/>
                    </a:cubicBezTo>
                    <a:cubicBezTo>
                      <a:pt x="220299" y="202093"/>
                      <a:pt x="218430" y="205736"/>
                      <a:pt x="215938" y="209025"/>
                    </a:cubicBezTo>
                    <a:cubicBezTo>
                      <a:pt x="214336" y="211335"/>
                      <a:pt x="212466" y="213379"/>
                      <a:pt x="210152" y="215157"/>
                    </a:cubicBezTo>
                    <a:cubicBezTo>
                      <a:pt x="208906" y="216312"/>
                      <a:pt x="207482" y="217378"/>
                      <a:pt x="206147" y="218445"/>
                    </a:cubicBezTo>
                    <a:cubicBezTo>
                      <a:pt x="193954" y="228487"/>
                      <a:pt x="179803" y="241640"/>
                      <a:pt x="176777" y="244662"/>
                    </a:cubicBezTo>
                    <a:cubicBezTo>
                      <a:pt x="160579" y="269012"/>
                      <a:pt x="162537" y="287142"/>
                      <a:pt x="182829" y="308382"/>
                    </a:cubicBezTo>
                    <a:lnTo>
                      <a:pt x="189504" y="315136"/>
                    </a:lnTo>
                    <a:cubicBezTo>
                      <a:pt x="189771" y="315403"/>
                      <a:pt x="189949" y="315492"/>
                      <a:pt x="189949" y="315492"/>
                    </a:cubicBezTo>
                    <a:cubicBezTo>
                      <a:pt x="190572" y="316025"/>
                      <a:pt x="191195" y="316647"/>
                      <a:pt x="191640" y="317269"/>
                    </a:cubicBezTo>
                    <a:lnTo>
                      <a:pt x="298263" y="424714"/>
                    </a:lnTo>
                    <a:cubicBezTo>
                      <a:pt x="318556" y="444888"/>
                      <a:pt x="337780" y="446932"/>
                      <a:pt x="362077" y="430758"/>
                    </a:cubicBezTo>
                    <a:cubicBezTo>
                      <a:pt x="365103" y="428713"/>
                      <a:pt x="378275" y="414583"/>
                      <a:pt x="388422" y="401430"/>
                    </a:cubicBezTo>
                    <a:cubicBezTo>
                      <a:pt x="393406" y="393343"/>
                      <a:pt x="400526" y="388277"/>
                      <a:pt x="408625" y="386233"/>
                    </a:cubicBezTo>
                    <a:cubicBezTo>
                      <a:pt x="412096" y="385344"/>
                      <a:pt x="415834" y="384900"/>
                      <a:pt x="419661" y="384900"/>
                    </a:cubicBezTo>
                    <a:cubicBezTo>
                      <a:pt x="428294" y="384989"/>
                      <a:pt x="437728" y="387477"/>
                      <a:pt x="446094" y="392365"/>
                    </a:cubicBezTo>
                    <a:cubicBezTo>
                      <a:pt x="447963" y="393609"/>
                      <a:pt x="476088" y="410051"/>
                      <a:pt x="501987" y="431646"/>
                    </a:cubicBezTo>
                    <a:cubicBezTo>
                      <a:pt x="556545" y="387122"/>
                      <a:pt x="586894" y="322513"/>
                      <a:pt x="586894" y="252749"/>
                    </a:cubicBezTo>
                    <a:cubicBezTo>
                      <a:pt x="586894" y="124330"/>
                      <a:pt x="482585" y="20263"/>
                      <a:pt x="353978" y="20263"/>
                    </a:cubicBezTo>
                    <a:close/>
                    <a:moveTo>
                      <a:pt x="353978" y="0"/>
                    </a:moveTo>
                    <a:cubicBezTo>
                      <a:pt x="493710" y="0"/>
                      <a:pt x="607097" y="113222"/>
                      <a:pt x="607097" y="252749"/>
                    </a:cubicBezTo>
                    <a:cubicBezTo>
                      <a:pt x="607097" y="327578"/>
                      <a:pt x="574345" y="397786"/>
                      <a:pt x="517384" y="445421"/>
                    </a:cubicBezTo>
                    <a:cubicBezTo>
                      <a:pt x="526907" y="454753"/>
                      <a:pt x="535184" y="464617"/>
                      <a:pt x="540257" y="474215"/>
                    </a:cubicBezTo>
                    <a:cubicBezTo>
                      <a:pt x="550403" y="493412"/>
                      <a:pt x="547377" y="517673"/>
                      <a:pt x="531179" y="532870"/>
                    </a:cubicBezTo>
                    <a:lnTo>
                      <a:pt x="505814" y="559176"/>
                    </a:lnTo>
                    <a:cubicBezTo>
                      <a:pt x="474486" y="590548"/>
                      <a:pt x="438974" y="606722"/>
                      <a:pt x="401505" y="606722"/>
                    </a:cubicBezTo>
                    <a:cubicBezTo>
                      <a:pt x="375249" y="606722"/>
                      <a:pt x="346858" y="598635"/>
                      <a:pt x="318556" y="582460"/>
                    </a:cubicBezTo>
                    <a:cubicBezTo>
                      <a:pt x="301289" y="573307"/>
                      <a:pt x="285091" y="560154"/>
                      <a:pt x="268893" y="543979"/>
                    </a:cubicBezTo>
                    <a:lnTo>
                      <a:pt x="61343" y="336732"/>
                    </a:lnTo>
                    <a:cubicBezTo>
                      <a:pt x="42030" y="317536"/>
                      <a:pt x="26899" y="296296"/>
                      <a:pt x="16753" y="275056"/>
                    </a:cubicBezTo>
                    <a:cubicBezTo>
                      <a:pt x="-13596" y="210358"/>
                      <a:pt x="-2471" y="151703"/>
                      <a:pt x="48171" y="101135"/>
                    </a:cubicBezTo>
                    <a:lnTo>
                      <a:pt x="73447" y="75807"/>
                    </a:lnTo>
                    <a:cubicBezTo>
                      <a:pt x="88666" y="60699"/>
                      <a:pt x="112963" y="56611"/>
                      <a:pt x="132188" y="66742"/>
                    </a:cubicBezTo>
                    <a:cubicBezTo>
                      <a:pt x="141711" y="71719"/>
                      <a:pt x="151412" y="79895"/>
                      <a:pt x="160757" y="89315"/>
                    </a:cubicBezTo>
                    <a:cubicBezTo>
                      <a:pt x="209173" y="32971"/>
                      <a:pt x="278772" y="0"/>
                      <a:pt x="35397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8" name="ïşḻîďê"/>
          <p:cNvGrpSpPr/>
          <p:nvPr/>
        </p:nvGrpSpPr>
        <p:grpSpPr>
          <a:xfrm>
            <a:off x="4370514" y="3348644"/>
            <a:ext cx="2998368" cy="1803963"/>
            <a:chOff x="4079776" y="3348644"/>
            <a:chExt cx="2998368" cy="1803963"/>
          </a:xfrm>
        </p:grpSpPr>
        <p:sp>
          <p:nvSpPr>
            <p:cNvPr id="16" name="iṥḷiḑé"/>
            <p:cNvSpPr/>
            <p:nvPr/>
          </p:nvSpPr>
          <p:spPr>
            <a:xfrm>
              <a:off x="4079776" y="3348644"/>
              <a:ext cx="2712618" cy="1800200"/>
            </a:xfrm>
            <a:prstGeom prst="flowChartProcess">
              <a:avLst/>
            </a:prstGeom>
            <a:solidFill>
              <a:schemeClr val="accent4">
                <a:alpha val="7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îSļïḑe"/>
            <p:cNvSpPr/>
            <p:nvPr/>
          </p:nvSpPr>
          <p:spPr>
            <a:xfrm flipV="1">
              <a:off x="6792394" y="4359201"/>
              <a:ext cx="285750" cy="792843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8" name="íṣľïḑê"/>
            <p:cNvGrpSpPr/>
            <p:nvPr/>
          </p:nvGrpSpPr>
          <p:grpSpPr>
            <a:xfrm>
              <a:off x="4338130" y="3548718"/>
              <a:ext cx="2195910" cy="1603889"/>
              <a:chOff x="1268227" y="1009077"/>
              <a:chExt cx="2195910" cy="1603889"/>
            </a:xfrm>
          </p:grpSpPr>
          <p:sp>
            <p:nvSpPr>
              <p:cNvPr id="19" name="íŝľïḋê"/>
              <p:cNvSpPr/>
              <p:nvPr/>
            </p:nvSpPr>
            <p:spPr bwMode="auto">
              <a:xfrm>
                <a:off x="1268227" y="1802784"/>
                <a:ext cx="2195910" cy="8101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 lnSpcReduction="100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400" dirty="0">
                    <a:solidFill>
                      <a:schemeClr val="bg1"/>
                    </a:solidFill>
                  </a:rPr>
                  <a:t>及时了解员工思想动态，正确引导，加强沟通，了解各人的工作进度和问题</a:t>
                </a:r>
              </a:p>
            </p:txBody>
          </p:sp>
          <p:sp>
            <p:nvSpPr>
              <p:cNvPr id="20" name="ïş1iḑè"/>
              <p:cNvSpPr txBox="1"/>
              <p:nvPr/>
            </p:nvSpPr>
            <p:spPr bwMode="auto">
              <a:xfrm>
                <a:off x="1268227" y="145164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>
                    <a:solidFill>
                      <a:schemeClr val="bg1"/>
                    </a:solidFill>
                  </a:rPr>
                  <a:t>2</a:t>
                </a:r>
                <a:r>
                  <a:rPr lang="zh-CN" altLang="en-US" b="1" dirty="0">
                    <a:solidFill>
                      <a:schemeClr val="bg1"/>
                    </a:solidFill>
                  </a:rPr>
                  <a:t>、实事求是，强化协调</a:t>
                </a:r>
                <a:endParaRPr lang="zh-CN" altLang="en-US" sz="18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ïSľíḋé"/>
              <p:cNvSpPr/>
              <p:nvPr/>
            </p:nvSpPr>
            <p:spPr bwMode="auto">
              <a:xfrm>
                <a:off x="2135642" y="1009077"/>
                <a:ext cx="461080" cy="365375"/>
              </a:xfrm>
              <a:custGeom>
                <a:avLst/>
                <a:gdLst>
                  <a:gd name="connsiteX0" fmla="*/ 511657 w 606157"/>
                  <a:gd name="connsiteY0" fmla="*/ 343654 h 480339"/>
                  <a:gd name="connsiteX1" fmla="*/ 521432 w 606157"/>
                  <a:gd name="connsiteY1" fmla="*/ 353421 h 480339"/>
                  <a:gd name="connsiteX2" fmla="*/ 521432 w 606157"/>
                  <a:gd name="connsiteY2" fmla="*/ 376178 h 480339"/>
                  <a:gd name="connsiteX3" fmla="*/ 544305 w 606157"/>
                  <a:gd name="connsiteY3" fmla="*/ 376178 h 480339"/>
                  <a:gd name="connsiteX4" fmla="*/ 554080 w 606157"/>
                  <a:gd name="connsiteY4" fmla="*/ 385945 h 480339"/>
                  <a:gd name="connsiteX5" fmla="*/ 544305 w 606157"/>
                  <a:gd name="connsiteY5" fmla="*/ 395712 h 480339"/>
                  <a:gd name="connsiteX6" fmla="*/ 521432 w 606157"/>
                  <a:gd name="connsiteY6" fmla="*/ 395712 h 480339"/>
                  <a:gd name="connsiteX7" fmla="*/ 521432 w 606157"/>
                  <a:gd name="connsiteY7" fmla="*/ 418566 h 480339"/>
                  <a:gd name="connsiteX8" fmla="*/ 511657 w 606157"/>
                  <a:gd name="connsiteY8" fmla="*/ 428333 h 480339"/>
                  <a:gd name="connsiteX9" fmla="*/ 501882 w 606157"/>
                  <a:gd name="connsiteY9" fmla="*/ 418566 h 480339"/>
                  <a:gd name="connsiteX10" fmla="*/ 501882 w 606157"/>
                  <a:gd name="connsiteY10" fmla="*/ 395712 h 480339"/>
                  <a:gd name="connsiteX11" fmla="*/ 479106 w 606157"/>
                  <a:gd name="connsiteY11" fmla="*/ 395712 h 480339"/>
                  <a:gd name="connsiteX12" fmla="*/ 469331 w 606157"/>
                  <a:gd name="connsiteY12" fmla="*/ 385945 h 480339"/>
                  <a:gd name="connsiteX13" fmla="*/ 479106 w 606157"/>
                  <a:gd name="connsiteY13" fmla="*/ 376178 h 480339"/>
                  <a:gd name="connsiteX14" fmla="*/ 501882 w 606157"/>
                  <a:gd name="connsiteY14" fmla="*/ 376178 h 480339"/>
                  <a:gd name="connsiteX15" fmla="*/ 501882 w 606157"/>
                  <a:gd name="connsiteY15" fmla="*/ 353421 h 480339"/>
                  <a:gd name="connsiteX16" fmla="*/ 511657 w 606157"/>
                  <a:gd name="connsiteY16" fmla="*/ 343654 h 480339"/>
                  <a:gd name="connsiteX17" fmla="*/ 511621 w 606157"/>
                  <a:gd name="connsiteY17" fmla="*/ 311170 h 480339"/>
                  <a:gd name="connsiteX18" fmla="*/ 436735 w 606157"/>
                  <a:gd name="connsiteY18" fmla="*/ 385944 h 480339"/>
                  <a:gd name="connsiteX19" fmla="*/ 511621 w 606157"/>
                  <a:gd name="connsiteY19" fmla="*/ 460816 h 480339"/>
                  <a:gd name="connsiteX20" fmla="*/ 586605 w 606157"/>
                  <a:gd name="connsiteY20" fmla="*/ 385944 h 480339"/>
                  <a:gd name="connsiteX21" fmla="*/ 511621 w 606157"/>
                  <a:gd name="connsiteY21" fmla="*/ 311170 h 480339"/>
                  <a:gd name="connsiteX22" fmla="*/ 511621 w 606157"/>
                  <a:gd name="connsiteY22" fmla="*/ 291647 h 480339"/>
                  <a:gd name="connsiteX23" fmla="*/ 606157 w 606157"/>
                  <a:gd name="connsiteY23" fmla="*/ 385944 h 480339"/>
                  <a:gd name="connsiteX24" fmla="*/ 511621 w 606157"/>
                  <a:gd name="connsiteY24" fmla="*/ 480339 h 480339"/>
                  <a:gd name="connsiteX25" fmla="*/ 417183 w 606157"/>
                  <a:gd name="connsiteY25" fmla="*/ 385944 h 480339"/>
                  <a:gd name="connsiteX26" fmla="*/ 511621 w 606157"/>
                  <a:gd name="connsiteY26" fmla="*/ 291647 h 480339"/>
                  <a:gd name="connsiteX27" fmla="*/ 368279 w 606157"/>
                  <a:gd name="connsiteY27" fmla="*/ 200476 h 480339"/>
                  <a:gd name="connsiteX28" fmla="*/ 489505 w 606157"/>
                  <a:gd name="connsiteY28" fmla="*/ 259991 h 480339"/>
                  <a:gd name="connsiteX29" fmla="*/ 487746 w 606157"/>
                  <a:gd name="connsiteY29" fmla="*/ 273650 h 480339"/>
                  <a:gd name="connsiteX30" fmla="*/ 481782 w 606157"/>
                  <a:gd name="connsiteY30" fmla="*/ 275699 h 480339"/>
                  <a:gd name="connsiteX31" fmla="*/ 474059 w 606157"/>
                  <a:gd name="connsiteY31" fmla="*/ 271894 h 480339"/>
                  <a:gd name="connsiteX32" fmla="*/ 368279 w 606157"/>
                  <a:gd name="connsiteY32" fmla="*/ 219989 h 480339"/>
                  <a:gd name="connsiteX33" fmla="*/ 293588 w 606157"/>
                  <a:gd name="connsiteY33" fmla="*/ 242819 h 480339"/>
                  <a:gd name="connsiteX34" fmla="*/ 279999 w 606157"/>
                  <a:gd name="connsiteY34" fmla="*/ 240185 h 480339"/>
                  <a:gd name="connsiteX35" fmla="*/ 282639 w 606157"/>
                  <a:gd name="connsiteY35" fmla="*/ 226623 h 480339"/>
                  <a:gd name="connsiteX36" fmla="*/ 368279 w 606157"/>
                  <a:gd name="connsiteY36" fmla="*/ 200476 h 480339"/>
                  <a:gd name="connsiteX37" fmla="*/ 153211 w 606157"/>
                  <a:gd name="connsiteY37" fmla="*/ 200476 h 480339"/>
                  <a:gd name="connsiteX38" fmla="*/ 306325 w 606157"/>
                  <a:gd name="connsiteY38" fmla="*/ 353439 h 480339"/>
                  <a:gd name="connsiteX39" fmla="*/ 296547 w 606157"/>
                  <a:gd name="connsiteY39" fmla="*/ 363200 h 480339"/>
                  <a:gd name="connsiteX40" fmla="*/ 286770 w 606157"/>
                  <a:gd name="connsiteY40" fmla="*/ 353439 h 480339"/>
                  <a:gd name="connsiteX41" fmla="*/ 153211 w 606157"/>
                  <a:gd name="connsiteY41" fmla="*/ 219999 h 480339"/>
                  <a:gd name="connsiteX42" fmla="*/ 19554 w 606157"/>
                  <a:gd name="connsiteY42" fmla="*/ 353439 h 480339"/>
                  <a:gd name="connsiteX43" fmla="*/ 9777 w 606157"/>
                  <a:gd name="connsiteY43" fmla="*/ 363200 h 480339"/>
                  <a:gd name="connsiteX44" fmla="*/ 0 w 606157"/>
                  <a:gd name="connsiteY44" fmla="*/ 353439 h 480339"/>
                  <a:gd name="connsiteX45" fmla="*/ 153211 w 606157"/>
                  <a:gd name="connsiteY45" fmla="*/ 200476 h 480339"/>
                  <a:gd name="connsiteX46" fmla="*/ 368295 w 606157"/>
                  <a:gd name="connsiteY46" fmla="*/ 19531 h 480339"/>
                  <a:gd name="connsiteX47" fmla="*/ 306326 w 606157"/>
                  <a:gd name="connsiteY47" fmla="*/ 81348 h 480339"/>
                  <a:gd name="connsiteX48" fmla="*/ 368295 w 606157"/>
                  <a:gd name="connsiteY48" fmla="*/ 143262 h 480339"/>
                  <a:gd name="connsiteX49" fmla="*/ 430165 w 606157"/>
                  <a:gd name="connsiteY49" fmla="*/ 81348 h 480339"/>
                  <a:gd name="connsiteX50" fmla="*/ 368295 w 606157"/>
                  <a:gd name="connsiteY50" fmla="*/ 19531 h 480339"/>
                  <a:gd name="connsiteX51" fmla="*/ 153211 w 606157"/>
                  <a:gd name="connsiteY51" fmla="*/ 19531 h 480339"/>
                  <a:gd name="connsiteX52" fmla="*/ 91242 w 606157"/>
                  <a:gd name="connsiteY52" fmla="*/ 81348 h 480339"/>
                  <a:gd name="connsiteX53" fmla="*/ 153211 w 606157"/>
                  <a:gd name="connsiteY53" fmla="*/ 143262 h 480339"/>
                  <a:gd name="connsiteX54" fmla="*/ 215081 w 606157"/>
                  <a:gd name="connsiteY54" fmla="*/ 81348 h 480339"/>
                  <a:gd name="connsiteX55" fmla="*/ 153211 w 606157"/>
                  <a:gd name="connsiteY55" fmla="*/ 19531 h 480339"/>
                  <a:gd name="connsiteX56" fmla="*/ 368295 w 606157"/>
                  <a:gd name="connsiteY56" fmla="*/ 0 h 480339"/>
                  <a:gd name="connsiteX57" fmla="*/ 449714 w 606157"/>
                  <a:gd name="connsiteY57" fmla="*/ 81348 h 480339"/>
                  <a:gd name="connsiteX58" fmla="*/ 368295 w 606157"/>
                  <a:gd name="connsiteY58" fmla="*/ 162794 h 480339"/>
                  <a:gd name="connsiteX59" fmla="*/ 286778 w 606157"/>
                  <a:gd name="connsiteY59" fmla="*/ 81348 h 480339"/>
                  <a:gd name="connsiteX60" fmla="*/ 368295 w 606157"/>
                  <a:gd name="connsiteY60" fmla="*/ 0 h 480339"/>
                  <a:gd name="connsiteX61" fmla="*/ 153211 w 606157"/>
                  <a:gd name="connsiteY61" fmla="*/ 0 h 480339"/>
                  <a:gd name="connsiteX62" fmla="*/ 234630 w 606157"/>
                  <a:gd name="connsiteY62" fmla="*/ 81348 h 480339"/>
                  <a:gd name="connsiteX63" fmla="*/ 153211 w 606157"/>
                  <a:gd name="connsiteY63" fmla="*/ 162794 h 480339"/>
                  <a:gd name="connsiteX64" fmla="*/ 71694 w 606157"/>
                  <a:gd name="connsiteY64" fmla="*/ 81348 h 480339"/>
                  <a:gd name="connsiteX65" fmla="*/ 153211 w 606157"/>
                  <a:gd name="connsiteY65" fmla="*/ 0 h 480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606157" h="480339">
                    <a:moveTo>
                      <a:pt x="511657" y="343654"/>
                    </a:moveTo>
                    <a:cubicBezTo>
                      <a:pt x="517131" y="343654"/>
                      <a:pt x="521432" y="348049"/>
                      <a:pt x="521432" y="353421"/>
                    </a:cubicBezTo>
                    <a:lnTo>
                      <a:pt x="521432" y="376178"/>
                    </a:lnTo>
                    <a:lnTo>
                      <a:pt x="544305" y="376178"/>
                    </a:lnTo>
                    <a:cubicBezTo>
                      <a:pt x="549682" y="376178"/>
                      <a:pt x="554080" y="380573"/>
                      <a:pt x="554080" y="385945"/>
                    </a:cubicBezTo>
                    <a:cubicBezTo>
                      <a:pt x="554080" y="391414"/>
                      <a:pt x="549682" y="395712"/>
                      <a:pt x="544305" y="395712"/>
                    </a:cubicBezTo>
                    <a:lnTo>
                      <a:pt x="521432" y="395712"/>
                    </a:lnTo>
                    <a:lnTo>
                      <a:pt x="521432" y="418566"/>
                    </a:lnTo>
                    <a:cubicBezTo>
                      <a:pt x="521432" y="423938"/>
                      <a:pt x="517131" y="428333"/>
                      <a:pt x="511657" y="428333"/>
                    </a:cubicBezTo>
                    <a:cubicBezTo>
                      <a:pt x="506281" y="428333"/>
                      <a:pt x="501882" y="423938"/>
                      <a:pt x="501882" y="418566"/>
                    </a:cubicBezTo>
                    <a:lnTo>
                      <a:pt x="501882" y="395712"/>
                    </a:lnTo>
                    <a:lnTo>
                      <a:pt x="479106" y="395712"/>
                    </a:lnTo>
                    <a:cubicBezTo>
                      <a:pt x="473730" y="395712"/>
                      <a:pt x="469331" y="391414"/>
                      <a:pt x="469331" y="385945"/>
                    </a:cubicBezTo>
                    <a:cubicBezTo>
                      <a:pt x="469331" y="380573"/>
                      <a:pt x="473730" y="376178"/>
                      <a:pt x="479106" y="376178"/>
                    </a:cubicBezTo>
                    <a:lnTo>
                      <a:pt x="501882" y="376178"/>
                    </a:lnTo>
                    <a:lnTo>
                      <a:pt x="501882" y="353421"/>
                    </a:lnTo>
                    <a:cubicBezTo>
                      <a:pt x="501882" y="348049"/>
                      <a:pt x="506281" y="343654"/>
                      <a:pt x="511657" y="343654"/>
                    </a:cubicBezTo>
                    <a:close/>
                    <a:moveTo>
                      <a:pt x="511621" y="311170"/>
                    </a:moveTo>
                    <a:cubicBezTo>
                      <a:pt x="470366" y="311170"/>
                      <a:pt x="436735" y="344750"/>
                      <a:pt x="436735" y="385944"/>
                    </a:cubicBezTo>
                    <a:cubicBezTo>
                      <a:pt x="436735" y="427236"/>
                      <a:pt x="470366" y="460816"/>
                      <a:pt x="511621" y="460816"/>
                    </a:cubicBezTo>
                    <a:cubicBezTo>
                      <a:pt x="552975" y="460816"/>
                      <a:pt x="586605" y="427236"/>
                      <a:pt x="586605" y="385944"/>
                    </a:cubicBezTo>
                    <a:cubicBezTo>
                      <a:pt x="586605" y="344750"/>
                      <a:pt x="552975" y="311170"/>
                      <a:pt x="511621" y="311170"/>
                    </a:cubicBezTo>
                    <a:close/>
                    <a:moveTo>
                      <a:pt x="511621" y="291647"/>
                    </a:moveTo>
                    <a:cubicBezTo>
                      <a:pt x="563729" y="291647"/>
                      <a:pt x="606157" y="333915"/>
                      <a:pt x="606157" y="385944"/>
                    </a:cubicBezTo>
                    <a:cubicBezTo>
                      <a:pt x="606157" y="437974"/>
                      <a:pt x="563729" y="480339"/>
                      <a:pt x="511621" y="480339"/>
                    </a:cubicBezTo>
                    <a:cubicBezTo>
                      <a:pt x="459514" y="480339"/>
                      <a:pt x="417183" y="437974"/>
                      <a:pt x="417183" y="385944"/>
                    </a:cubicBezTo>
                    <a:cubicBezTo>
                      <a:pt x="417183" y="333915"/>
                      <a:pt x="459514" y="291647"/>
                      <a:pt x="511621" y="291647"/>
                    </a:cubicBezTo>
                    <a:close/>
                    <a:moveTo>
                      <a:pt x="368279" y="200476"/>
                    </a:moveTo>
                    <a:cubicBezTo>
                      <a:pt x="416085" y="200476"/>
                      <a:pt x="460274" y="222135"/>
                      <a:pt x="489505" y="259991"/>
                    </a:cubicBezTo>
                    <a:cubicBezTo>
                      <a:pt x="492829" y="264284"/>
                      <a:pt x="492047" y="270333"/>
                      <a:pt x="487746" y="273650"/>
                    </a:cubicBezTo>
                    <a:cubicBezTo>
                      <a:pt x="485986" y="275016"/>
                      <a:pt x="483835" y="275699"/>
                      <a:pt x="481782" y="275699"/>
                    </a:cubicBezTo>
                    <a:cubicBezTo>
                      <a:pt x="478849" y="275699"/>
                      <a:pt x="475916" y="274430"/>
                      <a:pt x="474059" y="271894"/>
                    </a:cubicBezTo>
                    <a:cubicBezTo>
                      <a:pt x="448542" y="238917"/>
                      <a:pt x="409926" y="219989"/>
                      <a:pt x="368279" y="219989"/>
                    </a:cubicBezTo>
                    <a:cubicBezTo>
                      <a:pt x="341492" y="219989"/>
                      <a:pt x="315683" y="227892"/>
                      <a:pt x="293588" y="242819"/>
                    </a:cubicBezTo>
                    <a:cubicBezTo>
                      <a:pt x="289091" y="245844"/>
                      <a:pt x="283030" y="244673"/>
                      <a:pt x="279999" y="240185"/>
                    </a:cubicBezTo>
                    <a:cubicBezTo>
                      <a:pt x="276969" y="235697"/>
                      <a:pt x="278142" y="229648"/>
                      <a:pt x="282639" y="226623"/>
                    </a:cubicBezTo>
                    <a:cubicBezTo>
                      <a:pt x="307960" y="209549"/>
                      <a:pt x="337582" y="200476"/>
                      <a:pt x="368279" y="200476"/>
                    </a:cubicBezTo>
                    <a:close/>
                    <a:moveTo>
                      <a:pt x="153211" y="200476"/>
                    </a:moveTo>
                    <a:cubicBezTo>
                      <a:pt x="237688" y="200476"/>
                      <a:pt x="306325" y="269099"/>
                      <a:pt x="306325" y="353439"/>
                    </a:cubicBezTo>
                    <a:cubicBezTo>
                      <a:pt x="306325" y="358808"/>
                      <a:pt x="302023" y="363200"/>
                      <a:pt x="296547" y="363200"/>
                    </a:cubicBezTo>
                    <a:cubicBezTo>
                      <a:pt x="291170" y="363200"/>
                      <a:pt x="286770" y="358808"/>
                      <a:pt x="286770" y="353439"/>
                    </a:cubicBezTo>
                    <a:cubicBezTo>
                      <a:pt x="286770" y="279837"/>
                      <a:pt x="226835" y="219999"/>
                      <a:pt x="153211" y="219999"/>
                    </a:cubicBezTo>
                    <a:cubicBezTo>
                      <a:pt x="79490" y="219999"/>
                      <a:pt x="19554" y="279837"/>
                      <a:pt x="19554" y="353439"/>
                    </a:cubicBezTo>
                    <a:cubicBezTo>
                      <a:pt x="19554" y="358808"/>
                      <a:pt x="15155" y="363200"/>
                      <a:pt x="9777" y="363200"/>
                    </a:cubicBezTo>
                    <a:cubicBezTo>
                      <a:pt x="4400" y="363200"/>
                      <a:pt x="0" y="358808"/>
                      <a:pt x="0" y="353439"/>
                    </a:cubicBezTo>
                    <a:cubicBezTo>
                      <a:pt x="0" y="269099"/>
                      <a:pt x="68735" y="200476"/>
                      <a:pt x="153211" y="200476"/>
                    </a:cubicBezTo>
                    <a:close/>
                    <a:moveTo>
                      <a:pt x="368295" y="19531"/>
                    </a:moveTo>
                    <a:cubicBezTo>
                      <a:pt x="334085" y="19531"/>
                      <a:pt x="306326" y="47266"/>
                      <a:pt x="306326" y="81348"/>
                    </a:cubicBezTo>
                    <a:cubicBezTo>
                      <a:pt x="306326" y="115528"/>
                      <a:pt x="334085" y="143262"/>
                      <a:pt x="368295" y="143262"/>
                    </a:cubicBezTo>
                    <a:cubicBezTo>
                      <a:pt x="402407" y="143262"/>
                      <a:pt x="430165" y="115528"/>
                      <a:pt x="430165" y="81348"/>
                    </a:cubicBezTo>
                    <a:cubicBezTo>
                      <a:pt x="430165" y="47266"/>
                      <a:pt x="402407" y="19531"/>
                      <a:pt x="368295" y="19531"/>
                    </a:cubicBezTo>
                    <a:close/>
                    <a:moveTo>
                      <a:pt x="153211" y="19531"/>
                    </a:moveTo>
                    <a:cubicBezTo>
                      <a:pt x="119001" y="19531"/>
                      <a:pt x="91242" y="47266"/>
                      <a:pt x="91242" y="81348"/>
                    </a:cubicBezTo>
                    <a:cubicBezTo>
                      <a:pt x="91242" y="115528"/>
                      <a:pt x="119001" y="143262"/>
                      <a:pt x="153211" y="143262"/>
                    </a:cubicBezTo>
                    <a:cubicBezTo>
                      <a:pt x="187323" y="143262"/>
                      <a:pt x="215081" y="115528"/>
                      <a:pt x="215081" y="81348"/>
                    </a:cubicBezTo>
                    <a:cubicBezTo>
                      <a:pt x="215081" y="47266"/>
                      <a:pt x="187323" y="19531"/>
                      <a:pt x="153211" y="19531"/>
                    </a:cubicBezTo>
                    <a:close/>
                    <a:moveTo>
                      <a:pt x="368295" y="0"/>
                    </a:moveTo>
                    <a:cubicBezTo>
                      <a:pt x="413158" y="0"/>
                      <a:pt x="449714" y="36523"/>
                      <a:pt x="449714" y="81348"/>
                    </a:cubicBezTo>
                    <a:cubicBezTo>
                      <a:pt x="449714" y="126270"/>
                      <a:pt x="413158" y="162794"/>
                      <a:pt x="368295" y="162794"/>
                    </a:cubicBezTo>
                    <a:cubicBezTo>
                      <a:pt x="323333" y="162794"/>
                      <a:pt x="286778" y="126270"/>
                      <a:pt x="286778" y="81348"/>
                    </a:cubicBezTo>
                    <a:cubicBezTo>
                      <a:pt x="286778" y="36523"/>
                      <a:pt x="323333" y="0"/>
                      <a:pt x="368295" y="0"/>
                    </a:cubicBezTo>
                    <a:close/>
                    <a:moveTo>
                      <a:pt x="153211" y="0"/>
                    </a:moveTo>
                    <a:cubicBezTo>
                      <a:pt x="198074" y="0"/>
                      <a:pt x="234630" y="36523"/>
                      <a:pt x="234630" y="81348"/>
                    </a:cubicBezTo>
                    <a:cubicBezTo>
                      <a:pt x="234630" y="126270"/>
                      <a:pt x="198074" y="162794"/>
                      <a:pt x="153211" y="162794"/>
                    </a:cubicBezTo>
                    <a:cubicBezTo>
                      <a:pt x="108249" y="162794"/>
                      <a:pt x="71694" y="126270"/>
                      <a:pt x="71694" y="81348"/>
                    </a:cubicBezTo>
                    <a:cubicBezTo>
                      <a:pt x="71694" y="36523"/>
                      <a:pt x="108249" y="0"/>
                      <a:pt x="15321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9" name="iṣḻiḓê"/>
          <p:cNvGrpSpPr/>
          <p:nvPr/>
        </p:nvGrpSpPr>
        <p:grpSpPr>
          <a:xfrm>
            <a:off x="7896200" y="2060848"/>
            <a:ext cx="2998368" cy="2106008"/>
            <a:chOff x="911424" y="2060848"/>
            <a:chExt cx="2998368" cy="2106008"/>
          </a:xfrm>
        </p:grpSpPr>
        <p:sp>
          <p:nvSpPr>
            <p:cNvPr id="10" name="îs1ïďê"/>
            <p:cNvSpPr/>
            <p:nvPr/>
          </p:nvSpPr>
          <p:spPr>
            <a:xfrm>
              <a:off x="3624042" y="2060848"/>
              <a:ext cx="285750" cy="792843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ṩ1ïďè"/>
            <p:cNvSpPr/>
            <p:nvPr/>
          </p:nvSpPr>
          <p:spPr>
            <a:xfrm>
              <a:off x="911424" y="2060848"/>
              <a:ext cx="2712618" cy="1800200"/>
            </a:xfrm>
            <a:prstGeom prst="flowChartProcess">
              <a:avLst/>
            </a:prstGeom>
            <a:solidFill>
              <a:schemeClr val="accent5">
                <a:alpha val="7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2" name="iś1íḑê"/>
            <p:cNvGrpSpPr/>
            <p:nvPr/>
          </p:nvGrpSpPr>
          <p:grpSpPr>
            <a:xfrm>
              <a:off x="1169778" y="2177931"/>
              <a:ext cx="2195910" cy="1988925"/>
              <a:chOff x="1268227" y="961528"/>
              <a:chExt cx="2195910" cy="1988925"/>
            </a:xfrm>
          </p:grpSpPr>
          <p:sp>
            <p:nvSpPr>
              <p:cNvPr id="13" name="išliḓé"/>
              <p:cNvSpPr/>
              <p:nvPr/>
            </p:nvSpPr>
            <p:spPr bwMode="auto">
              <a:xfrm>
                <a:off x="1268227" y="1970324"/>
                <a:ext cx="2195910" cy="9801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400" dirty="0">
                    <a:solidFill>
                      <a:schemeClr val="bg1"/>
                    </a:solidFill>
                  </a:rPr>
                  <a:t>严明劳动纪律，初步建立绩效考核制度和办法。</a:t>
                </a:r>
              </a:p>
            </p:txBody>
          </p:sp>
          <p:sp>
            <p:nvSpPr>
              <p:cNvPr id="14" name="ïṡľïḋê"/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3</a:t>
                </a:r>
                <a:r>
                  <a:rPr lang="zh-CN" altLang="en-US" sz="1800" b="1" dirty="0">
                    <a:solidFill>
                      <a:schemeClr val="bg1"/>
                    </a:solidFill>
                  </a:rPr>
                  <a:t>、</a:t>
                </a:r>
                <a:r>
                  <a:rPr lang="zh-CN" altLang="zh-CN" dirty="0">
                    <a:solidFill>
                      <a:schemeClr val="bg1"/>
                    </a:solidFill>
                    <a:cs typeface="+mn-ea"/>
                  </a:rPr>
                  <a:t>明确岗位职责</a:t>
                </a:r>
                <a:endParaRPr lang="en-US" altLang="zh-CN" dirty="0">
                  <a:solidFill>
                    <a:schemeClr val="bg1"/>
                  </a:solidFill>
                  <a:cs typeface="+mn-ea"/>
                </a:endParaRPr>
              </a:p>
            </p:txBody>
          </p:sp>
          <p:sp>
            <p:nvSpPr>
              <p:cNvPr id="15" name="iSḻíḍé"/>
              <p:cNvSpPr/>
              <p:nvPr/>
            </p:nvSpPr>
            <p:spPr bwMode="auto">
              <a:xfrm>
                <a:off x="2135642" y="961528"/>
                <a:ext cx="461080" cy="460474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41200"/>
            <a:ext cx="729465" cy="4109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91153" y="285073"/>
            <a:ext cx="55715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tx2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加强学习，拓宽知识面</a:t>
            </a:r>
          </a:p>
        </p:txBody>
      </p:sp>
      <p:sp>
        <p:nvSpPr>
          <p:cNvPr id="4" name="矩形 3"/>
          <p:cNvSpPr/>
          <p:nvPr/>
        </p:nvSpPr>
        <p:spPr>
          <a:xfrm>
            <a:off x="826420" y="341200"/>
            <a:ext cx="193043" cy="41096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0" name="0c93663c-500d-4796-926b-9803a34e943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839788" y="1921341"/>
            <a:ext cx="10512426" cy="3879737"/>
            <a:chOff x="1193800" y="1681693"/>
            <a:chExt cx="9804400" cy="3879737"/>
          </a:xfrm>
        </p:grpSpPr>
        <p:grpSp>
          <p:nvGrpSpPr>
            <p:cNvPr id="31" name="i$ļïḑè"/>
            <p:cNvGrpSpPr/>
            <p:nvPr/>
          </p:nvGrpSpPr>
          <p:grpSpPr>
            <a:xfrm>
              <a:off x="1349055" y="1681693"/>
              <a:ext cx="9518650" cy="1309156"/>
              <a:chOff x="691072" y="2148209"/>
              <a:chExt cx="10840700" cy="1309156"/>
            </a:xfrm>
          </p:grpSpPr>
          <p:grpSp>
            <p:nvGrpSpPr>
              <p:cNvPr id="44" name="ïsḻïďe"/>
              <p:cNvGrpSpPr/>
              <p:nvPr/>
            </p:nvGrpSpPr>
            <p:grpSpPr>
              <a:xfrm>
                <a:off x="3565292" y="2148209"/>
                <a:ext cx="2368110" cy="1309156"/>
                <a:chOff x="4973405" y="113263"/>
                <a:chExt cx="2368110" cy="1309156"/>
              </a:xfrm>
            </p:grpSpPr>
            <p:sp>
              <p:nvSpPr>
                <p:cNvPr id="54" name="î$ļîḋe"/>
                <p:cNvSpPr txBox="1"/>
                <p:nvPr/>
              </p:nvSpPr>
              <p:spPr>
                <a:xfrm>
                  <a:off x="4973405" y="595960"/>
                  <a:ext cx="2368110" cy="82645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anchor="ctr" anchorCtr="1">
                  <a:no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zh-CN" altLang="en-US" sz="1400" dirty="0"/>
                    <a:t>加强人员的岗位优化，从人员素质、综合能力等，科学合理的调配岗位，做到“物尽其用人尽其才”</a:t>
                  </a:r>
                </a:p>
              </p:txBody>
            </p:sp>
            <p:sp>
              <p:nvSpPr>
                <p:cNvPr id="55" name="ïṡḻîdè"/>
                <p:cNvSpPr/>
                <p:nvPr/>
              </p:nvSpPr>
              <p:spPr>
                <a:xfrm>
                  <a:off x="5122025" y="113263"/>
                  <a:ext cx="2020976" cy="325410"/>
                </a:xfrm>
                <a:prstGeom prst="rect">
                  <a:avLst/>
                </a:prstGeom>
              </p:spPr>
              <p:txBody>
                <a:bodyPr wrap="none" lIns="0" tIns="0" rIns="0" bIns="0" anchor="ctr" anchorCtr="1">
                  <a:normAutofit/>
                </a:bodyPr>
                <a:lstStyle/>
                <a:p>
                  <a:pPr lvl="0" algn="ctr" defTabSz="913765">
                    <a:spcBef>
                      <a:spcPct val="0"/>
                    </a:spcBef>
                    <a:defRPr/>
                  </a:pPr>
                  <a:r>
                    <a:rPr lang="en-US" altLang="zh-CN" b="1" dirty="0">
                      <a:solidFill>
                        <a:schemeClr val="accent2"/>
                      </a:solidFill>
                    </a:rPr>
                    <a:t>5</a:t>
                  </a:r>
                  <a:r>
                    <a:rPr lang="zh-CN" altLang="en-US" b="1" dirty="0">
                      <a:solidFill>
                        <a:schemeClr val="accent2"/>
                      </a:solidFill>
                    </a:rPr>
                    <a:t>、持续提升</a:t>
                  </a:r>
                  <a:r>
                    <a:rPr lang="en-US" altLang="zh-CN" b="1" dirty="0">
                      <a:solidFill>
                        <a:schemeClr val="accent2"/>
                      </a:solidFill>
                    </a:rPr>
                    <a:t>HR</a:t>
                  </a:r>
                  <a:r>
                    <a:rPr lang="zh-CN" altLang="en-US" b="1" dirty="0">
                      <a:solidFill>
                        <a:schemeClr val="accent2"/>
                      </a:solidFill>
                    </a:rPr>
                    <a:t>管理水平</a:t>
                  </a:r>
                </a:p>
              </p:txBody>
            </p:sp>
          </p:grpSp>
          <p:grpSp>
            <p:nvGrpSpPr>
              <p:cNvPr id="45" name="îŝḻíḓê"/>
              <p:cNvGrpSpPr/>
              <p:nvPr/>
            </p:nvGrpSpPr>
            <p:grpSpPr>
              <a:xfrm>
                <a:off x="6307715" y="2148209"/>
                <a:ext cx="2368110" cy="1309156"/>
                <a:chOff x="4973405" y="113263"/>
                <a:chExt cx="2368110" cy="1309156"/>
              </a:xfrm>
            </p:grpSpPr>
            <p:sp>
              <p:nvSpPr>
                <p:cNvPr id="52" name="ïṩliďê"/>
                <p:cNvSpPr txBox="1"/>
                <p:nvPr/>
              </p:nvSpPr>
              <p:spPr>
                <a:xfrm>
                  <a:off x="4973405" y="595960"/>
                  <a:ext cx="2368110" cy="82645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anchor="ctr" anchorCtr="1">
                  <a:no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zh-CN" altLang="en-US" sz="1400" dirty="0"/>
                    <a:t>制定安全管理制度和操作规程，排查治理隐患和监控重大危险源，建立预防机制，规范生产行为</a:t>
                  </a:r>
                </a:p>
              </p:txBody>
            </p:sp>
            <p:sp>
              <p:nvSpPr>
                <p:cNvPr id="53" name="iṥļïḓé"/>
                <p:cNvSpPr/>
                <p:nvPr/>
              </p:nvSpPr>
              <p:spPr>
                <a:xfrm>
                  <a:off x="5122025" y="113263"/>
                  <a:ext cx="2020976" cy="325410"/>
                </a:xfrm>
                <a:prstGeom prst="rect">
                  <a:avLst/>
                </a:prstGeom>
              </p:spPr>
              <p:txBody>
                <a:bodyPr wrap="none" lIns="0" tIns="0" rIns="0" bIns="0" anchor="ctr" anchorCtr="1">
                  <a:normAutofit/>
                </a:bodyPr>
                <a:lstStyle/>
                <a:p>
                  <a:pPr lvl="0" algn="ctr" defTabSz="913765">
                    <a:spcBef>
                      <a:spcPct val="0"/>
                    </a:spcBef>
                    <a:defRPr/>
                  </a:pPr>
                  <a:r>
                    <a:rPr lang="en-US" altLang="zh-CN" b="1" dirty="0">
                      <a:solidFill>
                        <a:schemeClr val="accent4"/>
                      </a:solidFill>
                    </a:rPr>
                    <a:t>6</a:t>
                  </a:r>
                  <a:r>
                    <a:rPr lang="zh-CN" altLang="en-US" b="1" dirty="0">
                      <a:solidFill>
                        <a:schemeClr val="accent4"/>
                      </a:solidFill>
                    </a:rPr>
                    <a:t>、建立安全生产责任制</a:t>
                  </a:r>
                </a:p>
              </p:txBody>
            </p:sp>
          </p:grpSp>
          <p:grpSp>
            <p:nvGrpSpPr>
              <p:cNvPr id="46" name="îṧḷîḓé"/>
              <p:cNvGrpSpPr/>
              <p:nvPr/>
            </p:nvGrpSpPr>
            <p:grpSpPr>
              <a:xfrm>
                <a:off x="9163662" y="2148209"/>
                <a:ext cx="2368110" cy="1309156"/>
                <a:chOff x="4973405" y="113263"/>
                <a:chExt cx="2368110" cy="1309156"/>
              </a:xfrm>
            </p:grpSpPr>
            <p:sp>
              <p:nvSpPr>
                <p:cNvPr id="50" name="îšḷïḋe"/>
                <p:cNvSpPr txBox="1"/>
                <p:nvPr/>
              </p:nvSpPr>
              <p:spPr>
                <a:xfrm>
                  <a:off x="4973405" y="595960"/>
                  <a:ext cx="2368110" cy="82645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anchor="ctr" anchorCtr="1">
                  <a:no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zh-CN" altLang="en-US" sz="1400" dirty="0"/>
                    <a:t>节省办公用品采购成本。采购方面既要货比三家又要保证质量，水电空调使用要科学规划合理利用</a:t>
                  </a:r>
                </a:p>
              </p:txBody>
            </p:sp>
            <p:sp>
              <p:nvSpPr>
                <p:cNvPr id="51" name="îṩliďé"/>
                <p:cNvSpPr/>
                <p:nvPr/>
              </p:nvSpPr>
              <p:spPr>
                <a:xfrm>
                  <a:off x="5122025" y="113263"/>
                  <a:ext cx="2020976" cy="325410"/>
                </a:xfrm>
                <a:prstGeom prst="rect">
                  <a:avLst/>
                </a:prstGeom>
              </p:spPr>
              <p:txBody>
                <a:bodyPr wrap="none" lIns="0" tIns="0" rIns="0" bIns="0" anchor="ctr" anchorCtr="1">
                  <a:normAutofit/>
                </a:bodyPr>
                <a:lstStyle/>
                <a:p>
                  <a:pPr lvl="0" algn="ctr" defTabSz="913765">
                    <a:spcBef>
                      <a:spcPct val="0"/>
                    </a:spcBef>
                    <a:defRPr/>
                  </a:pPr>
                  <a:r>
                    <a:rPr lang="en-US" altLang="zh-CN" b="1" dirty="0">
                      <a:solidFill>
                        <a:schemeClr val="accent3"/>
                      </a:solidFill>
                    </a:rPr>
                    <a:t>7</a:t>
                  </a:r>
                  <a:r>
                    <a:rPr lang="zh-CN" altLang="en-US" b="1" dirty="0">
                      <a:solidFill>
                        <a:schemeClr val="accent3"/>
                      </a:solidFill>
                    </a:rPr>
                    <a:t>、节约后勤运行成本</a:t>
                  </a:r>
                </a:p>
              </p:txBody>
            </p:sp>
          </p:grpSp>
          <p:grpSp>
            <p:nvGrpSpPr>
              <p:cNvPr id="47" name="íšḻîḍé"/>
              <p:cNvGrpSpPr/>
              <p:nvPr/>
            </p:nvGrpSpPr>
            <p:grpSpPr>
              <a:xfrm>
                <a:off x="691072" y="2148209"/>
                <a:ext cx="2368110" cy="1309156"/>
                <a:chOff x="4973405" y="113263"/>
                <a:chExt cx="2368110" cy="1309156"/>
              </a:xfrm>
            </p:grpSpPr>
            <p:sp>
              <p:nvSpPr>
                <p:cNvPr id="48" name="iṣľide"/>
                <p:cNvSpPr txBox="1"/>
                <p:nvPr/>
              </p:nvSpPr>
              <p:spPr>
                <a:xfrm>
                  <a:off x="4973405" y="595960"/>
                  <a:ext cx="2368110" cy="82645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anchor="ctr" anchorCtr="1">
                  <a:no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zh-CN" altLang="en-US" sz="1400" dirty="0"/>
                    <a:t>使培训工作实用化、常态化 行政部应该利用一切有利资源，加大全员培训力度，紧贴工作和岗位需求。</a:t>
                  </a:r>
                </a:p>
              </p:txBody>
            </p:sp>
            <p:sp>
              <p:nvSpPr>
                <p:cNvPr id="49" name="ïṥļîḋè"/>
                <p:cNvSpPr/>
                <p:nvPr/>
              </p:nvSpPr>
              <p:spPr>
                <a:xfrm>
                  <a:off x="5122025" y="113263"/>
                  <a:ext cx="2020976" cy="325410"/>
                </a:xfrm>
                <a:prstGeom prst="rect">
                  <a:avLst/>
                </a:prstGeom>
              </p:spPr>
              <p:txBody>
                <a:bodyPr wrap="none" lIns="0" tIns="0" rIns="0" bIns="0" anchor="ctr" anchorCtr="1">
                  <a:normAutofit/>
                </a:bodyPr>
                <a:lstStyle/>
                <a:p>
                  <a:pPr lvl="0" algn="ctr" defTabSz="913765">
                    <a:spcBef>
                      <a:spcPct val="0"/>
                    </a:spcBef>
                    <a:defRPr/>
                  </a:pPr>
                  <a:r>
                    <a:rPr lang="en-US" altLang="zh-CN" b="1" dirty="0">
                      <a:solidFill>
                        <a:schemeClr val="accent1"/>
                      </a:solidFill>
                    </a:rPr>
                    <a:t>4</a:t>
                  </a:r>
                  <a:r>
                    <a:rPr lang="zh-CN" altLang="en-US" b="1" dirty="0">
                      <a:solidFill>
                        <a:schemeClr val="accent1"/>
                      </a:solidFill>
                    </a:rPr>
                    <a:t>、建立员工教育培训体系</a:t>
                  </a:r>
                </a:p>
              </p:txBody>
            </p:sp>
          </p:grpSp>
        </p:grpSp>
        <p:cxnSp>
          <p:nvCxnSpPr>
            <p:cNvPr id="32" name="直接连接符 31"/>
            <p:cNvCxnSpPr/>
            <p:nvPr/>
          </p:nvCxnSpPr>
          <p:spPr>
            <a:xfrm flipV="1">
              <a:off x="2672120" y="3140968"/>
              <a:ext cx="0" cy="842068"/>
            </a:xfrm>
            <a:prstGeom prst="line">
              <a:avLst/>
            </a:prstGeom>
            <a:ln w="12700">
              <a:solidFill>
                <a:schemeClr val="accent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îšlíḋe"/>
            <p:cNvSpPr/>
            <p:nvPr/>
          </p:nvSpPr>
          <p:spPr>
            <a:xfrm flipV="1">
              <a:off x="1193800" y="3906937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išļïdè"/>
            <p:cNvSpPr/>
            <p:nvPr/>
          </p:nvSpPr>
          <p:spPr>
            <a:xfrm flipV="1">
              <a:off x="3459819" y="3906937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2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íš1ïďé"/>
            <p:cNvSpPr/>
            <p:nvPr/>
          </p:nvSpPr>
          <p:spPr>
            <a:xfrm flipV="1">
              <a:off x="5725836" y="3906937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4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iṧļîďè"/>
            <p:cNvSpPr/>
            <p:nvPr/>
          </p:nvSpPr>
          <p:spPr>
            <a:xfrm flipV="1">
              <a:off x="7991855" y="3906937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3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37" name="直接连接符 36"/>
            <p:cNvCxnSpPr/>
            <p:nvPr/>
          </p:nvCxnSpPr>
          <p:spPr>
            <a:xfrm flipV="1">
              <a:off x="7183676" y="3140968"/>
              <a:ext cx="0" cy="842068"/>
            </a:xfrm>
            <a:prstGeom prst="line">
              <a:avLst/>
            </a:prstGeom>
            <a:ln w="12700">
              <a:solidFill>
                <a:schemeClr val="accent4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9504561" y="3140968"/>
              <a:ext cx="0" cy="842068"/>
            </a:xfrm>
            <a:prstGeom prst="line">
              <a:avLst/>
            </a:prstGeom>
            <a:ln w="12700">
              <a:solidFill>
                <a:schemeClr val="accent6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4993005" y="3140968"/>
              <a:ext cx="0" cy="842068"/>
            </a:xfrm>
            <a:prstGeom prst="line">
              <a:avLst/>
            </a:prstGeom>
            <a:ln w="12700">
              <a:solidFill>
                <a:schemeClr val="accent2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íşľíďe"/>
            <p:cNvSpPr/>
            <p:nvPr/>
          </p:nvSpPr>
          <p:spPr bwMode="auto">
            <a:xfrm>
              <a:off x="6943494" y="4522241"/>
              <a:ext cx="509753" cy="430778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iSļíḋè"/>
            <p:cNvSpPr>
              <a:spLocks noChangeAspect="1"/>
            </p:cNvSpPr>
            <p:nvPr/>
          </p:nvSpPr>
          <p:spPr bwMode="auto">
            <a:xfrm>
              <a:off x="4711876" y="4487110"/>
              <a:ext cx="592896" cy="501040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ïṡliďe"/>
            <p:cNvSpPr/>
            <p:nvPr/>
          </p:nvSpPr>
          <p:spPr bwMode="auto">
            <a:xfrm>
              <a:off x="2388711" y="4498130"/>
              <a:ext cx="566817" cy="479001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iśļiďe"/>
            <p:cNvSpPr/>
            <p:nvPr/>
          </p:nvSpPr>
          <p:spPr bwMode="auto">
            <a:xfrm>
              <a:off x="9192885" y="4482298"/>
              <a:ext cx="604285" cy="510664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直角三角形 6"/>
          <p:cNvSpPr/>
          <p:nvPr/>
        </p:nvSpPr>
        <p:spPr>
          <a:xfrm rot="5400000">
            <a:off x="0" y="0"/>
            <a:ext cx="1971040" cy="197104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任意多边形 7"/>
          <p:cNvSpPr/>
          <p:nvPr/>
        </p:nvSpPr>
        <p:spPr>
          <a:xfrm flipH="1">
            <a:off x="1554480" y="-6566"/>
            <a:ext cx="10637520" cy="6874728"/>
          </a:xfrm>
          <a:custGeom>
            <a:avLst/>
            <a:gdLst>
              <a:gd name="connsiteX0" fmla="*/ 0 w 2184400"/>
              <a:gd name="connsiteY0" fmla="*/ 0 h 3341624"/>
              <a:gd name="connsiteX1" fmla="*/ 1348994 w 2184400"/>
              <a:gd name="connsiteY1" fmla="*/ 0 h 3341624"/>
              <a:gd name="connsiteX2" fmla="*/ 2184400 w 2184400"/>
              <a:gd name="connsiteY2" fmla="*/ 3341624 h 3341624"/>
              <a:gd name="connsiteX3" fmla="*/ 0 w 2184400"/>
              <a:gd name="connsiteY3" fmla="*/ 3341624 h 3341624"/>
              <a:gd name="connsiteX0-1" fmla="*/ 0 w 3808137"/>
              <a:gd name="connsiteY0-2" fmla="*/ 0 h 3346575"/>
              <a:gd name="connsiteX1-3" fmla="*/ 1348994 w 3808137"/>
              <a:gd name="connsiteY1-4" fmla="*/ 0 h 3346575"/>
              <a:gd name="connsiteX2-5" fmla="*/ 3808137 w 3808137"/>
              <a:gd name="connsiteY2-6" fmla="*/ 3346575 h 3346575"/>
              <a:gd name="connsiteX3-7" fmla="*/ 0 w 3808137"/>
              <a:gd name="connsiteY3-8" fmla="*/ 3341624 h 3346575"/>
              <a:gd name="connsiteX4" fmla="*/ 0 w 3808137"/>
              <a:gd name="connsiteY4" fmla="*/ 0 h 33465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" y="connsiteY4"/>
              </a:cxn>
            </a:cxnLst>
            <a:rect l="l" t="t" r="r" b="b"/>
            <a:pathLst>
              <a:path w="3808137" h="3346575">
                <a:moveTo>
                  <a:pt x="0" y="0"/>
                </a:moveTo>
                <a:lnTo>
                  <a:pt x="1348994" y="0"/>
                </a:lnTo>
                <a:lnTo>
                  <a:pt x="3808137" y="3346575"/>
                </a:lnTo>
                <a:lnTo>
                  <a:pt x="0" y="334162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352047" y="-779013"/>
            <a:ext cx="5154666" cy="5154666"/>
            <a:chOff x="1352047" y="-779013"/>
            <a:chExt cx="5154666" cy="5154666"/>
          </a:xfrm>
        </p:grpSpPr>
        <p:sp>
          <p:nvSpPr>
            <p:cNvPr id="9" name="直角三角形 8"/>
            <p:cNvSpPr/>
            <p:nvPr/>
          </p:nvSpPr>
          <p:spPr>
            <a:xfrm rot="-2700000">
              <a:off x="1352047" y="-779013"/>
              <a:ext cx="5154666" cy="5154666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831340" y="1971040"/>
              <a:ext cx="419608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b="1" spc="300" dirty="0">
                  <a:cs typeface="+mn-ea"/>
                  <a:sym typeface="+mn-lt"/>
                </a:rPr>
                <a:t>PART FOUR</a:t>
              </a:r>
              <a:endParaRPr lang="zh-CN" altLang="en-US" sz="5400" b="1" spc="300" dirty="0"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943860" y="2900936"/>
              <a:ext cx="1971040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800" b="1" spc="3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04</a:t>
              </a:r>
              <a:endParaRPr lang="zh-CN" altLang="en-US" sz="8800" b="1" spc="300" dirty="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862638" y="2921168"/>
            <a:ext cx="63293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bg1"/>
                </a:solidFill>
                <a:cs typeface="+mn-ea"/>
                <a:sym typeface="+mn-lt"/>
              </a:rPr>
              <a:t>新年展望和目标</a:t>
            </a: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00fa1228-009e-41f8-881d-722e8232491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0" y="-19049"/>
            <a:ext cx="12192000" cy="6877049"/>
            <a:chOff x="0" y="-1"/>
            <a:chExt cx="12192000" cy="6877049"/>
          </a:xfrm>
        </p:grpSpPr>
        <p:sp>
          <p:nvSpPr>
            <p:cNvPr id="6" name="ïś1íḍê"/>
            <p:cNvSpPr/>
            <p:nvPr/>
          </p:nvSpPr>
          <p:spPr>
            <a:xfrm>
              <a:off x="0" y="0"/>
              <a:ext cx="5048250" cy="6877048"/>
            </a:xfrm>
            <a:prstGeom prst="rect">
              <a:avLst/>
            </a:prstGeom>
            <a:blipFill>
              <a:blip r:embed="rId5"/>
              <a:srcRect/>
              <a:stretch>
                <a:fillRect l="-23019" t="527" r="-79757" b="277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îśļíḑe"/>
            <p:cNvSpPr>
              <a:spLocks noChangeAspect="1" noAdjustHandles="1"/>
            </p:cNvSpPr>
            <p:nvPr/>
          </p:nvSpPr>
          <p:spPr>
            <a:xfrm flipH="1">
              <a:off x="4943871" y="-1"/>
              <a:ext cx="7248129" cy="6858000"/>
            </a:xfrm>
            <a:custGeom>
              <a:avLst/>
              <a:gdLst>
                <a:gd name="connsiteX0" fmla="*/ 4511825 w 7248129"/>
                <a:gd name="connsiteY0" fmla="*/ 0 h 6858000"/>
                <a:gd name="connsiteX1" fmla="*/ 0 w 7248129"/>
                <a:gd name="connsiteY1" fmla="*/ 0 h 6858000"/>
                <a:gd name="connsiteX2" fmla="*/ 0 w 7248129"/>
                <a:gd name="connsiteY2" fmla="*/ 6858000 h 6858000"/>
                <a:gd name="connsiteX3" fmla="*/ 4511825 w 7248129"/>
                <a:gd name="connsiteY3" fmla="*/ 6858000 h 6858000"/>
                <a:gd name="connsiteX4" fmla="*/ 4511825 w 7248129"/>
                <a:gd name="connsiteY4" fmla="*/ 6857999 h 6858000"/>
                <a:gd name="connsiteX5" fmla="*/ 7248129 w 7248129"/>
                <a:gd name="connsiteY5" fmla="*/ 6857999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48129" h="6858000">
                  <a:moveTo>
                    <a:pt x="4511825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4511825" y="6858000"/>
                  </a:lnTo>
                  <a:lnTo>
                    <a:pt x="4511825" y="6857999"/>
                  </a:lnTo>
                  <a:lnTo>
                    <a:pt x="7248129" y="68579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2" name="内容占位符 2"/>
          <p:cNvSpPr txBox="1"/>
          <p:nvPr/>
        </p:nvSpPr>
        <p:spPr>
          <a:xfrm>
            <a:off x="6406712" y="2628226"/>
            <a:ext cx="4224895" cy="323301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504190"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400" dirty="0">
                <a:latin typeface="+mn-ea"/>
              </a:rPr>
              <a:t>20XX</a:t>
            </a:r>
            <a:r>
              <a:rPr lang="zh-CN" altLang="zh-CN" sz="1400" dirty="0">
                <a:latin typeface="+mn-ea"/>
              </a:rPr>
              <a:t>年这是充满新意的一年、充满希望的一年，也是充满挑战的一年。对内我们要优化结构加强管理创新、对外我们要一步一个脚印的稳健发展，在新的一年里，我们决心开拓工作思路，创新工作方法，不断学习，</a:t>
            </a:r>
            <a:r>
              <a:rPr lang="zh-CN" altLang="zh-CN" sz="1400" b="1" dirty="0">
                <a:solidFill>
                  <a:schemeClr val="accent4"/>
                </a:solidFill>
                <a:latin typeface="+mn-ea"/>
              </a:rPr>
              <a:t>认真提高工作水平，以崭新的工作风貌、更高昂的工作热情和更敬业的工作态度投入到行政部的各项工作中</a:t>
            </a:r>
            <a:r>
              <a:rPr lang="zh-CN" altLang="zh-CN" sz="1400" dirty="0">
                <a:latin typeface="+mn-ea"/>
              </a:rPr>
              <a:t>，为整体推进公司的发展提供基础性服务，为公司年度整体工作目标的实现发挥行政部应有的作用。</a:t>
            </a:r>
          </a:p>
          <a:p>
            <a:pPr algn="just"/>
            <a:endParaRPr lang="zh-CN" altLang="en-US" sz="1400" dirty="0">
              <a:latin typeface="+mn-ea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6753224" y="1245075"/>
            <a:ext cx="3629421" cy="615552"/>
            <a:chOff x="6753224" y="1245075"/>
            <a:chExt cx="3629421" cy="615552"/>
          </a:xfrm>
        </p:grpSpPr>
        <p:sp>
          <p:nvSpPr>
            <p:cNvPr id="3" name="文本框 2"/>
            <p:cNvSpPr txBox="1"/>
            <p:nvPr/>
          </p:nvSpPr>
          <p:spPr>
            <a:xfrm>
              <a:off x="6753224" y="1245075"/>
              <a:ext cx="362942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chemeClr val="tx2"/>
                  </a:solidFill>
                  <a:cs typeface="+mn-ea"/>
                </a:defRPr>
              </a:lvl1pPr>
            </a:lstStyle>
            <a:p>
              <a:pPr algn="ctr"/>
              <a:r>
                <a:rPr lang="zh-CN" altLang="en-US" sz="3200" dirty="0">
                  <a:solidFill>
                    <a:schemeClr val="accent2"/>
                  </a:solidFill>
                  <a:sym typeface="+mn-lt"/>
                </a:rPr>
                <a:t>新年展望和目标</a:t>
              </a: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7448548" y="1860627"/>
              <a:ext cx="2238771" cy="0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6096000" y="2391866"/>
            <a:ext cx="4846320" cy="3705735"/>
            <a:chOff x="6593840" y="1582450"/>
            <a:chExt cx="4846320" cy="4297680"/>
          </a:xfrm>
        </p:grpSpPr>
        <p:sp>
          <p:nvSpPr>
            <p:cNvPr id="30" name="矩形 29"/>
            <p:cNvSpPr/>
            <p:nvPr/>
          </p:nvSpPr>
          <p:spPr>
            <a:xfrm>
              <a:off x="6593840" y="1582450"/>
              <a:ext cx="4846320" cy="429768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Agency FB" panose="020B0503020202020204" pitchFamily="34" charset="0"/>
                <a:ea typeface="微软雅黑 Light" panose="020B0502040204020203" pitchFamily="34" charset="-122"/>
                <a:sym typeface="Agency FB" panose="020B0503020202020204" pitchFamily="34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6593840" y="1582450"/>
              <a:ext cx="81280" cy="184655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Agency FB" panose="020B0503020202020204" pitchFamily="34" charset="0"/>
                <a:ea typeface="微软雅黑 Light" panose="020B0502040204020203" pitchFamily="34" charset="-122"/>
                <a:sym typeface="Agency FB" panose="020B0503020202020204" pitchFamily="34" charset="0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20" y="487680"/>
            <a:ext cx="12192000" cy="5831205"/>
          </a:xfrm>
          <a:prstGeom prst="rect">
            <a:avLst/>
          </a:prstGeom>
          <a:blipFill>
            <a:blip r:embed="rId7"/>
            <a:srcRect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938" y="487045"/>
            <a:ext cx="12190730" cy="5831840"/>
          </a:xfrm>
          <a:prstGeom prst="rect">
            <a:avLst/>
          </a:prstGeom>
          <a:solidFill>
            <a:schemeClr val="accent2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688080" y="1028720"/>
            <a:ext cx="4815840" cy="4815840"/>
          </a:xfrm>
          <a:prstGeom prst="rect">
            <a:avLst/>
          </a:prstGeom>
          <a:noFill/>
          <a:ln w="6350">
            <a:solidFill>
              <a:schemeClr val="accent3">
                <a:lumMod val="20000"/>
                <a:lumOff val="80000"/>
                <a:alpha val="8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1618591" y="1982535"/>
            <a:ext cx="8972550" cy="1783721"/>
            <a:chOff x="1618591" y="1982535"/>
            <a:chExt cx="8972550" cy="1783721"/>
          </a:xfrm>
        </p:grpSpPr>
        <p:sp>
          <p:nvSpPr>
            <p:cNvPr id="39" name="文本框 38"/>
            <p:cNvSpPr txBox="1"/>
            <p:nvPr/>
          </p:nvSpPr>
          <p:spPr>
            <a:xfrm>
              <a:off x="1618591" y="2565927"/>
              <a:ext cx="89725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200" b="1" spc="300" dirty="0">
                  <a:solidFill>
                    <a:schemeClr val="bg1"/>
                  </a:solidFill>
                  <a:cs typeface="+mn-ea"/>
                  <a:sym typeface="+mn-lt"/>
                </a:rPr>
                <a:t>感谢您的聆听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3389120" y="1982535"/>
              <a:ext cx="5431536" cy="521970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BUSINESS REPORT</a:t>
              </a:r>
            </a:p>
          </p:txBody>
        </p:sp>
      </p:grpSp>
      <p:pic>
        <p:nvPicPr>
          <p:cNvPr id="2" name="纯音乐 - 情书 - loveletter to you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>
                  <p14:fade in="5000" out="5000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3791108" y="3225800"/>
            <a:ext cx="406400" cy="4064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 flipV="1">
            <a:off x="5505133" y="4639310"/>
            <a:ext cx="1180465" cy="96520"/>
            <a:chOff x="3980070" y="4334291"/>
            <a:chExt cx="2361033" cy="193814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1" name="椭圆 10"/>
            <p:cNvSpPr/>
            <p:nvPr/>
          </p:nvSpPr>
          <p:spPr>
            <a:xfrm>
              <a:off x="3980070" y="4334291"/>
              <a:ext cx="188844" cy="18884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6152259" y="4334291"/>
              <a:ext cx="188844" cy="18884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4496684" y="4334291"/>
              <a:ext cx="188844" cy="18884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5577772" y="4334291"/>
              <a:ext cx="188844" cy="18884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5037227" y="4339261"/>
              <a:ext cx="188844" cy="18884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6" name="MH_Title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408805" y="4830445"/>
            <a:ext cx="3374390" cy="582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normAutofit/>
          </a:bodyPr>
          <a:lstStyle>
            <a:defPPr>
              <a:defRPr lang="zh-CN"/>
            </a:defPPr>
            <a:lvl1pPr>
              <a:defRPr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6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汇报人：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XXX   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时间：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XXX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17e12d06-0924-4b30-b08a-216686c0ef3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3"/>
            </p:custDataLst>
          </p:nvPr>
        </p:nvGrpSpPr>
        <p:grpSpPr>
          <a:xfrm>
            <a:off x="0" y="1790817"/>
            <a:ext cx="12192000" cy="3276367"/>
            <a:chOff x="0" y="1790816"/>
            <a:chExt cx="12192000" cy="3276367"/>
          </a:xfrm>
        </p:grpSpPr>
        <p:grpSp>
          <p:nvGrpSpPr>
            <p:cNvPr id="4" name="ïSḻïḑê"/>
            <p:cNvGrpSpPr/>
            <p:nvPr/>
          </p:nvGrpSpPr>
          <p:grpSpPr>
            <a:xfrm>
              <a:off x="0" y="1790816"/>
              <a:ext cx="12192000" cy="3276367"/>
              <a:chOff x="0" y="1790816"/>
              <a:chExt cx="12192000" cy="3276367"/>
            </a:xfrm>
          </p:grpSpPr>
          <p:grpSp>
            <p:nvGrpSpPr>
              <p:cNvPr id="6" name="íśľiḋè"/>
              <p:cNvGrpSpPr/>
              <p:nvPr/>
            </p:nvGrpSpPr>
            <p:grpSpPr>
              <a:xfrm>
                <a:off x="0" y="2609908"/>
                <a:ext cx="1091444" cy="1638180"/>
                <a:chOff x="3359696" y="2852936"/>
                <a:chExt cx="936104" cy="1152128"/>
              </a:xfrm>
            </p:grpSpPr>
            <p:sp>
              <p:nvSpPr>
                <p:cNvPr id="33" name="ïşḷïdè"/>
                <p:cNvSpPr/>
                <p:nvPr/>
              </p:nvSpPr>
              <p:spPr bwMode="auto">
                <a:xfrm>
                  <a:off x="3359696" y="2852936"/>
                  <a:ext cx="936104" cy="288032"/>
                </a:xfrm>
                <a:prstGeom prst="rect">
                  <a:avLst/>
                </a:prstGeom>
                <a:solidFill>
                  <a:schemeClr val="accent1">
                    <a:lumMod val="100000"/>
                  </a:schemeClr>
                </a:solidFill>
                <a:ln w="19050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íśľïḓê"/>
                <p:cNvSpPr/>
                <p:nvPr/>
              </p:nvSpPr>
              <p:spPr bwMode="auto">
                <a:xfrm>
                  <a:off x="3359696" y="3140968"/>
                  <a:ext cx="936104" cy="288032"/>
                </a:xfrm>
                <a:prstGeom prst="rect">
                  <a:avLst/>
                </a:prstGeom>
                <a:solidFill>
                  <a:schemeClr val="accent2"/>
                </a:solidFill>
                <a:ln w="19050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işliḍé"/>
                <p:cNvSpPr/>
                <p:nvPr/>
              </p:nvSpPr>
              <p:spPr bwMode="auto">
                <a:xfrm>
                  <a:off x="3359696" y="3429000"/>
                  <a:ext cx="936104" cy="288032"/>
                </a:xfrm>
                <a:prstGeom prst="rect">
                  <a:avLst/>
                </a:prstGeom>
                <a:solidFill>
                  <a:schemeClr val="accent3"/>
                </a:solidFill>
                <a:ln w="19050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ïsḻidè"/>
                <p:cNvSpPr/>
                <p:nvPr/>
              </p:nvSpPr>
              <p:spPr bwMode="auto">
                <a:xfrm>
                  <a:off x="3359696" y="3717032"/>
                  <a:ext cx="936104" cy="288032"/>
                </a:xfrm>
                <a:prstGeom prst="rect">
                  <a:avLst/>
                </a:prstGeom>
                <a:solidFill>
                  <a:schemeClr val="accent4"/>
                </a:solidFill>
                <a:ln w="19050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7" name="îśļïḋè"/>
              <p:cNvGrpSpPr/>
              <p:nvPr/>
            </p:nvGrpSpPr>
            <p:grpSpPr>
              <a:xfrm>
                <a:off x="4300499" y="2609908"/>
                <a:ext cx="1080120" cy="1638180"/>
                <a:chOff x="3359696" y="2852936"/>
                <a:chExt cx="936104" cy="1152128"/>
              </a:xfrm>
            </p:grpSpPr>
            <p:sp>
              <p:nvSpPr>
                <p:cNvPr id="29" name="ïŝļíḓê"/>
                <p:cNvSpPr/>
                <p:nvPr/>
              </p:nvSpPr>
              <p:spPr bwMode="auto">
                <a:xfrm>
                  <a:off x="3359696" y="2852936"/>
                  <a:ext cx="936104" cy="288032"/>
                </a:xfrm>
                <a:prstGeom prst="rect">
                  <a:avLst/>
                </a:prstGeom>
                <a:solidFill>
                  <a:schemeClr val="accent1">
                    <a:lumMod val="100000"/>
                  </a:schemeClr>
                </a:solidFill>
                <a:ln w="19050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íṩľïdè"/>
                <p:cNvSpPr/>
                <p:nvPr/>
              </p:nvSpPr>
              <p:spPr bwMode="auto">
                <a:xfrm>
                  <a:off x="3359696" y="3140968"/>
                  <a:ext cx="936104" cy="288032"/>
                </a:xfrm>
                <a:prstGeom prst="rect">
                  <a:avLst/>
                </a:prstGeom>
                <a:solidFill>
                  <a:schemeClr val="accent2"/>
                </a:solidFill>
                <a:ln w="19050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iṡľïďè"/>
                <p:cNvSpPr/>
                <p:nvPr/>
              </p:nvSpPr>
              <p:spPr bwMode="auto">
                <a:xfrm>
                  <a:off x="3359696" y="3429000"/>
                  <a:ext cx="936104" cy="288032"/>
                </a:xfrm>
                <a:prstGeom prst="rect">
                  <a:avLst/>
                </a:prstGeom>
                <a:solidFill>
                  <a:schemeClr val="accent3"/>
                </a:solidFill>
                <a:ln w="19050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ïṣľiḋè"/>
                <p:cNvSpPr/>
                <p:nvPr/>
              </p:nvSpPr>
              <p:spPr bwMode="auto">
                <a:xfrm>
                  <a:off x="3359696" y="3717032"/>
                  <a:ext cx="936104" cy="288032"/>
                </a:xfrm>
                <a:prstGeom prst="rect">
                  <a:avLst/>
                </a:prstGeom>
                <a:solidFill>
                  <a:schemeClr val="accent4"/>
                </a:solidFill>
                <a:ln w="19050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8" name="îŝlíḍé"/>
              <p:cNvGrpSpPr/>
              <p:nvPr/>
            </p:nvGrpSpPr>
            <p:grpSpPr>
              <a:xfrm>
                <a:off x="11100556" y="2609908"/>
                <a:ext cx="1091444" cy="1638180"/>
                <a:chOff x="3359696" y="2852936"/>
                <a:chExt cx="936104" cy="1152128"/>
              </a:xfrm>
            </p:grpSpPr>
            <p:sp>
              <p:nvSpPr>
                <p:cNvPr id="25" name="işľïḍê"/>
                <p:cNvSpPr/>
                <p:nvPr/>
              </p:nvSpPr>
              <p:spPr bwMode="auto">
                <a:xfrm>
                  <a:off x="3359696" y="2852936"/>
                  <a:ext cx="936104" cy="288032"/>
                </a:xfrm>
                <a:prstGeom prst="rect">
                  <a:avLst/>
                </a:prstGeom>
                <a:solidFill>
                  <a:schemeClr val="accent1">
                    <a:lumMod val="100000"/>
                  </a:schemeClr>
                </a:solidFill>
                <a:ln w="19050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ïṧḻíḋè"/>
                <p:cNvSpPr/>
                <p:nvPr/>
              </p:nvSpPr>
              <p:spPr bwMode="auto">
                <a:xfrm>
                  <a:off x="3359696" y="3140968"/>
                  <a:ext cx="936104" cy="288032"/>
                </a:xfrm>
                <a:prstGeom prst="rect">
                  <a:avLst/>
                </a:prstGeom>
                <a:solidFill>
                  <a:schemeClr val="accent2"/>
                </a:solidFill>
                <a:ln w="19050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ïSļîḑè"/>
                <p:cNvSpPr/>
                <p:nvPr/>
              </p:nvSpPr>
              <p:spPr bwMode="auto">
                <a:xfrm>
                  <a:off x="3359696" y="3429000"/>
                  <a:ext cx="936104" cy="288032"/>
                </a:xfrm>
                <a:prstGeom prst="rect">
                  <a:avLst/>
                </a:prstGeom>
                <a:solidFill>
                  <a:schemeClr val="accent3"/>
                </a:solidFill>
                <a:ln w="19050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îśḷïde"/>
                <p:cNvSpPr/>
                <p:nvPr/>
              </p:nvSpPr>
              <p:spPr bwMode="auto">
                <a:xfrm>
                  <a:off x="3359696" y="3717032"/>
                  <a:ext cx="936104" cy="288032"/>
                </a:xfrm>
                <a:prstGeom prst="rect">
                  <a:avLst/>
                </a:prstGeom>
                <a:solidFill>
                  <a:schemeClr val="accent4"/>
                </a:solidFill>
                <a:ln w="19050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9" name="í$ḷíḋe"/>
              <p:cNvGrpSpPr/>
              <p:nvPr/>
            </p:nvGrpSpPr>
            <p:grpSpPr>
              <a:xfrm>
                <a:off x="5380619" y="1790819"/>
                <a:ext cx="1260141" cy="3276364"/>
                <a:chOff x="5087888" y="1790819"/>
                <a:chExt cx="1260141" cy="3276364"/>
              </a:xfrm>
            </p:grpSpPr>
            <p:sp>
              <p:nvSpPr>
                <p:cNvPr id="21" name="iSlîḍè"/>
                <p:cNvSpPr/>
                <p:nvPr/>
              </p:nvSpPr>
              <p:spPr bwMode="auto">
                <a:xfrm rot="16200000">
                  <a:off x="4898868" y="1979840"/>
                  <a:ext cx="1638182" cy="1260140"/>
                </a:xfrm>
                <a:custGeom>
                  <a:avLst/>
                  <a:gdLst>
                    <a:gd name="connsiteX0" fmla="*/ 0 w 1314146"/>
                    <a:gd name="connsiteY0" fmla="*/ 0 h 3495628"/>
                    <a:gd name="connsiteX1" fmla="*/ 657073 w 1314146"/>
                    <a:gd name="connsiteY1" fmla="*/ 0 h 3495628"/>
                    <a:gd name="connsiteX2" fmla="*/ 1314146 w 1314146"/>
                    <a:gd name="connsiteY2" fmla="*/ 3495628 h 3495628"/>
                    <a:gd name="connsiteX3" fmla="*/ 0 w 1314146"/>
                    <a:gd name="connsiteY3" fmla="*/ 3495628 h 3495628"/>
                    <a:gd name="connsiteX4" fmla="*/ 0 w 1314146"/>
                    <a:gd name="connsiteY4" fmla="*/ 0 h 3495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4146" h="3495628">
                      <a:moveTo>
                        <a:pt x="0" y="0"/>
                      </a:moveTo>
                      <a:lnTo>
                        <a:pt x="657073" y="0"/>
                      </a:lnTo>
                      <a:lnTo>
                        <a:pt x="1314146" y="3495628"/>
                      </a:lnTo>
                      <a:lnTo>
                        <a:pt x="0" y="34956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19050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iṥľíḋé"/>
                <p:cNvSpPr/>
                <p:nvPr/>
              </p:nvSpPr>
              <p:spPr bwMode="auto">
                <a:xfrm rot="16200000">
                  <a:off x="4898868" y="3618022"/>
                  <a:ext cx="1638182" cy="1260140"/>
                </a:xfrm>
                <a:custGeom>
                  <a:avLst/>
                  <a:gdLst>
                    <a:gd name="connsiteX0" fmla="*/ 657073 w 1314146"/>
                    <a:gd name="connsiteY0" fmla="*/ 0 h 3495628"/>
                    <a:gd name="connsiteX1" fmla="*/ 1314146 w 1314146"/>
                    <a:gd name="connsiteY1" fmla="*/ 0 h 3495628"/>
                    <a:gd name="connsiteX2" fmla="*/ 1314146 w 1314146"/>
                    <a:gd name="connsiteY2" fmla="*/ 3495628 h 3495628"/>
                    <a:gd name="connsiteX3" fmla="*/ 0 w 1314146"/>
                    <a:gd name="connsiteY3" fmla="*/ 3495628 h 3495628"/>
                    <a:gd name="connsiteX4" fmla="*/ 657073 w 1314146"/>
                    <a:gd name="connsiteY4" fmla="*/ 0 h 3495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4146" h="3495628">
                      <a:moveTo>
                        <a:pt x="657073" y="0"/>
                      </a:moveTo>
                      <a:lnTo>
                        <a:pt x="1314146" y="0"/>
                      </a:lnTo>
                      <a:lnTo>
                        <a:pt x="1314146" y="3495628"/>
                      </a:lnTo>
                      <a:lnTo>
                        <a:pt x="0" y="3495628"/>
                      </a:lnTo>
                      <a:lnTo>
                        <a:pt x="657073" y="0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 w="19050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íṡḻídè"/>
                <p:cNvSpPr/>
                <p:nvPr/>
              </p:nvSpPr>
              <p:spPr bwMode="auto">
                <a:xfrm rot="16200000">
                  <a:off x="5235480" y="2316453"/>
                  <a:ext cx="964956" cy="1260140"/>
                </a:xfrm>
                <a:custGeom>
                  <a:avLst/>
                  <a:gdLst>
                    <a:gd name="connsiteX0" fmla="*/ 0 w 774086"/>
                    <a:gd name="connsiteY0" fmla="*/ 0 h 3495628"/>
                    <a:gd name="connsiteX1" fmla="*/ 345630 w 774086"/>
                    <a:gd name="connsiteY1" fmla="*/ 0 h 3495628"/>
                    <a:gd name="connsiteX2" fmla="*/ 774086 w 774086"/>
                    <a:gd name="connsiteY2" fmla="*/ 3495628 h 3495628"/>
                    <a:gd name="connsiteX3" fmla="*/ 0 w 774086"/>
                    <a:gd name="connsiteY3" fmla="*/ 3495628 h 3495628"/>
                    <a:gd name="connsiteX4" fmla="*/ 0 w 774086"/>
                    <a:gd name="connsiteY4" fmla="*/ 0 h 3495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74086" h="3495628">
                      <a:moveTo>
                        <a:pt x="0" y="0"/>
                      </a:moveTo>
                      <a:lnTo>
                        <a:pt x="345630" y="0"/>
                      </a:lnTo>
                      <a:lnTo>
                        <a:pt x="774086" y="3495628"/>
                      </a:lnTo>
                      <a:lnTo>
                        <a:pt x="0" y="34956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19050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íšlidê"/>
                <p:cNvSpPr/>
                <p:nvPr/>
              </p:nvSpPr>
              <p:spPr bwMode="auto">
                <a:xfrm rot="16200000">
                  <a:off x="5235482" y="3281408"/>
                  <a:ext cx="964954" cy="1260140"/>
                </a:xfrm>
                <a:custGeom>
                  <a:avLst/>
                  <a:gdLst>
                    <a:gd name="connsiteX0" fmla="*/ 428456 w 774084"/>
                    <a:gd name="connsiteY0" fmla="*/ 0 h 3495628"/>
                    <a:gd name="connsiteX1" fmla="*/ 774084 w 774084"/>
                    <a:gd name="connsiteY1" fmla="*/ 0 h 3495628"/>
                    <a:gd name="connsiteX2" fmla="*/ 774084 w 774084"/>
                    <a:gd name="connsiteY2" fmla="*/ 3495628 h 3495628"/>
                    <a:gd name="connsiteX3" fmla="*/ 0 w 774084"/>
                    <a:gd name="connsiteY3" fmla="*/ 3495628 h 3495628"/>
                    <a:gd name="connsiteX4" fmla="*/ 428456 w 774084"/>
                    <a:gd name="connsiteY4" fmla="*/ 0 h 3495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74084" h="3495628">
                      <a:moveTo>
                        <a:pt x="428456" y="0"/>
                      </a:moveTo>
                      <a:lnTo>
                        <a:pt x="774084" y="0"/>
                      </a:lnTo>
                      <a:lnTo>
                        <a:pt x="774084" y="3495628"/>
                      </a:lnTo>
                      <a:lnTo>
                        <a:pt x="0" y="3495628"/>
                      </a:lnTo>
                      <a:lnTo>
                        <a:pt x="428456" y="0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 w="19050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0" name="íṣḻíḓê"/>
              <p:cNvGrpSpPr/>
              <p:nvPr/>
            </p:nvGrpSpPr>
            <p:grpSpPr>
              <a:xfrm>
                <a:off x="9953127" y="1790819"/>
                <a:ext cx="1163453" cy="3276364"/>
                <a:chOff x="9660396" y="1790819"/>
                <a:chExt cx="1163453" cy="3276364"/>
              </a:xfrm>
            </p:grpSpPr>
            <p:sp>
              <p:nvSpPr>
                <p:cNvPr id="17" name="îs1iḑê"/>
                <p:cNvSpPr/>
                <p:nvPr/>
              </p:nvSpPr>
              <p:spPr bwMode="auto">
                <a:xfrm rot="5400000" flipH="1">
                  <a:off x="9423032" y="2028184"/>
                  <a:ext cx="1638182" cy="1163452"/>
                </a:xfrm>
                <a:custGeom>
                  <a:avLst/>
                  <a:gdLst>
                    <a:gd name="connsiteX0" fmla="*/ 0 w 1314146"/>
                    <a:gd name="connsiteY0" fmla="*/ 0 h 3495628"/>
                    <a:gd name="connsiteX1" fmla="*/ 657073 w 1314146"/>
                    <a:gd name="connsiteY1" fmla="*/ 0 h 3495628"/>
                    <a:gd name="connsiteX2" fmla="*/ 1314146 w 1314146"/>
                    <a:gd name="connsiteY2" fmla="*/ 3495628 h 3495628"/>
                    <a:gd name="connsiteX3" fmla="*/ 0 w 1314146"/>
                    <a:gd name="connsiteY3" fmla="*/ 3495628 h 3495628"/>
                    <a:gd name="connsiteX4" fmla="*/ 0 w 1314146"/>
                    <a:gd name="connsiteY4" fmla="*/ 0 h 3495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4146" h="3495628">
                      <a:moveTo>
                        <a:pt x="0" y="0"/>
                      </a:moveTo>
                      <a:lnTo>
                        <a:pt x="657073" y="0"/>
                      </a:lnTo>
                      <a:lnTo>
                        <a:pt x="1314146" y="3495628"/>
                      </a:lnTo>
                      <a:lnTo>
                        <a:pt x="0" y="34956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19050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íṡḻíḓè"/>
                <p:cNvSpPr/>
                <p:nvPr/>
              </p:nvSpPr>
              <p:spPr bwMode="auto">
                <a:xfrm rot="5400000" flipH="1">
                  <a:off x="9423032" y="3666366"/>
                  <a:ext cx="1638182" cy="1163452"/>
                </a:xfrm>
                <a:custGeom>
                  <a:avLst/>
                  <a:gdLst>
                    <a:gd name="connsiteX0" fmla="*/ 657073 w 1314146"/>
                    <a:gd name="connsiteY0" fmla="*/ 0 h 3495628"/>
                    <a:gd name="connsiteX1" fmla="*/ 1314146 w 1314146"/>
                    <a:gd name="connsiteY1" fmla="*/ 0 h 3495628"/>
                    <a:gd name="connsiteX2" fmla="*/ 1314146 w 1314146"/>
                    <a:gd name="connsiteY2" fmla="*/ 3495628 h 3495628"/>
                    <a:gd name="connsiteX3" fmla="*/ 0 w 1314146"/>
                    <a:gd name="connsiteY3" fmla="*/ 3495628 h 3495628"/>
                    <a:gd name="connsiteX4" fmla="*/ 657073 w 1314146"/>
                    <a:gd name="connsiteY4" fmla="*/ 0 h 3495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4146" h="3495628">
                      <a:moveTo>
                        <a:pt x="657073" y="0"/>
                      </a:moveTo>
                      <a:lnTo>
                        <a:pt x="1314146" y="0"/>
                      </a:lnTo>
                      <a:lnTo>
                        <a:pt x="1314146" y="3495628"/>
                      </a:lnTo>
                      <a:lnTo>
                        <a:pt x="0" y="3495628"/>
                      </a:lnTo>
                      <a:lnTo>
                        <a:pt x="657073" y="0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 w="19050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îśľîḋé"/>
                <p:cNvSpPr/>
                <p:nvPr/>
              </p:nvSpPr>
              <p:spPr bwMode="auto">
                <a:xfrm rot="5400000" flipH="1">
                  <a:off x="9759644" y="2364797"/>
                  <a:ext cx="964956" cy="1163452"/>
                </a:xfrm>
                <a:custGeom>
                  <a:avLst/>
                  <a:gdLst>
                    <a:gd name="connsiteX0" fmla="*/ 0 w 774086"/>
                    <a:gd name="connsiteY0" fmla="*/ 0 h 3495628"/>
                    <a:gd name="connsiteX1" fmla="*/ 345630 w 774086"/>
                    <a:gd name="connsiteY1" fmla="*/ 0 h 3495628"/>
                    <a:gd name="connsiteX2" fmla="*/ 774086 w 774086"/>
                    <a:gd name="connsiteY2" fmla="*/ 3495628 h 3495628"/>
                    <a:gd name="connsiteX3" fmla="*/ 0 w 774086"/>
                    <a:gd name="connsiteY3" fmla="*/ 3495628 h 3495628"/>
                    <a:gd name="connsiteX4" fmla="*/ 0 w 774086"/>
                    <a:gd name="connsiteY4" fmla="*/ 0 h 3495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74086" h="3495628">
                      <a:moveTo>
                        <a:pt x="0" y="0"/>
                      </a:moveTo>
                      <a:lnTo>
                        <a:pt x="345630" y="0"/>
                      </a:lnTo>
                      <a:lnTo>
                        <a:pt x="774086" y="3495628"/>
                      </a:lnTo>
                      <a:lnTo>
                        <a:pt x="0" y="34956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19050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ïṩḷïḍe"/>
                <p:cNvSpPr/>
                <p:nvPr/>
              </p:nvSpPr>
              <p:spPr bwMode="auto">
                <a:xfrm rot="5400000" flipH="1">
                  <a:off x="9759646" y="3329752"/>
                  <a:ext cx="964954" cy="1163452"/>
                </a:xfrm>
                <a:custGeom>
                  <a:avLst/>
                  <a:gdLst>
                    <a:gd name="connsiteX0" fmla="*/ 428456 w 774084"/>
                    <a:gd name="connsiteY0" fmla="*/ 0 h 3495628"/>
                    <a:gd name="connsiteX1" fmla="*/ 774084 w 774084"/>
                    <a:gd name="connsiteY1" fmla="*/ 0 h 3495628"/>
                    <a:gd name="connsiteX2" fmla="*/ 774084 w 774084"/>
                    <a:gd name="connsiteY2" fmla="*/ 3495628 h 3495628"/>
                    <a:gd name="connsiteX3" fmla="*/ 0 w 774084"/>
                    <a:gd name="connsiteY3" fmla="*/ 3495628 h 3495628"/>
                    <a:gd name="connsiteX4" fmla="*/ 428456 w 774084"/>
                    <a:gd name="connsiteY4" fmla="*/ 0 h 3495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74084" h="3495628">
                      <a:moveTo>
                        <a:pt x="428456" y="0"/>
                      </a:moveTo>
                      <a:lnTo>
                        <a:pt x="774084" y="0"/>
                      </a:lnTo>
                      <a:lnTo>
                        <a:pt x="774084" y="3495628"/>
                      </a:lnTo>
                      <a:lnTo>
                        <a:pt x="0" y="3495628"/>
                      </a:lnTo>
                      <a:lnTo>
                        <a:pt x="428456" y="0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 w="19050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1" name="ïṧlïḋé"/>
              <p:cNvGrpSpPr/>
              <p:nvPr/>
            </p:nvGrpSpPr>
            <p:grpSpPr>
              <a:xfrm>
                <a:off x="6640759" y="1790816"/>
                <a:ext cx="3312368" cy="3276358"/>
                <a:chOff x="6348028" y="2276871"/>
                <a:chExt cx="3312368" cy="2304254"/>
              </a:xfrm>
            </p:grpSpPr>
            <p:sp>
              <p:nvSpPr>
                <p:cNvPr id="13" name="íslíḍe"/>
                <p:cNvSpPr/>
                <p:nvPr/>
              </p:nvSpPr>
              <p:spPr bwMode="auto">
                <a:xfrm>
                  <a:off x="6348028" y="2276871"/>
                  <a:ext cx="3312368" cy="473478"/>
                </a:xfrm>
                <a:prstGeom prst="rect">
                  <a:avLst/>
                </a:prstGeom>
                <a:solidFill>
                  <a:schemeClr val="accent1">
                    <a:lumMod val="100000"/>
                  </a:schemeClr>
                </a:solidFill>
                <a:ln w="3175">
                  <a:solidFill>
                    <a:schemeClr val="bg1"/>
                  </a:solidFill>
                  <a:round/>
                </a:ln>
              </p:spPr>
              <p:txBody>
                <a:bodyPr rot="0" spcFirstLastPara="0" vert="horz" wrap="none" lIns="91440" tIns="45720" rIns="91440" bIns="45720" anchor="ctr" anchorCtr="1" forceAA="0" compatLnSpc="1">
                  <a:normAutofit/>
                </a:bodyPr>
                <a:lstStyle/>
                <a:p>
                  <a:r>
                    <a:rPr lang="en-US" altLang="zh-CN" sz="2400" b="1" dirty="0" err="1">
                      <a:solidFill>
                        <a:schemeClr val="bg1"/>
                      </a:solidFill>
                      <a:cs typeface="+mn-ea"/>
                      <a:sym typeface="+mn-lt"/>
                    </a:rPr>
                    <a:t>20XX</a:t>
                  </a:r>
                  <a:r>
                    <a:rPr lang="zh-CN" altLang="en-US" sz="2400" b="1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年的工作回顾</a:t>
                  </a:r>
                </a:p>
              </p:txBody>
            </p:sp>
            <p:sp>
              <p:nvSpPr>
                <p:cNvPr id="14" name="ïSḻíďe"/>
                <p:cNvSpPr/>
                <p:nvPr/>
              </p:nvSpPr>
              <p:spPr bwMode="auto">
                <a:xfrm>
                  <a:off x="6348028" y="2750348"/>
                  <a:ext cx="3312368" cy="678650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bg1"/>
                  </a:solidFill>
                  <a:round/>
                </a:ln>
              </p:spPr>
              <p:txBody>
                <a:bodyPr rot="0" spcFirstLastPara="0" vert="horz" wrap="none" lIns="91440" tIns="45720" rIns="91440" bIns="45720" anchor="ctr" anchorCtr="1" forceAA="0" compatLnSpc="1">
                  <a:normAutofit/>
                </a:bodyPr>
                <a:lstStyle/>
                <a:p>
                  <a:r>
                    <a:rPr lang="zh-CN" altLang="en-US" sz="2400" b="1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工作中存在的问题</a:t>
                  </a:r>
                </a:p>
              </p:txBody>
            </p:sp>
            <p:sp>
              <p:nvSpPr>
                <p:cNvPr id="15" name="íšḻîḓê"/>
                <p:cNvSpPr/>
                <p:nvPr/>
              </p:nvSpPr>
              <p:spPr bwMode="auto">
                <a:xfrm>
                  <a:off x="6348028" y="3428997"/>
                  <a:ext cx="3312368" cy="678650"/>
                </a:xfrm>
                <a:prstGeom prst="rect">
                  <a:avLst/>
                </a:prstGeom>
                <a:solidFill>
                  <a:schemeClr val="accent3"/>
                </a:solidFill>
                <a:ln w="3175">
                  <a:solidFill>
                    <a:schemeClr val="bg1"/>
                  </a:solidFill>
                  <a:round/>
                </a:ln>
              </p:spPr>
              <p:txBody>
                <a:bodyPr rot="0" spcFirstLastPara="0" vert="horz" wrap="none" lIns="91440" tIns="45720" rIns="91440" bIns="45720" anchor="ctr" anchorCtr="1" forceAA="0" compatLnSpc="1">
                  <a:normAutofit/>
                </a:bodyPr>
                <a:lstStyle/>
                <a:p>
                  <a:r>
                    <a:rPr lang="en-US" altLang="zh-CN" sz="2400" b="1" dirty="0" err="1">
                      <a:solidFill>
                        <a:schemeClr val="bg1"/>
                      </a:solidFill>
                      <a:cs typeface="+mn-ea"/>
                      <a:sym typeface="+mn-lt"/>
                    </a:rPr>
                    <a:t>20XX</a:t>
                  </a:r>
                  <a:r>
                    <a:rPr lang="zh-CN" altLang="en-US" sz="2400" b="1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年的工作计划</a:t>
                  </a:r>
                </a:p>
              </p:txBody>
            </p:sp>
            <p:sp>
              <p:nvSpPr>
                <p:cNvPr id="16" name="îšļîḓê"/>
                <p:cNvSpPr/>
                <p:nvPr/>
              </p:nvSpPr>
              <p:spPr bwMode="auto">
                <a:xfrm>
                  <a:off x="6348028" y="4107647"/>
                  <a:ext cx="3312368" cy="473478"/>
                </a:xfrm>
                <a:prstGeom prst="rect">
                  <a:avLst/>
                </a:prstGeom>
                <a:solidFill>
                  <a:schemeClr val="accent4"/>
                </a:solidFill>
                <a:ln w="3175">
                  <a:solidFill>
                    <a:schemeClr val="bg1"/>
                  </a:solidFill>
                  <a:round/>
                </a:ln>
              </p:spPr>
              <p:txBody>
                <a:bodyPr rot="0" spcFirstLastPara="0" vert="horz" wrap="none" lIns="91440" tIns="45720" rIns="91440" bIns="45720" anchor="ctr" anchorCtr="1" forceAA="0" compatLnSpc="1">
                  <a:normAutofit/>
                </a:bodyPr>
                <a:lstStyle/>
                <a:p>
                  <a:r>
                    <a:rPr lang="zh-CN" altLang="en-US" sz="2400" b="1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新年展望和目标</a:t>
                  </a:r>
                </a:p>
              </p:txBody>
            </p:sp>
          </p:grpSp>
          <p:sp>
            <p:nvSpPr>
              <p:cNvPr id="12" name="ïšḷîḋé"/>
              <p:cNvSpPr/>
              <p:nvPr/>
            </p:nvSpPr>
            <p:spPr>
              <a:xfrm>
                <a:off x="1104748" y="2596765"/>
                <a:ext cx="3209054" cy="1446550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lstStyle/>
              <a:p>
                <a:pPr algn="ctr"/>
                <a:r>
                  <a:rPr lang="zh-CN" altLang="en-US" sz="6000" b="1" spc="300" dirty="0">
                    <a:solidFill>
                      <a:schemeClr val="accent1"/>
                    </a:solidFill>
                    <a:cs typeface="+mn-ea"/>
                    <a:sym typeface="+mn-lt"/>
                  </a:rPr>
                  <a:t>目录 </a:t>
                </a:r>
                <a:br>
                  <a:rPr lang="zh-CN" altLang="en-US" sz="6000" b="1" spc="300" dirty="0">
                    <a:solidFill>
                      <a:schemeClr val="accent1"/>
                    </a:solidFill>
                    <a:cs typeface="+mn-ea"/>
                    <a:sym typeface="+mn-lt"/>
                  </a:rPr>
                </a:br>
                <a:endParaRPr lang="zh-CN" altLang="en-US" sz="6000" b="1" spc="300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" name="iŝḷïďé"/>
            <p:cNvSpPr/>
            <p:nvPr/>
          </p:nvSpPr>
          <p:spPr>
            <a:xfrm>
              <a:off x="1917794" y="3542139"/>
              <a:ext cx="1569660" cy="369332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2800" b="1" spc="300" dirty="0">
                  <a:solidFill>
                    <a:schemeClr val="accent1"/>
                  </a:solidFill>
                  <a:cs typeface="+mn-ea"/>
                  <a:sym typeface="+mn-lt"/>
                </a:rPr>
                <a:t>CONTENT</a:t>
              </a:r>
            </a:p>
          </p:txBody>
        </p:sp>
      </p:grpSp>
    </p:spTree>
    <p:custDataLst>
      <p:tags r:id="rId2"/>
    </p:custData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直角三角形 6"/>
          <p:cNvSpPr/>
          <p:nvPr/>
        </p:nvSpPr>
        <p:spPr>
          <a:xfrm rot="5400000">
            <a:off x="0" y="0"/>
            <a:ext cx="1971040" cy="197104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任意多边形 7"/>
          <p:cNvSpPr/>
          <p:nvPr/>
        </p:nvSpPr>
        <p:spPr>
          <a:xfrm flipH="1">
            <a:off x="1554480" y="-6566"/>
            <a:ext cx="10637520" cy="6874728"/>
          </a:xfrm>
          <a:custGeom>
            <a:avLst/>
            <a:gdLst>
              <a:gd name="connsiteX0" fmla="*/ 0 w 2184400"/>
              <a:gd name="connsiteY0" fmla="*/ 0 h 3341624"/>
              <a:gd name="connsiteX1" fmla="*/ 1348994 w 2184400"/>
              <a:gd name="connsiteY1" fmla="*/ 0 h 3341624"/>
              <a:gd name="connsiteX2" fmla="*/ 2184400 w 2184400"/>
              <a:gd name="connsiteY2" fmla="*/ 3341624 h 3341624"/>
              <a:gd name="connsiteX3" fmla="*/ 0 w 2184400"/>
              <a:gd name="connsiteY3" fmla="*/ 3341624 h 3341624"/>
              <a:gd name="connsiteX0-1" fmla="*/ 0 w 3808137"/>
              <a:gd name="connsiteY0-2" fmla="*/ 0 h 3346575"/>
              <a:gd name="connsiteX1-3" fmla="*/ 1348994 w 3808137"/>
              <a:gd name="connsiteY1-4" fmla="*/ 0 h 3346575"/>
              <a:gd name="connsiteX2-5" fmla="*/ 3808137 w 3808137"/>
              <a:gd name="connsiteY2-6" fmla="*/ 3346575 h 3346575"/>
              <a:gd name="connsiteX3-7" fmla="*/ 0 w 3808137"/>
              <a:gd name="connsiteY3-8" fmla="*/ 3341624 h 3346575"/>
              <a:gd name="connsiteX4" fmla="*/ 0 w 3808137"/>
              <a:gd name="connsiteY4" fmla="*/ 0 h 33465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" y="connsiteY4"/>
              </a:cxn>
            </a:cxnLst>
            <a:rect l="l" t="t" r="r" b="b"/>
            <a:pathLst>
              <a:path w="3808137" h="3346575">
                <a:moveTo>
                  <a:pt x="0" y="0"/>
                </a:moveTo>
                <a:lnTo>
                  <a:pt x="1348994" y="0"/>
                </a:lnTo>
                <a:lnTo>
                  <a:pt x="3808137" y="3346575"/>
                </a:lnTo>
                <a:lnTo>
                  <a:pt x="0" y="334162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352047" y="-779013"/>
            <a:ext cx="5154666" cy="5154666"/>
            <a:chOff x="1352047" y="-779013"/>
            <a:chExt cx="5154666" cy="5154666"/>
          </a:xfrm>
        </p:grpSpPr>
        <p:sp>
          <p:nvSpPr>
            <p:cNvPr id="9" name="直角三角形 8"/>
            <p:cNvSpPr/>
            <p:nvPr/>
          </p:nvSpPr>
          <p:spPr>
            <a:xfrm rot="-2700000">
              <a:off x="1352047" y="-779013"/>
              <a:ext cx="5154666" cy="5154666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831340" y="1971040"/>
              <a:ext cx="419608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b="1" spc="300" dirty="0">
                  <a:cs typeface="+mn-ea"/>
                  <a:sym typeface="+mn-lt"/>
                </a:rPr>
                <a:t>PART ONE</a:t>
              </a:r>
              <a:endParaRPr lang="zh-CN" altLang="en-US" sz="5400" b="1" spc="300" dirty="0"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943860" y="2900936"/>
              <a:ext cx="1971040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800" b="1" spc="300" dirty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rPr>
                <a:t>01</a:t>
              </a:r>
              <a:endParaRPr lang="zh-CN" altLang="en-US" sz="8800" b="1" spc="300" dirty="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7006431" y="1523555"/>
            <a:ext cx="424465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spc="600" dirty="0" err="1">
                <a:solidFill>
                  <a:schemeClr val="bg1"/>
                </a:solidFill>
                <a:cs typeface="+mn-ea"/>
                <a:sym typeface="+mn-lt"/>
              </a:rPr>
              <a:t>20XX</a:t>
            </a:r>
            <a:r>
              <a:rPr lang="zh-CN" altLang="en-US" sz="7200" b="1" spc="600" dirty="0">
                <a:solidFill>
                  <a:schemeClr val="bg1"/>
                </a:solidFill>
                <a:cs typeface="+mn-ea"/>
                <a:sym typeface="+mn-lt"/>
              </a:rPr>
              <a:t>年</a:t>
            </a:r>
            <a:endParaRPr lang="en-US" altLang="zh-CN" sz="7200" b="1" spc="6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7200" b="1" spc="600" dirty="0">
                <a:solidFill>
                  <a:schemeClr val="bg1"/>
                </a:solidFill>
                <a:cs typeface="+mn-ea"/>
                <a:sym typeface="+mn-lt"/>
              </a:rPr>
              <a:t>工作回顾</a:t>
            </a:r>
          </a:p>
        </p:txBody>
      </p:sp>
      <p:sp>
        <p:nvSpPr>
          <p:cNvPr id="13" name="MH_Title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948930" y="4072891"/>
            <a:ext cx="3403283" cy="2034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normAutofit/>
          </a:bodyPr>
          <a:lstStyle>
            <a:defPPr>
              <a:defRPr lang="zh-CN"/>
            </a:defPPr>
            <a:lvl1pPr>
              <a:defRPr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人力资源管理工作</a:t>
            </a:r>
            <a:endParaRPr lang="en-US" altLang="zh-CN" sz="1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后勤管理工作</a:t>
            </a:r>
            <a:endParaRPr lang="en-US" altLang="zh-CN" sz="1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办公室的日常管理工作</a:t>
            </a:r>
            <a:endParaRPr lang="en-US" altLang="zh-CN" sz="1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证照的申报和管理工作</a:t>
            </a:r>
            <a:endParaRPr lang="en-US" altLang="zh-CN" sz="1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工程资料整理和预决算工作</a:t>
            </a: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41200"/>
            <a:ext cx="729465" cy="4109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91153" y="285073"/>
            <a:ext cx="55715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2"/>
                </a:solidFill>
                <a:cs typeface="+mn-ea"/>
                <a:sym typeface="+mn-lt"/>
              </a:rPr>
              <a:t>1</a:t>
            </a:r>
            <a:r>
              <a:rPr lang="zh-CN" altLang="en-US" sz="2800" b="1" dirty="0">
                <a:solidFill>
                  <a:schemeClr val="tx2"/>
                </a:solidFill>
                <a:cs typeface="+mn-ea"/>
                <a:sym typeface="+mn-lt"/>
              </a:rPr>
              <a:t>、人力资源管理工作</a:t>
            </a:r>
          </a:p>
        </p:txBody>
      </p:sp>
      <p:sp>
        <p:nvSpPr>
          <p:cNvPr id="4" name="矩形 3"/>
          <p:cNvSpPr/>
          <p:nvPr/>
        </p:nvSpPr>
        <p:spPr>
          <a:xfrm>
            <a:off x="826420" y="341200"/>
            <a:ext cx="193043" cy="41096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弧形 31"/>
          <p:cNvSpPr/>
          <p:nvPr/>
        </p:nvSpPr>
        <p:spPr>
          <a:xfrm>
            <a:off x="4409020" y="2102697"/>
            <a:ext cx="2622667" cy="2610846"/>
          </a:xfrm>
          <a:prstGeom prst="arc">
            <a:avLst>
              <a:gd name="adj1" fmla="val 8872451"/>
              <a:gd name="adj2" fmla="val 16231944"/>
            </a:avLst>
          </a:prstGeom>
          <a:noFill/>
          <a:ln w="9525" cap="flat" cmpd="sng" algn="ctr">
            <a:solidFill>
              <a:schemeClr val="accent2"/>
            </a:solidFill>
            <a:prstDash val="sysDash"/>
            <a:headEnd type="oval" w="med" len="med"/>
            <a:tailEnd type="oval" w="med" len="med"/>
          </a:ln>
          <a:effectLst/>
        </p:spPr>
        <p:txBody>
          <a:bodyPr lIns="67391" tIns="33696" rIns="67391" bIns="33696" rtlCol="0" anchor="ctr"/>
          <a:lstStyle/>
          <a:p>
            <a:pPr marL="0" marR="0" lvl="0" indent="0" algn="ctr" defTabSz="80200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33" name="弧形 32"/>
          <p:cNvSpPr/>
          <p:nvPr/>
        </p:nvSpPr>
        <p:spPr>
          <a:xfrm flipH="1" flipV="1">
            <a:off x="4385973" y="2120183"/>
            <a:ext cx="2622667" cy="2610846"/>
          </a:xfrm>
          <a:prstGeom prst="arc">
            <a:avLst>
              <a:gd name="adj1" fmla="val 8622946"/>
              <a:gd name="adj2" fmla="val 16231944"/>
            </a:avLst>
          </a:prstGeom>
          <a:noFill/>
          <a:ln w="9525" cap="flat" cmpd="sng" algn="ctr">
            <a:solidFill>
              <a:schemeClr val="accent2"/>
            </a:solidFill>
            <a:prstDash val="sysDash"/>
            <a:headEnd type="oval" w="med" len="med"/>
            <a:tailEnd type="oval" w="med" len="med"/>
          </a:ln>
          <a:effectLst/>
        </p:spPr>
        <p:txBody>
          <a:bodyPr lIns="67391" tIns="33696" rIns="67391" bIns="33696" rtlCol="0" anchor="ctr"/>
          <a:lstStyle/>
          <a:p>
            <a:pPr marL="0" marR="0" lvl="0" indent="0" algn="ctr" defTabSz="80200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6756029" y="2651886"/>
            <a:ext cx="4341953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sysDash"/>
            <a:headEnd type="oval" w="med" len="med"/>
            <a:tailEnd type="oval" w="med" len="med"/>
          </a:ln>
          <a:effectLst/>
        </p:spPr>
      </p:cxnSp>
      <p:cxnSp>
        <p:nvCxnSpPr>
          <p:cNvPr id="35" name="直接连接符 34"/>
          <p:cNvCxnSpPr/>
          <p:nvPr/>
        </p:nvCxnSpPr>
        <p:spPr>
          <a:xfrm>
            <a:off x="1191153" y="4104079"/>
            <a:ext cx="3421751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sysDash"/>
            <a:headEnd type="oval" w="med" len="med"/>
            <a:tailEnd type="oval" w="med" len="med"/>
          </a:ln>
          <a:effectLst/>
        </p:spPr>
      </p:cxnSp>
      <p:sp>
        <p:nvSpPr>
          <p:cNvPr id="36" name="椭圆 35" title="mAqPyjzJScUF8gb"/>
          <p:cNvSpPr/>
          <p:nvPr/>
        </p:nvSpPr>
        <p:spPr>
          <a:xfrm>
            <a:off x="4680051" y="2383978"/>
            <a:ext cx="2086133" cy="2076730"/>
          </a:xfrm>
          <a:prstGeom prst="ellipse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67391" tIns="33696" rIns="67391" bIns="33696" numCol="1" spcCol="0" rtlCol="0" fromWordArt="0" anchor="ctr" anchorCtr="0" forceAA="0" compatLnSpc="1">
            <a:noAutofit/>
          </a:bodyPr>
          <a:lstStyle/>
          <a:p>
            <a:pPr marL="0" marR="0" lvl="0" indent="0" algn="ctr" defTabSz="80200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230138" y="4166964"/>
            <a:ext cx="3051523" cy="437382"/>
          </a:xfrm>
          <a:prstGeom prst="rect">
            <a:avLst/>
          </a:prstGeom>
          <a:solidFill>
            <a:schemeClr val="bg2"/>
          </a:solidFill>
        </p:spPr>
        <p:txBody>
          <a:bodyPr wrap="square" lIns="67391" tIns="33696" rIns="67391" bIns="33696" anchor="ctr">
            <a:spAutoFit/>
          </a:bodyPr>
          <a:lstStyle/>
          <a:p>
            <a:pPr algn="ctr" defTabSz="802005"/>
            <a:r>
              <a:rPr lang="zh-CN" altLang="en-US" sz="2400" b="1" dirty="0">
                <a:solidFill>
                  <a:schemeClr val="accent2"/>
                </a:solidFill>
                <a:latin typeface="+mn-ea"/>
              </a:rPr>
              <a:t>调整组织机构</a:t>
            </a:r>
          </a:p>
        </p:txBody>
      </p:sp>
      <p:sp>
        <p:nvSpPr>
          <p:cNvPr id="38" name="矩形 37"/>
          <p:cNvSpPr/>
          <p:nvPr/>
        </p:nvSpPr>
        <p:spPr>
          <a:xfrm>
            <a:off x="7112952" y="2165287"/>
            <a:ext cx="3970380" cy="437382"/>
          </a:xfrm>
          <a:prstGeom prst="rect">
            <a:avLst/>
          </a:prstGeom>
          <a:solidFill>
            <a:schemeClr val="bg2"/>
          </a:solidFill>
        </p:spPr>
        <p:txBody>
          <a:bodyPr wrap="square" lIns="67391" tIns="33696" rIns="67391" bIns="33696" anchor="ctr">
            <a:spAutoFit/>
          </a:bodyPr>
          <a:lstStyle/>
          <a:p>
            <a:pPr algn="ctr" defTabSz="802005"/>
            <a:r>
              <a:rPr lang="zh-CN" altLang="en-US" sz="2400" b="1" dirty="0">
                <a:solidFill>
                  <a:schemeClr val="accent2"/>
                </a:solidFill>
                <a:latin typeface="+mn-ea"/>
              </a:rPr>
              <a:t>优化人力资源配置</a:t>
            </a:r>
          </a:p>
        </p:txBody>
      </p:sp>
      <p:sp>
        <p:nvSpPr>
          <p:cNvPr id="39" name="矩形 38"/>
          <p:cNvSpPr/>
          <p:nvPr/>
        </p:nvSpPr>
        <p:spPr>
          <a:xfrm>
            <a:off x="7098834" y="2706735"/>
            <a:ext cx="3984498" cy="251487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 lIns="67391" tIns="33696" rIns="67391" bIns="33696" anchor="ctr">
            <a:spAutoFit/>
          </a:bodyPr>
          <a:lstStyle/>
          <a:p>
            <a:pPr marL="342900" indent="-342900" algn="just" defTabSz="80200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kern="0" dirty="0">
                <a:latin typeface="+mn-ea"/>
              </a:rPr>
              <a:t>解聘个人素养、专业技能不达标员工</a:t>
            </a:r>
            <a:r>
              <a:rPr lang="en-US" altLang="zh-CN" b="1" kern="0" dirty="0">
                <a:solidFill>
                  <a:schemeClr val="accent4"/>
                </a:solidFill>
                <a:latin typeface="+mn-ea"/>
              </a:rPr>
              <a:t>20</a:t>
            </a:r>
            <a:r>
              <a:rPr lang="zh-CN" altLang="en-US" sz="1400" kern="0" dirty="0">
                <a:latin typeface="+mn-ea"/>
              </a:rPr>
              <a:t>名</a:t>
            </a:r>
            <a:endParaRPr lang="en-US" altLang="zh-CN" sz="1400" kern="0" dirty="0">
              <a:latin typeface="+mn-ea"/>
            </a:endParaRPr>
          </a:p>
          <a:p>
            <a:pPr marL="342900" indent="-342900" algn="just" defTabSz="80200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kern="0" dirty="0">
                <a:latin typeface="+mn-ea"/>
              </a:rPr>
              <a:t>通过电视广告、网络媒体和现场招聘等渠道在</a:t>
            </a:r>
            <a:r>
              <a:rPr lang="en-US" altLang="zh-CN" sz="1400" kern="0" dirty="0" err="1">
                <a:latin typeface="+mn-ea"/>
              </a:rPr>
              <a:t>20XX</a:t>
            </a:r>
            <a:r>
              <a:rPr lang="zh-CN" altLang="en-US" sz="1400" kern="0" dirty="0">
                <a:latin typeface="+mn-ea"/>
              </a:rPr>
              <a:t>年广纳社会各界精英，面试和应聘</a:t>
            </a:r>
            <a:r>
              <a:rPr lang="en-US" altLang="zh-CN" b="1" kern="0" dirty="0">
                <a:solidFill>
                  <a:schemeClr val="accent4"/>
                </a:solidFill>
                <a:latin typeface="+mn-ea"/>
              </a:rPr>
              <a:t>300</a:t>
            </a:r>
            <a:r>
              <a:rPr lang="zh-CN" altLang="en-US" sz="1400" kern="0" dirty="0">
                <a:latin typeface="+mn-ea"/>
              </a:rPr>
              <a:t>余人次，引进了</a:t>
            </a:r>
            <a:r>
              <a:rPr lang="en-US" altLang="zh-CN" b="1" kern="0" dirty="0">
                <a:solidFill>
                  <a:schemeClr val="accent4"/>
                </a:solidFill>
                <a:latin typeface="+mn-ea"/>
              </a:rPr>
              <a:t>12</a:t>
            </a:r>
            <a:r>
              <a:rPr lang="zh-CN" altLang="en-US" sz="1400" kern="0" dirty="0">
                <a:latin typeface="+mn-ea"/>
              </a:rPr>
              <a:t>名正在各个岗位发光发热的人才</a:t>
            </a:r>
            <a:endParaRPr lang="en-US" altLang="zh-CN" sz="1400" kern="0" dirty="0">
              <a:latin typeface="+mn-ea"/>
            </a:endParaRPr>
          </a:p>
          <a:p>
            <a:pPr marL="342900" indent="-342900" algn="just" defTabSz="80200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kern="0" dirty="0">
                <a:latin typeface="+mn-ea"/>
              </a:rPr>
              <a:t>在承德地区乃至整个华北地区广泛宣传了公司，扩大影响力</a:t>
            </a:r>
          </a:p>
        </p:txBody>
      </p:sp>
      <p:sp>
        <p:nvSpPr>
          <p:cNvPr id="40" name="矩形 39"/>
          <p:cNvSpPr/>
          <p:nvPr/>
        </p:nvSpPr>
        <p:spPr>
          <a:xfrm>
            <a:off x="1230138" y="3013299"/>
            <a:ext cx="3051523" cy="1037546"/>
          </a:xfrm>
          <a:prstGeom prst="rect">
            <a:avLst/>
          </a:prstGeom>
          <a:solidFill>
            <a:schemeClr val="bg2"/>
          </a:solidFill>
        </p:spPr>
        <p:txBody>
          <a:bodyPr wrap="square" lIns="67391" tIns="33696" rIns="67391" bIns="33696" anchor="ctr">
            <a:spAutoFit/>
          </a:bodyPr>
          <a:lstStyle/>
          <a:p>
            <a:pPr marL="342900" indent="-342900" algn="just" defTabSz="802005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400" kern="0" dirty="0">
                <a:latin typeface="+mn-ea"/>
              </a:rPr>
              <a:t>成立了运营部</a:t>
            </a:r>
            <a:endParaRPr lang="en-US" altLang="zh-CN" sz="1400" kern="0" dirty="0">
              <a:latin typeface="+mn-ea"/>
            </a:endParaRPr>
          </a:p>
          <a:p>
            <a:pPr marL="342900" indent="-342900" algn="just" defTabSz="802005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400" kern="0" dirty="0">
                <a:latin typeface="+mn-ea"/>
              </a:rPr>
              <a:t>更换品管部主管、行政部主管</a:t>
            </a:r>
            <a:endParaRPr lang="en-US" altLang="zh-CN" sz="1400" kern="0" dirty="0">
              <a:latin typeface="+mn-ea"/>
            </a:endParaRPr>
          </a:p>
          <a:p>
            <a:pPr marL="342900" indent="-342900" algn="just" defTabSz="802005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400" kern="0" dirty="0">
                <a:latin typeface="+mn-ea"/>
              </a:rPr>
              <a:t>公司各项工作</a:t>
            </a:r>
            <a:r>
              <a:rPr lang="zh-CN" altLang="en-US" sz="1400" b="1" kern="0" dirty="0">
                <a:solidFill>
                  <a:schemeClr val="accent4"/>
                </a:solidFill>
                <a:latin typeface="+mn-ea"/>
              </a:rPr>
              <a:t>展开了新的局面</a:t>
            </a:r>
          </a:p>
        </p:txBody>
      </p:sp>
      <p:grpSp>
        <p:nvGrpSpPr>
          <p:cNvPr id="96" name="组合 95"/>
          <p:cNvGrpSpPr/>
          <p:nvPr/>
        </p:nvGrpSpPr>
        <p:grpSpPr>
          <a:xfrm>
            <a:off x="5081535" y="2911144"/>
            <a:ext cx="1277638" cy="1048768"/>
            <a:chOff x="8741569" y="4992463"/>
            <a:chExt cx="501650" cy="413652"/>
          </a:xfrm>
          <a:solidFill>
            <a:sysClr val="window" lastClr="FFFFFF"/>
          </a:solidFill>
        </p:grpSpPr>
        <p:sp>
          <p:nvSpPr>
            <p:cNvPr id="97" name="Freeform 14"/>
            <p:cNvSpPr>
              <a:spLocks noEditPoints="1"/>
            </p:cNvSpPr>
            <p:nvPr/>
          </p:nvSpPr>
          <p:spPr bwMode="auto">
            <a:xfrm>
              <a:off x="8741569" y="4996042"/>
              <a:ext cx="501650" cy="406040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8020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98" name="Freeform 15"/>
            <p:cNvSpPr/>
            <p:nvPr/>
          </p:nvSpPr>
          <p:spPr bwMode="auto">
            <a:xfrm>
              <a:off x="8966200" y="4992463"/>
              <a:ext cx="47625" cy="38548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8020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99" name="Freeform 16"/>
            <p:cNvSpPr/>
            <p:nvPr/>
          </p:nvSpPr>
          <p:spPr bwMode="auto">
            <a:xfrm>
              <a:off x="8968581" y="5371422"/>
              <a:ext cx="42863" cy="34693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8020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100" name="Freeform 17"/>
            <p:cNvSpPr/>
            <p:nvPr/>
          </p:nvSpPr>
          <p:spPr bwMode="auto">
            <a:xfrm>
              <a:off x="9158288" y="5180431"/>
              <a:ext cx="46038" cy="37263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8020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101" name="Freeform 18"/>
            <p:cNvSpPr/>
            <p:nvPr/>
          </p:nvSpPr>
          <p:spPr bwMode="auto">
            <a:xfrm>
              <a:off x="8778875" y="5179788"/>
              <a:ext cx="47625" cy="38548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8020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102" name="Freeform 19"/>
            <p:cNvSpPr/>
            <p:nvPr/>
          </p:nvSpPr>
          <p:spPr bwMode="auto">
            <a:xfrm>
              <a:off x="9134475" y="5085672"/>
              <a:ext cx="42863" cy="34693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8020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103" name="Freeform 20"/>
            <p:cNvSpPr/>
            <p:nvPr/>
          </p:nvSpPr>
          <p:spPr bwMode="auto">
            <a:xfrm>
              <a:off x="8805863" y="5277117"/>
              <a:ext cx="44450" cy="35978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8020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104" name="Freeform 21"/>
            <p:cNvSpPr/>
            <p:nvPr/>
          </p:nvSpPr>
          <p:spPr bwMode="auto">
            <a:xfrm>
              <a:off x="9066212" y="5347307"/>
              <a:ext cx="39688" cy="32123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8020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105" name="Freeform 22"/>
            <p:cNvSpPr/>
            <p:nvPr/>
          </p:nvSpPr>
          <p:spPr bwMode="auto">
            <a:xfrm>
              <a:off x="8878887" y="5018695"/>
              <a:ext cx="39688" cy="32123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8020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106" name="Freeform 23"/>
            <p:cNvSpPr/>
            <p:nvPr/>
          </p:nvSpPr>
          <p:spPr bwMode="auto">
            <a:xfrm>
              <a:off x="8805863" y="5085030"/>
              <a:ext cx="44450" cy="35978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8020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107" name="Freeform 24"/>
            <p:cNvSpPr/>
            <p:nvPr/>
          </p:nvSpPr>
          <p:spPr bwMode="auto">
            <a:xfrm>
              <a:off x="9134475" y="5277759"/>
              <a:ext cx="42863" cy="34693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8020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108" name="Freeform 25"/>
            <p:cNvSpPr/>
            <p:nvPr/>
          </p:nvSpPr>
          <p:spPr bwMode="auto">
            <a:xfrm>
              <a:off x="8878887" y="5347307"/>
              <a:ext cx="39688" cy="32123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8020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109" name="Freeform 26"/>
            <p:cNvSpPr/>
            <p:nvPr/>
          </p:nvSpPr>
          <p:spPr bwMode="auto">
            <a:xfrm>
              <a:off x="9066212" y="5018695"/>
              <a:ext cx="39688" cy="32123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8020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110" name="Freeform 27"/>
            <p:cNvSpPr>
              <a:spLocks noEditPoints="1"/>
            </p:cNvSpPr>
            <p:nvPr/>
          </p:nvSpPr>
          <p:spPr bwMode="auto">
            <a:xfrm>
              <a:off x="8968582" y="5179788"/>
              <a:ext cx="47625" cy="38548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8020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111" name="Freeform 28"/>
            <p:cNvSpPr/>
            <p:nvPr/>
          </p:nvSpPr>
          <p:spPr bwMode="auto">
            <a:xfrm>
              <a:off x="8950325" y="5114930"/>
              <a:ext cx="100013" cy="80951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8020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41200"/>
            <a:ext cx="729465" cy="4109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91153" y="285073"/>
            <a:ext cx="55715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tx2"/>
                </a:solidFill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2</a:t>
            </a:r>
            <a:r>
              <a:rPr lang="zh-CN" altLang="en-US" dirty="0">
                <a:sym typeface="+mn-lt"/>
              </a:rPr>
              <a:t>、后勤管理工作</a:t>
            </a:r>
          </a:p>
        </p:txBody>
      </p:sp>
      <p:sp>
        <p:nvSpPr>
          <p:cNvPr id="4" name="矩形 3"/>
          <p:cNvSpPr/>
          <p:nvPr/>
        </p:nvSpPr>
        <p:spPr>
          <a:xfrm>
            <a:off x="826420" y="341200"/>
            <a:ext cx="193043" cy="41096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019463" y="1583494"/>
            <a:ext cx="9884747" cy="4578911"/>
            <a:chOff x="1019463" y="1583494"/>
            <a:chExt cx="9884747" cy="4578911"/>
          </a:xfrm>
        </p:grpSpPr>
        <p:grpSp>
          <p:nvGrpSpPr>
            <p:cNvPr id="5" name="61561ce8-3863-4e06-98dc-f728ec35db9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2"/>
              </p:custDataLst>
            </p:nvPr>
          </p:nvGrpSpPr>
          <p:grpSpPr>
            <a:xfrm>
              <a:off x="1019463" y="1583494"/>
              <a:ext cx="9884747" cy="4578911"/>
              <a:chOff x="1219200" y="1376772"/>
              <a:chExt cx="9986347" cy="4625975"/>
            </a:xfrm>
          </p:grpSpPr>
          <p:grpSp>
            <p:nvGrpSpPr>
              <p:cNvPr id="6" name="íSḷîḓê"/>
              <p:cNvGrpSpPr/>
              <p:nvPr/>
            </p:nvGrpSpPr>
            <p:grpSpPr>
              <a:xfrm>
                <a:off x="1219200" y="1376772"/>
                <a:ext cx="9986347" cy="4625975"/>
                <a:chOff x="1219200" y="1554163"/>
                <a:chExt cx="9986347" cy="4625975"/>
              </a:xfrm>
            </p:grpSpPr>
            <p:sp>
              <p:nvSpPr>
                <p:cNvPr id="10" name="íṧļíďe"/>
                <p:cNvSpPr/>
                <p:nvPr/>
              </p:nvSpPr>
              <p:spPr bwMode="auto">
                <a:xfrm>
                  <a:off x="9248920" y="4689150"/>
                  <a:ext cx="1956627" cy="1218071"/>
                </a:xfrm>
                <a:custGeom>
                  <a:avLst/>
                  <a:gdLst>
                    <a:gd name="connsiteX0" fmla="*/ 0 w 1956627"/>
                    <a:gd name="connsiteY0" fmla="*/ 0 h 1218071"/>
                    <a:gd name="connsiteX1" fmla="*/ 1454611 w 1956627"/>
                    <a:gd name="connsiteY1" fmla="*/ 0 h 1218071"/>
                    <a:gd name="connsiteX2" fmla="*/ 1956627 w 1956627"/>
                    <a:gd name="connsiteY2" fmla="*/ 1218071 h 1218071"/>
                    <a:gd name="connsiteX3" fmla="*/ 0 w 1956627"/>
                    <a:gd name="connsiteY3" fmla="*/ 1218071 h 12180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56627" h="1218071">
                      <a:moveTo>
                        <a:pt x="0" y="0"/>
                      </a:moveTo>
                      <a:lnTo>
                        <a:pt x="1454611" y="0"/>
                      </a:lnTo>
                      <a:lnTo>
                        <a:pt x="1956627" y="1218071"/>
                      </a:lnTo>
                      <a:lnTo>
                        <a:pt x="0" y="1218071"/>
                      </a:lnTo>
                      <a:close/>
                    </a:path>
                  </a:pathLst>
                </a:custGeom>
                <a:gradFill flip="none" rotWithShape="1">
                  <a:gsLst>
                    <a:gs pos="47000">
                      <a:schemeClr val="accent1"/>
                    </a:gs>
                    <a:gs pos="2700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19800000" scaled="0"/>
                  <a:tileRect/>
                </a:gra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" name="ïśľíde"/>
                <p:cNvSpPr/>
                <p:nvPr/>
              </p:nvSpPr>
              <p:spPr bwMode="auto">
                <a:xfrm>
                  <a:off x="8707659" y="3191676"/>
                  <a:ext cx="1956627" cy="1218071"/>
                </a:xfrm>
                <a:custGeom>
                  <a:avLst/>
                  <a:gdLst>
                    <a:gd name="connsiteX0" fmla="*/ 0 w 1956627"/>
                    <a:gd name="connsiteY0" fmla="*/ 0 h 1218071"/>
                    <a:gd name="connsiteX1" fmla="*/ 1454611 w 1956627"/>
                    <a:gd name="connsiteY1" fmla="*/ 0 h 1218071"/>
                    <a:gd name="connsiteX2" fmla="*/ 1956627 w 1956627"/>
                    <a:gd name="connsiteY2" fmla="*/ 1218071 h 1218071"/>
                    <a:gd name="connsiteX3" fmla="*/ 0 w 1956627"/>
                    <a:gd name="connsiteY3" fmla="*/ 1218071 h 12180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56627" h="1218071">
                      <a:moveTo>
                        <a:pt x="0" y="0"/>
                      </a:moveTo>
                      <a:lnTo>
                        <a:pt x="1454611" y="0"/>
                      </a:lnTo>
                      <a:lnTo>
                        <a:pt x="1956627" y="1218071"/>
                      </a:lnTo>
                      <a:lnTo>
                        <a:pt x="0" y="1218071"/>
                      </a:lnTo>
                      <a:close/>
                    </a:path>
                  </a:pathLst>
                </a:custGeom>
                <a:gradFill flip="none" rotWithShape="1">
                  <a:gsLst>
                    <a:gs pos="47000">
                      <a:schemeClr val="accent2"/>
                    </a:gs>
                    <a:gs pos="2700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19800000" scaled="0"/>
                  <a:tileRect/>
                </a:gra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" name="iṩļíḍè"/>
                <p:cNvSpPr/>
                <p:nvPr/>
              </p:nvSpPr>
              <p:spPr bwMode="auto">
                <a:xfrm>
                  <a:off x="8066023" y="1564309"/>
                  <a:ext cx="1956627" cy="1218071"/>
                </a:xfrm>
                <a:custGeom>
                  <a:avLst/>
                  <a:gdLst>
                    <a:gd name="connsiteX0" fmla="*/ 0 w 1956627"/>
                    <a:gd name="connsiteY0" fmla="*/ 0 h 1218071"/>
                    <a:gd name="connsiteX1" fmla="*/ 1454611 w 1956627"/>
                    <a:gd name="connsiteY1" fmla="*/ 0 h 1218071"/>
                    <a:gd name="connsiteX2" fmla="*/ 1956627 w 1956627"/>
                    <a:gd name="connsiteY2" fmla="*/ 1218071 h 1218071"/>
                    <a:gd name="connsiteX3" fmla="*/ 0 w 1956627"/>
                    <a:gd name="connsiteY3" fmla="*/ 1218071 h 12180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56627" h="1218071">
                      <a:moveTo>
                        <a:pt x="0" y="0"/>
                      </a:moveTo>
                      <a:lnTo>
                        <a:pt x="1454611" y="0"/>
                      </a:lnTo>
                      <a:lnTo>
                        <a:pt x="1956627" y="1218071"/>
                      </a:lnTo>
                      <a:lnTo>
                        <a:pt x="0" y="1218071"/>
                      </a:lnTo>
                      <a:close/>
                    </a:path>
                  </a:pathLst>
                </a:custGeom>
                <a:gradFill flip="none" rotWithShape="1">
                  <a:gsLst>
                    <a:gs pos="47000">
                      <a:schemeClr val="accent3"/>
                    </a:gs>
                    <a:gs pos="2700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19800000" scaled="0"/>
                  <a:tileRect/>
                </a:gra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" name="iS1íḓé"/>
                <p:cNvSpPr/>
                <p:nvPr/>
              </p:nvSpPr>
              <p:spPr bwMode="auto">
                <a:xfrm>
                  <a:off x="3384551" y="1564309"/>
                  <a:ext cx="5197983" cy="1218071"/>
                </a:xfrm>
                <a:custGeom>
                  <a:avLst/>
                  <a:gdLst>
                    <a:gd name="connsiteX0" fmla="*/ 0 w 5197983"/>
                    <a:gd name="connsiteY0" fmla="*/ 0 h 1218071"/>
                    <a:gd name="connsiteX1" fmla="*/ 2161238 w 5197983"/>
                    <a:gd name="connsiteY1" fmla="*/ 0 h 1218071"/>
                    <a:gd name="connsiteX2" fmla="*/ 2449371 w 5197983"/>
                    <a:gd name="connsiteY2" fmla="*/ 0 h 1218071"/>
                    <a:gd name="connsiteX3" fmla="*/ 4695967 w 5197983"/>
                    <a:gd name="connsiteY3" fmla="*/ 0 h 1218071"/>
                    <a:gd name="connsiteX4" fmla="*/ 5197983 w 5197983"/>
                    <a:gd name="connsiteY4" fmla="*/ 1218071 h 1218071"/>
                    <a:gd name="connsiteX5" fmla="*/ 2951387 w 5197983"/>
                    <a:gd name="connsiteY5" fmla="*/ 1218071 h 1218071"/>
                    <a:gd name="connsiteX6" fmla="*/ 1659221 w 5197983"/>
                    <a:gd name="connsiteY6" fmla="*/ 1218071 h 1218071"/>
                    <a:gd name="connsiteX7" fmla="*/ 0 w 5197983"/>
                    <a:gd name="connsiteY7" fmla="*/ 1218071 h 12180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97983" h="1218071">
                      <a:moveTo>
                        <a:pt x="0" y="0"/>
                      </a:moveTo>
                      <a:lnTo>
                        <a:pt x="2161238" y="0"/>
                      </a:lnTo>
                      <a:lnTo>
                        <a:pt x="2449371" y="0"/>
                      </a:lnTo>
                      <a:lnTo>
                        <a:pt x="4695967" y="0"/>
                      </a:lnTo>
                      <a:lnTo>
                        <a:pt x="5197983" y="1218071"/>
                      </a:lnTo>
                      <a:lnTo>
                        <a:pt x="2951387" y="1218071"/>
                      </a:lnTo>
                      <a:lnTo>
                        <a:pt x="1659221" y="1218071"/>
                      </a:lnTo>
                      <a:lnTo>
                        <a:pt x="0" y="1218071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0" scaled="1"/>
                </a:gra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" name="íśļïďè"/>
                <p:cNvSpPr/>
                <p:nvPr/>
              </p:nvSpPr>
              <p:spPr bwMode="auto">
                <a:xfrm>
                  <a:off x="3445107" y="3191676"/>
                  <a:ext cx="5785358" cy="1218071"/>
                </a:xfrm>
                <a:custGeom>
                  <a:avLst/>
                  <a:gdLst>
                    <a:gd name="connsiteX0" fmla="*/ 502017 w 5785358"/>
                    <a:gd name="connsiteY0" fmla="*/ 0 h 1218071"/>
                    <a:gd name="connsiteX1" fmla="*/ 2748613 w 5785358"/>
                    <a:gd name="connsiteY1" fmla="*/ 0 h 1218071"/>
                    <a:gd name="connsiteX2" fmla="*/ 3036746 w 5785358"/>
                    <a:gd name="connsiteY2" fmla="*/ 0 h 1218071"/>
                    <a:gd name="connsiteX3" fmla="*/ 5283342 w 5785358"/>
                    <a:gd name="connsiteY3" fmla="*/ 0 h 1218071"/>
                    <a:gd name="connsiteX4" fmla="*/ 5785358 w 5785358"/>
                    <a:gd name="connsiteY4" fmla="*/ 1218071 h 1218071"/>
                    <a:gd name="connsiteX5" fmla="*/ 3538762 w 5785358"/>
                    <a:gd name="connsiteY5" fmla="*/ 1218071 h 1218071"/>
                    <a:gd name="connsiteX6" fmla="*/ 2246596 w 5785358"/>
                    <a:gd name="connsiteY6" fmla="*/ 1218071 h 1218071"/>
                    <a:gd name="connsiteX7" fmla="*/ 0 w 5785358"/>
                    <a:gd name="connsiteY7" fmla="*/ 1218071 h 12180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785358" h="1218071">
                      <a:moveTo>
                        <a:pt x="502017" y="0"/>
                      </a:moveTo>
                      <a:lnTo>
                        <a:pt x="2748613" y="0"/>
                      </a:lnTo>
                      <a:lnTo>
                        <a:pt x="3036746" y="0"/>
                      </a:lnTo>
                      <a:lnTo>
                        <a:pt x="5283342" y="0"/>
                      </a:lnTo>
                      <a:lnTo>
                        <a:pt x="5785358" y="1218071"/>
                      </a:lnTo>
                      <a:lnTo>
                        <a:pt x="3538762" y="1218071"/>
                      </a:lnTo>
                      <a:lnTo>
                        <a:pt x="2246596" y="1218071"/>
                      </a:lnTo>
                      <a:lnTo>
                        <a:pt x="0" y="1218071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0" scaled="1"/>
                </a:gra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" name="iṧľîďé"/>
                <p:cNvSpPr/>
                <p:nvPr/>
              </p:nvSpPr>
              <p:spPr bwMode="auto">
                <a:xfrm>
                  <a:off x="4090425" y="4689150"/>
                  <a:ext cx="5785358" cy="1218071"/>
                </a:xfrm>
                <a:custGeom>
                  <a:avLst/>
                  <a:gdLst>
                    <a:gd name="connsiteX0" fmla="*/ 502017 w 5785358"/>
                    <a:gd name="connsiteY0" fmla="*/ 0 h 1218071"/>
                    <a:gd name="connsiteX1" fmla="*/ 2748613 w 5785358"/>
                    <a:gd name="connsiteY1" fmla="*/ 0 h 1218071"/>
                    <a:gd name="connsiteX2" fmla="*/ 3036746 w 5785358"/>
                    <a:gd name="connsiteY2" fmla="*/ 0 h 1218071"/>
                    <a:gd name="connsiteX3" fmla="*/ 5283342 w 5785358"/>
                    <a:gd name="connsiteY3" fmla="*/ 0 h 1218071"/>
                    <a:gd name="connsiteX4" fmla="*/ 5785358 w 5785358"/>
                    <a:gd name="connsiteY4" fmla="*/ 1218071 h 1218071"/>
                    <a:gd name="connsiteX5" fmla="*/ 3538762 w 5785358"/>
                    <a:gd name="connsiteY5" fmla="*/ 1218071 h 1218071"/>
                    <a:gd name="connsiteX6" fmla="*/ 2246596 w 5785358"/>
                    <a:gd name="connsiteY6" fmla="*/ 1218071 h 1218071"/>
                    <a:gd name="connsiteX7" fmla="*/ 0 w 5785358"/>
                    <a:gd name="connsiteY7" fmla="*/ 1218071 h 12180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785358" h="1218071">
                      <a:moveTo>
                        <a:pt x="502017" y="0"/>
                      </a:moveTo>
                      <a:lnTo>
                        <a:pt x="2748613" y="0"/>
                      </a:lnTo>
                      <a:lnTo>
                        <a:pt x="3036746" y="0"/>
                      </a:lnTo>
                      <a:lnTo>
                        <a:pt x="5283342" y="0"/>
                      </a:lnTo>
                      <a:lnTo>
                        <a:pt x="5785358" y="1218071"/>
                      </a:lnTo>
                      <a:lnTo>
                        <a:pt x="3538762" y="1218071"/>
                      </a:lnTo>
                      <a:lnTo>
                        <a:pt x="2246596" y="1218071"/>
                      </a:lnTo>
                      <a:lnTo>
                        <a:pt x="0" y="1218071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" name="ïsľîḍê"/>
                <p:cNvSpPr/>
                <p:nvPr/>
              </p:nvSpPr>
              <p:spPr bwMode="auto">
                <a:xfrm>
                  <a:off x="2616200" y="3033713"/>
                  <a:ext cx="1536700" cy="292100"/>
                </a:xfrm>
                <a:custGeom>
                  <a:avLst/>
                  <a:gdLst>
                    <a:gd name="T0" fmla="*/ 0 w 968"/>
                    <a:gd name="T1" fmla="*/ 107 h 184"/>
                    <a:gd name="T2" fmla="*/ 145 w 968"/>
                    <a:gd name="T3" fmla="*/ 0 h 184"/>
                    <a:gd name="T4" fmla="*/ 91 w 968"/>
                    <a:gd name="T5" fmla="*/ 159 h 184"/>
                    <a:gd name="T6" fmla="*/ 868 w 968"/>
                    <a:gd name="T7" fmla="*/ 159 h 184"/>
                    <a:gd name="T8" fmla="*/ 813 w 968"/>
                    <a:gd name="T9" fmla="*/ 0 h 184"/>
                    <a:gd name="T10" fmla="*/ 968 w 968"/>
                    <a:gd name="T11" fmla="*/ 107 h 184"/>
                    <a:gd name="T12" fmla="*/ 919 w 968"/>
                    <a:gd name="T13" fmla="*/ 184 h 184"/>
                    <a:gd name="T14" fmla="*/ 65 w 968"/>
                    <a:gd name="T15" fmla="*/ 184 h 184"/>
                    <a:gd name="T16" fmla="*/ 0 w 968"/>
                    <a:gd name="T17" fmla="*/ 107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68" h="184">
                      <a:moveTo>
                        <a:pt x="0" y="107"/>
                      </a:moveTo>
                      <a:lnTo>
                        <a:pt x="145" y="0"/>
                      </a:lnTo>
                      <a:lnTo>
                        <a:pt x="91" y="159"/>
                      </a:lnTo>
                      <a:lnTo>
                        <a:pt x="868" y="159"/>
                      </a:lnTo>
                      <a:lnTo>
                        <a:pt x="813" y="0"/>
                      </a:lnTo>
                      <a:lnTo>
                        <a:pt x="968" y="107"/>
                      </a:lnTo>
                      <a:lnTo>
                        <a:pt x="919" y="184"/>
                      </a:lnTo>
                      <a:lnTo>
                        <a:pt x="65" y="184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" name="îSľîḋè"/>
                <p:cNvSpPr/>
                <p:nvPr/>
              </p:nvSpPr>
              <p:spPr bwMode="auto">
                <a:xfrm>
                  <a:off x="1833563" y="4519613"/>
                  <a:ext cx="3101975" cy="328613"/>
                </a:xfrm>
                <a:custGeom>
                  <a:avLst/>
                  <a:gdLst>
                    <a:gd name="T0" fmla="*/ 0 w 1954"/>
                    <a:gd name="T1" fmla="*/ 107 h 207"/>
                    <a:gd name="T2" fmla="*/ 155 w 1954"/>
                    <a:gd name="T3" fmla="*/ 0 h 207"/>
                    <a:gd name="T4" fmla="*/ 97 w 1954"/>
                    <a:gd name="T5" fmla="*/ 145 h 207"/>
                    <a:gd name="T6" fmla="*/ 1857 w 1954"/>
                    <a:gd name="T7" fmla="*/ 145 h 207"/>
                    <a:gd name="T8" fmla="*/ 1793 w 1954"/>
                    <a:gd name="T9" fmla="*/ 0 h 207"/>
                    <a:gd name="T10" fmla="*/ 1954 w 1954"/>
                    <a:gd name="T11" fmla="*/ 107 h 207"/>
                    <a:gd name="T12" fmla="*/ 1935 w 1954"/>
                    <a:gd name="T13" fmla="*/ 207 h 207"/>
                    <a:gd name="T14" fmla="*/ 45 w 1954"/>
                    <a:gd name="T15" fmla="*/ 207 h 207"/>
                    <a:gd name="T16" fmla="*/ 0 w 1954"/>
                    <a:gd name="T17" fmla="*/ 107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54" h="207">
                      <a:moveTo>
                        <a:pt x="0" y="107"/>
                      </a:moveTo>
                      <a:lnTo>
                        <a:pt x="155" y="0"/>
                      </a:lnTo>
                      <a:lnTo>
                        <a:pt x="97" y="145"/>
                      </a:lnTo>
                      <a:lnTo>
                        <a:pt x="1857" y="145"/>
                      </a:lnTo>
                      <a:lnTo>
                        <a:pt x="1793" y="0"/>
                      </a:lnTo>
                      <a:lnTo>
                        <a:pt x="1954" y="107"/>
                      </a:lnTo>
                      <a:lnTo>
                        <a:pt x="1935" y="207"/>
                      </a:lnTo>
                      <a:lnTo>
                        <a:pt x="45" y="2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iṥľïḓe"/>
                <p:cNvSpPr/>
                <p:nvPr/>
              </p:nvSpPr>
              <p:spPr bwMode="auto">
                <a:xfrm>
                  <a:off x="2774950" y="1554163"/>
                  <a:ext cx="1193800" cy="1665288"/>
                </a:xfrm>
                <a:custGeom>
                  <a:avLst/>
                  <a:gdLst>
                    <a:gd name="T0" fmla="*/ 752 w 752"/>
                    <a:gd name="T1" fmla="*/ 1049 h 1049"/>
                    <a:gd name="T2" fmla="*/ 0 w 752"/>
                    <a:gd name="T3" fmla="*/ 1049 h 1049"/>
                    <a:gd name="T4" fmla="*/ 384 w 752"/>
                    <a:gd name="T5" fmla="*/ 0 h 1049"/>
                    <a:gd name="T6" fmla="*/ 752 w 752"/>
                    <a:gd name="T7" fmla="*/ 1049 h 10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2" h="1049">
                      <a:moveTo>
                        <a:pt x="752" y="1049"/>
                      </a:moveTo>
                      <a:lnTo>
                        <a:pt x="0" y="1049"/>
                      </a:lnTo>
                      <a:lnTo>
                        <a:pt x="384" y="0"/>
                      </a:lnTo>
                      <a:lnTo>
                        <a:pt x="752" y="1049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íS1ïḓé"/>
                <p:cNvSpPr/>
                <p:nvPr/>
              </p:nvSpPr>
              <p:spPr bwMode="auto">
                <a:xfrm>
                  <a:off x="2774950" y="1558925"/>
                  <a:ext cx="609600" cy="1660525"/>
                </a:xfrm>
                <a:custGeom>
                  <a:avLst/>
                  <a:gdLst>
                    <a:gd name="T0" fmla="*/ 284 w 384"/>
                    <a:gd name="T1" fmla="*/ 1046 h 1046"/>
                    <a:gd name="T2" fmla="*/ 384 w 384"/>
                    <a:gd name="T3" fmla="*/ 0 h 1046"/>
                    <a:gd name="T4" fmla="*/ 0 w 384"/>
                    <a:gd name="T5" fmla="*/ 1046 h 1046"/>
                    <a:gd name="T6" fmla="*/ 284 w 384"/>
                    <a:gd name="T7" fmla="*/ 1046 h 10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4" h="1046">
                      <a:moveTo>
                        <a:pt x="284" y="1046"/>
                      </a:moveTo>
                      <a:lnTo>
                        <a:pt x="384" y="0"/>
                      </a:lnTo>
                      <a:lnTo>
                        <a:pt x="0" y="1046"/>
                      </a:lnTo>
                      <a:lnTo>
                        <a:pt x="284" y="1046"/>
                      </a:lnTo>
                      <a:close/>
                    </a:path>
                  </a:pathLst>
                </a:custGeom>
                <a:solidFill>
                  <a:schemeClr val="bg2">
                    <a:alpha val="2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" name="îsľidè"/>
                <p:cNvSpPr/>
                <p:nvPr/>
              </p:nvSpPr>
              <p:spPr bwMode="auto">
                <a:xfrm>
                  <a:off x="1219200" y="4689475"/>
                  <a:ext cx="4330700" cy="1490663"/>
                </a:xfrm>
                <a:custGeom>
                  <a:avLst/>
                  <a:gdLst>
                    <a:gd name="T0" fmla="*/ 2728 w 2728"/>
                    <a:gd name="T1" fmla="*/ 939 h 939"/>
                    <a:gd name="T2" fmla="*/ 0 w 2728"/>
                    <a:gd name="T3" fmla="*/ 939 h 939"/>
                    <a:gd name="T4" fmla="*/ 387 w 2728"/>
                    <a:gd name="T5" fmla="*/ 0 h 939"/>
                    <a:gd name="T6" fmla="*/ 2341 w 2728"/>
                    <a:gd name="T7" fmla="*/ 0 h 939"/>
                    <a:gd name="T8" fmla="*/ 2728 w 2728"/>
                    <a:gd name="T9" fmla="*/ 939 h 9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28" h="939">
                      <a:moveTo>
                        <a:pt x="2728" y="939"/>
                      </a:moveTo>
                      <a:lnTo>
                        <a:pt x="0" y="939"/>
                      </a:lnTo>
                      <a:lnTo>
                        <a:pt x="387" y="0"/>
                      </a:lnTo>
                      <a:lnTo>
                        <a:pt x="2341" y="0"/>
                      </a:lnTo>
                      <a:lnTo>
                        <a:pt x="2728" y="939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" name="îṩľïḑè"/>
                <p:cNvSpPr/>
                <p:nvPr/>
              </p:nvSpPr>
              <p:spPr bwMode="auto">
                <a:xfrm>
                  <a:off x="1219200" y="4689475"/>
                  <a:ext cx="1868488" cy="1490663"/>
                </a:xfrm>
                <a:custGeom>
                  <a:avLst/>
                  <a:gdLst>
                    <a:gd name="T0" fmla="*/ 1177 w 1177"/>
                    <a:gd name="T1" fmla="*/ 0 h 939"/>
                    <a:gd name="T2" fmla="*/ 387 w 1177"/>
                    <a:gd name="T3" fmla="*/ 0 h 939"/>
                    <a:gd name="T4" fmla="*/ 0 w 1177"/>
                    <a:gd name="T5" fmla="*/ 939 h 939"/>
                    <a:gd name="T6" fmla="*/ 1090 w 1177"/>
                    <a:gd name="T7" fmla="*/ 939 h 939"/>
                    <a:gd name="T8" fmla="*/ 1177 w 1177"/>
                    <a:gd name="T9" fmla="*/ 0 h 9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77" h="939">
                      <a:moveTo>
                        <a:pt x="1177" y="0"/>
                      </a:moveTo>
                      <a:lnTo>
                        <a:pt x="387" y="0"/>
                      </a:lnTo>
                      <a:lnTo>
                        <a:pt x="0" y="939"/>
                      </a:lnTo>
                      <a:lnTo>
                        <a:pt x="1090" y="939"/>
                      </a:lnTo>
                      <a:lnTo>
                        <a:pt x="1177" y="0"/>
                      </a:lnTo>
                      <a:close/>
                    </a:path>
                  </a:pathLst>
                </a:custGeom>
                <a:solidFill>
                  <a:schemeClr val="bg2">
                    <a:alpha val="2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" name="iṡļiḓé"/>
                <p:cNvSpPr/>
                <p:nvPr/>
              </p:nvSpPr>
              <p:spPr bwMode="auto">
                <a:xfrm>
                  <a:off x="2008188" y="3203575"/>
                  <a:ext cx="2747963" cy="1490663"/>
                </a:xfrm>
                <a:custGeom>
                  <a:avLst/>
                  <a:gdLst>
                    <a:gd name="T0" fmla="*/ 1731 w 1731"/>
                    <a:gd name="T1" fmla="*/ 939 h 939"/>
                    <a:gd name="T2" fmla="*/ 0 w 1731"/>
                    <a:gd name="T3" fmla="*/ 939 h 939"/>
                    <a:gd name="T4" fmla="*/ 383 w 1731"/>
                    <a:gd name="T5" fmla="*/ 0 h 939"/>
                    <a:gd name="T6" fmla="*/ 1351 w 1731"/>
                    <a:gd name="T7" fmla="*/ 0 h 939"/>
                    <a:gd name="T8" fmla="*/ 1731 w 1731"/>
                    <a:gd name="T9" fmla="*/ 939 h 9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31" h="939">
                      <a:moveTo>
                        <a:pt x="1731" y="939"/>
                      </a:moveTo>
                      <a:lnTo>
                        <a:pt x="0" y="939"/>
                      </a:lnTo>
                      <a:lnTo>
                        <a:pt x="383" y="0"/>
                      </a:lnTo>
                      <a:lnTo>
                        <a:pt x="1351" y="0"/>
                      </a:lnTo>
                      <a:lnTo>
                        <a:pt x="1731" y="93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" name="iŝ1iḑè"/>
                <p:cNvSpPr/>
                <p:nvPr/>
              </p:nvSpPr>
              <p:spPr bwMode="auto">
                <a:xfrm>
                  <a:off x="2008188" y="3203575"/>
                  <a:ext cx="1222375" cy="1490663"/>
                </a:xfrm>
                <a:custGeom>
                  <a:avLst/>
                  <a:gdLst>
                    <a:gd name="T0" fmla="*/ 770 w 770"/>
                    <a:gd name="T1" fmla="*/ 0 h 939"/>
                    <a:gd name="T2" fmla="*/ 383 w 770"/>
                    <a:gd name="T3" fmla="*/ 0 h 939"/>
                    <a:gd name="T4" fmla="*/ 0 w 770"/>
                    <a:gd name="T5" fmla="*/ 939 h 939"/>
                    <a:gd name="T6" fmla="*/ 680 w 770"/>
                    <a:gd name="T7" fmla="*/ 939 h 939"/>
                    <a:gd name="T8" fmla="*/ 770 w 770"/>
                    <a:gd name="T9" fmla="*/ 0 h 9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70" h="939">
                      <a:moveTo>
                        <a:pt x="770" y="0"/>
                      </a:moveTo>
                      <a:lnTo>
                        <a:pt x="383" y="0"/>
                      </a:lnTo>
                      <a:lnTo>
                        <a:pt x="0" y="939"/>
                      </a:lnTo>
                      <a:lnTo>
                        <a:pt x="680" y="939"/>
                      </a:lnTo>
                      <a:lnTo>
                        <a:pt x="770" y="0"/>
                      </a:lnTo>
                      <a:close/>
                    </a:path>
                  </a:pathLst>
                </a:custGeom>
                <a:solidFill>
                  <a:schemeClr val="bg2">
                    <a:alpha val="2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7" name="iṡlîḍé"/>
              <p:cNvSpPr/>
              <p:nvPr/>
            </p:nvSpPr>
            <p:spPr>
              <a:xfrm>
                <a:off x="8748139" y="1682549"/>
                <a:ext cx="540718" cy="540718"/>
              </a:xfrm>
              <a:custGeom>
                <a:avLst/>
                <a:gdLst>
                  <a:gd name="connsiteX0" fmla="*/ 325290 w 331788"/>
                  <a:gd name="connsiteY0" fmla="*/ 117475 h 331788"/>
                  <a:gd name="connsiteX1" fmla="*/ 331788 w 331788"/>
                  <a:gd name="connsiteY1" fmla="*/ 165533 h 331788"/>
                  <a:gd name="connsiteX2" fmla="*/ 165448 w 331788"/>
                  <a:gd name="connsiteY2" fmla="*/ 331788 h 331788"/>
                  <a:gd name="connsiteX3" fmla="*/ 52388 w 331788"/>
                  <a:gd name="connsiteY3" fmla="*/ 286328 h 331788"/>
                  <a:gd name="connsiteX4" fmla="*/ 114766 w 331788"/>
                  <a:gd name="connsiteY4" fmla="*/ 231775 h 331788"/>
                  <a:gd name="connsiteX5" fmla="*/ 165448 w 331788"/>
                  <a:gd name="connsiteY5" fmla="*/ 248661 h 331788"/>
                  <a:gd name="connsiteX6" fmla="*/ 249917 w 331788"/>
                  <a:gd name="connsiteY6" fmla="*/ 165533 h 331788"/>
                  <a:gd name="connsiteX7" fmla="*/ 247318 w 331788"/>
                  <a:gd name="connsiteY7" fmla="*/ 148648 h 331788"/>
                  <a:gd name="connsiteX8" fmla="*/ 325290 w 331788"/>
                  <a:gd name="connsiteY8" fmla="*/ 117475 h 331788"/>
                  <a:gd name="connsiteX9" fmla="*/ 180975 w 331788"/>
                  <a:gd name="connsiteY9" fmla="*/ 0 h 331788"/>
                  <a:gd name="connsiteX10" fmla="*/ 312738 w 331788"/>
                  <a:gd name="connsiteY10" fmla="*/ 89514 h 331788"/>
                  <a:gd name="connsiteX11" fmla="*/ 235230 w 331788"/>
                  <a:gd name="connsiteY11" fmla="*/ 120650 h 331788"/>
                  <a:gd name="connsiteX12" fmla="*/ 180975 w 331788"/>
                  <a:gd name="connsiteY12" fmla="*/ 83028 h 331788"/>
                  <a:gd name="connsiteX13" fmla="*/ 180975 w 331788"/>
                  <a:gd name="connsiteY13" fmla="*/ 0 h 331788"/>
                  <a:gd name="connsiteX14" fmla="*/ 149225 w 331788"/>
                  <a:gd name="connsiteY14" fmla="*/ 0 h 331788"/>
                  <a:gd name="connsiteX15" fmla="*/ 149225 w 331788"/>
                  <a:gd name="connsiteY15" fmla="*/ 84472 h 331788"/>
                  <a:gd name="connsiteX16" fmla="*/ 81045 w 331788"/>
                  <a:gd name="connsiteY16" fmla="*/ 166346 h 331788"/>
                  <a:gd name="connsiteX17" fmla="*/ 93909 w 331788"/>
                  <a:gd name="connsiteY17" fmla="*/ 210531 h 331788"/>
                  <a:gd name="connsiteX18" fmla="*/ 32160 w 331788"/>
                  <a:gd name="connsiteY18" fmla="*/ 265113 h 331788"/>
                  <a:gd name="connsiteX19" fmla="*/ 0 w 331788"/>
                  <a:gd name="connsiteY19" fmla="*/ 166346 h 331788"/>
                  <a:gd name="connsiteX20" fmla="*/ 149225 w 331788"/>
                  <a:gd name="connsiteY20" fmla="*/ 0 h 33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31788" h="331788">
                    <a:moveTo>
                      <a:pt x="325290" y="117475"/>
                    </a:moveTo>
                    <a:cubicBezTo>
                      <a:pt x="329189" y="131763"/>
                      <a:pt x="331788" y="148648"/>
                      <a:pt x="331788" y="165533"/>
                    </a:cubicBezTo>
                    <a:cubicBezTo>
                      <a:pt x="331788" y="256454"/>
                      <a:pt x="257715" y="331788"/>
                      <a:pt x="165448" y="331788"/>
                    </a:cubicBezTo>
                    <a:cubicBezTo>
                      <a:pt x="121263" y="331788"/>
                      <a:pt x="82277" y="314903"/>
                      <a:pt x="52388" y="286328"/>
                    </a:cubicBezTo>
                    <a:cubicBezTo>
                      <a:pt x="52388" y="286328"/>
                      <a:pt x="52388" y="286328"/>
                      <a:pt x="114766" y="231775"/>
                    </a:cubicBezTo>
                    <a:cubicBezTo>
                      <a:pt x="127761" y="242166"/>
                      <a:pt x="145955" y="248661"/>
                      <a:pt x="165448" y="248661"/>
                    </a:cubicBezTo>
                    <a:cubicBezTo>
                      <a:pt x="212231" y="248661"/>
                      <a:pt x="249917" y="210994"/>
                      <a:pt x="249917" y="165533"/>
                    </a:cubicBezTo>
                    <a:cubicBezTo>
                      <a:pt x="249917" y="159039"/>
                      <a:pt x="248618" y="153843"/>
                      <a:pt x="247318" y="148648"/>
                    </a:cubicBezTo>
                    <a:cubicBezTo>
                      <a:pt x="247318" y="148648"/>
                      <a:pt x="247318" y="148648"/>
                      <a:pt x="325290" y="117475"/>
                    </a:cubicBezTo>
                    <a:close/>
                    <a:moveTo>
                      <a:pt x="180975" y="0"/>
                    </a:moveTo>
                    <a:cubicBezTo>
                      <a:pt x="237814" y="5189"/>
                      <a:pt x="286902" y="40217"/>
                      <a:pt x="312738" y="89514"/>
                    </a:cubicBezTo>
                    <a:cubicBezTo>
                      <a:pt x="312738" y="89514"/>
                      <a:pt x="312738" y="89514"/>
                      <a:pt x="235230" y="120650"/>
                    </a:cubicBezTo>
                    <a:cubicBezTo>
                      <a:pt x="223604" y="101190"/>
                      <a:pt x="204227" y="88217"/>
                      <a:pt x="180975" y="83028"/>
                    </a:cubicBezTo>
                    <a:cubicBezTo>
                      <a:pt x="180975" y="83028"/>
                      <a:pt x="180975" y="83028"/>
                      <a:pt x="180975" y="0"/>
                    </a:cubicBezTo>
                    <a:close/>
                    <a:moveTo>
                      <a:pt x="149225" y="0"/>
                    </a:moveTo>
                    <a:cubicBezTo>
                      <a:pt x="149225" y="0"/>
                      <a:pt x="149225" y="0"/>
                      <a:pt x="149225" y="84472"/>
                    </a:cubicBezTo>
                    <a:cubicBezTo>
                      <a:pt x="110632" y="90970"/>
                      <a:pt x="81045" y="124759"/>
                      <a:pt x="81045" y="166346"/>
                    </a:cubicBezTo>
                    <a:cubicBezTo>
                      <a:pt x="81045" y="181940"/>
                      <a:pt x="86190" y="197535"/>
                      <a:pt x="93909" y="210531"/>
                    </a:cubicBezTo>
                    <a:cubicBezTo>
                      <a:pt x="93909" y="210531"/>
                      <a:pt x="93909" y="210531"/>
                      <a:pt x="32160" y="265113"/>
                    </a:cubicBezTo>
                    <a:cubicBezTo>
                      <a:pt x="11578" y="237822"/>
                      <a:pt x="0" y="204033"/>
                      <a:pt x="0" y="166346"/>
                    </a:cubicBezTo>
                    <a:cubicBezTo>
                      <a:pt x="0" y="79274"/>
                      <a:pt x="65608" y="7797"/>
                      <a:pt x="14922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" name="ïślíḓe"/>
              <p:cNvSpPr/>
              <p:nvPr/>
            </p:nvSpPr>
            <p:spPr>
              <a:xfrm>
                <a:off x="9414889" y="3339899"/>
                <a:ext cx="540718" cy="540718"/>
              </a:xfrm>
              <a:custGeom>
                <a:avLst/>
                <a:gdLst>
                  <a:gd name="connsiteX0" fmla="*/ 325290 w 331788"/>
                  <a:gd name="connsiteY0" fmla="*/ 117475 h 331788"/>
                  <a:gd name="connsiteX1" fmla="*/ 331788 w 331788"/>
                  <a:gd name="connsiteY1" fmla="*/ 165533 h 331788"/>
                  <a:gd name="connsiteX2" fmla="*/ 165448 w 331788"/>
                  <a:gd name="connsiteY2" fmla="*/ 331788 h 331788"/>
                  <a:gd name="connsiteX3" fmla="*/ 52388 w 331788"/>
                  <a:gd name="connsiteY3" fmla="*/ 286328 h 331788"/>
                  <a:gd name="connsiteX4" fmla="*/ 114766 w 331788"/>
                  <a:gd name="connsiteY4" fmla="*/ 231775 h 331788"/>
                  <a:gd name="connsiteX5" fmla="*/ 165448 w 331788"/>
                  <a:gd name="connsiteY5" fmla="*/ 248661 h 331788"/>
                  <a:gd name="connsiteX6" fmla="*/ 249917 w 331788"/>
                  <a:gd name="connsiteY6" fmla="*/ 165533 h 331788"/>
                  <a:gd name="connsiteX7" fmla="*/ 247318 w 331788"/>
                  <a:gd name="connsiteY7" fmla="*/ 148648 h 331788"/>
                  <a:gd name="connsiteX8" fmla="*/ 325290 w 331788"/>
                  <a:gd name="connsiteY8" fmla="*/ 117475 h 331788"/>
                  <a:gd name="connsiteX9" fmla="*/ 180975 w 331788"/>
                  <a:gd name="connsiteY9" fmla="*/ 0 h 331788"/>
                  <a:gd name="connsiteX10" fmla="*/ 312738 w 331788"/>
                  <a:gd name="connsiteY10" fmla="*/ 89514 h 331788"/>
                  <a:gd name="connsiteX11" fmla="*/ 235230 w 331788"/>
                  <a:gd name="connsiteY11" fmla="*/ 120650 h 331788"/>
                  <a:gd name="connsiteX12" fmla="*/ 180975 w 331788"/>
                  <a:gd name="connsiteY12" fmla="*/ 83028 h 331788"/>
                  <a:gd name="connsiteX13" fmla="*/ 180975 w 331788"/>
                  <a:gd name="connsiteY13" fmla="*/ 0 h 331788"/>
                  <a:gd name="connsiteX14" fmla="*/ 149225 w 331788"/>
                  <a:gd name="connsiteY14" fmla="*/ 0 h 331788"/>
                  <a:gd name="connsiteX15" fmla="*/ 149225 w 331788"/>
                  <a:gd name="connsiteY15" fmla="*/ 84472 h 331788"/>
                  <a:gd name="connsiteX16" fmla="*/ 81045 w 331788"/>
                  <a:gd name="connsiteY16" fmla="*/ 166346 h 331788"/>
                  <a:gd name="connsiteX17" fmla="*/ 93909 w 331788"/>
                  <a:gd name="connsiteY17" fmla="*/ 210531 h 331788"/>
                  <a:gd name="connsiteX18" fmla="*/ 32160 w 331788"/>
                  <a:gd name="connsiteY18" fmla="*/ 265113 h 331788"/>
                  <a:gd name="connsiteX19" fmla="*/ 0 w 331788"/>
                  <a:gd name="connsiteY19" fmla="*/ 166346 h 331788"/>
                  <a:gd name="connsiteX20" fmla="*/ 149225 w 331788"/>
                  <a:gd name="connsiteY20" fmla="*/ 0 h 33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31788" h="331788">
                    <a:moveTo>
                      <a:pt x="325290" y="117475"/>
                    </a:moveTo>
                    <a:cubicBezTo>
                      <a:pt x="329189" y="131763"/>
                      <a:pt x="331788" y="148648"/>
                      <a:pt x="331788" y="165533"/>
                    </a:cubicBezTo>
                    <a:cubicBezTo>
                      <a:pt x="331788" y="256454"/>
                      <a:pt x="257715" y="331788"/>
                      <a:pt x="165448" y="331788"/>
                    </a:cubicBezTo>
                    <a:cubicBezTo>
                      <a:pt x="121263" y="331788"/>
                      <a:pt x="82277" y="314903"/>
                      <a:pt x="52388" y="286328"/>
                    </a:cubicBezTo>
                    <a:cubicBezTo>
                      <a:pt x="52388" y="286328"/>
                      <a:pt x="52388" y="286328"/>
                      <a:pt x="114766" y="231775"/>
                    </a:cubicBezTo>
                    <a:cubicBezTo>
                      <a:pt x="127761" y="242166"/>
                      <a:pt x="145955" y="248661"/>
                      <a:pt x="165448" y="248661"/>
                    </a:cubicBezTo>
                    <a:cubicBezTo>
                      <a:pt x="212231" y="248661"/>
                      <a:pt x="249917" y="210994"/>
                      <a:pt x="249917" y="165533"/>
                    </a:cubicBezTo>
                    <a:cubicBezTo>
                      <a:pt x="249917" y="159039"/>
                      <a:pt x="248618" y="153843"/>
                      <a:pt x="247318" y="148648"/>
                    </a:cubicBezTo>
                    <a:cubicBezTo>
                      <a:pt x="247318" y="148648"/>
                      <a:pt x="247318" y="148648"/>
                      <a:pt x="325290" y="117475"/>
                    </a:cubicBezTo>
                    <a:close/>
                    <a:moveTo>
                      <a:pt x="180975" y="0"/>
                    </a:moveTo>
                    <a:cubicBezTo>
                      <a:pt x="237814" y="5189"/>
                      <a:pt x="286902" y="40217"/>
                      <a:pt x="312738" y="89514"/>
                    </a:cubicBezTo>
                    <a:cubicBezTo>
                      <a:pt x="312738" y="89514"/>
                      <a:pt x="312738" y="89514"/>
                      <a:pt x="235230" y="120650"/>
                    </a:cubicBezTo>
                    <a:cubicBezTo>
                      <a:pt x="223604" y="101190"/>
                      <a:pt x="204227" y="88217"/>
                      <a:pt x="180975" y="83028"/>
                    </a:cubicBezTo>
                    <a:cubicBezTo>
                      <a:pt x="180975" y="83028"/>
                      <a:pt x="180975" y="83028"/>
                      <a:pt x="180975" y="0"/>
                    </a:cubicBezTo>
                    <a:close/>
                    <a:moveTo>
                      <a:pt x="149225" y="0"/>
                    </a:moveTo>
                    <a:cubicBezTo>
                      <a:pt x="149225" y="0"/>
                      <a:pt x="149225" y="0"/>
                      <a:pt x="149225" y="84472"/>
                    </a:cubicBezTo>
                    <a:cubicBezTo>
                      <a:pt x="110632" y="90970"/>
                      <a:pt x="81045" y="124759"/>
                      <a:pt x="81045" y="166346"/>
                    </a:cubicBezTo>
                    <a:cubicBezTo>
                      <a:pt x="81045" y="181940"/>
                      <a:pt x="86190" y="197535"/>
                      <a:pt x="93909" y="210531"/>
                    </a:cubicBezTo>
                    <a:cubicBezTo>
                      <a:pt x="93909" y="210531"/>
                      <a:pt x="93909" y="210531"/>
                      <a:pt x="32160" y="265113"/>
                    </a:cubicBezTo>
                    <a:cubicBezTo>
                      <a:pt x="11578" y="237822"/>
                      <a:pt x="0" y="204033"/>
                      <a:pt x="0" y="166346"/>
                    </a:cubicBezTo>
                    <a:cubicBezTo>
                      <a:pt x="0" y="79274"/>
                      <a:pt x="65608" y="7797"/>
                      <a:pt x="14922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" name="îšḷíḋè"/>
              <p:cNvSpPr/>
              <p:nvPr/>
            </p:nvSpPr>
            <p:spPr>
              <a:xfrm>
                <a:off x="9999947" y="4832312"/>
                <a:ext cx="540718" cy="540718"/>
              </a:xfrm>
              <a:custGeom>
                <a:avLst/>
                <a:gdLst>
                  <a:gd name="connsiteX0" fmla="*/ 325290 w 331788"/>
                  <a:gd name="connsiteY0" fmla="*/ 117475 h 331788"/>
                  <a:gd name="connsiteX1" fmla="*/ 331788 w 331788"/>
                  <a:gd name="connsiteY1" fmla="*/ 165533 h 331788"/>
                  <a:gd name="connsiteX2" fmla="*/ 165448 w 331788"/>
                  <a:gd name="connsiteY2" fmla="*/ 331788 h 331788"/>
                  <a:gd name="connsiteX3" fmla="*/ 52388 w 331788"/>
                  <a:gd name="connsiteY3" fmla="*/ 286328 h 331788"/>
                  <a:gd name="connsiteX4" fmla="*/ 114766 w 331788"/>
                  <a:gd name="connsiteY4" fmla="*/ 231775 h 331788"/>
                  <a:gd name="connsiteX5" fmla="*/ 165448 w 331788"/>
                  <a:gd name="connsiteY5" fmla="*/ 248661 h 331788"/>
                  <a:gd name="connsiteX6" fmla="*/ 249917 w 331788"/>
                  <a:gd name="connsiteY6" fmla="*/ 165533 h 331788"/>
                  <a:gd name="connsiteX7" fmla="*/ 247318 w 331788"/>
                  <a:gd name="connsiteY7" fmla="*/ 148648 h 331788"/>
                  <a:gd name="connsiteX8" fmla="*/ 325290 w 331788"/>
                  <a:gd name="connsiteY8" fmla="*/ 117475 h 331788"/>
                  <a:gd name="connsiteX9" fmla="*/ 180975 w 331788"/>
                  <a:gd name="connsiteY9" fmla="*/ 0 h 331788"/>
                  <a:gd name="connsiteX10" fmla="*/ 312738 w 331788"/>
                  <a:gd name="connsiteY10" fmla="*/ 89514 h 331788"/>
                  <a:gd name="connsiteX11" fmla="*/ 235230 w 331788"/>
                  <a:gd name="connsiteY11" fmla="*/ 120650 h 331788"/>
                  <a:gd name="connsiteX12" fmla="*/ 180975 w 331788"/>
                  <a:gd name="connsiteY12" fmla="*/ 83028 h 331788"/>
                  <a:gd name="connsiteX13" fmla="*/ 180975 w 331788"/>
                  <a:gd name="connsiteY13" fmla="*/ 0 h 331788"/>
                  <a:gd name="connsiteX14" fmla="*/ 149225 w 331788"/>
                  <a:gd name="connsiteY14" fmla="*/ 0 h 331788"/>
                  <a:gd name="connsiteX15" fmla="*/ 149225 w 331788"/>
                  <a:gd name="connsiteY15" fmla="*/ 84472 h 331788"/>
                  <a:gd name="connsiteX16" fmla="*/ 81045 w 331788"/>
                  <a:gd name="connsiteY16" fmla="*/ 166346 h 331788"/>
                  <a:gd name="connsiteX17" fmla="*/ 93909 w 331788"/>
                  <a:gd name="connsiteY17" fmla="*/ 210531 h 331788"/>
                  <a:gd name="connsiteX18" fmla="*/ 32160 w 331788"/>
                  <a:gd name="connsiteY18" fmla="*/ 265113 h 331788"/>
                  <a:gd name="connsiteX19" fmla="*/ 0 w 331788"/>
                  <a:gd name="connsiteY19" fmla="*/ 166346 h 331788"/>
                  <a:gd name="connsiteX20" fmla="*/ 149225 w 331788"/>
                  <a:gd name="connsiteY20" fmla="*/ 0 h 33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31788" h="331788">
                    <a:moveTo>
                      <a:pt x="325290" y="117475"/>
                    </a:moveTo>
                    <a:cubicBezTo>
                      <a:pt x="329189" y="131763"/>
                      <a:pt x="331788" y="148648"/>
                      <a:pt x="331788" y="165533"/>
                    </a:cubicBezTo>
                    <a:cubicBezTo>
                      <a:pt x="331788" y="256454"/>
                      <a:pt x="257715" y="331788"/>
                      <a:pt x="165448" y="331788"/>
                    </a:cubicBezTo>
                    <a:cubicBezTo>
                      <a:pt x="121263" y="331788"/>
                      <a:pt x="82277" y="314903"/>
                      <a:pt x="52388" y="286328"/>
                    </a:cubicBezTo>
                    <a:cubicBezTo>
                      <a:pt x="52388" y="286328"/>
                      <a:pt x="52388" y="286328"/>
                      <a:pt x="114766" y="231775"/>
                    </a:cubicBezTo>
                    <a:cubicBezTo>
                      <a:pt x="127761" y="242166"/>
                      <a:pt x="145955" y="248661"/>
                      <a:pt x="165448" y="248661"/>
                    </a:cubicBezTo>
                    <a:cubicBezTo>
                      <a:pt x="212231" y="248661"/>
                      <a:pt x="249917" y="210994"/>
                      <a:pt x="249917" y="165533"/>
                    </a:cubicBezTo>
                    <a:cubicBezTo>
                      <a:pt x="249917" y="159039"/>
                      <a:pt x="248618" y="153843"/>
                      <a:pt x="247318" y="148648"/>
                    </a:cubicBezTo>
                    <a:cubicBezTo>
                      <a:pt x="247318" y="148648"/>
                      <a:pt x="247318" y="148648"/>
                      <a:pt x="325290" y="117475"/>
                    </a:cubicBezTo>
                    <a:close/>
                    <a:moveTo>
                      <a:pt x="180975" y="0"/>
                    </a:moveTo>
                    <a:cubicBezTo>
                      <a:pt x="237814" y="5189"/>
                      <a:pt x="286902" y="40217"/>
                      <a:pt x="312738" y="89514"/>
                    </a:cubicBezTo>
                    <a:cubicBezTo>
                      <a:pt x="312738" y="89514"/>
                      <a:pt x="312738" y="89514"/>
                      <a:pt x="235230" y="120650"/>
                    </a:cubicBezTo>
                    <a:cubicBezTo>
                      <a:pt x="223604" y="101190"/>
                      <a:pt x="204227" y="88217"/>
                      <a:pt x="180975" y="83028"/>
                    </a:cubicBezTo>
                    <a:cubicBezTo>
                      <a:pt x="180975" y="83028"/>
                      <a:pt x="180975" y="83028"/>
                      <a:pt x="180975" y="0"/>
                    </a:cubicBezTo>
                    <a:close/>
                    <a:moveTo>
                      <a:pt x="149225" y="0"/>
                    </a:moveTo>
                    <a:cubicBezTo>
                      <a:pt x="149225" y="0"/>
                      <a:pt x="149225" y="0"/>
                      <a:pt x="149225" y="84472"/>
                    </a:cubicBezTo>
                    <a:cubicBezTo>
                      <a:pt x="110632" y="90970"/>
                      <a:pt x="81045" y="124759"/>
                      <a:pt x="81045" y="166346"/>
                    </a:cubicBezTo>
                    <a:cubicBezTo>
                      <a:pt x="81045" y="181940"/>
                      <a:pt x="86190" y="197535"/>
                      <a:pt x="93909" y="210531"/>
                    </a:cubicBezTo>
                    <a:cubicBezTo>
                      <a:pt x="93909" y="210531"/>
                      <a:pt x="93909" y="210531"/>
                      <a:pt x="32160" y="265113"/>
                    </a:cubicBezTo>
                    <a:cubicBezTo>
                      <a:pt x="11578" y="237822"/>
                      <a:pt x="0" y="204033"/>
                      <a:pt x="0" y="166346"/>
                    </a:cubicBezTo>
                    <a:cubicBezTo>
                      <a:pt x="0" y="79274"/>
                      <a:pt x="65608" y="7797"/>
                      <a:pt x="14922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1" name="矩形 30"/>
            <p:cNvSpPr/>
            <p:nvPr/>
          </p:nvSpPr>
          <p:spPr>
            <a:xfrm>
              <a:off x="3537233" y="1684850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卫生和绿化工作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4384259" y="3340017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车辆管理工作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5025733" y="4743034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食堂管理工作</a:t>
              </a:r>
            </a:p>
          </p:txBody>
        </p:sp>
        <p:sp>
          <p:nvSpPr>
            <p:cNvPr id="35" name="矩形 34"/>
            <p:cNvSpPr/>
            <p:nvPr/>
          </p:nvSpPr>
          <p:spPr>
            <a:xfrm>
              <a:off x="3537233" y="2077711"/>
              <a:ext cx="5141151" cy="7386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400" dirty="0">
                  <a:solidFill>
                    <a:schemeClr val="bg1"/>
                  </a:solidFill>
                </a:rPr>
                <a:t>300</a:t>
              </a:r>
              <a:r>
                <a:rPr lang="zh-CN" altLang="en-US" sz="1400" dirty="0">
                  <a:solidFill>
                    <a:schemeClr val="bg1"/>
                  </a:solidFill>
                </a:rPr>
                <a:t>棵树、百平草莓、数百平草坪</a:t>
              </a:r>
              <a:endParaRPr lang="en-US" altLang="zh-CN" sz="1400" dirty="0">
                <a:solidFill>
                  <a:schemeClr val="bg1"/>
                </a:solidFill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bg1"/>
                  </a:solidFill>
                </a:rPr>
                <a:t>厂区内绿树成荫、鸟语花香，三季瓜果不断，四季景观别致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4395247" y="3807186"/>
              <a:ext cx="3853940" cy="37657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bg1"/>
                  </a:solidFill>
                </a:rPr>
                <a:t>全年出车总里程</a:t>
              </a:r>
              <a:r>
                <a:rPr lang="en-US" altLang="zh-CN" sz="1400" dirty="0">
                  <a:solidFill>
                    <a:schemeClr val="bg1"/>
                  </a:solidFill>
                </a:rPr>
                <a:t>20</a:t>
              </a:r>
              <a:r>
                <a:rPr lang="zh-CN" altLang="en-US" sz="1400" dirty="0">
                  <a:solidFill>
                    <a:schemeClr val="bg1"/>
                  </a:solidFill>
                </a:rPr>
                <a:t>万公里，安全行驶无事故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5057213" y="5153601"/>
              <a:ext cx="4854214" cy="7386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zh-CN" altLang="zh-CN" sz="1400" dirty="0">
                  <a:solidFill>
                    <a:schemeClr val="bg1"/>
                  </a:solidFill>
                </a:rPr>
                <a:t>发放餐补</a:t>
              </a:r>
              <a:r>
                <a:rPr lang="en-US" altLang="zh-CN" sz="1400" dirty="0">
                  <a:solidFill>
                    <a:schemeClr val="bg1"/>
                  </a:solidFill>
                </a:rPr>
                <a:t>57675</a:t>
              </a:r>
              <a:r>
                <a:rPr lang="zh-CN" altLang="zh-CN" sz="1400" dirty="0">
                  <a:solidFill>
                    <a:schemeClr val="bg1"/>
                  </a:solidFill>
                </a:rPr>
                <a:t>元整</a:t>
              </a:r>
              <a:endParaRPr lang="en-US" altLang="zh-CN" sz="1400" dirty="0">
                <a:solidFill>
                  <a:schemeClr val="bg1"/>
                </a:solidFill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zh-CN" altLang="zh-CN" sz="1400" dirty="0">
                  <a:solidFill>
                    <a:schemeClr val="bg1"/>
                  </a:solidFill>
                </a:rPr>
                <a:t>树立服务意识</a:t>
              </a:r>
              <a:endParaRPr lang="en-US" altLang="zh-CN" sz="1400" dirty="0">
                <a:solidFill>
                  <a:schemeClr val="bg1"/>
                </a:solidFill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zh-CN" altLang="zh-CN" sz="1400" dirty="0">
                  <a:solidFill>
                    <a:schemeClr val="bg1"/>
                  </a:solidFill>
                </a:rPr>
                <a:t>普通员工招待</a:t>
              </a:r>
              <a:r>
                <a:rPr lang="en-US" altLang="zh-CN" sz="1400" dirty="0">
                  <a:solidFill>
                    <a:schemeClr val="bg1"/>
                  </a:solidFill>
                </a:rPr>
                <a:t>1000</a:t>
              </a:r>
              <a:r>
                <a:rPr lang="zh-CN" altLang="zh-CN" sz="1400" dirty="0">
                  <a:solidFill>
                    <a:schemeClr val="bg1"/>
                  </a:solidFill>
                </a:rPr>
                <a:t>次以上，外部招待</a:t>
              </a:r>
              <a:r>
                <a:rPr lang="en-US" altLang="zh-CN" sz="1400" dirty="0">
                  <a:solidFill>
                    <a:schemeClr val="bg1"/>
                  </a:solidFill>
                </a:rPr>
                <a:t>358</a:t>
              </a:r>
              <a:r>
                <a:rPr lang="zh-CN" altLang="zh-CN" sz="1400" dirty="0">
                  <a:solidFill>
                    <a:schemeClr val="bg1"/>
                  </a:solidFill>
                </a:rPr>
                <a:t>次，招待</a:t>
              </a:r>
              <a:r>
                <a:rPr lang="en-US" altLang="zh-CN" sz="1400" dirty="0">
                  <a:solidFill>
                    <a:schemeClr val="bg1"/>
                  </a:solidFill>
                </a:rPr>
                <a:t>3232</a:t>
              </a:r>
              <a:r>
                <a:rPr lang="zh-CN" altLang="zh-CN" sz="1400" dirty="0">
                  <a:solidFill>
                    <a:schemeClr val="bg1"/>
                  </a:solidFill>
                </a:rPr>
                <a:t>人次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41200"/>
            <a:ext cx="729465" cy="4109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91153" y="285073"/>
            <a:ext cx="55715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tx2"/>
                </a:solidFill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3</a:t>
            </a:r>
            <a:r>
              <a:rPr lang="zh-CN" altLang="en-US" dirty="0">
                <a:sym typeface="+mn-lt"/>
              </a:rPr>
              <a:t>、办公室的日常管理工作</a:t>
            </a:r>
          </a:p>
        </p:txBody>
      </p:sp>
      <p:sp>
        <p:nvSpPr>
          <p:cNvPr id="4" name="矩形 3"/>
          <p:cNvSpPr/>
          <p:nvPr/>
        </p:nvSpPr>
        <p:spPr>
          <a:xfrm>
            <a:off x="826420" y="341200"/>
            <a:ext cx="193043" cy="41096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8" name="íṣļíďé"/>
          <p:cNvGrpSpPr/>
          <p:nvPr/>
        </p:nvGrpSpPr>
        <p:grpSpPr>
          <a:xfrm>
            <a:off x="4267201" y="1900434"/>
            <a:ext cx="3657600" cy="3435232"/>
            <a:chOff x="3842034" y="1787420"/>
            <a:chExt cx="4507933" cy="4233868"/>
          </a:xfrm>
        </p:grpSpPr>
        <p:grpSp>
          <p:nvGrpSpPr>
            <p:cNvPr id="101" name="îš1ídê"/>
            <p:cNvGrpSpPr/>
            <p:nvPr/>
          </p:nvGrpSpPr>
          <p:grpSpPr>
            <a:xfrm>
              <a:off x="3842034" y="1787420"/>
              <a:ext cx="4507933" cy="4233868"/>
              <a:chOff x="3842034" y="395399"/>
              <a:chExt cx="4507933" cy="4233868"/>
            </a:xfrm>
          </p:grpSpPr>
          <p:sp>
            <p:nvSpPr>
              <p:cNvPr id="105" name="îşļïḑe"/>
              <p:cNvSpPr/>
              <p:nvPr/>
            </p:nvSpPr>
            <p:spPr>
              <a:xfrm>
                <a:off x="4859220" y="395399"/>
                <a:ext cx="1236780" cy="2273681"/>
              </a:xfrm>
              <a:custGeom>
                <a:avLst/>
                <a:gdLst>
                  <a:gd name="connsiteX0" fmla="*/ 1236780 w 1236780"/>
                  <a:gd name="connsiteY0" fmla="*/ 0 h 2273681"/>
                  <a:gd name="connsiteX1" fmla="*/ 1236780 w 1236780"/>
                  <a:gd name="connsiteY1" fmla="*/ 439552 h 2273681"/>
                  <a:gd name="connsiteX2" fmla="*/ 439552 w 1236780"/>
                  <a:gd name="connsiteY2" fmla="*/ 1236780 h 2273681"/>
                  <a:gd name="connsiteX3" fmla="*/ 715054 w 1236780"/>
                  <a:gd name="connsiteY3" fmla="*/ 1839602 h 2273681"/>
                  <a:gd name="connsiteX4" fmla="*/ 762725 w 1236780"/>
                  <a:gd name="connsiteY4" fmla="*/ 1876147 h 2273681"/>
                  <a:gd name="connsiteX5" fmla="*/ 563959 w 1236780"/>
                  <a:gd name="connsiteY5" fmla="*/ 2273681 h 2273681"/>
                  <a:gd name="connsiteX6" fmla="*/ 545285 w 1236780"/>
                  <a:gd name="connsiteY6" fmla="*/ 2262337 h 2273681"/>
                  <a:gd name="connsiteX7" fmla="*/ 0 w 1236780"/>
                  <a:gd name="connsiteY7" fmla="*/ 1236780 h 2273681"/>
                  <a:gd name="connsiteX8" fmla="*/ 1236780 w 1236780"/>
                  <a:gd name="connsiteY8" fmla="*/ 0 h 2273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6780" h="2273681">
                    <a:moveTo>
                      <a:pt x="1236780" y="0"/>
                    </a:moveTo>
                    <a:lnTo>
                      <a:pt x="1236780" y="439552"/>
                    </a:lnTo>
                    <a:cubicBezTo>
                      <a:pt x="796484" y="439552"/>
                      <a:pt x="439552" y="796484"/>
                      <a:pt x="439552" y="1236780"/>
                    </a:cubicBezTo>
                    <a:cubicBezTo>
                      <a:pt x="439552" y="1477567"/>
                      <a:pt x="546301" y="1693422"/>
                      <a:pt x="715054" y="1839602"/>
                    </a:cubicBezTo>
                    <a:lnTo>
                      <a:pt x="762725" y="1876147"/>
                    </a:lnTo>
                    <a:lnTo>
                      <a:pt x="563959" y="2273681"/>
                    </a:lnTo>
                    <a:lnTo>
                      <a:pt x="545285" y="2262337"/>
                    </a:lnTo>
                    <a:cubicBezTo>
                      <a:pt x="216299" y="2040079"/>
                      <a:pt x="0" y="1663689"/>
                      <a:pt x="0" y="1236780"/>
                    </a:cubicBezTo>
                    <a:cubicBezTo>
                      <a:pt x="0" y="553725"/>
                      <a:pt x="553725" y="0"/>
                      <a:pt x="123678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îŝ1íďe"/>
              <p:cNvSpPr/>
              <p:nvPr/>
            </p:nvSpPr>
            <p:spPr>
              <a:xfrm>
                <a:off x="3842034" y="2155706"/>
                <a:ext cx="2473561" cy="2473561"/>
              </a:xfrm>
              <a:custGeom>
                <a:avLst/>
                <a:gdLst>
                  <a:gd name="connsiteX0" fmla="*/ 1236780 w 2473561"/>
                  <a:gd name="connsiteY0" fmla="*/ 0 h 2473560"/>
                  <a:gd name="connsiteX1" fmla="*/ 2324287 w 2473561"/>
                  <a:gd name="connsiteY1" fmla="*/ 647257 h 2473560"/>
                  <a:gd name="connsiteX2" fmla="*/ 2353068 w 2473561"/>
                  <a:gd name="connsiteY2" fmla="*/ 707001 h 2473560"/>
                  <a:gd name="connsiteX3" fmla="*/ 2253968 w 2473561"/>
                  <a:gd name="connsiteY3" fmla="*/ 713252 h 2473560"/>
                  <a:gd name="connsiteX4" fmla="*/ 1664446 w 2473561"/>
                  <a:gd name="connsiteY4" fmla="*/ 563979 h 2473560"/>
                  <a:gd name="connsiteX5" fmla="*/ 1617542 w 2473561"/>
                  <a:gd name="connsiteY5" fmla="*/ 535485 h 2473560"/>
                  <a:gd name="connsiteX6" fmla="*/ 1581146 w 2473561"/>
                  <a:gd name="connsiteY6" fmla="*/ 513373 h 2473560"/>
                  <a:gd name="connsiteX7" fmla="*/ 1578271 w 2473561"/>
                  <a:gd name="connsiteY7" fmla="*/ 519123 h 2473560"/>
                  <a:gd name="connsiteX8" fmla="*/ 1547096 w 2473561"/>
                  <a:gd name="connsiteY8" fmla="*/ 502202 h 2473560"/>
                  <a:gd name="connsiteX9" fmla="*/ 1236779 w 2473561"/>
                  <a:gd name="connsiteY9" fmla="*/ 439552 h 2473560"/>
                  <a:gd name="connsiteX10" fmla="*/ 439551 w 2473561"/>
                  <a:gd name="connsiteY10" fmla="*/ 1236780 h 2473560"/>
                  <a:gd name="connsiteX11" fmla="*/ 1236779 w 2473561"/>
                  <a:gd name="connsiteY11" fmla="*/ 2034008 h 2473560"/>
                  <a:gd name="connsiteX12" fmla="*/ 2029891 w 2473561"/>
                  <a:gd name="connsiteY12" fmla="*/ 1318292 h 2473560"/>
                  <a:gd name="connsiteX13" fmla="*/ 2033993 w 2473561"/>
                  <a:gd name="connsiteY13" fmla="*/ 1237062 h 2473560"/>
                  <a:gd name="connsiteX14" fmla="*/ 2033994 w 2473561"/>
                  <a:gd name="connsiteY14" fmla="*/ 1237062 h 2473560"/>
                  <a:gd name="connsiteX15" fmla="*/ 2034008 w 2473561"/>
                  <a:gd name="connsiteY15" fmla="*/ 1236781 h 2473560"/>
                  <a:gd name="connsiteX16" fmla="*/ 1682518 w 2473561"/>
                  <a:gd name="connsiteY16" fmla="*/ 575707 h 2473560"/>
                  <a:gd name="connsiteX17" fmla="*/ 1578272 w 2473561"/>
                  <a:gd name="connsiteY17" fmla="*/ 519124 h 2473560"/>
                  <a:gd name="connsiteX18" fmla="*/ 1581147 w 2473561"/>
                  <a:gd name="connsiteY18" fmla="*/ 513374 h 2473560"/>
                  <a:gd name="connsiteX19" fmla="*/ 1617543 w 2473561"/>
                  <a:gd name="connsiteY19" fmla="*/ 535486 h 2473560"/>
                  <a:gd name="connsiteX20" fmla="*/ 1664447 w 2473561"/>
                  <a:gd name="connsiteY20" fmla="*/ 563980 h 2473560"/>
                  <a:gd name="connsiteX21" fmla="*/ 2253969 w 2473561"/>
                  <a:gd name="connsiteY21" fmla="*/ 713253 h 2473560"/>
                  <a:gd name="connsiteX22" fmla="*/ 2353069 w 2473561"/>
                  <a:gd name="connsiteY22" fmla="*/ 707002 h 2473560"/>
                  <a:gd name="connsiteX23" fmla="*/ 2376369 w 2473561"/>
                  <a:gd name="connsiteY23" fmla="*/ 755370 h 2473560"/>
                  <a:gd name="connsiteX24" fmla="*/ 2473561 w 2473561"/>
                  <a:gd name="connsiteY24" fmla="*/ 1236781 h 2473560"/>
                  <a:gd name="connsiteX25" fmla="*/ 2473547 w 2473561"/>
                  <a:gd name="connsiteY25" fmla="*/ 1237063 h 2473560"/>
                  <a:gd name="connsiteX26" fmla="*/ 2473546 w 2473561"/>
                  <a:gd name="connsiteY26" fmla="*/ 1237063 h 2473560"/>
                  <a:gd name="connsiteX27" fmla="*/ 2467175 w 2473561"/>
                  <a:gd name="connsiteY27" fmla="*/ 1363234 h 2473560"/>
                  <a:gd name="connsiteX28" fmla="*/ 1236780 w 2473561"/>
                  <a:gd name="connsiteY28" fmla="*/ 2473560 h 2473560"/>
                  <a:gd name="connsiteX29" fmla="*/ 0 w 2473561"/>
                  <a:gd name="connsiteY29" fmla="*/ 1236780 h 2473560"/>
                  <a:gd name="connsiteX30" fmla="*/ 1236780 w 2473561"/>
                  <a:gd name="connsiteY30" fmla="*/ 0 h 2473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473561" h="2473560">
                    <a:moveTo>
                      <a:pt x="1236780" y="0"/>
                    </a:moveTo>
                    <a:cubicBezTo>
                      <a:pt x="1706381" y="0"/>
                      <a:pt x="2114852" y="261721"/>
                      <a:pt x="2324287" y="647257"/>
                    </a:cubicBezTo>
                    <a:lnTo>
                      <a:pt x="2353068" y="707001"/>
                    </a:lnTo>
                    <a:lnTo>
                      <a:pt x="2253968" y="713252"/>
                    </a:lnTo>
                    <a:cubicBezTo>
                      <a:pt x="2040514" y="713252"/>
                      <a:pt x="1839689" y="659178"/>
                      <a:pt x="1664446" y="563979"/>
                    </a:cubicBezTo>
                    <a:lnTo>
                      <a:pt x="1617542" y="535485"/>
                    </a:lnTo>
                    <a:lnTo>
                      <a:pt x="1581146" y="513373"/>
                    </a:lnTo>
                    <a:lnTo>
                      <a:pt x="1578271" y="519123"/>
                    </a:lnTo>
                    <a:lnTo>
                      <a:pt x="1547096" y="502202"/>
                    </a:lnTo>
                    <a:cubicBezTo>
                      <a:pt x="1451717" y="461860"/>
                      <a:pt x="1346853" y="439552"/>
                      <a:pt x="1236779" y="439552"/>
                    </a:cubicBezTo>
                    <a:cubicBezTo>
                      <a:pt x="796482" y="439552"/>
                      <a:pt x="439551" y="796483"/>
                      <a:pt x="439551" y="1236780"/>
                    </a:cubicBezTo>
                    <a:cubicBezTo>
                      <a:pt x="439551" y="1677077"/>
                      <a:pt x="796482" y="2034008"/>
                      <a:pt x="1236779" y="2034008"/>
                    </a:cubicBezTo>
                    <a:cubicBezTo>
                      <a:pt x="1649558" y="2034008"/>
                      <a:pt x="1989065" y="1720299"/>
                      <a:pt x="2029891" y="1318292"/>
                    </a:cubicBezTo>
                    <a:lnTo>
                      <a:pt x="2033993" y="1237062"/>
                    </a:lnTo>
                    <a:lnTo>
                      <a:pt x="2033994" y="1237062"/>
                    </a:lnTo>
                    <a:lnTo>
                      <a:pt x="2034008" y="1236781"/>
                    </a:lnTo>
                    <a:cubicBezTo>
                      <a:pt x="2034008" y="961596"/>
                      <a:pt x="1894582" y="718975"/>
                      <a:pt x="1682518" y="575707"/>
                    </a:cubicBezTo>
                    <a:lnTo>
                      <a:pt x="1578272" y="519124"/>
                    </a:lnTo>
                    <a:lnTo>
                      <a:pt x="1581147" y="513374"/>
                    </a:lnTo>
                    <a:lnTo>
                      <a:pt x="1617543" y="535486"/>
                    </a:lnTo>
                    <a:lnTo>
                      <a:pt x="1664447" y="563980"/>
                    </a:lnTo>
                    <a:cubicBezTo>
                      <a:pt x="1839690" y="659179"/>
                      <a:pt x="2040515" y="713253"/>
                      <a:pt x="2253969" y="713253"/>
                    </a:cubicBezTo>
                    <a:lnTo>
                      <a:pt x="2353069" y="707002"/>
                    </a:lnTo>
                    <a:lnTo>
                      <a:pt x="2376369" y="755370"/>
                    </a:lnTo>
                    <a:cubicBezTo>
                      <a:pt x="2438953" y="903337"/>
                      <a:pt x="2473561" y="1066017"/>
                      <a:pt x="2473561" y="1236781"/>
                    </a:cubicBezTo>
                    <a:lnTo>
                      <a:pt x="2473547" y="1237063"/>
                    </a:lnTo>
                    <a:lnTo>
                      <a:pt x="2473546" y="1237063"/>
                    </a:lnTo>
                    <a:lnTo>
                      <a:pt x="2467175" y="1363234"/>
                    </a:lnTo>
                    <a:cubicBezTo>
                      <a:pt x="2403839" y="1986888"/>
                      <a:pt x="1877144" y="2473560"/>
                      <a:pt x="1236780" y="2473560"/>
                    </a:cubicBezTo>
                    <a:cubicBezTo>
                      <a:pt x="553725" y="2473560"/>
                      <a:pt x="0" y="1919835"/>
                      <a:pt x="0" y="1236780"/>
                    </a:cubicBezTo>
                    <a:cubicBezTo>
                      <a:pt x="0" y="553725"/>
                      <a:pt x="553725" y="0"/>
                      <a:pt x="123678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íSļîḍè"/>
              <p:cNvSpPr/>
              <p:nvPr/>
            </p:nvSpPr>
            <p:spPr>
              <a:xfrm>
                <a:off x="5876407" y="2155706"/>
                <a:ext cx="2473560" cy="2473560"/>
              </a:xfrm>
              <a:custGeom>
                <a:avLst/>
                <a:gdLst>
                  <a:gd name="connsiteX0" fmla="*/ 892415 w 2473560"/>
                  <a:gd name="connsiteY0" fmla="*/ 513375 h 2473560"/>
                  <a:gd name="connsiteX1" fmla="*/ 858322 w 2473560"/>
                  <a:gd name="connsiteY1" fmla="*/ 534087 h 2473560"/>
                  <a:gd name="connsiteX2" fmla="*/ 809118 w 2473560"/>
                  <a:gd name="connsiteY2" fmla="*/ 563979 h 2473560"/>
                  <a:gd name="connsiteX3" fmla="*/ 377116 w 2473560"/>
                  <a:gd name="connsiteY3" fmla="*/ 703315 h 2473560"/>
                  <a:gd name="connsiteX4" fmla="*/ 318695 w 2473560"/>
                  <a:gd name="connsiteY4" fmla="*/ 707001 h 2473560"/>
                  <a:gd name="connsiteX5" fmla="*/ 341995 w 2473560"/>
                  <a:gd name="connsiteY5" fmla="*/ 755369 h 2473560"/>
                  <a:gd name="connsiteX6" fmla="*/ 439187 w 2473560"/>
                  <a:gd name="connsiteY6" fmla="*/ 1236780 h 2473560"/>
                  <a:gd name="connsiteX7" fmla="*/ 439173 w 2473560"/>
                  <a:gd name="connsiteY7" fmla="*/ 1237062 h 2473560"/>
                  <a:gd name="connsiteX8" fmla="*/ 439174 w 2473560"/>
                  <a:gd name="connsiteY8" fmla="*/ 1237062 h 2473560"/>
                  <a:gd name="connsiteX9" fmla="*/ 439188 w 2473560"/>
                  <a:gd name="connsiteY9" fmla="*/ 1236781 h 2473560"/>
                  <a:gd name="connsiteX10" fmla="*/ 341996 w 2473560"/>
                  <a:gd name="connsiteY10" fmla="*/ 755370 h 2473560"/>
                  <a:gd name="connsiteX11" fmla="*/ 318696 w 2473560"/>
                  <a:gd name="connsiteY11" fmla="*/ 707002 h 2473560"/>
                  <a:gd name="connsiteX12" fmla="*/ 377117 w 2473560"/>
                  <a:gd name="connsiteY12" fmla="*/ 703316 h 2473560"/>
                  <a:gd name="connsiteX13" fmla="*/ 809119 w 2473560"/>
                  <a:gd name="connsiteY13" fmla="*/ 563980 h 2473560"/>
                  <a:gd name="connsiteX14" fmla="*/ 858323 w 2473560"/>
                  <a:gd name="connsiteY14" fmla="*/ 534088 h 2473560"/>
                  <a:gd name="connsiteX15" fmla="*/ 892416 w 2473560"/>
                  <a:gd name="connsiteY15" fmla="*/ 513376 h 2473560"/>
                  <a:gd name="connsiteX16" fmla="*/ 1236779 w 2473560"/>
                  <a:gd name="connsiteY16" fmla="*/ 439552 h 2473560"/>
                  <a:gd name="connsiteX17" fmla="*/ 926462 w 2473560"/>
                  <a:gd name="connsiteY17" fmla="*/ 502202 h 2473560"/>
                  <a:gd name="connsiteX18" fmla="*/ 895290 w 2473560"/>
                  <a:gd name="connsiteY18" fmla="*/ 519122 h 2473560"/>
                  <a:gd name="connsiteX19" fmla="*/ 895290 w 2473560"/>
                  <a:gd name="connsiteY19" fmla="*/ 519123 h 2473560"/>
                  <a:gd name="connsiteX20" fmla="*/ 791042 w 2473560"/>
                  <a:gd name="connsiteY20" fmla="*/ 575707 h 2473560"/>
                  <a:gd name="connsiteX21" fmla="*/ 439552 w 2473560"/>
                  <a:gd name="connsiteY21" fmla="*/ 1236781 h 2473560"/>
                  <a:gd name="connsiteX22" fmla="*/ 439566 w 2473560"/>
                  <a:gd name="connsiteY22" fmla="*/ 1237063 h 2473560"/>
                  <a:gd name="connsiteX23" fmla="*/ 439565 w 2473560"/>
                  <a:gd name="connsiteY23" fmla="*/ 1237063 h 2473560"/>
                  <a:gd name="connsiteX24" fmla="*/ 443667 w 2473560"/>
                  <a:gd name="connsiteY24" fmla="*/ 1318292 h 2473560"/>
                  <a:gd name="connsiteX25" fmla="*/ 1236779 w 2473560"/>
                  <a:gd name="connsiteY25" fmla="*/ 2034008 h 2473560"/>
                  <a:gd name="connsiteX26" fmla="*/ 2034007 w 2473560"/>
                  <a:gd name="connsiteY26" fmla="*/ 1236780 h 2473560"/>
                  <a:gd name="connsiteX27" fmla="*/ 1236779 w 2473560"/>
                  <a:gd name="connsiteY27" fmla="*/ 439552 h 2473560"/>
                  <a:gd name="connsiteX28" fmla="*/ 1236780 w 2473560"/>
                  <a:gd name="connsiteY28" fmla="*/ 0 h 2473560"/>
                  <a:gd name="connsiteX29" fmla="*/ 2473560 w 2473560"/>
                  <a:gd name="connsiteY29" fmla="*/ 1236780 h 2473560"/>
                  <a:gd name="connsiteX30" fmla="*/ 1236780 w 2473560"/>
                  <a:gd name="connsiteY30" fmla="*/ 2473560 h 2473560"/>
                  <a:gd name="connsiteX31" fmla="*/ 0 w 2473560"/>
                  <a:gd name="connsiteY31" fmla="*/ 1236780 h 2473560"/>
                  <a:gd name="connsiteX32" fmla="*/ 1236780 w 2473560"/>
                  <a:gd name="connsiteY32" fmla="*/ 0 h 2473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2473560" h="2473560">
                    <a:moveTo>
                      <a:pt x="892415" y="513375"/>
                    </a:moveTo>
                    <a:lnTo>
                      <a:pt x="858322" y="534087"/>
                    </a:lnTo>
                    <a:lnTo>
                      <a:pt x="809118" y="563979"/>
                    </a:lnTo>
                    <a:cubicBezTo>
                      <a:pt x="677685" y="635378"/>
                      <a:pt x="531863" y="683645"/>
                      <a:pt x="377116" y="703315"/>
                    </a:cubicBezTo>
                    <a:lnTo>
                      <a:pt x="318695" y="707001"/>
                    </a:lnTo>
                    <a:lnTo>
                      <a:pt x="341995" y="755369"/>
                    </a:lnTo>
                    <a:cubicBezTo>
                      <a:pt x="404579" y="903336"/>
                      <a:pt x="439187" y="1066016"/>
                      <a:pt x="439187" y="1236780"/>
                    </a:cubicBezTo>
                    <a:lnTo>
                      <a:pt x="439173" y="1237062"/>
                    </a:lnTo>
                    <a:lnTo>
                      <a:pt x="439174" y="1237062"/>
                    </a:lnTo>
                    <a:lnTo>
                      <a:pt x="439188" y="1236781"/>
                    </a:lnTo>
                    <a:cubicBezTo>
                      <a:pt x="439188" y="1066017"/>
                      <a:pt x="404580" y="903337"/>
                      <a:pt x="341996" y="755370"/>
                    </a:cubicBezTo>
                    <a:lnTo>
                      <a:pt x="318696" y="707002"/>
                    </a:lnTo>
                    <a:lnTo>
                      <a:pt x="377117" y="703316"/>
                    </a:lnTo>
                    <a:cubicBezTo>
                      <a:pt x="531864" y="683646"/>
                      <a:pt x="677686" y="635379"/>
                      <a:pt x="809119" y="563980"/>
                    </a:cubicBezTo>
                    <a:lnTo>
                      <a:pt x="858323" y="534088"/>
                    </a:lnTo>
                    <a:lnTo>
                      <a:pt x="892416" y="513376"/>
                    </a:lnTo>
                    <a:close/>
                    <a:moveTo>
                      <a:pt x="1236779" y="439552"/>
                    </a:moveTo>
                    <a:cubicBezTo>
                      <a:pt x="1126705" y="439552"/>
                      <a:pt x="1021841" y="461860"/>
                      <a:pt x="926462" y="502202"/>
                    </a:cubicBezTo>
                    <a:lnTo>
                      <a:pt x="895290" y="519122"/>
                    </a:lnTo>
                    <a:lnTo>
                      <a:pt x="895290" y="519123"/>
                    </a:lnTo>
                    <a:lnTo>
                      <a:pt x="791042" y="575707"/>
                    </a:lnTo>
                    <a:cubicBezTo>
                      <a:pt x="578978" y="718975"/>
                      <a:pt x="439552" y="961596"/>
                      <a:pt x="439552" y="1236781"/>
                    </a:cubicBezTo>
                    <a:lnTo>
                      <a:pt x="439566" y="1237063"/>
                    </a:lnTo>
                    <a:lnTo>
                      <a:pt x="439565" y="1237063"/>
                    </a:lnTo>
                    <a:lnTo>
                      <a:pt x="443667" y="1318292"/>
                    </a:lnTo>
                    <a:cubicBezTo>
                      <a:pt x="484493" y="1720299"/>
                      <a:pt x="824001" y="2034008"/>
                      <a:pt x="1236779" y="2034008"/>
                    </a:cubicBezTo>
                    <a:cubicBezTo>
                      <a:pt x="1677076" y="2034008"/>
                      <a:pt x="2034007" y="1677077"/>
                      <a:pt x="2034007" y="1236780"/>
                    </a:cubicBezTo>
                    <a:cubicBezTo>
                      <a:pt x="2034007" y="796483"/>
                      <a:pt x="1677076" y="439552"/>
                      <a:pt x="1236779" y="439552"/>
                    </a:cubicBezTo>
                    <a:close/>
                    <a:moveTo>
                      <a:pt x="1236780" y="0"/>
                    </a:moveTo>
                    <a:cubicBezTo>
                      <a:pt x="1919835" y="0"/>
                      <a:pt x="2473560" y="553725"/>
                      <a:pt x="2473560" y="1236780"/>
                    </a:cubicBezTo>
                    <a:cubicBezTo>
                      <a:pt x="2473560" y="1919835"/>
                      <a:pt x="1919835" y="2473560"/>
                      <a:pt x="1236780" y="2473560"/>
                    </a:cubicBezTo>
                    <a:cubicBezTo>
                      <a:pt x="553725" y="2473560"/>
                      <a:pt x="0" y="1919835"/>
                      <a:pt x="0" y="1236780"/>
                    </a:cubicBezTo>
                    <a:cubicBezTo>
                      <a:pt x="0" y="553725"/>
                      <a:pt x="553725" y="0"/>
                      <a:pt x="123678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ïS1iďé"/>
              <p:cNvSpPr/>
              <p:nvPr/>
            </p:nvSpPr>
            <p:spPr>
              <a:xfrm>
                <a:off x="6096000" y="395399"/>
                <a:ext cx="1236780" cy="2473559"/>
              </a:xfrm>
              <a:custGeom>
                <a:avLst/>
                <a:gdLst>
                  <a:gd name="connsiteX0" fmla="*/ 0 w 1236780"/>
                  <a:gd name="connsiteY0" fmla="*/ 0 h 2473559"/>
                  <a:gd name="connsiteX1" fmla="*/ 1236780 w 1236780"/>
                  <a:gd name="connsiteY1" fmla="*/ 1236780 h 2473559"/>
                  <a:gd name="connsiteX2" fmla="*/ 691496 w 1236780"/>
                  <a:gd name="connsiteY2" fmla="*/ 2262337 h 2473559"/>
                  <a:gd name="connsiteX3" fmla="*/ 672821 w 1236780"/>
                  <a:gd name="connsiteY3" fmla="*/ 2273683 h 2473559"/>
                  <a:gd name="connsiteX4" fmla="*/ 672821 w 1236780"/>
                  <a:gd name="connsiteY4" fmla="*/ 2273682 h 2473559"/>
                  <a:gd name="connsiteX5" fmla="*/ 638728 w 1236780"/>
                  <a:gd name="connsiteY5" fmla="*/ 2294394 h 2473559"/>
                  <a:gd name="connsiteX6" fmla="*/ 589524 w 1236780"/>
                  <a:gd name="connsiteY6" fmla="*/ 2324286 h 2473559"/>
                  <a:gd name="connsiteX7" fmla="*/ 1 w 1236780"/>
                  <a:gd name="connsiteY7" fmla="*/ 2473559 h 2473559"/>
                  <a:gd name="connsiteX8" fmla="*/ 0 w 1236780"/>
                  <a:gd name="connsiteY8" fmla="*/ 2473559 h 2473559"/>
                  <a:gd name="connsiteX9" fmla="*/ 0 w 1236780"/>
                  <a:gd name="connsiteY9" fmla="*/ 2034007 h 2473559"/>
                  <a:gd name="connsiteX10" fmla="*/ 1 w 1236780"/>
                  <a:gd name="connsiteY10" fmla="*/ 2034007 h 2473559"/>
                  <a:gd name="connsiteX11" fmla="*/ 310318 w 1236780"/>
                  <a:gd name="connsiteY11" fmla="*/ 1971357 h 2473559"/>
                  <a:gd name="connsiteX12" fmla="*/ 441584 w 1236780"/>
                  <a:gd name="connsiteY12" fmla="*/ 1900110 h 2473559"/>
                  <a:gd name="connsiteX13" fmla="*/ 441584 w 1236780"/>
                  <a:gd name="connsiteY13" fmla="*/ 1900109 h 2473559"/>
                  <a:gd name="connsiteX14" fmla="*/ 445738 w 1236780"/>
                  <a:gd name="connsiteY14" fmla="*/ 1897854 h 2473559"/>
                  <a:gd name="connsiteX15" fmla="*/ 474054 w 1236780"/>
                  <a:gd name="connsiteY15" fmla="*/ 1876147 h 2473559"/>
                  <a:gd name="connsiteX16" fmla="*/ 474055 w 1236780"/>
                  <a:gd name="connsiteY16" fmla="*/ 1876148 h 2473559"/>
                  <a:gd name="connsiteX17" fmla="*/ 521727 w 1236780"/>
                  <a:gd name="connsiteY17" fmla="*/ 1839602 h 2473559"/>
                  <a:gd name="connsiteX18" fmla="*/ 797228 w 1236780"/>
                  <a:gd name="connsiteY18" fmla="*/ 1236780 h 2473559"/>
                  <a:gd name="connsiteX19" fmla="*/ 0 w 1236780"/>
                  <a:gd name="connsiteY19" fmla="*/ 439552 h 2473559"/>
                  <a:gd name="connsiteX20" fmla="*/ 0 w 1236780"/>
                  <a:gd name="connsiteY20" fmla="*/ 0 h 2473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236780" h="2473559">
                    <a:moveTo>
                      <a:pt x="0" y="0"/>
                    </a:moveTo>
                    <a:cubicBezTo>
                      <a:pt x="683055" y="0"/>
                      <a:pt x="1236780" y="553725"/>
                      <a:pt x="1236780" y="1236780"/>
                    </a:cubicBezTo>
                    <a:cubicBezTo>
                      <a:pt x="1236780" y="1663689"/>
                      <a:pt x="1020482" y="2040079"/>
                      <a:pt x="691496" y="2262337"/>
                    </a:cubicBezTo>
                    <a:lnTo>
                      <a:pt x="672821" y="2273683"/>
                    </a:lnTo>
                    <a:lnTo>
                      <a:pt x="672821" y="2273682"/>
                    </a:lnTo>
                    <a:lnTo>
                      <a:pt x="638728" y="2294394"/>
                    </a:lnTo>
                    <a:lnTo>
                      <a:pt x="589524" y="2324286"/>
                    </a:lnTo>
                    <a:cubicBezTo>
                      <a:pt x="414280" y="2419485"/>
                      <a:pt x="213456" y="2473559"/>
                      <a:pt x="1" y="2473559"/>
                    </a:cubicBezTo>
                    <a:lnTo>
                      <a:pt x="0" y="2473559"/>
                    </a:lnTo>
                    <a:lnTo>
                      <a:pt x="0" y="2034007"/>
                    </a:lnTo>
                    <a:lnTo>
                      <a:pt x="1" y="2034007"/>
                    </a:lnTo>
                    <a:cubicBezTo>
                      <a:pt x="110075" y="2034007"/>
                      <a:pt x="214940" y="2011699"/>
                      <a:pt x="310318" y="1971357"/>
                    </a:cubicBezTo>
                    <a:lnTo>
                      <a:pt x="441584" y="1900110"/>
                    </a:lnTo>
                    <a:lnTo>
                      <a:pt x="441584" y="1900109"/>
                    </a:lnTo>
                    <a:lnTo>
                      <a:pt x="445738" y="1897854"/>
                    </a:lnTo>
                    <a:lnTo>
                      <a:pt x="474054" y="1876147"/>
                    </a:lnTo>
                    <a:lnTo>
                      <a:pt x="474055" y="1876148"/>
                    </a:lnTo>
                    <a:lnTo>
                      <a:pt x="521727" y="1839602"/>
                    </a:lnTo>
                    <a:cubicBezTo>
                      <a:pt x="690480" y="1693422"/>
                      <a:pt x="797228" y="1477567"/>
                      <a:pt x="797228" y="1236780"/>
                    </a:cubicBezTo>
                    <a:cubicBezTo>
                      <a:pt x="797228" y="796484"/>
                      <a:pt x="440297" y="439552"/>
                      <a:pt x="0" y="43955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îṣļiḍe"/>
              <p:cNvSpPr/>
              <p:nvPr/>
            </p:nvSpPr>
            <p:spPr>
              <a:xfrm rot="19394608" flipV="1">
                <a:off x="5399111" y="1925810"/>
                <a:ext cx="1465219" cy="1568654"/>
              </a:xfrm>
              <a:custGeom>
                <a:avLst/>
                <a:gdLst>
                  <a:gd name="connsiteX0" fmla="*/ 467393 w 1227003"/>
                  <a:gd name="connsiteY0" fmla="*/ 1313625 h 1313625"/>
                  <a:gd name="connsiteX1" fmla="*/ 477090 w 1227003"/>
                  <a:gd name="connsiteY1" fmla="*/ 1279288 h 1313625"/>
                  <a:gd name="connsiteX2" fmla="*/ 480192 w 1227003"/>
                  <a:gd name="connsiteY2" fmla="*/ 1272556 h 1313625"/>
                  <a:gd name="connsiteX3" fmla="*/ 541601 w 1227003"/>
                  <a:gd name="connsiteY3" fmla="*/ 1139360 h 1313625"/>
                  <a:gd name="connsiteX4" fmla="*/ 752732 w 1227003"/>
                  <a:gd name="connsiteY4" fmla="*/ 903467 h 1313625"/>
                  <a:gd name="connsiteX5" fmla="*/ 1038845 w 1227003"/>
                  <a:gd name="connsiteY5" fmla="*/ 767963 h 1313625"/>
                  <a:gd name="connsiteX6" fmla="*/ 1186648 w 1227003"/>
                  <a:gd name="connsiteY6" fmla="*/ 746493 h 1313625"/>
                  <a:gd name="connsiteX7" fmla="*/ 1186649 w 1227003"/>
                  <a:gd name="connsiteY7" fmla="*/ 746494 h 1313625"/>
                  <a:gd name="connsiteX8" fmla="*/ 1191326 w 1227003"/>
                  <a:gd name="connsiteY8" fmla="*/ 745815 h 1313625"/>
                  <a:gd name="connsiteX9" fmla="*/ 1227003 w 1227003"/>
                  <a:gd name="connsiteY9" fmla="*/ 746261 h 1313625"/>
                  <a:gd name="connsiteX10" fmla="*/ 1148361 w 1227003"/>
                  <a:gd name="connsiteY10" fmla="*/ 308817 h 1313625"/>
                  <a:gd name="connsiteX11" fmla="*/ 1108651 w 1227003"/>
                  <a:gd name="connsiteY11" fmla="*/ 312624 h 1313625"/>
                  <a:gd name="connsiteX12" fmla="*/ 1051342 w 1227003"/>
                  <a:gd name="connsiteY12" fmla="*/ 318120 h 1313625"/>
                  <a:gd name="connsiteX13" fmla="*/ 1028048 w 1227003"/>
                  <a:gd name="connsiteY13" fmla="*/ 322960 h 1313625"/>
                  <a:gd name="connsiteX14" fmla="*/ 1026107 w 1227003"/>
                  <a:gd name="connsiteY14" fmla="*/ 322960 h 1313625"/>
                  <a:gd name="connsiteX15" fmla="*/ 1051342 w 1227003"/>
                  <a:gd name="connsiteY15" fmla="*/ 318118 h 1313625"/>
                  <a:gd name="connsiteX16" fmla="*/ 1108652 w 1227003"/>
                  <a:gd name="connsiteY16" fmla="*/ 312623 h 1313625"/>
                  <a:gd name="connsiteX17" fmla="*/ 1148361 w 1227003"/>
                  <a:gd name="connsiteY17" fmla="*/ 308815 h 1313625"/>
                  <a:gd name="connsiteX18" fmla="*/ 1147224 w 1227003"/>
                  <a:gd name="connsiteY18" fmla="*/ 302491 h 1313625"/>
                  <a:gd name="connsiteX19" fmla="*/ 1029842 w 1227003"/>
                  <a:gd name="connsiteY19" fmla="*/ 319540 h 1313625"/>
                  <a:gd name="connsiteX20" fmla="*/ 352636 w 1227003"/>
                  <a:gd name="connsiteY20" fmla="*/ 235 h 1313625"/>
                  <a:gd name="connsiteX21" fmla="*/ 352478 w 1227003"/>
                  <a:gd name="connsiteY21" fmla="*/ 0 h 1313625"/>
                  <a:gd name="connsiteX22" fmla="*/ 352164 w 1227003"/>
                  <a:gd name="connsiteY22" fmla="*/ 235 h 1313625"/>
                  <a:gd name="connsiteX23" fmla="*/ 0 w 1227003"/>
                  <a:gd name="connsiteY23" fmla="*/ 263270 h 1313625"/>
                  <a:gd name="connsiteX24" fmla="*/ 180 w 1227003"/>
                  <a:gd name="connsiteY24" fmla="*/ 263488 h 1313625"/>
                  <a:gd name="connsiteX25" fmla="*/ 114169 w 1227003"/>
                  <a:gd name="connsiteY25" fmla="*/ 1003468 h 1313625"/>
                  <a:gd name="connsiteX26" fmla="*/ 64509 w 1227003"/>
                  <a:gd name="connsiteY26" fmla="*/ 1111184 h 1313625"/>
                  <a:gd name="connsiteX27" fmla="*/ 70253 w 1227003"/>
                  <a:gd name="connsiteY27" fmla="*/ 1114070 h 1313625"/>
                  <a:gd name="connsiteX28" fmla="*/ 86181 w 1227003"/>
                  <a:gd name="connsiteY28" fmla="*/ 1074575 h 1313625"/>
                  <a:gd name="connsiteX29" fmla="*/ 106708 w 1227003"/>
                  <a:gd name="connsiteY29" fmla="*/ 1023678 h 1313625"/>
                  <a:gd name="connsiteX30" fmla="*/ 489698 w 1227003"/>
                  <a:gd name="connsiteY30" fmla="*/ 551303 h 1313625"/>
                  <a:gd name="connsiteX31" fmla="*/ 544351 w 1227003"/>
                  <a:gd name="connsiteY31" fmla="*/ 515610 h 1313625"/>
                  <a:gd name="connsiteX32" fmla="*/ 544351 w 1227003"/>
                  <a:gd name="connsiteY32" fmla="*/ 515612 h 1313625"/>
                  <a:gd name="connsiteX33" fmla="*/ 489697 w 1227003"/>
                  <a:gd name="connsiteY33" fmla="*/ 551304 h 1313625"/>
                  <a:gd name="connsiteX34" fmla="*/ 106708 w 1227003"/>
                  <a:gd name="connsiteY34" fmla="*/ 1023679 h 1313625"/>
                  <a:gd name="connsiteX35" fmla="*/ 86181 w 1227003"/>
                  <a:gd name="connsiteY35" fmla="*/ 1074576 h 1313625"/>
                  <a:gd name="connsiteX36" fmla="*/ 70254 w 1227003"/>
                  <a:gd name="connsiteY36" fmla="*/ 1114071 h 1313625"/>
                  <a:gd name="connsiteX0-1" fmla="*/ 467393 w 1227003"/>
                  <a:gd name="connsiteY0-2" fmla="*/ 1313625 h 1313625"/>
                  <a:gd name="connsiteX1-3" fmla="*/ 477090 w 1227003"/>
                  <a:gd name="connsiteY1-4" fmla="*/ 1279288 h 1313625"/>
                  <a:gd name="connsiteX2-5" fmla="*/ 480192 w 1227003"/>
                  <a:gd name="connsiteY2-6" fmla="*/ 1272556 h 1313625"/>
                  <a:gd name="connsiteX3-7" fmla="*/ 541601 w 1227003"/>
                  <a:gd name="connsiteY3-8" fmla="*/ 1139360 h 1313625"/>
                  <a:gd name="connsiteX4-9" fmla="*/ 752732 w 1227003"/>
                  <a:gd name="connsiteY4-10" fmla="*/ 903467 h 1313625"/>
                  <a:gd name="connsiteX5-11" fmla="*/ 1038845 w 1227003"/>
                  <a:gd name="connsiteY5-12" fmla="*/ 767963 h 1313625"/>
                  <a:gd name="connsiteX6-13" fmla="*/ 1186648 w 1227003"/>
                  <a:gd name="connsiteY6-14" fmla="*/ 746493 h 1313625"/>
                  <a:gd name="connsiteX7-15" fmla="*/ 1186649 w 1227003"/>
                  <a:gd name="connsiteY7-16" fmla="*/ 746494 h 1313625"/>
                  <a:gd name="connsiteX8-17" fmla="*/ 1191326 w 1227003"/>
                  <a:gd name="connsiteY8-18" fmla="*/ 745815 h 1313625"/>
                  <a:gd name="connsiteX9-19" fmla="*/ 1227003 w 1227003"/>
                  <a:gd name="connsiteY9-20" fmla="*/ 746261 h 1313625"/>
                  <a:gd name="connsiteX10-21" fmla="*/ 1148361 w 1227003"/>
                  <a:gd name="connsiteY10-22" fmla="*/ 308817 h 1313625"/>
                  <a:gd name="connsiteX11-23" fmla="*/ 1108651 w 1227003"/>
                  <a:gd name="connsiteY11-24" fmla="*/ 312624 h 1313625"/>
                  <a:gd name="connsiteX12-25" fmla="*/ 1051342 w 1227003"/>
                  <a:gd name="connsiteY12-26" fmla="*/ 318120 h 1313625"/>
                  <a:gd name="connsiteX13-27" fmla="*/ 1028048 w 1227003"/>
                  <a:gd name="connsiteY13-28" fmla="*/ 322960 h 1313625"/>
                  <a:gd name="connsiteX14-29" fmla="*/ 1026107 w 1227003"/>
                  <a:gd name="connsiteY14-30" fmla="*/ 322960 h 1313625"/>
                  <a:gd name="connsiteX15-31" fmla="*/ 1051342 w 1227003"/>
                  <a:gd name="connsiteY15-32" fmla="*/ 318118 h 1313625"/>
                  <a:gd name="connsiteX16-33" fmla="*/ 1108652 w 1227003"/>
                  <a:gd name="connsiteY16-34" fmla="*/ 312623 h 1313625"/>
                  <a:gd name="connsiteX17-35" fmla="*/ 1148361 w 1227003"/>
                  <a:gd name="connsiteY17-36" fmla="*/ 308815 h 1313625"/>
                  <a:gd name="connsiteX18-37" fmla="*/ 1147224 w 1227003"/>
                  <a:gd name="connsiteY18-38" fmla="*/ 302491 h 1313625"/>
                  <a:gd name="connsiteX19-39" fmla="*/ 1029842 w 1227003"/>
                  <a:gd name="connsiteY19-40" fmla="*/ 319540 h 1313625"/>
                  <a:gd name="connsiteX20-41" fmla="*/ 352636 w 1227003"/>
                  <a:gd name="connsiteY20-42" fmla="*/ 235 h 1313625"/>
                  <a:gd name="connsiteX21-43" fmla="*/ 352478 w 1227003"/>
                  <a:gd name="connsiteY21-44" fmla="*/ 0 h 1313625"/>
                  <a:gd name="connsiteX22-45" fmla="*/ 352164 w 1227003"/>
                  <a:gd name="connsiteY22-46" fmla="*/ 235 h 1313625"/>
                  <a:gd name="connsiteX23-47" fmla="*/ 0 w 1227003"/>
                  <a:gd name="connsiteY23-48" fmla="*/ 263270 h 1313625"/>
                  <a:gd name="connsiteX24-49" fmla="*/ 180 w 1227003"/>
                  <a:gd name="connsiteY24-50" fmla="*/ 263488 h 1313625"/>
                  <a:gd name="connsiteX25-51" fmla="*/ 114169 w 1227003"/>
                  <a:gd name="connsiteY25-52" fmla="*/ 1003468 h 1313625"/>
                  <a:gd name="connsiteX26-53" fmla="*/ 64509 w 1227003"/>
                  <a:gd name="connsiteY26-54" fmla="*/ 1111184 h 1313625"/>
                  <a:gd name="connsiteX27-55" fmla="*/ 70253 w 1227003"/>
                  <a:gd name="connsiteY27-56" fmla="*/ 1114070 h 1313625"/>
                  <a:gd name="connsiteX28-57" fmla="*/ 86181 w 1227003"/>
                  <a:gd name="connsiteY28-58" fmla="*/ 1074575 h 1313625"/>
                  <a:gd name="connsiteX29-59" fmla="*/ 106708 w 1227003"/>
                  <a:gd name="connsiteY29-60" fmla="*/ 1023678 h 1313625"/>
                  <a:gd name="connsiteX30-61" fmla="*/ 489698 w 1227003"/>
                  <a:gd name="connsiteY30-62" fmla="*/ 551303 h 1313625"/>
                  <a:gd name="connsiteX31-63" fmla="*/ 544351 w 1227003"/>
                  <a:gd name="connsiteY31-64" fmla="*/ 515610 h 1313625"/>
                  <a:gd name="connsiteX32-65" fmla="*/ 489697 w 1227003"/>
                  <a:gd name="connsiteY32-66" fmla="*/ 551304 h 1313625"/>
                  <a:gd name="connsiteX33-67" fmla="*/ 106708 w 1227003"/>
                  <a:gd name="connsiteY33-68" fmla="*/ 1023679 h 1313625"/>
                  <a:gd name="connsiteX34-69" fmla="*/ 86181 w 1227003"/>
                  <a:gd name="connsiteY34-70" fmla="*/ 1074576 h 1313625"/>
                  <a:gd name="connsiteX35-71" fmla="*/ 70254 w 1227003"/>
                  <a:gd name="connsiteY35-72" fmla="*/ 1114071 h 1313625"/>
                  <a:gd name="connsiteX36-73" fmla="*/ 467393 w 1227003"/>
                  <a:gd name="connsiteY36-74" fmla="*/ 1313625 h 1313625"/>
                  <a:gd name="connsiteX0-75" fmla="*/ 467393 w 1227003"/>
                  <a:gd name="connsiteY0-76" fmla="*/ 1313625 h 1313625"/>
                  <a:gd name="connsiteX1-77" fmla="*/ 477090 w 1227003"/>
                  <a:gd name="connsiteY1-78" fmla="*/ 1279288 h 1313625"/>
                  <a:gd name="connsiteX2-79" fmla="*/ 480192 w 1227003"/>
                  <a:gd name="connsiteY2-80" fmla="*/ 1272556 h 1313625"/>
                  <a:gd name="connsiteX3-81" fmla="*/ 541601 w 1227003"/>
                  <a:gd name="connsiteY3-82" fmla="*/ 1139360 h 1313625"/>
                  <a:gd name="connsiteX4-83" fmla="*/ 752732 w 1227003"/>
                  <a:gd name="connsiteY4-84" fmla="*/ 903467 h 1313625"/>
                  <a:gd name="connsiteX5-85" fmla="*/ 1038845 w 1227003"/>
                  <a:gd name="connsiteY5-86" fmla="*/ 767963 h 1313625"/>
                  <a:gd name="connsiteX6-87" fmla="*/ 1186648 w 1227003"/>
                  <a:gd name="connsiteY6-88" fmla="*/ 746493 h 1313625"/>
                  <a:gd name="connsiteX7-89" fmla="*/ 1186649 w 1227003"/>
                  <a:gd name="connsiteY7-90" fmla="*/ 746494 h 1313625"/>
                  <a:gd name="connsiteX8-91" fmla="*/ 1191326 w 1227003"/>
                  <a:gd name="connsiteY8-92" fmla="*/ 745815 h 1313625"/>
                  <a:gd name="connsiteX9-93" fmla="*/ 1227003 w 1227003"/>
                  <a:gd name="connsiteY9-94" fmla="*/ 746261 h 1313625"/>
                  <a:gd name="connsiteX10-95" fmla="*/ 1148361 w 1227003"/>
                  <a:gd name="connsiteY10-96" fmla="*/ 308817 h 1313625"/>
                  <a:gd name="connsiteX11-97" fmla="*/ 1108651 w 1227003"/>
                  <a:gd name="connsiteY11-98" fmla="*/ 312624 h 1313625"/>
                  <a:gd name="connsiteX12-99" fmla="*/ 1051342 w 1227003"/>
                  <a:gd name="connsiteY12-100" fmla="*/ 318120 h 1313625"/>
                  <a:gd name="connsiteX13-101" fmla="*/ 1028048 w 1227003"/>
                  <a:gd name="connsiteY13-102" fmla="*/ 322960 h 1313625"/>
                  <a:gd name="connsiteX14-103" fmla="*/ 1026107 w 1227003"/>
                  <a:gd name="connsiteY14-104" fmla="*/ 322960 h 1313625"/>
                  <a:gd name="connsiteX15-105" fmla="*/ 1051342 w 1227003"/>
                  <a:gd name="connsiteY15-106" fmla="*/ 318118 h 1313625"/>
                  <a:gd name="connsiteX16-107" fmla="*/ 1108652 w 1227003"/>
                  <a:gd name="connsiteY16-108" fmla="*/ 312623 h 1313625"/>
                  <a:gd name="connsiteX17-109" fmla="*/ 1148361 w 1227003"/>
                  <a:gd name="connsiteY17-110" fmla="*/ 308815 h 1313625"/>
                  <a:gd name="connsiteX18-111" fmla="*/ 1147224 w 1227003"/>
                  <a:gd name="connsiteY18-112" fmla="*/ 302491 h 1313625"/>
                  <a:gd name="connsiteX19-113" fmla="*/ 1029842 w 1227003"/>
                  <a:gd name="connsiteY19-114" fmla="*/ 319540 h 1313625"/>
                  <a:gd name="connsiteX20-115" fmla="*/ 352636 w 1227003"/>
                  <a:gd name="connsiteY20-116" fmla="*/ 235 h 1313625"/>
                  <a:gd name="connsiteX21-117" fmla="*/ 352478 w 1227003"/>
                  <a:gd name="connsiteY21-118" fmla="*/ 0 h 1313625"/>
                  <a:gd name="connsiteX22-119" fmla="*/ 352164 w 1227003"/>
                  <a:gd name="connsiteY22-120" fmla="*/ 235 h 1313625"/>
                  <a:gd name="connsiteX23-121" fmla="*/ 0 w 1227003"/>
                  <a:gd name="connsiteY23-122" fmla="*/ 263270 h 1313625"/>
                  <a:gd name="connsiteX24-123" fmla="*/ 180 w 1227003"/>
                  <a:gd name="connsiteY24-124" fmla="*/ 263488 h 1313625"/>
                  <a:gd name="connsiteX25-125" fmla="*/ 114169 w 1227003"/>
                  <a:gd name="connsiteY25-126" fmla="*/ 1003468 h 1313625"/>
                  <a:gd name="connsiteX26-127" fmla="*/ 64509 w 1227003"/>
                  <a:gd name="connsiteY26-128" fmla="*/ 1111184 h 1313625"/>
                  <a:gd name="connsiteX27-129" fmla="*/ 70253 w 1227003"/>
                  <a:gd name="connsiteY27-130" fmla="*/ 1114070 h 1313625"/>
                  <a:gd name="connsiteX28-131" fmla="*/ 86181 w 1227003"/>
                  <a:gd name="connsiteY28-132" fmla="*/ 1074575 h 1313625"/>
                  <a:gd name="connsiteX29-133" fmla="*/ 106708 w 1227003"/>
                  <a:gd name="connsiteY29-134" fmla="*/ 1023678 h 1313625"/>
                  <a:gd name="connsiteX30-135" fmla="*/ 489698 w 1227003"/>
                  <a:gd name="connsiteY30-136" fmla="*/ 551303 h 1313625"/>
                  <a:gd name="connsiteX31-137" fmla="*/ 544351 w 1227003"/>
                  <a:gd name="connsiteY31-138" fmla="*/ 515610 h 1313625"/>
                  <a:gd name="connsiteX32-139" fmla="*/ 106708 w 1227003"/>
                  <a:gd name="connsiteY32-140" fmla="*/ 1023679 h 1313625"/>
                  <a:gd name="connsiteX33-141" fmla="*/ 86181 w 1227003"/>
                  <a:gd name="connsiteY33-142" fmla="*/ 1074576 h 1313625"/>
                  <a:gd name="connsiteX34-143" fmla="*/ 70254 w 1227003"/>
                  <a:gd name="connsiteY34-144" fmla="*/ 1114071 h 1313625"/>
                  <a:gd name="connsiteX35-145" fmla="*/ 467393 w 1227003"/>
                  <a:gd name="connsiteY35-146" fmla="*/ 1313625 h 1313625"/>
                  <a:gd name="connsiteX0-147" fmla="*/ 467393 w 1227003"/>
                  <a:gd name="connsiteY0-148" fmla="*/ 1313625 h 1313625"/>
                  <a:gd name="connsiteX1-149" fmla="*/ 477090 w 1227003"/>
                  <a:gd name="connsiteY1-150" fmla="*/ 1279288 h 1313625"/>
                  <a:gd name="connsiteX2-151" fmla="*/ 480192 w 1227003"/>
                  <a:gd name="connsiteY2-152" fmla="*/ 1272556 h 1313625"/>
                  <a:gd name="connsiteX3-153" fmla="*/ 541601 w 1227003"/>
                  <a:gd name="connsiteY3-154" fmla="*/ 1139360 h 1313625"/>
                  <a:gd name="connsiteX4-155" fmla="*/ 752732 w 1227003"/>
                  <a:gd name="connsiteY4-156" fmla="*/ 903467 h 1313625"/>
                  <a:gd name="connsiteX5-157" fmla="*/ 1038845 w 1227003"/>
                  <a:gd name="connsiteY5-158" fmla="*/ 767963 h 1313625"/>
                  <a:gd name="connsiteX6-159" fmla="*/ 1186648 w 1227003"/>
                  <a:gd name="connsiteY6-160" fmla="*/ 746493 h 1313625"/>
                  <a:gd name="connsiteX7-161" fmla="*/ 1186649 w 1227003"/>
                  <a:gd name="connsiteY7-162" fmla="*/ 746494 h 1313625"/>
                  <a:gd name="connsiteX8-163" fmla="*/ 1191326 w 1227003"/>
                  <a:gd name="connsiteY8-164" fmla="*/ 745815 h 1313625"/>
                  <a:gd name="connsiteX9-165" fmla="*/ 1227003 w 1227003"/>
                  <a:gd name="connsiteY9-166" fmla="*/ 746261 h 1313625"/>
                  <a:gd name="connsiteX10-167" fmla="*/ 1148361 w 1227003"/>
                  <a:gd name="connsiteY10-168" fmla="*/ 308817 h 1313625"/>
                  <a:gd name="connsiteX11-169" fmla="*/ 1108651 w 1227003"/>
                  <a:gd name="connsiteY11-170" fmla="*/ 312624 h 1313625"/>
                  <a:gd name="connsiteX12-171" fmla="*/ 1051342 w 1227003"/>
                  <a:gd name="connsiteY12-172" fmla="*/ 318120 h 1313625"/>
                  <a:gd name="connsiteX13-173" fmla="*/ 1028048 w 1227003"/>
                  <a:gd name="connsiteY13-174" fmla="*/ 322960 h 1313625"/>
                  <a:gd name="connsiteX14-175" fmla="*/ 1026107 w 1227003"/>
                  <a:gd name="connsiteY14-176" fmla="*/ 322960 h 1313625"/>
                  <a:gd name="connsiteX15-177" fmla="*/ 1051342 w 1227003"/>
                  <a:gd name="connsiteY15-178" fmla="*/ 318118 h 1313625"/>
                  <a:gd name="connsiteX16-179" fmla="*/ 1108652 w 1227003"/>
                  <a:gd name="connsiteY16-180" fmla="*/ 312623 h 1313625"/>
                  <a:gd name="connsiteX17-181" fmla="*/ 1148361 w 1227003"/>
                  <a:gd name="connsiteY17-182" fmla="*/ 308815 h 1313625"/>
                  <a:gd name="connsiteX18-183" fmla="*/ 1147224 w 1227003"/>
                  <a:gd name="connsiteY18-184" fmla="*/ 302491 h 1313625"/>
                  <a:gd name="connsiteX19-185" fmla="*/ 1029842 w 1227003"/>
                  <a:gd name="connsiteY19-186" fmla="*/ 319540 h 1313625"/>
                  <a:gd name="connsiteX20-187" fmla="*/ 352636 w 1227003"/>
                  <a:gd name="connsiteY20-188" fmla="*/ 235 h 1313625"/>
                  <a:gd name="connsiteX21-189" fmla="*/ 352478 w 1227003"/>
                  <a:gd name="connsiteY21-190" fmla="*/ 0 h 1313625"/>
                  <a:gd name="connsiteX22-191" fmla="*/ 352164 w 1227003"/>
                  <a:gd name="connsiteY22-192" fmla="*/ 235 h 1313625"/>
                  <a:gd name="connsiteX23-193" fmla="*/ 0 w 1227003"/>
                  <a:gd name="connsiteY23-194" fmla="*/ 263270 h 1313625"/>
                  <a:gd name="connsiteX24-195" fmla="*/ 180 w 1227003"/>
                  <a:gd name="connsiteY24-196" fmla="*/ 263488 h 1313625"/>
                  <a:gd name="connsiteX25-197" fmla="*/ 114169 w 1227003"/>
                  <a:gd name="connsiteY25-198" fmla="*/ 1003468 h 1313625"/>
                  <a:gd name="connsiteX26-199" fmla="*/ 64509 w 1227003"/>
                  <a:gd name="connsiteY26-200" fmla="*/ 1111184 h 1313625"/>
                  <a:gd name="connsiteX27-201" fmla="*/ 70253 w 1227003"/>
                  <a:gd name="connsiteY27-202" fmla="*/ 1114070 h 1313625"/>
                  <a:gd name="connsiteX28-203" fmla="*/ 86181 w 1227003"/>
                  <a:gd name="connsiteY28-204" fmla="*/ 1074575 h 1313625"/>
                  <a:gd name="connsiteX29-205" fmla="*/ 106708 w 1227003"/>
                  <a:gd name="connsiteY29-206" fmla="*/ 1023678 h 1313625"/>
                  <a:gd name="connsiteX30-207" fmla="*/ 489698 w 1227003"/>
                  <a:gd name="connsiteY30-208" fmla="*/ 551303 h 1313625"/>
                  <a:gd name="connsiteX31-209" fmla="*/ 106708 w 1227003"/>
                  <a:gd name="connsiteY31-210" fmla="*/ 1023679 h 1313625"/>
                  <a:gd name="connsiteX32-211" fmla="*/ 86181 w 1227003"/>
                  <a:gd name="connsiteY32-212" fmla="*/ 1074576 h 1313625"/>
                  <a:gd name="connsiteX33-213" fmla="*/ 70254 w 1227003"/>
                  <a:gd name="connsiteY33-214" fmla="*/ 1114071 h 1313625"/>
                  <a:gd name="connsiteX34-215" fmla="*/ 467393 w 1227003"/>
                  <a:gd name="connsiteY34-216" fmla="*/ 1313625 h 1313625"/>
                  <a:gd name="connsiteX0-217" fmla="*/ 467393 w 1227003"/>
                  <a:gd name="connsiteY0-218" fmla="*/ 1313625 h 1313625"/>
                  <a:gd name="connsiteX1-219" fmla="*/ 477090 w 1227003"/>
                  <a:gd name="connsiteY1-220" fmla="*/ 1279288 h 1313625"/>
                  <a:gd name="connsiteX2-221" fmla="*/ 480192 w 1227003"/>
                  <a:gd name="connsiteY2-222" fmla="*/ 1272556 h 1313625"/>
                  <a:gd name="connsiteX3-223" fmla="*/ 541601 w 1227003"/>
                  <a:gd name="connsiteY3-224" fmla="*/ 1139360 h 1313625"/>
                  <a:gd name="connsiteX4-225" fmla="*/ 752732 w 1227003"/>
                  <a:gd name="connsiteY4-226" fmla="*/ 903467 h 1313625"/>
                  <a:gd name="connsiteX5-227" fmla="*/ 1038845 w 1227003"/>
                  <a:gd name="connsiteY5-228" fmla="*/ 767963 h 1313625"/>
                  <a:gd name="connsiteX6-229" fmla="*/ 1186648 w 1227003"/>
                  <a:gd name="connsiteY6-230" fmla="*/ 746493 h 1313625"/>
                  <a:gd name="connsiteX7-231" fmla="*/ 1186649 w 1227003"/>
                  <a:gd name="connsiteY7-232" fmla="*/ 746494 h 1313625"/>
                  <a:gd name="connsiteX8-233" fmla="*/ 1191326 w 1227003"/>
                  <a:gd name="connsiteY8-234" fmla="*/ 745815 h 1313625"/>
                  <a:gd name="connsiteX9-235" fmla="*/ 1227003 w 1227003"/>
                  <a:gd name="connsiteY9-236" fmla="*/ 746261 h 1313625"/>
                  <a:gd name="connsiteX10-237" fmla="*/ 1148361 w 1227003"/>
                  <a:gd name="connsiteY10-238" fmla="*/ 308817 h 1313625"/>
                  <a:gd name="connsiteX11-239" fmla="*/ 1108651 w 1227003"/>
                  <a:gd name="connsiteY11-240" fmla="*/ 312624 h 1313625"/>
                  <a:gd name="connsiteX12-241" fmla="*/ 1051342 w 1227003"/>
                  <a:gd name="connsiteY12-242" fmla="*/ 318120 h 1313625"/>
                  <a:gd name="connsiteX13-243" fmla="*/ 1028048 w 1227003"/>
                  <a:gd name="connsiteY13-244" fmla="*/ 322960 h 1313625"/>
                  <a:gd name="connsiteX14-245" fmla="*/ 1026107 w 1227003"/>
                  <a:gd name="connsiteY14-246" fmla="*/ 322960 h 1313625"/>
                  <a:gd name="connsiteX15-247" fmla="*/ 1051342 w 1227003"/>
                  <a:gd name="connsiteY15-248" fmla="*/ 318118 h 1313625"/>
                  <a:gd name="connsiteX16-249" fmla="*/ 1108652 w 1227003"/>
                  <a:gd name="connsiteY16-250" fmla="*/ 312623 h 1313625"/>
                  <a:gd name="connsiteX17-251" fmla="*/ 1148361 w 1227003"/>
                  <a:gd name="connsiteY17-252" fmla="*/ 308815 h 1313625"/>
                  <a:gd name="connsiteX18-253" fmla="*/ 1147224 w 1227003"/>
                  <a:gd name="connsiteY18-254" fmla="*/ 302491 h 1313625"/>
                  <a:gd name="connsiteX19-255" fmla="*/ 1029842 w 1227003"/>
                  <a:gd name="connsiteY19-256" fmla="*/ 319540 h 1313625"/>
                  <a:gd name="connsiteX20-257" fmla="*/ 352636 w 1227003"/>
                  <a:gd name="connsiteY20-258" fmla="*/ 235 h 1313625"/>
                  <a:gd name="connsiteX21-259" fmla="*/ 352478 w 1227003"/>
                  <a:gd name="connsiteY21-260" fmla="*/ 0 h 1313625"/>
                  <a:gd name="connsiteX22-261" fmla="*/ 352164 w 1227003"/>
                  <a:gd name="connsiteY22-262" fmla="*/ 235 h 1313625"/>
                  <a:gd name="connsiteX23-263" fmla="*/ 0 w 1227003"/>
                  <a:gd name="connsiteY23-264" fmla="*/ 263270 h 1313625"/>
                  <a:gd name="connsiteX24-265" fmla="*/ 180 w 1227003"/>
                  <a:gd name="connsiteY24-266" fmla="*/ 263488 h 1313625"/>
                  <a:gd name="connsiteX25-267" fmla="*/ 114169 w 1227003"/>
                  <a:gd name="connsiteY25-268" fmla="*/ 1003468 h 1313625"/>
                  <a:gd name="connsiteX26-269" fmla="*/ 64509 w 1227003"/>
                  <a:gd name="connsiteY26-270" fmla="*/ 1111184 h 1313625"/>
                  <a:gd name="connsiteX27-271" fmla="*/ 70253 w 1227003"/>
                  <a:gd name="connsiteY27-272" fmla="*/ 1114070 h 1313625"/>
                  <a:gd name="connsiteX28-273" fmla="*/ 86181 w 1227003"/>
                  <a:gd name="connsiteY28-274" fmla="*/ 1074575 h 1313625"/>
                  <a:gd name="connsiteX29-275" fmla="*/ 106708 w 1227003"/>
                  <a:gd name="connsiteY29-276" fmla="*/ 1023678 h 1313625"/>
                  <a:gd name="connsiteX30-277" fmla="*/ 106708 w 1227003"/>
                  <a:gd name="connsiteY30-278" fmla="*/ 1023679 h 1313625"/>
                  <a:gd name="connsiteX31-279" fmla="*/ 86181 w 1227003"/>
                  <a:gd name="connsiteY31-280" fmla="*/ 1074576 h 1313625"/>
                  <a:gd name="connsiteX32-281" fmla="*/ 70254 w 1227003"/>
                  <a:gd name="connsiteY32-282" fmla="*/ 1114071 h 1313625"/>
                  <a:gd name="connsiteX33-283" fmla="*/ 467393 w 1227003"/>
                  <a:gd name="connsiteY33-284" fmla="*/ 1313625 h 131362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  <a:cxn ang="0">
                    <a:pos x="connsiteX14-29" y="connsiteY14-30"/>
                  </a:cxn>
                  <a:cxn ang="0">
                    <a:pos x="connsiteX15-31" y="connsiteY15-32"/>
                  </a:cxn>
                  <a:cxn ang="0">
                    <a:pos x="connsiteX16-33" y="connsiteY16-34"/>
                  </a:cxn>
                  <a:cxn ang="0">
                    <a:pos x="connsiteX17-35" y="connsiteY17-36"/>
                  </a:cxn>
                  <a:cxn ang="0">
                    <a:pos x="connsiteX18-37" y="connsiteY18-38"/>
                  </a:cxn>
                  <a:cxn ang="0">
                    <a:pos x="connsiteX19-39" y="connsiteY19-40"/>
                  </a:cxn>
                  <a:cxn ang="0">
                    <a:pos x="connsiteX20-41" y="connsiteY20-42"/>
                  </a:cxn>
                  <a:cxn ang="0">
                    <a:pos x="connsiteX21-43" y="connsiteY21-44"/>
                  </a:cxn>
                  <a:cxn ang="0">
                    <a:pos x="connsiteX22-45" y="connsiteY22-46"/>
                  </a:cxn>
                  <a:cxn ang="0">
                    <a:pos x="connsiteX23-47" y="connsiteY23-48"/>
                  </a:cxn>
                  <a:cxn ang="0">
                    <a:pos x="connsiteX24-49" y="connsiteY24-50"/>
                  </a:cxn>
                  <a:cxn ang="0">
                    <a:pos x="connsiteX25-51" y="connsiteY25-52"/>
                  </a:cxn>
                  <a:cxn ang="0">
                    <a:pos x="connsiteX26-53" y="connsiteY26-54"/>
                  </a:cxn>
                  <a:cxn ang="0">
                    <a:pos x="connsiteX27-55" y="connsiteY27-56"/>
                  </a:cxn>
                  <a:cxn ang="0">
                    <a:pos x="connsiteX28-57" y="connsiteY28-58"/>
                  </a:cxn>
                  <a:cxn ang="0">
                    <a:pos x="connsiteX29-59" y="connsiteY29-60"/>
                  </a:cxn>
                  <a:cxn ang="0">
                    <a:pos x="connsiteX30-61" y="connsiteY30-62"/>
                  </a:cxn>
                  <a:cxn ang="0">
                    <a:pos x="connsiteX31-63" y="connsiteY31-64"/>
                  </a:cxn>
                  <a:cxn ang="0">
                    <a:pos x="connsiteX32-65" y="connsiteY32-66"/>
                  </a:cxn>
                  <a:cxn ang="0">
                    <a:pos x="connsiteX33-67" y="connsiteY33-68"/>
                  </a:cxn>
                </a:cxnLst>
                <a:rect l="l" t="t" r="r" b="b"/>
                <a:pathLst>
                  <a:path w="1227003" h="1313625">
                    <a:moveTo>
                      <a:pt x="467393" y="1313625"/>
                    </a:moveTo>
                    <a:lnTo>
                      <a:pt x="477090" y="1279288"/>
                    </a:lnTo>
                    <a:lnTo>
                      <a:pt x="480192" y="1272556"/>
                    </a:lnTo>
                    <a:lnTo>
                      <a:pt x="541601" y="1139360"/>
                    </a:lnTo>
                    <a:cubicBezTo>
                      <a:pt x="593877" y="1049962"/>
                      <a:pt x="664543" y="969337"/>
                      <a:pt x="752732" y="903467"/>
                    </a:cubicBezTo>
                    <a:cubicBezTo>
                      <a:pt x="840922" y="837597"/>
                      <a:pt x="938288" y="792717"/>
                      <a:pt x="1038845" y="767963"/>
                    </a:cubicBezTo>
                    <a:lnTo>
                      <a:pt x="1186648" y="746493"/>
                    </a:lnTo>
                    <a:lnTo>
                      <a:pt x="1186649" y="746494"/>
                    </a:lnTo>
                    <a:lnTo>
                      <a:pt x="1191326" y="745815"/>
                    </a:lnTo>
                    <a:lnTo>
                      <a:pt x="1227003" y="746261"/>
                    </a:lnTo>
                    <a:lnTo>
                      <a:pt x="1148361" y="308817"/>
                    </a:lnTo>
                    <a:lnTo>
                      <a:pt x="1108651" y="312624"/>
                    </a:lnTo>
                    <a:lnTo>
                      <a:pt x="1051342" y="318120"/>
                    </a:lnTo>
                    <a:lnTo>
                      <a:pt x="1028048" y="322960"/>
                    </a:lnTo>
                    <a:lnTo>
                      <a:pt x="1026107" y="322960"/>
                    </a:lnTo>
                    <a:lnTo>
                      <a:pt x="1051342" y="318118"/>
                    </a:lnTo>
                    <a:lnTo>
                      <a:pt x="1108652" y="312623"/>
                    </a:lnTo>
                    <a:lnTo>
                      <a:pt x="1148361" y="308815"/>
                    </a:lnTo>
                    <a:lnTo>
                      <a:pt x="1147224" y="302491"/>
                    </a:lnTo>
                    <a:lnTo>
                      <a:pt x="1029842" y="319540"/>
                    </a:lnTo>
                    <a:cubicBezTo>
                      <a:pt x="774205" y="331659"/>
                      <a:pt x="517311" y="220709"/>
                      <a:pt x="352636" y="235"/>
                    </a:cubicBezTo>
                    <a:cubicBezTo>
                      <a:pt x="352583" y="157"/>
                      <a:pt x="352531" y="78"/>
                      <a:pt x="352478" y="0"/>
                    </a:cubicBezTo>
                    <a:lnTo>
                      <a:pt x="352164" y="235"/>
                    </a:lnTo>
                    <a:lnTo>
                      <a:pt x="0" y="263270"/>
                    </a:lnTo>
                    <a:lnTo>
                      <a:pt x="180" y="263488"/>
                    </a:lnTo>
                    <a:cubicBezTo>
                      <a:pt x="164856" y="483962"/>
                      <a:pt x="198338" y="761781"/>
                      <a:pt x="114169" y="1003468"/>
                    </a:cubicBezTo>
                    <a:lnTo>
                      <a:pt x="64509" y="1111184"/>
                    </a:lnTo>
                    <a:lnTo>
                      <a:pt x="70253" y="1114070"/>
                    </a:lnTo>
                    <a:lnTo>
                      <a:pt x="86181" y="1074575"/>
                    </a:lnTo>
                    <a:lnTo>
                      <a:pt x="106708" y="1023678"/>
                    </a:lnTo>
                    <a:cubicBezTo>
                      <a:pt x="110129" y="1015195"/>
                      <a:pt x="110129" y="1015196"/>
                      <a:pt x="106708" y="1023679"/>
                    </a:cubicBezTo>
                    <a:lnTo>
                      <a:pt x="86181" y="1074576"/>
                    </a:lnTo>
                    <a:lnTo>
                      <a:pt x="70254" y="1114071"/>
                    </a:lnTo>
                    <a:lnTo>
                      <a:pt x="467393" y="1313625"/>
                    </a:lnTo>
                    <a:close/>
                  </a:path>
                </a:pathLst>
              </a:custGeom>
              <a:solidFill>
                <a:schemeClr val="bg1"/>
              </a:solidFill>
              <a:ln w="762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02" name="ïṡliḍe" title="yn974ulF9k"/>
            <p:cNvSpPr/>
            <p:nvPr/>
          </p:nvSpPr>
          <p:spPr bwMode="auto">
            <a:xfrm>
              <a:off x="5774151" y="2677130"/>
              <a:ext cx="643698" cy="644043"/>
            </a:xfrm>
            <a:custGeom>
              <a:avLst/>
              <a:gdLst>
                <a:gd name="connsiteX0" fmla="*/ 94638 w 328437"/>
                <a:gd name="connsiteY0" fmla="*/ 163513 h 328613"/>
                <a:gd name="connsiteX1" fmla="*/ 95937 w 328437"/>
                <a:gd name="connsiteY1" fmla="*/ 163513 h 328613"/>
                <a:gd name="connsiteX2" fmla="*/ 134903 w 328437"/>
                <a:gd name="connsiteY2" fmla="*/ 169971 h 328613"/>
                <a:gd name="connsiteX3" fmla="*/ 136202 w 328437"/>
                <a:gd name="connsiteY3" fmla="*/ 171262 h 328613"/>
                <a:gd name="connsiteX4" fmla="*/ 136202 w 328437"/>
                <a:gd name="connsiteY4" fmla="*/ 238422 h 328613"/>
                <a:gd name="connsiteX5" fmla="*/ 136202 w 328437"/>
                <a:gd name="connsiteY5" fmla="*/ 239713 h 328613"/>
                <a:gd name="connsiteX6" fmla="*/ 134903 w 328437"/>
                <a:gd name="connsiteY6" fmla="*/ 239713 h 328613"/>
                <a:gd name="connsiteX7" fmla="*/ 133604 w 328437"/>
                <a:gd name="connsiteY7" fmla="*/ 239713 h 328613"/>
                <a:gd name="connsiteX8" fmla="*/ 94638 w 328437"/>
                <a:gd name="connsiteY8" fmla="*/ 226798 h 328613"/>
                <a:gd name="connsiteX9" fmla="*/ 93339 w 328437"/>
                <a:gd name="connsiteY9" fmla="*/ 225506 h 328613"/>
                <a:gd name="connsiteX10" fmla="*/ 93339 w 328437"/>
                <a:gd name="connsiteY10" fmla="*/ 166096 h 328613"/>
                <a:gd name="connsiteX11" fmla="*/ 94638 w 328437"/>
                <a:gd name="connsiteY11" fmla="*/ 163513 h 328613"/>
                <a:gd name="connsiteX12" fmla="*/ 45714 w 328437"/>
                <a:gd name="connsiteY12" fmla="*/ 157163 h 328613"/>
                <a:gd name="connsiteX13" fmla="*/ 48227 w 328437"/>
                <a:gd name="connsiteY13" fmla="*/ 157163 h 328613"/>
                <a:gd name="connsiteX14" fmla="*/ 74620 w 328437"/>
                <a:gd name="connsiteY14" fmla="*/ 161051 h 328613"/>
                <a:gd name="connsiteX15" fmla="*/ 75877 w 328437"/>
                <a:gd name="connsiteY15" fmla="*/ 162347 h 328613"/>
                <a:gd name="connsiteX16" fmla="*/ 75877 w 328437"/>
                <a:gd name="connsiteY16" fmla="*/ 218071 h 328613"/>
                <a:gd name="connsiteX17" fmla="*/ 74620 w 328437"/>
                <a:gd name="connsiteY17" fmla="*/ 219367 h 328613"/>
                <a:gd name="connsiteX18" fmla="*/ 73363 w 328437"/>
                <a:gd name="connsiteY18" fmla="*/ 220663 h 328613"/>
                <a:gd name="connsiteX19" fmla="*/ 46971 w 328437"/>
                <a:gd name="connsiteY19" fmla="*/ 211592 h 328613"/>
                <a:gd name="connsiteX20" fmla="*/ 45714 w 328437"/>
                <a:gd name="connsiteY20" fmla="*/ 209000 h 328613"/>
                <a:gd name="connsiteX21" fmla="*/ 45714 w 328437"/>
                <a:gd name="connsiteY21" fmla="*/ 158459 h 328613"/>
                <a:gd name="connsiteX22" fmla="*/ 45714 w 328437"/>
                <a:gd name="connsiteY22" fmla="*/ 157163 h 328613"/>
                <a:gd name="connsiteX23" fmla="*/ 34601 w 328437"/>
                <a:gd name="connsiteY23" fmla="*/ 131763 h 328613"/>
                <a:gd name="connsiteX24" fmla="*/ 34601 w 328437"/>
                <a:gd name="connsiteY24" fmla="*/ 246063 h 328613"/>
                <a:gd name="connsiteX25" fmla="*/ 161601 w 328437"/>
                <a:gd name="connsiteY25" fmla="*/ 311151 h 328613"/>
                <a:gd name="connsiteX26" fmla="*/ 161601 w 328437"/>
                <a:gd name="connsiteY26" fmla="*/ 133351 h 328613"/>
                <a:gd name="connsiteX27" fmla="*/ 134613 w 328437"/>
                <a:gd name="connsiteY27" fmla="*/ 133351 h 328613"/>
                <a:gd name="connsiteX28" fmla="*/ 235241 w 328437"/>
                <a:gd name="connsiteY28" fmla="*/ 15875 h 328613"/>
                <a:gd name="connsiteX29" fmla="*/ 147314 w 328437"/>
                <a:gd name="connsiteY29" fmla="*/ 120775 h 328613"/>
                <a:gd name="connsiteX30" fmla="*/ 165417 w 328437"/>
                <a:gd name="connsiteY30" fmla="*/ 120775 h 328613"/>
                <a:gd name="connsiteX31" fmla="*/ 171882 w 328437"/>
                <a:gd name="connsiteY31" fmla="*/ 127251 h 328613"/>
                <a:gd name="connsiteX32" fmla="*/ 171882 w 328437"/>
                <a:gd name="connsiteY32" fmla="*/ 311150 h 328613"/>
                <a:gd name="connsiteX33" fmla="*/ 222311 w 328437"/>
                <a:gd name="connsiteY33" fmla="*/ 285249 h 328613"/>
                <a:gd name="connsiteX34" fmla="*/ 222311 w 328437"/>
                <a:gd name="connsiteY34" fmla="*/ 157037 h 328613"/>
                <a:gd name="connsiteX35" fmla="*/ 223604 w 328437"/>
                <a:gd name="connsiteY35" fmla="*/ 154447 h 328613"/>
                <a:gd name="connsiteX36" fmla="*/ 257223 w 328437"/>
                <a:gd name="connsiteY36" fmla="*/ 151857 h 328613"/>
                <a:gd name="connsiteX37" fmla="*/ 258516 w 328437"/>
                <a:gd name="connsiteY37" fmla="*/ 151857 h 328613"/>
                <a:gd name="connsiteX38" fmla="*/ 259809 w 328437"/>
                <a:gd name="connsiteY38" fmla="*/ 153152 h 328613"/>
                <a:gd name="connsiteX39" fmla="*/ 259809 w 328437"/>
                <a:gd name="connsiteY39" fmla="*/ 265823 h 328613"/>
                <a:gd name="connsiteX40" fmla="*/ 293429 w 328437"/>
                <a:gd name="connsiteY40" fmla="*/ 247692 h 328613"/>
                <a:gd name="connsiteX41" fmla="*/ 294722 w 328437"/>
                <a:gd name="connsiteY41" fmla="*/ 118185 h 328613"/>
                <a:gd name="connsiteX42" fmla="*/ 296015 w 328437"/>
                <a:gd name="connsiteY42" fmla="*/ 114300 h 328613"/>
                <a:gd name="connsiteX43" fmla="*/ 301187 w 328437"/>
                <a:gd name="connsiteY43" fmla="*/ 111710 h 328613"/>
                <a:gd name="connsiteX44" fmla="*/ 307652 w 328437"/>
                <a:gd name="connsiteY44" fmla="*/ 113005 h 328613"/>
                <a:gd name="connsiteX45" fmla="*/ 235241 w 328437"/>
                <a:gd name="connsiteY45" fmla="*/ 15875 h 328613"/>
                <a:gd name="connsiteX46" fmla="*/ 235348 w 328437"/>
                <a:gd name="connsiteY46" fmla="*/ 0 h 328613"/>
                <a:gd name="connsiteX47" fmla="*/ 239233 w 328437"/>
                <a:gd name="connsiteY47" fmla="*/ 0 h 328613"/>
                <a:gd name="connsiteX48" fmla="*/ 241823 w 328437"/>
                <a:gd name="connsiteY48" fmla="*/ 2598 h 328613"/>
                <a:gd name="connsiteX49" fmla="*/ 327286 w 328437"/>
                <a:gd name="connsiteY49" fmla="*/ 115599 h 328613"/>
                <a:gd name="connsiteX50" fmla="*/ 327286 w 328437"/>
                <a:gd name="connsiteY50" fmla="*/ 123392 h 328613"/>
                <a:gd name="connsiteX51" fmla="*/ 322107 w 328437"/>
                <a:gd name="connsiteY51" fmla="*/ 125990 h 328613"/>
                <a:gd name="connsiteX52" fmla="*/ 307863 w 328437"/>
                <a:gd name="connsiteY52" fmla="*/ 124691 h 328613"/>
                <a:gd name="connsiteX53" fmla="*/ 307863 w 328437"/>
                <a:gd name="connsiteY53" fmla="*/ 251980 h 328613"/>
                <a:gd name="connsiteX54" fmla="*/ 303978 w 328437"/>
                <a:gd name="connsiteY54" fmla="*/ 257175 h 328613"/>
                <a:gd name="connsiteX55" fmla="*/ 169308 w 328437"/>
                <a:gd name="connsiteY55" fmla="*/ 327314 h 328613"/>
                <a:gd name="connsiteX56" fmla="*/ 166718 w 328437"/>
                <a:gd name="connsiteY56" fmla="*/ 328613 h 328613"/>
                <a:gd name="connsiteX57" fmla="*/ 164129 w 328437"/>
                <a:gd name="connsiteY57" fmla="*/ 327314 h 328613"/>
                <a:gd name="connsiteX58" fmla="*/ 25574 w 328437"/>
                <a:gd name="connsiteY58" fmla="*/ 254578 h 328613"/>
                <a:gd name="connsiteX59" fmla="*/ 21689 w 328437"/>
                <a:gd name="connsiteY59" fmla="*/ 249382 h 328613"/>
                <a:gd name="connsiteX60" fmla="*/ 21689 w 328437"/>
                <a:gd name="connsiteY60" fmla="*/ 129887 h 328613"/>
                <a:gd name="connsiteX61" fmla="*/ 6150 w 328437"/>
                <a:gd name="connsiteY61" fmla="*/ 129887 h 328613"/>
                <a:gd name="connsiteX62" fmla="*/ 971 w 328437"/>
                <a:gd name="connsiteY62" fmla="*/ 127289 h 328613"/>
                <a:gd name="connsiteX63" fmla="*/ 971 w 328437"/>
                <a:gd name="connsiteY63" fmla="*/ 120795 h 328613"/>
                <a:gd name="connsiteX64" fmla="*/ 34638 w 328437"/>
                <a:gd name="connsiteY64" fmla="*/ 54552 h 328613"/>
                <a:gd name="connsiteX65" fmla="*/ 38523 w 328437"/>
                <a:gd name="connsiteY65" fmla="*/ 50656 h 328613"/>
                <a:gd name="connsiteX66" fmla="*/ 59241 w 328437"/>
                <a:gd name="connsiteY66" fmla="*/ 45460 h 328613"/>
                <a:gd name="connsiteX67" fmla="*/ 59241 w 328437"/>
                <a:gd name="connsiteY67" fmla="*/ 27276 h 328613"/>
                <a:gd name="connsiteX68" fmla="*/ 63126 w 328437"/>
                <a:gd name="connsiteY68" fmla="*/ 20782 h 328613"/>
                <a:gd name="connsiteX69" fmla="*/ 83844 w 328437"/>
                <a:gd name="connsiteY69" fmla="*/ 14287 h 328613"/>
                <a:gd name="connsiteX70" fmla="*/ 85139 w 328437"/>
                <a:gd name="connsiteY70" fmla="*/ 14287 h 328613"/>
                <a:gd name="connsiteX71" fmla="*/ 86434 w 328437"/>
                <a:gd name="connsiteY71" fmla="*/ 14287 h 328613"/>
                <a:gd name="connsiteX72" fmla="*/ 98088 w 328437"/>
                <a:gd name="connsiteY72" fmla="*/ 16885 h 328613"/>
                <a:gd name="connsiteX73" fmla="*/ 103268 w 328437"/>
                <a:gd name="connsiteY73" fmla="*/ 22081 h 328613"/>
                <a:gd name="connsiteX74" fmla="*/ 103268 w 328437"/>
                <a:gd name="connsiteY74" fmla="*/ 33771 h 328613"/>
                <a:gd name="connsiteX75" fmla="*/ 235348 w 328437"/>
                <a:gd name="connsiteY75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328437" h="328613">
                  <a:moveTo>
                    <a:pt x="94638" y="163513"/>
                  </a:moveTo>
                  <a:cubicBezTo>
                    <a:pt x="94638" y="163513"/>
                    <a:pt x="95937" y="163513"/>
                    <a:pt x="95937" y="163513"/>
                  </a:cubicBezTo>
                  <a:cubicBezTo>
                    <a:pt x="95937" y="163513"/>
                    <a:pt x="95937" y="163513"/>
                    <a:pt x="134903" y="169971"/>
                  </a:cubicBezTo>
                  <a:cubicBezTo>
                    <a:pt x="136202" y="169971"/>
                    <a:pt x="136202" y="169971"/>
                    <a:pt x="136202" y="171262"/>
                  </a:cubicBezTo>
                  <a:cubicBezTo>
                    <a:pt x="136202" y="171262"/>
                    <a:pt x="136202" y="171262"/>
                    <a:pt x="136202" y="238422"/>
                  </a:cubicBezTo>
                  <a:cubicBezTo>
                    <a:pt x="136202" y="238422"/>
                    <a:pt x="136202" y="239713"/>
                    <a:pt x="136202" y="239713"/>
                  </a:cubicBezTo>
                  <a:cubicBezTo>
                    <a:pt x="134903" y="239713"/>
                    <a:pt x="134903" y="239713"/>
                    <a:pt x="134903" y="239713"/>
                  </a:cubicBezTo>
                  <a:cubicBezTo>
                    <a:pt x="134903" y="239713"/>
                    <a:pt x="134903" y="239713"/>
                    <a:pt x="133604" y="239713"/>
                  </a:cubicBezTo>
                  <a:cubicBezTo>
                    <a:pt x="133604" y="239713"/>
                    <a:pt x="133604" y="239713"/>
                    <a:pt x="94638" y="226798"/>
                  </a:cubicBezTo>
                  <a:cubicBezTo>
                    <a:pt x="94638" y="226798"/>
                    <a:pt x="93339" y="225506"/>
                    <a:pt x="93339" y="225506"/>
                  </a:cubicBezTo>
                  <a:cubicBezTo>
                    <a:pt x="93339" y="225506"/>
                    <a:pt x="93339" y="225506"/>
                    <a:pt x="93339" y="166096"/>
                  </a:cubicBezTo>
                  <a:cubicBezTo>
                    <a:pt x="93339" y="164805"/>
                    <a:pt x="94638" y="164805"/>
                    <a:pt x="94638" y="163513"/>
                  </a:cubicBezTo>
                  <a:close/>
                  <a:moveTo>
                    <a:pt x="45714" y="157163"/>
                  </a:moveTo>
                  <a:cubicBezTo>
                    <a:pt x="46971" y="157163"/>
                    <a:pt x="46971" y="157163"/>
                    <a:pt x="48227" y="157163"/>
                  </a:cubicBezTo>
                  <a:cubicBezTo>
                    <a:pt x="48227" y="157163"/>
                    <a:pt x="48227" y="157163"/>
                    <a:pt x="74620" y="161051"/>
                  </a:cubicBezTo>
                  <a:cubicBezTo>
                    <a:pt x="74620" y="161051"/>
                    <a:pt x="75877" y="161051"/>
                    <a:pt x="75877" y="162347"/>
                  </a:cubicBezTo>
                  <a:cubicBezTo>
                    <a:pt x="75877" y="162347"/>
                    <a:pt x="75877" y="162347"/>
                    <a:pt x="75877" y="218071"/>
                  </a:cubicBezTo>
                  <a:cubicBezTo>
                    <a:pt x="75877" y="219367"/>
                    <a:pt x="75877" y="219367"/>
                    <a:pt x="74620" y="219367"/>
                  </a:cubicBezTo>
                  <a:cubicBezTo>
                    <a:pt x="74620" y="220663"/>
                    <a:pt x="74620" y="220663"/>
                    <a:pt x="73363" y="220663"/>
                  </a:cubicBezTo>
                  <a:cubicBezTo>
                    <a:pt x="73363" y="220663"/>
                    <a:pt x="73363" y="220663"/>
                    <a:pt x="46971" y="211592"/>
                  </a:cubicBezTo>
                  <a:cubicBezTo>
                    <a:pt x="45714" y="210296"/>
                    <a:pt x="45714" y="210296"/>
                    <a:pt x="45714" y="209000"/>
                  </a:cubicBezTo>
                  <a:cubicBezTo>
                    <a:pt x="45714" y="209000"/>
                    <a:pt x="45714" y="209000"/>
                    <a:pt x="45714" y="158459"/>
                  </a:cubicBezTo>
                  <a:cubicBezTo>
                    <a:pt x="45714" y="158459"/>
                    <a:pt x="45714" y="157163"/>
                    <a:pt x="45714" y="157163"/>
                  </a:cubicBezTo>
                  <a:close/>
                  <a:moveTo>
                    <a:pt x="34601" y="131763"/>
                  </a:moveTo>
                  <a:lnTo>
                    <a:pt x="34601" y="246063"/>
                  </a:lnTo>
                  <a:lnTo>
                    <a:pt x="161601" y="311151"/>
                  </a:lnTo>
                  <a:lnTo>
                    <a:pt x="161601" y="133351"/>
                  </a:lnTo>
                  <a:lnTo>
                    <a:pt x="134613" y="133351"/>
                  </a:lnTo>
                  <a:close/>
                  <a:moveTo>
                    <a:pt x="235241" y="15875"/>
                  </a:moveTo>
                  <a:cubicBezTo>
                    <a:pt x="235241" y="15875"/>
                    <a:pt x="235241" y="15875"/>
                    <a:pt x="147314" y="120775"/>
                  </a:cubicBezTo>
                  <a:cubicBezTo>
                    <a:pt x="147314" y="120775"/>
                    <a:pt x="147314" y="120775"/>
                    <a:pt x="165417" y="120775"/>
                  </a:cubicBezTo>
                  <a:cubicBezTo>
                    <a:pt x="169296" y="120775"/>
                    <a:pt x="171882" y="123365"/>
                    <a:pt x="171882" y="127251"/>
                  </a:cubicBezTo>
                  <a:cubicBezTo>
                    <a:pt x="171882" y="127251"/>
                    <a:pt x="171882" y="127251"/>
                    <a:pt x="171882" y="311150"/>
                  </a:cubicBezTo>
                  <a:cubicBezTo>
                    <a:pt x="171882" y="311150"/>
                    <a:pt x="171882" y="311150"/>
                    <a:pt x="222311" y="285249"/>
                  </a:cubicBezTo>
                  <a:cubicBezTo>
                    <a:pt x="222311" y="285249"/>
                    <a:pt x="222311" y="285249"/>
                    <a:pt x="222311" y="157037"/>
                  </a:cubicBezTo>
                  <a:cubicBezTo>
                    <a:pt x="222311" y="155742"/>
                    <a:pt x="222311" y="154447"/>
                    <a:pt x="223604" y="154447"/>
                  </a:cubicBezTo>
                  <a:cubicBezTo>
                    <a:pt x="223604" y="154447"/>
                    <a:pt x="223604" y="154447"/>
                    <a:pt x="257223" y="151857"/>
                  </a:cubicBezTo>
                  <a:cubicBezTo>
                    <a:pt x="257223" y="151857"/>
                    <a:pt x="258516" y="151857"/>
                    <a:pt x="258516" y="151857"/>
                  </a:cubicBezTo>
                  <a:cubicBezTo>
                    <a:pt x="258516" y="153152"/>
                    <a:pt x="259809" y="153152"/>
                    <a:pt x="259809" y="153152"/>
                  </a:cubicBezTo>
                  <a:cubicBezTo>
                    <a:pt x="259809" y="153152"/>
                    <a:pt x="259809" y="153152"/>
                    <a:pt x="259809" y="265823"/>
                  </a:cubicBezTo>
                  <a:cubicBezTo>
                    <a:pt x="259809" y="265823"/>
                    <a:pt x="259809" y="265823"/>
                    <a:pt x="293429" y="247692"/>
                  </a:cubicBezTo>
                  <a:cubicBezTo>
                    <a:pt x="293429" y="247692"/>
                    <a:pt x="293429" y="247692"/>
                    <a:pt x="294722" y="118185"/>
                  </a:cubicBezTo>
                  <a:cubicBezTo>
                    <a:pt x="294722" y="116890"/>
                    <a:pt x="294722" y="115595"/>
                    <a:pt x="296015" y="114300"/>
                  </a:cubicBezTo>
                  <a:cubicBezTo>
                    <a:pt x="297308" y="113005"/>
                    <a:pt x="298601" y="111710"/>
                    <a:pt x="301187" y="111710"/>
                  </a:cubicBezTo>
                  <a:lnTo>
                    <a:pt x="307652" y="113005"/>
                  </a:lnTo>
                  <a:cubicBezTo>
                    <a:pt x="307652" y="113005"/>
                    <a:pt x="307652" y="113005"/>
                    <a:pt x="235241" y="15875"/>
                  </a:cubicBezTo>
                  <a:close/>
                  <a:moveTo>
                    <a:pt x="235348" y="0"/>
                  </a:moveTo>
                  <a:cubicBezTo>
                    <a:pt x="235348" y="0"/>
                    <a:pt x="237938" y="0"/>
                    <a:pt x="239233" y="0"/>
                  </a:cubicBezTo>
                  <a:cubicBezTo>
                    <a:pt x="241823" y="1299"/>
                    <a:pt x="241823" y="2598"/>
                    <a:pt x="241823" y="2598"/>
                  </a:cubicBezTo>
                  <a:cubicBezTo>
                    <a:pt x="241823" y="2598"/>
                    <a:pt x="241823" y="2598"/>
                    <a:pt x="327286" y="115599"/>
                  </a:cubicBezTo>
                  <a:cubicBezTo>
                    <a:pt x="327286" y="115599"/>
                    <a:pt x="329876" y="119496"/>
                    <a:pt x="327286" y="123392"/>
                  </a:cubicBezTo>
                  <a:cubicBezTo>
                    <a:pt x="324697" y="125990"/>
                    <a:pt x="322107" y="125990"/>
                    <a:pt x="322107" y="125990"/>
                  </a:cubicBezTo>
                  <a:cubicBezTo>
                    <a:pt x="322107" y="125990"/>
                    <a:pt x="322107" y="125990"/>
                    <a:pt x="307863" y="124691"/>
                  </a:cubicBezTo>
                  <a:cubicBezTo>
                    <a:pt x="307863" y="124691"/>
                    <a:pt x="307863" y="124691"/>
                    <a:pt x="307863" y="251980"/>
                  </a:cubicBezTo>
                  <a:cubicBezTo>
                    <a:pt x="307863" y="254578"/>
                    <a:pt x="306568" y="255877"/>
                    <a:pt x="303978" y="257175"/>
                  </a:cubicBezTo>
                  <a:cubicBezTo>
                    <a:pt x="303978" y="257175"/>
                    <a:pt x="303978" y="257175"/>
                    <a:pt x="169308" y="327314"/>
                  </a:cubicBezTo>
                  <a:cubicBezTo>
                    <a:pt x="169308" y="327314"/>
                    <a:pt x="168013" y="328613"/>
                    <a:pt x="166718" y="328613"/>
                  </a:cubicBezTo>
                  <a:cubicBezTo>
                    <a:pt x="165424" y="328613"/>
                    <a:pt x="164129" y="327314"/>
                    <a:pt x="164129" y="327314"/>
                  </a:cubicBezTo>
                  <a:cubicBezTo>
                    <a:pt x="164129" y="327314"/>
                    <a:pt x="164129" y="327314"/>
                    <a:pt x="25574" y="254578"/>
                  </a:cubicBezTo>
                  <a:cubicBezTo>
                    <a:pt x="22984" y="254578"/>
                    <a:pt x="21689" y="251980"/>
                    <a:pt x="21689" y="249382"/>
                  </a:cubicBezTo>
                  <a:cubicBezTo>
                    <a:pt x="21689" y="249382"/>
                    <a:pt x="21689" y="249382"/>
                    <a:pt x="21689" y="129887"/>
                  </a:cubicBezTo>
                  <a:cubicBezTo>
                    <a:pt x="21689" y="129887"/>
                    <a:pt x="21689" y="129887"/>
                    <a:pt x="6150" y="129887"/>
                  </a:cubicBezTo>
                  <a:cubicBezTo>
                    <a:pt x="3561" y="129887"/>
                    <a:pt x="2266" y="128588"/>
                    <a:pt x="971" y="127289"/>
                  </a:cubicBezTo>
                  <a:cubicBezTo>
                    <a:pt x="-324" y="125990"/>
                    <a:pt x="-324" y="123392"/>
                    <a:pt x="971" y="120795"/>
                  </a:cubicBezTo>
                  <a:cubicBezTo>
                    <a:pt x="971" y="120795"/>
                    <a:pt x="971" y="120795"/>
                    <a:pt x="34638" y="54552"/>
                  </a:cubicBezTo>
                  <a:cubicBezTo>
                    <a:pt x="35933" y="51955"/>
                    <a:pt x="37228" y="51955"/>
                    <a:pt x="38523" y="50656"/>
                  </a:cubicBezTo>
                  <a:cubicBezTo>
                    <a:pt x="38523" y="50656"/>
                    <a:pt x="38523" y="50656"/>
                    <a:pt x="59241" y="45460"/>
                  </a:cubicBezTo>
                  <a:cubicBezTo>
                    <a:pt x="59241" y="45460"/>
                    <a:pt x="59241" y="45460"/>
                    <a:pt x="59241" y="27276"/>
                  </a:cubicBezTo>
                  <a:cubicBezTo>
                    <a:pt x="59241" y="24678"/>
                    <a:pt x="60536" y="22081"/>
                    <a:pt x="63126" y="20782"/>
                  </a:cubicBezTo>
                  <a:cubicBezTo>
                    <a:pt x="63126" y="20782"/>
                    <a:pt x="63126" y="20782"/>
                    <a:pt x="83844" y="14287"/>
                  </a:cubicBezTo>
                  <a:cubicBezTo>
                    <a:pt x="83844" y="14287"/>
                    <a:pt x="83844" y="14287"/>
                    <a:pt x="85139" y="14287"/>
                  </a:cubicBezTo>
                  <a:cubicBezTo>
                    <a:pt x="86434" y="14287"/>
                    <a:pt x="86434" y="14287"/>
                    <a:pt x="86434" y="14287"/>
                  </a:cubicBezTo>
                  <a:cubicBezTo>
                    <a:pt x="86434" y="14287"/>
                    <a:pt x="86434" y="14287"/>
                    <a:pt x="98088" y="16885"/>
                  </a:cubicBezTo>
                  <a:cubicBezTo>
                    <a:pt x="100678" y="16885"/>
                    <a:pt x="103268" y="19483"/>
                    <a:pt x="103268" y="22081"/>
                  </a:cubicBezTo>
                  <a:cubicBezTo>
                    <a:pt x="103268" y="22081"/>
                    <a:pt x="103268" y="22081"/>
                    <a:pt x="103268" y="33771"/>
                  </a:cubicBezTo>
                  <a:cubicBezTo>
                    <a:pt x="103268" y="33771"/>
                    <a:pt x="103268" y="33771"/>
                    <a:pt x="2353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îṡľîḋè" title="OXvp1cBoZH"/>
            <p:cNvSpPr>
              <a:spLocks noChangeAspect="1"/>
            </p:cNvSpPr>
            <p:nvPr/>
          </p:nvSpPr>
          <p:spPr bwMode="auto">
            <a:xfrm>
              <a:off x="4859220" y="4540708"/>
              <a:ext cx="626144" cy="596184"/>
            </a:xfrm>
            <a:custGeom>
              <a:avLst/>
              <a:gdLst>
                <a:gd name="connsiteX0" fmla="*/ 101402 w 331788"/>
                <a:gd name="connsiteY0" fmla="*/ 200025 h 315913"/>
                <a:gd name="connsiteX1" fmla="*/ 93663 w 331788"/>
                <a:gd name="connsiteY1" fmla="*/ 207840 h 315913"/>
                <a:gd name="connsiteX2" fmla="*/ 93663 w 331788"/>
                <a:gd name="connsiteY2" fmla="*/ 301625 h 315913"/>
                <a:gd name="connsiteX3" fmla="*/ 137518 w 331788"/>
                <a:gd name="connsiteY3" fmla="*/ 301625 h 315913"/>
                <a:gd name="connsiteX4" fmla="*/ 137518 w 331788"/>
                <a:gd name="connsiteY4" fmla="*/ 250825 h 315913"/>
                <a:gd name="connsiteX5" fmla="*/ 143967 w 331788"/>
                <a:gd name="connsiteY5" fmla="*/ 244312 h 315913"/>
                <a:gd name="connsiteX6" fmla="*/ 187822 w 331788"/>
                <a:gd name="connsiteY6" fmla="*/ 244312 h 315913"/>
                <a:gd name="connsiteX7" fmla="*/ 194271 w 331788"/>
                <a:gd name="connsiteY7" fmla="*/ 250825 h 315913"/>
                <a:gd name="connsiteX8" fmla="*/ 194271 w 331788"/>
                <a:gd name="connsiteY8" fmla="*/ 301625 h 315913"/>
                <a:gd name="connsiteX9" fmla="*/ 230387 w 331788"/>
                <a:gd name="connsiteY9" fmla="*/ 301625 h 315913"/>
                <a:gd name="connsiteX10" fmla="*/ 238126 w 331788"/>
                <a:gd name="connsiteY10" fmla="*/ 295112 h 315913"/>
                <a:gd name="connsiteX11" fmla="*/ 238126 w 331788"/>
                <a:gd name="connsiteY11" fmla="*/ 207840 h 315913"/>
                <a:gd name="connsiteX12" fmla="*/ 230387 w 331788"/>
                <a:gd name="connsiteY12" fmla="*/ 200025 h 315913"/>
                <a:gd name="connsiteX13" fmla="*/ 101402 w 331788"/>
                <a:gd name="connsiteY13" fmla="*/ 200025 h 315913"/>
                <a:gd name="connsiteX14" fmla="*/ 258908 w 331788"/>
                <a:gd name="connsiteY14" fmla="*/ 122237 h 315913"/>
                <a:gd name="connsiteX15" fmla="*/ 252413 w 331788"/>
                <a:gd name="connsiteY15" fmla="*/ 129801 h 315913"/>
                <a:gd name="connsiteX16" fmla="*/ 252413 w 331788"/>
                <a:gd name="connsiteY16" fmla="*/ 157536 h 315913"/>
                <a:gd name="connsiteX17" fmla="*/ 258908 w 331788"/>
                <a:gd name="connsiteY17" fmla="*/ 165100 h 315913"/>
                <a:gd name="connsiteX18" fmla="*/ 266701 w 331788"/>
                <a:gd name="connsiteY18" fmla="*/ 157536 h 315913"/>
                <a:gd name="connsiteX19" fmla="*/ 266701 w 331788"/>
                <a:gd name="connsiteY19" fmla="*/ 129801 h 315913"/>
                <a:gd name="connsiteX20" fmla="*/ 258908 w 331788"/>
                <a:gd name="connsiteY20" fmla="*/ 122237 h 315913"/>
                <a:gd name="connsiteX21" fmla="*/ 230332 w 331788"/>
                <a:gd name="connsiteY21" fmla="*/ 122237 h 315913"/>
                <a:gd name="connsiteX22" fmla="*/ 223838 w 331788"/>
                <a:gd name="connsiteY22" fmla="*/ 129801 h 315913"/>
                <a:gd name="connsiteX23" fmla="*/ 223838 w 331788"/>
                <a:gd name="connsiteY23" fmla="*/ 157536 h 315913"/>
                <a:gd name="connsiteX24" fmla="*/ 230332 w 331788"/>
                <a:gd name="connsiteY24" fmla="*/ 165100 h 315913"/>
                <a:gd name="connsiteX25" fmla="*/ 238126 w 331788"/>
                <a:gd name="connsiteY25" fmla="*/ 157536 h 315913"/>
                <a:gd name="connsiteX26" fmla="*/ 238126 w 331788"/>
                <a:gd name="connsiteY26" fmla="*/ 129801 h 315913"/>
                <a:gd name="connsiteX27" fmla="*/ 230332 w 331788"/>
                <a:gd name="connsiteY27" fmla="*/ 122237 h 315913"/>
                <a:gd name="connsiteX28" fmla="*/ 201468 w 331788"/>
                <a:gd name="connsiteY28" fmla="*/ 122237 h 315913"/>
                <a:gd name="connsiteX29" fmla="*/ 193675 w 331788"/>
                <a:gd name="connsiteY29" fmla="*/ 129801 h 315913"/>
                <a:gd name="connsiteX30" fmla="*/ 193675 w 331788"/>
                <a:gd name="connsiteY30" fmla="*/ 157536 h 315913"/>
                <a:gd name="connsiteX31" fmla="*/ 201468 w 331788"/>
                <a:gd name="connsiteY31" fmla="*/ 165100 h 315913"/>
                <a:gd name="connsiteX32" fmla="*/ 207963 w 331788"/>
                <a:gd name="connsiteY32" fmla="*/ 157536 h 315913"/>
                <a:gd name="connsiteX33" fmla="*/ 207963 w 331788"/>
                <a:gd name="connsiteY33" fmla="*/ 129801 h 315913"/>
                <a:gd name="connsiteX34" fmla="*/ 201468 w 331788"/>
                <a:gd name="connsiteY34" fmla="*/ 122237 h 315913"/>
                <a:gd name="connsiteX35" fmla="*/ 128732 w 331788"/>
                <a:gd name="connsiteY35" fmla="*/ 122237 h 315913"/>
                <a:gd name="connsiteX36" fmla="*/ 122238 w 331788"/>
                <a:gd name="connsiteY36" fmla="*/ 129801 h 315913"/>
                <a:gd name="connsiteX37" fmla="*/ 122238 w 331788"/>
                <a:gd name="connsiteY37" fmla="*/ 157536 h 315913"/>
                <a:gd name="connsiteX38" fmla="*/ 128732 w 331788"/>
                <a:gd name="connsiteY38" fmla="*/ 165100 h 315913"/>
                <a:gd name="connsiteX39" fmla="*/ 136526 w 331788"/>
                <a:gd name="connsiteY39" fmla="*/ 157536 h 315913"/>
                <a:gd name="connsiteX40" fmla="*/ 136526 w 331788"/>
                <a:gd name="connsiteY40" fmla="*/ 129801 h 315913"/>
                <a:gd name="connsiteX41" fmla="*/ 128732 w 331788"/>
                <a:gd name="connsiteY41" fmla="*/ 122237 h 315913"/>
                <a:gd name="connsiteX42" fmla="*/ 101456 w 331788"/>
                <a:gd name="connsiteY42" fmla="*/ 122237 h 315913"/>
                <a:gd name="connsiteX43" fmla="*/ 93663 w 331788"/>
                <a:gd name="connsiteY43" fmla="*/ 129801 h 315913"/>
                <a:gd name="connsiteX44" fmla="*/ 93663 w 331788"/>
                <a:gd name="connsiteY44" fmla="*/ 157536 h 315913"/>
                <a:gd name="connsiteX45" fmla="*/ 101456 w 331788"/>
                <a:gd name="connsiteY45" fmla="*/ 165100 h 315913"/>
                <a:gd name="connsiteX46" fmla="*/ 107951 w 331788"/>
                <a:gd name="connsiteY46" fmla="*/ 157536 h 315913"/>
                <a:gd name="connsiteX47" fmla="*/ 107951 w 331788"/>
                <a:gd name="connsiteY47" fmla="*/ 129801 h 315913"/>
                <a:gd name="connsiteX48" fmla="*/ 101456 w 331788"/>
                <a:gd name="connsiteY48" fmla="*/ 122237 h 315913"/>
                <a:gd name="connsiteX49" fmla="*/ 72881 w 331788"/>
                <a:gd name="connsiteY49" fmla="*/ 122237 h 315913"/>
                <a:gd name="connsiteX50" fmla="*/ 65088 w 331788"/>
                <a:gd name="connsiteY50" fmla="*/ 129801 h 315913"/>
                <a:gd name="connsiteX51" fmla="*/ 65088 w 331788"/>
                <a:gd name="connsiteY51" fmla="*/ 157536 h 315913"/>
                <a:gd name="connsiteX52" fmla="*/ 72881 w 331788"/>
                <a:gd name="connsiteY52" fmla="*/ 165100 h 315913"/>
                <a:gd name="connsiteX53" fmla="*/ 79376 w 331788"/>
                <a:gd name="connsiteY53" fmla="*/ 157536 h 315913"/>
                <a:gd name="connsiteX54" fmla="*/ 79376 w 331788"/>
                <a:gd name="connsiteY54" fmla="*/ 129801 h 315913"/>
                <a:gd name="connsiteX55" fmla="*/ 72881 w 331788"/>
                <a:gd name="connsiteY55" fmla="*/ 122237 h 315913"/>
                <a:gd name="connsiteX56" fmla="*/ 258908 w 331788"/>
                <a:gd name="connsiteY56" fmla="*/ 65087 h 315913"/>
                <a:gd name="connsiteX57" fmla="*/ 252413 w 331788"/>
                <a:gd name="connsiteY57" fmla="*/ 71581 h 315913"/>
                <a:gd name="connsiteX58" fmla="*/ 252413 w 331788"/>
                <a:gd name="connsiteY58" fmla="*/ 100157 h 315913"/>
                <a:gd name="connsiteX59" fmla="*/ 258908 w 331788"/>
                <a:gd name="connsiteY59" fmla="*/ 107950 h 315913"/>
                <a:gd name="connsiteX60" fmla="*/ 266701 w 331788"/>
                <a:gd name="connsiteY60" fmla="*/ 100157 h 315913"/>
                <a:gd name="connsiteX61" fmla="*/ 266701 w 331788"/>
                <a:gd name="connsiteY61" fmla="*/ 71581 h 315913"/>
                <a:gd name="connsiteX62" fmla="*/ 258908 w 331788"/>
                <a:gd name="connsiteY62" fmla="*/ 65087 h 315913"/>
                <a:gd name="connsiteX63" fmla="*/ 230332 w 331788"/>
                <a:gd name="connsiteY63" fmla="*/ 65087 h 315913"/>
                <a:gd name="connsiteX64" fmla="*/ 223838 w 331788"/>
                <a:gd name="connsiteY64" fmla="*/ 71581 h 315913"/>
                <a:gd name="connsiteX65" fmla="*/ 223838 w 331788"/>
                <a:gd name="connsiteY65" fmla="*/ 100157 h 315913"/>
                <a:gd name="connsiteX66" fmla="*/ 230332 w 331788"/>
                <a:gd name="connsiteY66" fmla="*/ 107950 h 315913"/>
                <a:gd name="connsiteX67" fmla="*/ 238126 w 331788"/>
                <a:gd name="connsiteY67" fmla="*/ 100157 h 315913"/>
                <a:gd name="connsiteX68" fmla="*/ 238126 w 331788"/>
                <a:gd name="connsiteY68" fmla="*/ 71581 h 315913"/>
                <a:gd name="connsiteX69" fmla="*/ 230332 w 331788"/>
                <a:gd name="connsiteY69" fmla="*/ 65087 h 315913"/>
                <a:gd name="connsiteX70" fmla="*/ 201468 w 331788"/>
                <a:gd name="connsiteY70" fmla="*/ 65087 h 315913"/>
                <a:gd name="connsiteX71" fmla="*/ 193675 w 331788"/>
                <a:gd name="connsiteY71" fmla="*/ 71581 h 315913"/>
                <a:gd name="connsiteX72" fmla="*/ 193675 w 331788"/>
                <a:gd name="connsiteY72" fmla="*/ 100157 h 315913"/>
                <a:gd name="connsiteX73" fmla="*/ 201468 w 331788"/>
                <a:gd name="connsiteY73" fmla="*/ 107950 h 315913"/>
                <a:gd name="connsiteX74" fmla="*/ 207963 w 331788"/>
                <a:gd name="connsiteY74" fmla="*/ 100157 h 315913"/>
                <a:gd name="connsiteX75" fmla="*/ 207963 w 331788"/>
                <a:gd name="connsiteY75" fmla="*/ 71581 h 315913"/>
                <a:gd name="connsiteX76" fmla="*/ 201468 w 331788"/>
                <a:gd name="connsiteY76" fmla="*/ 65087 h 315913"/>
                <a:gd name="connsiteX77" fmla="*/ 128732 w 331788"/>
                <a:gd name="connsiteY77" fmla="*/ 65087 h 315913"/>
                <a:gd name="connsiteX78" fmla="*/ 122238 w 331788"/>
                <a:gd name="connsiteY78" fmla="*/ 71581 h 315913"/>
                <a:gd name="connsiteX79" fmla="*/ 122238 w 331788"/>
                <a:gd name="connsiteY79" fmla="*/ 100157 h 315913"/>
                <a:gd name="connsiteX80" fmla="*/ 128732 w 331788"/>
                <a:gd name="connsiteY80" fmla="*/ 107950 h 315913"/>
                <a:gd name="connsiteX81" fmla="*/ 136526 w 331788"/>
                <a:gd name="connsiteY81" fmla="*/ 100157 h 315913"/>
                <a:gd name="connsiteX82" fmla="*/ 136526 w 331788"/>
                <a:gd name="connsiteY82" fmla="*/ 71581 h 315913"/>
                <a:gd name="connsiteX83" fmla="*/ 128732 w 331788"/>
                <a:gd name="connsiteY83" fmla="*/ 65087 h 315913"/>
                <a:gd name="connsiteX84" fmla="*/ 101456 w 331788"/>
                <a:gd name="connsiteY84" fmla="*/ 65087 h 315913"/>
                <a:gd name="connsiteX85" fmla="*/ 93663 w 331788"/>
                <a:gd name="connsiteY85" fmla="*/ 71581 h 315913"/>
                <a:gd name="connsiteX86" fmla="*/ 93663 w 331788"/>
                <a:gd name="connsiteY86" fmla="*/ 100157 h 315913"/>
                <a:gd name="connsiteX87" fmla="*/ 101456 w 331788"/>
                <a:gd name="connsiteY87" fmla="*/ 107950 h 315913"/>
                <a:gd name="connsiteX88" fmla="*/ 107951 w 331788"/>
                <a:gd name="connsiteY88" fmla="*/ 100157 h 315913"/>
                <a:gd name="connsiteX89" fmla="*/ 107951 w 331788"/>
                <a:gd name="connsiteY89" fmla="*/ 71581 h 315913"/>
                <a:gd name="connsiteX90" fmla="*/ 101456 w 331788"/>
                <a:gd name="connsiteY90" fmla="*/ 65087 h 315913"/>
                <a:gd name="connsiteX91" fmla="*/ 72881 w 331788"/>
                <a:gd name="connsiteY91" fmla="*/ 65087 h 315913"/>
                <a:gd name="connsiteX92" fmla="*/ 65088 w 331788"/>
                <a:gd name="connsiteY92" fmla="*/ 71581 h 315913"/>
                <a:gd name="connsiteX93" fmla="*/ 65088 w 331788"/>
                <a:gd name="connsiteY93" fmla="*/ 100157 h 315913"/>
                <a:gd name="connsiteX94" fmla="*/ 72881 w 331788"/>
                <a:gd name="connsiteY94" fmla="*/ 107950 h 315913"/>
                <a:gd name="connsiteX95" fmla="*/ 79376 w 331788"/>
                <a:gd name="connsiteY95" fmla="*/ 100157 h 315913"/>
                <a:gd name="connsiteX96" fmla="*/ 79376 w 331788"/>
                <a:gd name="connsiteY96" fmla="*/ 71581 h 315913"/>
                <a:gd name="connsiteX97" fmla="*/ 72881 w 331788"/>
                <a:gd name="connsiteY97" fmla="*/ 65087 h 315913"/>
                <a:gd name="connsiteX98" fmla="*/ 107950 w 331788"/>
                <a:gd name="connsiteY98" fmla="*/ 14287 h 315913"/>
                <a:gd name="connsiteX99" fmla="*/ 107950 w 331788"/>
                <a:gd name="connsiteY99" fmla="*/ 28575 h 315913"/>
                <a:gd name="connsiteX100" fmla="*/ 223838 w 331788"/>
                <a:gd name="connsiteY100" fmla="*/ 28575 h 315913"/>
                <a:gd name="connsiteX101" fmla="*/ 223838 w 331788"/>
                <a:gd name="connsiteY101" fmla="*/ 14287 h 315913"/>
                <a:gd name="connsiteX102" fmla="*/ 64802 w 331788"/>
                <a:gd name="connsiteY102" fmla="*/ 0 h 315913"/>
                <a:gd name="connsiteX103" fmla="*/ 266986 w 331788"/>
                <a:gd name="connsiteY103" fmla="*/ 0 h 315913"/>
                <a:gd name="connsiteX104" fmla="*/ 273466 w 331788"/>
                <a:gd name="connsiteY104" fmla="*/ 6474 h 315913"/>
                <a:gd name="connsiteX105" fmla="*/ 266986 w 331788"/>
                <a:gd name="connsiteY105" fmla="*/ 14242 h 315913"/>
                <a:gd name="connsiteX106" fmla="*/ 238472 w 331788"/>
                <a:gd name="connsiteY106" fmla="*/ 14242 h 315913"/>
                <a:gd name="connsiteX107" fmla="*/ 238472 w 331788"/>
                <a:gd name="connsiteY107" fmla="*/ 28484 h 315913"/>
                <a:gd name="connsiteX108" fmla="*/ 303275 w 331788"/>
                <a:gd name="connsiteY108" fmla="*/ 28484 h 315913"/>
                <a:gd name="connsiteX109" fmla="*/ 309755 w 331788"/>
                <a:gd name="connsiteY109" fmla="*/ 34958 h 315913"/>
                <a:gd name="connsiteX110" fmla="*/ 309755 w 331788"/>
                <a:gd name="connsiteY110" fmla="*/ 301671 h 315913"/>
                <a:gd name="connsiteX111" fmla="*/ 324012 w 331788"/>
                <a:gd name="connsiteY111" fmla="*/ 301671 h 315913"/>
                <a:gd name="connsiteX112" fmla="*/ 331788 w 331788"/>
                <a:gd name="connsiteY112" fmla="*/ 309439 h 315913"/>
                <a:gd name="connsiteX113" fmla="*/ 324012 w 331788"/>
                <a:gd name="connsiteY113" fmla="*/ 315913 h 315913"/>
                <a:gd name="connsiteX114" fmla="*/ 7776 w 331788"/>
                <a:gd name="connsiteY114" fmla="*/ 315913 h 315913"/>
                <a:gd name="connsiteX115" fmla="*/ 0 w 331788"/>
                <a:gd name="connsiteY115" fmla="*/ 309439 h 315913"/>
                <a:gd name="connsiteX116" fmla="*/ 7776 w 331788"/>
                <a:gd name="connsiteY116" fmla="*/ 301671 h 315913"/>
                <a:gd name="connsiteX117" fmla="*/ 22033 w 331788"/>
                <a:gd name="connsiteY117" fmla="*/ 301671 h 315913"/>
                <a:gd name="connsiteX118" fmla="*/ 22033 w 331788"/>
                <a:gd name="connsiteY118" fmla="*/ 34958 h 315913"/>
                <a:gd name="connsiteX119" fmla="*/ 28513 w 331788"/>
                <a:gd name="connsiteY119" fmla="*/ 28484 h 315913"/>
                <a:gd name="connsiteX120" fmla="*/ 93315 w 331788"/>
                <a:gd name="connsiteY120" fmla="*/ 28484 h 315913"/>
                <a:gd name="connsiteX121" fmla="*/ 93315 w 331788"/>
                <a:gd name="connsiteY121" fmla="*/ 14242 h 315913"/>
                <a:gd name="connsiteX122" fmla="*/ 64802 w 331788"/>
                <a:gd name="connsiteY122" fmla="*/ 14242 h 315913"/>
                <a:gd name="connsiteX123" fmla="*/ 58322 w 331788"/>
                <a:gd name="connsiteY123" fmla="*/ 6474 h 315913"/>
                <a:gd name="connsiteX124" fmla="*/ 64802 w 331788"/>
                <a:gd name="connsiteY124" fmla="*/ 0 h 31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331788" h="315913">
                  <a:moveTo>
                    <a:pt x="101402" y="200025"/>
                  </a:moveTo>
                  <a:cubicBezTo>
                    <a:pt x="97532" y="200025"/>
                    <a:pt x="93663" y="203933"/>
                    <a:pt x="93663" y="207840"/>
                  </a:cubicBezTo>
                  <a:cubicBezTo>
                    <a:pt x="93663" y="207840"/>
                    <a:pt x="93663" y="207840"/>
                    <a:pt x="93663" y="301625"/>
                  </a:cubicBezTo>
                  <a:cubicBezTo>
                    <a:pt x="93663" y="301625"/>
                    <a:pt x="93663" y="301625"/>
                    <a:pt x="137518" y="301625"/>
                  </a:cubicBezTo>
                  <a:cubicBezTo>
                    <a:pt x="137518" y="301625"/>
                    <a:pt x="137518" y="301625"/>
                    <a:pt x="137518" y="250825"/>
                  </a:cubicBezTo>
                  <a:cubicBezTo>
                    <a:pt x="137518" y="246917"/>
                    <a:pt x="140097" y="244312"/>
                    <a:pt x="143967" y="244312"/>
                  </a:cubicBezTo>
                  <a:cubicBezTo>
                    <a:pt x="143967" y="244312"/>
                    <a:pt x="143967" y="244312"/>
                    <a:pt x="187822" y="244312"/>
                  </a:cubicBezTo>
                  <a:cubicBezTo>
                    <a:pt x="191691" y="244312"/>
                    <a:pt x="194271" y="246917"/>
                    <a:pt x="194271" y="250825"/>
                  </a:cubicBezTo>
                  <a:cubicBezTo>
                    <a:pt x="194271" y="250825"/>
                    <a:pt x="194271" y="250825"/>
                    <a:pt x="194271" y="301625"/>
                  </a:cubicBezTo>
                  <a:cubicBezTo>
                    <a:pt x="194271" y="301625"/>
                    <a:pt x="194271" y="301625"/>
                    <a:pt x="230387" y="301625"/>
                  </a:cubicBezTo>
                  <a:cubicBezTo>
                    <a:pt x="234256" y="301625"/>
                    <a:pt x="238126" y="299020"/>
                    <a:pt x="238126" y="295112"/>
                  </a:cubicBezTo>
                  <a:lnTo>
                    <a:pt x="238126" y="207840"/>
                  </a:lnTo>
                  <a:cubicBezTo>
                    <a:pt x="238126" y="203933"/>
                    <a:pt x="234256" y="200025"/>
                    <a:pt x="230387" y="200025"/>
                  </a:cubicBezTo>
                  <a:cubicBezTo>
                    <a:pt x="230387" y="200025"/>
                    <a:pt x="230387" y="200025"/>
                    <a:pt x="101402" y="200025"/>
                  </a:cubicBezTo>
                  <a:close/>
                  <a:moveTo>
                    <a:pt x="258908" y="122237"/>
                  </a:moveTo>
                  <a:cubicBezTo>
                    <a:pt x="255011" y="122237"/>
                    <a:pt x="252413" y="124758"/>
                    <a:pt x="252413" y="129801"/>
                  </a:cubicBezTo>
                  <a:cubicBezTo>
                    <a:pt x="252413" y="129801"/>
                    <a:pt x="252413" y="129801"/>
                    <a:pt x="252413" y="157536"/>
                  </a:cubicBezTo>
                  <a:cubicBezTo>
                    <a:pt x="252413" y="161318"/>
                    <a:pt x="255011" y="165100"/>
                    <a:pt x="258908" y="165100"/>
                  </a:cubicBezTo>
                  <a:cubicBezTo>
                    <a:pt x="264103" y="165100"/>
                    <a:pt x="266701" y="161318"/>
                    <a:pt x="266701" y="157536"/>
                  </a:cubicBezTo>
                  <a:lnTo>
                    <a:pt x="266701" y="129801"/>
                  </a:lnTo>
                  <a:cubicBezTo>
                    <a:pt x="266701" y="124758"/>
                    <a:pt x="264103" y="122237"/>
                    <a:pt x="258908" y="122237"/>
                  </a:cubicBezTo>
                  <a:close/>
                  <a:moveTo>
                    <a:pt x="230332" y="122237"/>
                  </a:moveTo>
                  <a:cubicBezTo>
                    <a:pt x="226436" y="122237"/>
                    <a:pt x="223838" y="124758"/>
                    <a:pt x="223838" y="129801"/>
                  </a:cubicBezTo>
                  <a:cubicBezTo>
                    <a:pt x="223838" y="129801"/>
                    <a:pt x="223838" y="129801"/>
                    <a:pt x="223838" y="157536"/>
                  </a:cubicBezTo>
                  <a:cubicBezTo>
                    <a:pt x="223838" y="161318"/>
                    <a:pt x="226436" y="165100"/>
                    <a:pt x="230332" y="165100"/>
                  </a:cubicBezTo>
                  <a:cubicBezTo>
                    <a:pt x="234229" y="165100"/>
                    <a:pt x="238126" y="161318"/>
                    <a:pt x="238126" y="157536"/>
                  </a:cubicBezTo>
                  <a:lnTo>
                    <a:pt x="238126" y="129801"/>
                  </a:lnTo>
                  <a:cubicBezTo>
                    <a:pt x="238126" y="124758"/>
                    <a:pt x="234229" y="122237"/>
                    <a:pt x="230332" y="122237"/>
                  </a:cubicBezTo>
                  <a:close/>
                  <a:moveTo>
                    <a:pt x="201468" y="122237"/>
                  </a:moveTo>
                  <a:cubicBezTo>
                    <a:pt x="196273" y="122237"/>
                    <a:pt x="193675" y="124758"/>
                    <a:pt x="193675" y="129801"/>
                  </a:cubicBezTo>
                  <a:cubicBezTo>
                    <a:pt x="193675" y="129801"/>
                    <a:pt x="193675" y="129801"/>
                    <a:pt x="193675" y="157536"/>
                  </a:cubicBezTo>
                  <a:cubicBezTo>
                    <a:pt x="193675" y="161318"/>
                    <a:pt x="196273" y="165100"/>
                    <a:pt x="201468" y="165100"/>
                  </a:cubicBezTo>
                  <a:cubicBezTo>
                    <a:pt x="205365" y="165100"/>
                    <a:pt x="207963" y="161318"/>
                    <a:pt x="207963" y="157536"/>
                  </a:cubicBezTo>
                  <a:cubicBezTo>
                    <a:pt x="207963" y="157536"/>
                    <a:pt x="207963" y="157536"/>
                    <a:pt x="207963" y="129801"/>
                  </a:cubicBezTo>
                  <a:cubicBezTo>
                    <a:pt x="207963" y="124758"/>
                    <a:pt x="205365" y="122237"/>
                    <a:pt x="201468" y="122237"/>
                  </a:cubicBezTo>
                  <a:close/>
                  <a:moveTo>
                    <a:pt x="128732" y="122237"/>
                  </a:moveTo>
                  <a:cubicBezTo>
                    <a:pt x="124836" y="122237"/>
                    <a:pt x="122238" y="124758"/>
                    <a:pt x="122238" y="129801"/>
                  </a:cubicBezTo>
                  <a:cubicBezTo>
                    <a:pt x="122238" y="129801"/>
                    <a:pt x="122238" y="129801"/>
                    <a:pt x="122238" y="157536"/>
                  </a:cubicBezTo>
                  <a:cubicBezTo>
                    <a:pt x="122238" y="161318"/>
                    <a:pt x="124836" y="165100"/>
                    <a:pt x="128732" y="165100"/>
                  </a:cubicBezTo>
                  <a:cubicBezTo>
                    <a:pt x="133928" y="165100"/>
                    <a:pt x="136526" y="161318"/>
                    <a:pt x="136526" y="157536"/>
                  </a:cubicBezTo>
                  <a:cubicBezTo>
                    <a:pt x="136526" y="157536"/>
                    <a:pt x="136526" y="157536"/>
                    <a:pt x="136526" y="129801"/>
                  </a:cubicBezTo>
                  <a:cubicBezTo>
                    <a:pt x="136526" y="124758"/>
                    <a:pt x="133928" y="122237"/>
                    <a:pt x="128732" y="122237"/>
                  </a:cubicBezTo>
                  <a:close/>
                  <a:moveTo>
                    <a:pt x="101456" y="122237"/>
                  </a:moveTo>
                  <a:cubicBezTo>
                    <a:pt x="97559" y="122237"/>
                    <a:pt x="93663" y="124758"/>
                    <a:pt x="93663" y="129801"/>
                  </a:cubicBezTo>
                  <a:lnTo>
                    <a:pt x="93663" y="157536"/>
                  </a:lnTo>
                  <a:cubicBezTo>
                    <a:pt x="93663" y="161318"/>
                    <a:pt x="97559" y="165100"/>
                    <a:pt x="101456" y="165100"/>
                  </a:cubicBezTo>
                  <a:cubicBezTo>
                    <a:pt x="105353" y="165100"/>
                    <a:pt x="107951" y="161318"/>
                    <a:pt x="107951" y="157536"/>
                  </a:cubicBezTo>
                  <a:cubicBezTo>
                    <a:pt x="107951" y="157536"/>
                    <a:pt x="107951" y="157536"/>
                    <a:pt x="107951" y="129801"/>
                  </a:cubicBezTo>
                  <a:cubicBezTo>
                    <a:pt x="107951" y="124758"/>
                    <a:pt x="105353" y="122237"/>
                    <a:pt x="101456" y="122237"/>
                  </a:cubicBezTo>
                  <a:close/>
                  <a:moveTo>
                    <a:pt x="72881" y="122237"/>
                  </a:moveTo>
                  <a:cubicBezTo>
                    <a:pt x="67686" y="122237"/>
                    <a:pt x="65088" y="124758"/>
                    <a:pt x="65088" y="129801"/>
                  </a:cubicBezTo>
                  <a:cubicBezTo>
                    <a:pt x="65088" y="129801"/>
                    <a:pt x="65088" y="129801"/>
                    <a:pt x="65088" y="157536"/>
                  </a:cubicBezTo>
                  <a:cubicBezTo>
                    <a:pt x="65088" y="161318"/>
                    <a:pt x="67686" y="165100"/>
                    <a:pt x="72881" y="165100"/>
                  </a:cubicBezTo>
                  <a:cubicBezTo>
                    <a:pt x="76778" y="165100"/>
                    <a:pt x="79376" y="161318"/>
                    <a:pt x="79376" y="157536"/>
                  </a:cubicBezTo>
                  <a:lnTo>
                    <a:pt x="79376" y="129801"/>
                  </a:lnTo>
                  <a:cubicBezTo>
                    <a:pt x="79376" y="124758"/>
                    <a:pt x="76778" y="122237"/>
                    <a:pt x="72881" y="122237"/>
                  </a:cubicBezTo>
                  <a:close/>
                  <a:moveTo>
                    <a:pt x="258908" y="65087"/>
                  </a:moveTo>
                  <a:cubicBezTo>
                    <a:pt x="255011" y="65087"/>
                    <a:pt x="252413" y="67685"/>
                    <a:pt x="252413" y="71581"/>
                  </a:cubicBezTo>
                  <a:cubicBezTo>
                    <a:pt x="252413" y="71581"/>
                    <a:pt x="252413" y="71581"/>
                    <a:pt x="252413" y="100157"/>
                  </a:cubicBezTo>
                  <a:cubicBezTo>
                    <a:pt x="252413" y="105352"/>
                    <a:pt x="255011" y="107950"/>
                    <a:pt x="258908" y="107950"/>
                  </a:cubicBezTo>
                  <a:cubicBezTo>
                    <a:pt x="264103" y="107950"/>
                    <a:pt x="266701" y="105352"/>
                    <a:pt x="266701" y="100157"/>
                  </a:cubicBezTo>
                  <a:lnTo>
                    <a:pt x="266701" y="71581"/>
                  </a:lnTo>
                  <a:cubicBezTo>
                    <a:pt x="266701" y="67685"/>
                    <a:pt x="264103" y="65087"/>
                    <a:pt x="258908" y="65087"/>
                  </a:cubicBezTo>
                  <a:close/>
                  <a:moveTo>
                    <a:pt x="230332" y="65087"/>
                  </a:moveTo>
                  <a:cubicBezTo>
                    <a:pt x="226436" y="65087"/>
                    <a:pt x="223838" y="67685"/>
                    <a:pt x="223838" y="71581"/>
                  </a:cubicBezTo>
                  <a:cubicBezTo>
                    <a:pt x="223838" y="71581"/>
                    <a:pt x="223838" y="71581"/>
                    <a:pt x="223838" y="100157"/>
                  </a:cubicBezTo>
                  <a:cubicBezTo>
                    <a:pt x="223838" y="105352"/>
                    <a:pt x="226436" y="107950"/>
                    <a:pt x="230332" y="107950"/>
                  </a:cubicBezTo>
                  <a:cubicBezTo>
                    <a:pt x="234229" y="107950"/>
                    <a:pt x="238126" y="105352"/>
                    <a:pt x="238126" y="100157"/>
                  </a:cubicBezTo>
                  <a:lnTo>
                    <a:pt x="238126" y="71581"/>
                  </a:lnTo>
                  <a:cubicBezTo>
                    <a:pt x="238126" y="67685"/>
                    <a:pt x="234229" y="65087"/>
                    <a:pt x="230332" y="65087"/>
                  </a:cubicBezTo>
                  <a:close/>
                  <a:moveTo>
                    <a:pt x="201468" y="65087"/>
                  </a:moveTo>
                  <a:cubicBezTo>
                    <a:pt x="196273" y="65087"/>
                    <a:pt x="193675" y="67685"/>
                    <a:pt x="193675" y="71581"/>
                  </a:cubicBezTo>
                  <a:cubicBezTo>
                    <a:pt x="193675" y="71581"/>
                    <a:pt x="193675" y="71581"/>
                    <a:pt x="193675" y="100157"/>
                  </a:cubicBezTo>
                  <a:cubicBezTo>
                    <a:pt x="193675" y="105352"/>
                    <a:pt x="196273" y="107950"/>
                    <a:pt x="201468" y="107950"/>
                  </a:cubicBezTo>
                  <a:cubicBezTo>
                    <a:pt x="205365" y="107950"/>
                    <a:pt x="207963" y="105352"/>
                    <a:pt x="207963" y="100157"/>
                  </a:cubicBezTo>
                  <a:cubicBezTo>
                    <a:pt x="207963" y="100157"/>
                    <a:pt x="207963" y="100157"/>
                    <a:pt x="207963" y="71581"/>
                  </a:cubicBezTo>
                  <a:cubicBezTo>
                    <a:pt x="207963" y="67685"/>
                    <a:pt x="205365" y="65087"/>
                    <a:pt x="201468" y="65087"/>
                  </a:cubicBezTo>
                  <a:close/>
                  <a:moveTo>
                    <a:pt x="128732" y="65087"/>
                  </a:moveTo>
                  <a:cubicBezTo>
                    <a:pt x="124836" y="65087"/>
                    <a:pt x="122238" y="67685"/>
                    <a:pt x="122238" y="71581"/>
                  </a:cubicBezTo>
                  <a:cubicBezTo>
                    <a:pt x="122238" y="71581"/>
                    <a:pt x="122238" y="71581"/>
                    <a:pt x="122238" y="100157"/>
                  </a:cubicBezTo>
                  <a:cubicBezTo>
                    <a:pt x="122238" y="105352"/>
                    <a:pt x="124836" y="107950"/>
                    <a:pt x="128732" y="107950"/>
                  </a:cubicBezTo>
                  <a:cubicBezTo>
                    <a:pt x="133928" y="107950"/>
                    <a:pt x="136526" y="105352"/>
                    <a:pt x="136526" y="100157"/>
                  </a:cubicBezTo>
                  <a:cubicBezTo>
                    <a:pt x="136526" y="100157"/>
                    <a:pt x="136526" y="100157"/>
                    <a:pt x="136526" y="71581"/>
                  </a:cubicBezTo>
                  <a:cubicBezTo>
                    <a:pt x="136526" y="67685"/>
                    <a:pt x="133928" y="65087"/>
                    <a:pt x="128732" y="65087"/>
                  </a:cubicBezTo>
                  <a:close/>
                  <a:moveTo>
                    <a:pt x="101456" y="65087"/>
                  </a:moveTo>
                  <a:cubicBezTo>
                    <a:pt x="97559" y="65087"/>
                    <a:pt x="93663" y="67685"/>
                    <a:pt x="93663" y="71581"/>
                  </a:cubicBezTo>
                  <a:lnTo>
                    <a:pt x="93663" y="100157"/>
                  </a:lnTo>
                  <a:cubicBezTo>
                    <a:pt x="93663" y="105352"/>
                    <a:pt x="97559" y="107950"/>
                    <a:pt x="101456" y="107950"/>
                  </a:cubicBezTo>
                  <a:cubicBezTo>
                    <a:pt x="105353" y="107950"/>
                    <a:pt x="107951" y="105352"/>
                    <a:pt x="107951" y="100157"/>
                  </a:cubicBezTo>
                  <a:cubicBezTo>
                    <a:pt x="107951" y="100157"/>
                    <a:pt x="107951" y="100157"/>
                    <a:pt x="107951" y="71581"/>
                  </a:cubicBezTo>
                  <a:cubicBezTo>
                    <a:pt x="107951" y="67685"/>
                    <a:pt x="105353" y="65087"/>
                    <a:pt x="101456" y="65087"/>
                  </a:cubicBezTo>
                  <a:close/>
                  <a:moveTo>
                    <a:pt x="72881" y="65087"/>
                  </a:moveTo>
                  <a:cubicBezTo>
                    <a:pt x="67686" y="65087"/>
                    <a:pt x="65088" y="67685"/>
                    <a:pt x="65088" y="71581"/>
                  </a:cubicBezTo>
                  <a:cubicBezTo>
                    <a:pt x="65088" y="71581"/>
                    <a:pt x="65088" y="71581"/>
                    <a:pt x="65088" y="100157"/>
                  </a:cubicBezTo>
                  <a:cubicBezTo>
                    <a:pt x="65088" y="105352"/>
                    <a:pt x="67686" y="107950"/>
                    <a:pt x="72881" y="107950"/>
                  </a:cubicBezTo>
                  <a:cubicBezTo>
                    <a:pt x="76778" y="107950"/>
                    <a:pt x="79376" y="105352"/>
                    <a:pt x="79376" y="100157"/>
                  </a:cubicBezTo>
                  <a:lnTo>
                    <a:pt x="79376" y="71581"/>
                  </a:lnTo>
                  <a:cubicBezTo>
                    <a:pt x="79376" y="67685"/>
                    <a:pt x="76778" y="65087"/>
                    <a:pt x="72881" y="65087"/>
                  </a:cubicBezTo>
                  <a:close/>
                  <a:moveTo>
                    <a:pt x="107950" y="14287"/>
                  </a:moveTo>
                  <a:lnTo>
                    <a:pt x="107950" y="28575"/>
                  </a:lnTo>
                  <a:lnTo>
                    <a:pt x="223838" y="28575"/>
                  </a:lnTo>
                  <a:lnTo>
                    <a:pt x="223838" y="14287"/>
                  </a:lnTo>
                  <a:close/>
                  <a:moveTo>
                    <a:pt x="64802" y="0"/>
                  </a:moveTo>
                  <a:cubicBezTo>
                    <a:pt x="64802" y="0"/>
                    <a:pt x="64802" y="0"/>
                    <a:pt x="266986" y="0"/>
                  </a:cubicBezTo>
                  <a:cubicBezTo>
                    <a:pt x="270874" y="0"/>
                    <a:pt x="273466" y="2589"/>
                    <a:pt x="273466" y="6474"/>
                  </a:cubicBezTo>
                  <a:cubicBezTo>
                    <a:pt x="273466" y="10358"/>
                    <a:pt x="270874" y="14242"/>
                    <a:pt x="266986" y="14242"/>
                  </a:cubicBezTo>
                  <a:cubicBezTo>
                    <a:pt x="266986" y="14242"/>
                    <a:pt x="266986" y="14242"/>
                    <a:pt x="238472" y="14242"/>
                  </a:cubicBezTo>
                  <a:cubicBezTo>
                    <a:pt x="238472" y="14242"/>
                    <a:pt x="238472" y="14242"/>
                    <a:pt x="238472" y="28484"/>
                  </a:cubicBezTo>
                  <a:cubicBezTo>
                    <a:pt x="238472" y="28484"/>
                    <a:pt x="238472" y="28484"/>
                    <a:pt x="303275" y="28484"/>
                  </a:cubicBezTo>
                  <a:cubicBezTo>
                    <a:pt x="307163" y="28484"/>
                    <a:pt x="309755" y="31073"/>
                    <a:pt x="309755" y="34958"/>
                  </a:cubicBezTo>
                  <a:cubicBezTo>
                    <a:pt x="309755" y="34958"/>
                    <a:pt x="309755" y="34958"/>
                    <a:pt x="309755" y="301671"/>
                  </a:cubicBezTo>
                  <a:cubicBezTo>
                    <a:pt x="309755" y="301671"/>
                    <a:pt x="309755" y="301671"/>
                    <a:pt x="324012" y="301671"/>
                  </a:cubicBezTo>
                  <a:cubicBezTo>
                    <a:pt x="329196" y="301671"/>
                    <a:pt x="331788" y="305555"/>
                    <a:pt x="331788" y="309439"/>
                  </a:cubicBezTo>
                  <a:cubicBezTo>
                    <a:pt x="331788" y="313324"/>
                    <a:pt x="329196" y="315913"/>
                    <a:pt x="324012" y="315913"/>
                  </a:cubicBezTo>
                  <a:cubicBezTo>
                    <a:pt x="324012" y="315913"/>
                    <a:pt x="324012" y="315913"/>
                    <a:pt x="7776" y="315913"/>
                  </a:cubicBezTo>
                  <a:cubicBezTo>
                    <a:pt x="2592" y="315913"/>
                    <a:pt x="0" y="313324"/>
                    <a:pt x="0" y="309439"/>
                  </a:cubicBezTo>
                  <a:cubicBezTo>
                    <a:pt x="0" y="305555"/>
                    <a:pt x="2592" y="301671"/>
                    <a:pt x="7776" y="301671"/>
                  </a:cubicBezTo>
                  <a:cubicBezTo>
                    <a:pt x="7776" y="301671"/>
                    <a:pt x="7776" y="301671"/>
                    <a:pt x="22033" y="301671"/>
                  </a:cubicBezTo>
                  <a:cubicBezTo>
                    <a:pt x="22033" y="301671"/>
                    <a:pt x="22033" y="301671"/>
                    <a:pt x="22033" y="34958"/>
                  </a:cubicBezTo>
                  <a:cubicBezTo>
                    <a:pt x="22033" y="31073"/>
                    <a:pt x="24625" y="28484"/>
                    <a:pt x="28513" y="28484"/>
                  </a:cubicBezTo>
                  <a:cubicBezTo>
                    <a:pt x="28513" y="28484"/>
                    <a:pt x="28513" y="28484"/>
                    <a:pt x="93315" y="28484"/>
                  </a:cubicBezTo>
                  <a:cubicBezTo>
                    <a:pt x="93315" y="28484"/>
                    <a:pt x="93315" y="28484"/>
                    <a:pt x="93315" y="14242"/>
                  </a:cubicBezTo>
                  <a:cubicBezTo>
                    <a:pt x="93315" y="14242"/>
                    <a:pt x="93315" y="14242"/>
                    <a:pt x="64802" y="14242"/>
                  </a:cubicBezTo>
                  <a:cubicBezTo>
                    <a:pt x="60914" y="14242"/>
                    <a:pt x="58322" y="10358"/>
                    <a:pt x="58322" y="6474"/>
                  </a:cubicBezTo>
                  <a:cubicBezTo>
                    <a:pt x="58322" y="2589"/>
                    <a:pt x="60914" y="0"/>
                    <a:pt x="6480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iṩļïḋê" title="eESxyZhHeg"/>
            <p:cNvSpPr/>
            <p:nvPr/>
          </p:nvSpPr>
          <p:spPr bwMode="auto">
            <a:xfrm>
              <a:off x="6877706" y="4469270"/>
              <a:ext cx="490011" cy="617588"/>
            </a:xfrm>
            <a:custGeom>
              <a:avLst/>
              <a:gdLst>
                <a:gd name="connsiteX0" fmla="*/ 179388 w 268288"/>
                <a:gd name="connsiteY0" fmla="*/ 166688 h 338138"/>
                <a:gd name="connsiteX1" fmla="*/ 203200 w 268288"/>
                <a:gd name="connsiteY1" fmla="*/ 190443 h 338138"/>
                <a:gd name="connsiteX2" fmla="*/ 203200 w 268288"/>
                <a:gd name="connsiteY2" fmla="*/ 252471 h 338138"/>
                <a:gd name="connsiteX3" fmla="*/ 179388 w 268288"/>
                <a:gd name="connsiteY3" fmla="*/ 276226 h 338138"/>
                <a:gd name="connsiteX4" fmla="*/ 155575 w 268288"/>
                <a:gd name="connsiteY4" fmla="*/ 252471 h 338138"/>
                <a:gd name="connsiteX5" fmla="*/ 155575 w 268288"/>
                <a:gd name="connsiteY5" fmla="*/ 190443 h 338138"/>
                <a:gd name="connsiteX6" fmla="*/ 179388 w 268288"/>
                <a:gd name="connsiteY6" fmla="*/ 166688 h 338138"/>
                <a:gd name="connsiteX7" fmla="*/ 179388 w 268288"/>
                <a:gd name="connsiteY7" fmla="*/ 150813 h 338138"/>
                <a:gd name="connsiteX8" fmla="*/ 139700 w 268288"/>
                <a:gd name="connsiteY8" fmla="*/ 190427 h 338138"/>
                <a:gd name="connsiteX9" fmla="*/ 139700 w 268288"/>
                <a:gd name="connsiteY9" fmla="*/ 252488 h 338138"/>
                <a:gd name="connsiteX10" fmla="*/ 179388 w 268288"/>
                <a:gd name="connsiteY10" fmla="*/ 292101 h 338138"/>
                <a:gd name="connsiteX11" fmla="*/ 219075 w 268288"/>
                <a:gd name="connsiteY11" fmla="*/ 252488 h 338138"/>
                <a:gd name="connsiteX12" fmla="*/ 219075 w 268288"/>
                <a:gd name="connsiteY12" fmla="*/ 190427 h 338138"/>
                <a:gd name="connsiteX13" fmla="*/ 179388 w 268288"/>
                <a:gd name="connsiteY13" fmla="*/ 150813 h 338138"/>
                <a:gd name="connsiteX14" fmla="*/ 57120 w 268288"/>
                <a:gd name="connsiteY14" fmla="*/ 150813 h 338138"/>
                <a:gd name="connsiteX15" fmla="*/ 49212 w 268288"/>
                <a:gd name="connsiteY15" fmla="*/ 158705 h 338138"/>
                <a:gd name="connsiteX16" fmla="*/ 57120 w 268288"/>
                <a:gd name="connsiteY16" fmla="*/ 166597 h 338138"/>
                <a:gd name="connsiteX17" fmla="*/ 80842 w 268288"/>
                <a:gd name="connsiteY17" fmla="*/ 166597 h 338138"/>
                <a:gd name="connsiteX18" fmla="*/ 103247 w 268288"/>
                <a:gd name="connsiteY18" fmla="*/ 188959 h 338138"/>
                <a:gd name="connsiteX19" fmla="*/ 103247 w 268288"/>
                <a:gd name="connsiteY19" fmla="*/ 190274 h 338138"/>
                <a:gd name="connsiteX20" fmla="*/ 80842 w 268288"/>
                <a:gd name="connsiteY20" fmla="*/ 212635 h 338138"/>
                <a:gd name="connsiteX21" fmla="*/ 57120 w 268288"/>
                <a:gd name="connsiteY21" fmla="*/ 212635 h 338138"/>
                <a:gd name="connsiteX22" fmla="*/ 49212 w 268288"/>
                <a:gd name="connsiteY22" fmla="*/ 220527 h 338138"/>
                <a:gd name="connsiteX23" fmla="*/ 57120 w 268288"/>
                <a:gd name="connsiteY23" fmla="*/ 228419 h 338138"/>
                <a:gd name="connsiteX24" fmla="*/ 80842 w 268288"/>
                <a:gd name="connsiteY24" fmla="*/ 228419 h 338138"/>
                <a:gd name="connsiteX25" fmla="*/ 103247 w 268288"/>
                <a:gd name="connsiteY25" fmla="*/ 250781 h 338138"/>
                <a:gd name="connsiteX26" fmla="*/ 80842 w 268288"/>
                <a:gd name="connsiteY26" fmla="*/ 273142 h 338138"/>
                <a:gd name="connsiteX27" fmla="*/ 57120 w 268288"/>
                <a:gd name="connsiteY27" fmla="*/ 273142 h 338138"/>
                <a:gd name="connsiteX28" fmla="*/ 49212 w 268288"/>
                <a:gd name="connsiteY28" fmla="*/ 281034 h 338138"/>
                <a:gd name="connsiteX29" fmla="*/ 57120 w 268288"/>
                <a:gd name="connsiteY29" fmla="*/ 288926 h 338138"/>
                <a:gd name="connsiteX30" fmla="*/ 80842 w 268288"/>
                <a:gd name="connsiteY30" fmla="*/ 288926 h 338138"/>
                <a:gd name="connsiteX31" fmla="*/ 119062 w 268288"/>
                <a:gd name="connsiteY31" fmla="*/ 250781 h 338138"/>
                <a:gd name="connsiteX32" fmla="*/ 103247 w 268288"/>
                <a:gd name="connsiteY32" fmla="*/ 220527 h 338138"/>
                <a:gd name="connsiteX33" fmla="*/ 119062 w 268288"/>
                <a:gd name="connsiteY33" fmla="*/ 190274 h 338138"/>
                <a:gd name="connsiteX34" fmla="*/ 119062 w 268288"/>
                <a:gd name="connsiteY34" fmla="*/ 188959 h 338138"/>
                <a:gd name="connsiteX35" fmla="*/ 80842 w 268288"/>
                <a:gd name="connsiteY35" fmla="*/ 150813 h 338138"/>
                <a:gd name="connsiteX36" fmla="*/ 57120 w 268288"/>
                <a:gd name="connsiteY36" fmla="*/ 150813 h 338138"/>
                <a:gd name="connsiteX37" fmla="*/ 46099 w 268288"/>
                <a:gd name="connsiteY37" fmla="*/ 47625 h 338138"/>
                <a:gd name="connsiteX38" fmla="*/ 15875 w 268288"/>
                <a:gd name="connsiteY38" fmla="*/ 79629 h 338138"/>
                <a:gd name="connsiteX39" fmla="*/ 15875 w 268288"/>
                <a:gd name="connsiteY39" fmla="*/ 114300 h 338138"/>
                <a:gd name="connsiteX40" fmla="*/ 252413 w 268288"/>
                <a:gd name="connsiteY40" fmla="*/ 114300 h 338138"/>
                <a:gd name="connsiteX41" fmla="*/ 252413 w 268288"/>
                <a:gd name="connsiteY41" fmla="*/ 79629 h 338138"/>
                <a:gd name="connsiteX42" fmla="*/ 222189 w 268288"/>
                <a:gd name="connsiteY42" fmla="*/ 47625 h 338138"/>
                <a:gd name="connsiteX43" fmla="*/ 210362 w 268288"/>
                <a:gd name="connsiteY43" fmla="*/ 47625 h 338138"/>
                <a:gd name="connsiteX44" fmla="*/ 210362 w 268288"/>
                <a:gd name="connsiteY44" fmla="*/ 71628 h 338138"/>
                <a:gd name="connsiteX45" fmla="*/ 202477 w 268288"/>
                <a:gd name="connsiteY45" fmla="*/ 79629 h 338138"/>
                <a:gd name="connsiteX46" fmla="*/ 194593 w 268288"/>
                <a:gd name="connsiteY46" fmla="*/ 71628 h 338138"/>
                <a:gd name="connsiteX47" fmla="*/ 194593 w 268288"/>
                <a:gd name="connsiteY47" fmla="*/ 47625 h 338138"/>
                <a:gd name="connsiteX48" fmla="*/ 73696 w 268288"/>
                <a:gd name="connsiteY48" fmla="*/ 47625 h 338138"/>
                <a:gd name="connsiteX49" fmla="*/ 73696 w 268288"/>
                <a:gd name="connsiteY49" fmla="*/ 71628 h 338138"/>
                <a:gd name="connsiteX50" fmla="*/ 65811 w 268288"/>
                <a:gd name="connsiteY50" fmla="*/ 79629 h 338138"/>
                <a:gd name="connsiteX51" fmla="*/ 57926 w 268288"/>
                <a:gd name="connsiteY51" fmla="*/ 71628 h 338138"/>
                <a:gd name="connsiteX52" fmla="*/ 57926 w 268288"/>
                <a:gd name="connsiteY52" fmla="*/ 47625 h 338138"/>
                <a:gd name="connsiteX53" fmla="*/ 46099 w 268288"/>
                <a:gd name="connsiteY53" fmla="*/ 47625 h 338138"/>
                <a:gd name="connsiteX54" fmla="*/ 65757 w 268288"/>
                <a:gd name="connsiteY54" fmla="*/ 0 h 338138"/>
                <a:gd name="connsiteX55" fmla="*/ 73648 w 268288"/>
                <a:gd name="connsiteY55" fmla="*/ 7925 h 338138"/>
                <a:gd name="connsiteX56" fmla="*/ 73648 w 268288"/>
                <a:gd name="connsiteY56" fmla="*/ 31700 h 338138"/>
                <a:gd name="connsiteX57" fmla="*/ 194640 w 268288"/>
                <a:gd name="connsiteY57" fmla="*/ 31700 h 338138"/>
                <a:gd name="connsiteX58" fmla="*/ 194640 w 268288"/>
                <a:gd name="connsiteY58" fmla="*/ 7925 h 338138"/>
                <a:gd name="connsiteX59" fmla="*/ 202531 w 268288"/>
                <a:gd name="connsiteY59" fmla="*/ 0 h 338138"/>
                <a:gd name="connsiteX60" fmla="*/ 210422 w 268288"/>
                <a:gd name="connsiteY60" fmla="*/ 7925 h 338138"/>
                <a:gd name="connsiteX61" fmla="*/ 210422 w 268288"/>
                <a:gd name="connsiteY61" fmla="*/ 31700 h 338138"/>
                <a:gd name="connsiteX62" fmla="*/ 222258 w 268288"/>
                <a:gd name="connsiteY62" fmla="*/ 31700 h 338138"/>
                <a:gd name="connsiteX63" fmla="*/ 268288 w 268288"/>
                <a:gd name="connsiteY63" fmla="*/ 79251 h 338138"/>
                <a:gd name="connsiteX64" fmla="*/ 268288 w 268288"/>
                <a:gd name="connsiteY64" fmla="*/ 290587 h 338138"/>
                <a:gd name="connsiteX65" fmla="*/ 222258 w 268288"/>
                <a:gd name="connsiteY65" fmla="*/ 338138 h 338138"/>
                <a:gd name="connsiteX66" fmla="*/ 46030 w 268288"/>
                <a:gd name="connsiteY66" fmla="*/ 338138 h 338138"/>
                <a:gd name="connsiteX67" fmla="*/ 0 w 268288"/>
                <a:gd name="connsiteY67" fmla="*/ 290587 h 338138"/>
                <a:gd name="connsiteX68" fmla="*/ 0 w 268288"/>
                <a:gd name="connsiteY68" fmla="*/ 79251 h 338138"/>
                <a:gd name="connsiteX69" fmla="*/ 46030 w 268288"/>
                <a:gd name="connsiteY69" fmla="*/ 31700 h 338138"/>
                <a:gd name="connsiteX70" fmla="*/ 57866 w 268288"/>
                <a:gd name="connsiteY70" fmla="*/ 31700 h 338138"/>
                <a:gd name="connsiteX71" fmla="*/ 57866 w 268288"/>
                <a:gd name="connsiteY71" fmla="*/ 7925 h 338138"/>
                <a:gd name="connsiteX72" fmla="*/ 65757 w 268288"/>
                <a:gd name="connsiteY72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268288" h="338138">
                  <a:moveTo>
                    <a:pt x="179388" y="166688"/>
                  </a:moveTo>
                  <a:cubicBezTo>
                    <a:pt x="192617" y="166688"/>
                    <a:pt x="203200" y="177246"/>
                    <a:pt x="203200" y="190443"/>
                  </a:cubicBezTo>
                  <a:cubicBezTo>
                    <a:pt x="203200" y="252471"/>
                    <a:pt x="203200" y="252471"/>
                    <a:pt x="203200" y="252471"/>
                  </a:cubicBezTo>
                  <a:cubicBezTo>
                    <a:pt x="203200" y="265668"/>
                    <a:pt x="192617" y="276226"/>
                    <a:pt x="179388" y="276226"/>
                  </a:cubicBezTo>
                  <a:cubicBezTo>
                    <a:pt x="166158" y="276226"/>
                    <a:pt x="155575" y="265668"/>
                    <a:pt x="155575" y="252471"/>
                  </a:cubicBezTo>
                  <a:cubicBezTo>
                    <a:pt x="155575" y="190443"/>
                    <a:pt x="155575" y="190443"/>
                    <a:pt x="155575" y="190443"/>
                  </a:cubicBezTo>
                  <a:cubicBezTo>
                    <a:pt x="155575" y="177246"/>
                    <a:pt x="166158" y="166688"/>
                    <a:pt x="179388" y="166688"/>
                  </a:cubicBezTo>
                  <a:close/>
                  <a:moveTo>
                    <a:pt x="179388" y="150813"/>
                  </a:moveTo>
                  <a:cubicBezTo>
                    <a:pt x="158221" y="150813"/>
                    <a:pt x="139700" y="169299"/>
                    <a:pt x="139700" y="190427"/>
                  </a:cubicBezTo>
                  <a:cubicBezTo>
                    <a:pt x="139700" y="252488"/>
                    <a:pt x="139700" y="252488"/>
                    <a:pt x="139700" y="252488"/>
                  </a:cubicBezTo>
                  <a:cubicBezTo>
                    <a:pt x="139700" y="273615"/>
                    <a:pt x="158221" y="292101"/>
                    <a:pt x="179388" y="292101"/>
                  </a:cubicBezTo>
                  <a:cubicBezTo>
                    <a:pt x="201877" y="292101"/>
                    <a:pt x="219075" y="273615"/>
                    <a:pt x="219075" y="252488"/>
                  </a:cubicBezTo>
                  <a:lnTo>
                    <a:pt x="219075" y="190427"/>
                  </a:lnTo>
                  <a:cubicBezTo>
                    <a:pt x="219075" y="169299"/>
                    <a:pt x="201877" y="150813"/>
                    <a:pt x="179388" y="150813"/>
                  </a:cubicBezTo>
                  <a:close/>
                  <a:moveTo>
                    <a:pt x="57120" y="150813"/>
                  </a:moveTo>
                  <a:cubicBezTo>
                    <a:pt x="51848" y="150813"/>
                    <a:pt x="49212" y="154759"/>
                    <a:pt x="49212" y="158705"/>
                  </a:cubicBezTo>
                  <a:cubicBezTo>
                    <a:pt x="49212" y="163967"/>
                    <a:pt x="51848" y="166597"/>
                    <a:pt x="57120" y="166597"/>
                  </a:cubicBezTo>
                  <a:cubicBezTo>
                    <a:pt x="80842" y="166597"/>
                    <a:pt x="80842" y="166597"/>
                    <a:pt x="80842" y="166597"/>
                  </a:cubicBezTo>
                  <a:cubicBezTo>
                    <a:pt x="92704" y="166597"/>
                    <a:pt x="103247" y="177120"/>
                    <a:pt x="103247" y="188959"/>
                  </a:cubicBezTo>
                  <a:cubicBezTo>
                    <a:pt x="103247" y="190274"/>
                    <a:pt x="103247" y="190274"/>
                    <a:pt x="103247" y="190274"/>
                  </a:cubicBezTo>
                  <a:cubicBezTo>
                    <a:pt x="103247" y="202112"/>
                    <a:pt x="92704" y="212635"/>
                    <a:pt x="80842" y="212635"/>
                  </a:cubicBezTo>
                  <a:cubicBezTo>
                    <a:pt x="57120" y="212635"/>
                    <a:pt x="57120" y="212635"/>
                    <a:pt x="57120" y="212635"/>
                  </a:cubicBezTo>
                  <a:cubicBezTo>
                    <a:pt x="51848" y="212635"/>
                    <a:pt x="49212" y="215266"/>
                    <a:pt x="49212" y="220527"/>
                  </a:cubicBezTo>
                  <a:cubicBezTo>
                    <a:pt x="49212" y="224473"/>
                    <a:pt x="51848" y="228419"/>
                    <a:pt x="57120" y="228419"/>
                  </a:cubicBezTo>
                  <a:cubicBezTo>
                    <a:pt x="80842" y="228419"/>
                    <a:pt x="80842" y="228419"/>
                    <a:pt x="80842" y="228419"/>
                  </a:cubicBezTo>
                  <a:cubicBezTo>
                    <a:pt x="92704" y="228419"/>
                    <a:pt x="103247" y="237627"/>
                    <a:pt x="103247" y="250781"/>
                  </a:cubicBezTo>
                  <a:cubicBezTo>
                    <a:pt x="103247" y="263934"/>
                    <a:pt x="92704" y="273142"/>
                    <a:pt x="80842" y="273142"/>
                  </a:cubicBezTo>
                  <a:cubicBezTo>
                    <a:pt x="57120" y="273142"/>
                    <a:pt x="57120" y="273142"/>
                    <a:pt x="57120" y="273142"/>
                  </a:cubicBezTo>
                  <a:cubicBezTo>
                    <a:pt x="51848" y="273142"/>
                    <a:pt x="49212" y="277088"/>
                    <a:pt x="49212" y="281034"/>
                  </a:cubicBezTo>
                  <a:cubicBezTo>
                    <a:pt x="49212" y="284980"/>
                    <a:pt x="51848" y="288926"/>
                    <a:pt x="57120" y="288926"/>
                  </a:cubicBezTo>
                  <a:cubicBezTo>
                    <a:pt x="80842" y="288926"/>
                    <a:pt x="80842" y="288926"/>
                    <a:pt x="80842" y="288926"/>
                  </a:cubicBezTo>
                  <a:cubicBezTo>
                    <a:pt x="101929" y="288926"/>
                    <a:pt x="119062" y="271826"/>
                    <a:pt x="119062" y="250781"/>
                  </a:cubicBezTo>
                  <a:cubicBezTo>
                    <a:pt x="119062" y="237627"/>
                    <a:pt x="112473" y="227104"/>
                    <a:pt x="103247" y="220527"/>
                  </a:cubicBezTo>
                  <a:cubicBezTo>
                    <a:pt x="112473" y="212635"/>
                    <a:pt x="119062" y="202112"/>
                    <a:pt x="119062" y="190274"/>
                  </a:cubicBezTo>
                  <a:lnTo>
                    <a:pt x="119062" y="188959"/>
                  </a:lnTo>
                  <a:cubicBezTo>
                    <a:pt x="119062" y="167913"/>
                    <a:pt x="101929" y="150813"/>
                    <a:pt x="80842" y="150813"/>
                  </a:cubicBezTo>
                  <a:cubicBezTo>
                    <a:pt x="57120" y="150813"/>
                    <a:pt x="57120" y="150813"/>
                    <a:pt x="57120" y="150813"/>
                  </a:cubicBezTo>
                  <a:close/>
                  <a:moveTo>
                    <a:pt x="46099" y="47625"/>
                  </a:moveTo>
                  <a:cubicBezTo>
                    <a:pt x="29016" y="47625"/>
                    <a:pt x="15875" y="62294"/>
                    <a:pt x="15875" y="79629"/>
                  </a:cubicBezTo>
                  <a:cubicBezTo>
                    <a:pt x="15875" y="114300"/>
                    <a:pt x="15875" y="114300"/>
                    <a:pt x="15875" y="114300"/>
                  </a:cubicBezTo>
                  <a:cubicBezTo>
                    <a:pt x="252413" y="114300"/>
                    <a:pt x="252413" y="114300"/>
                    <a:pt x="252413" y="114300"/>
                  </a:cubicBezTo>
                  <a:lnTo>
                    <a:pt x="252413" y="79629"/>
                  </a:lnTo>
                  <a:cubicBezTo>
                    <a:pt x="252413" y="62294"/>
                    <a:pt x="239272" y="47625"/>
                    <a:pt x="222189" y="47625"/>
                  </a:cubicBezTo>
                  <a:cubicBezTo>
                    <a:pt x="210362" y="47625"/>
                    <a:pt x="210362" y="47625"/>
                    <a:pt x="210362" y="47625"/>
                  </a:cubicBezTo>
                  <a:cubicBezTo>
                    <a:pt x="210362" y="71628"/>
                    <a:pt x="210362" y="71628"/>
                    <a:pt x="210362" y="71628"/>
                  </a:cubicBezTo>
                  <a:cubicBezTo>
                    <a:pt x="210362" y="75629"/>
                    <a:pt x="206420" y="79629"/>
                    <a:pt x="202477" y="79629"/>
                  </a:cubicBezTo>
                  <a:cubicBezTo>
                    <a:pt x="197221" y="79629"/>
                    <a:pt x="194593" y="75629"/>
                    <a:pt x="194593" y="71628"/>
                  </a:cubicBezTo>
                  <a:cubicBezTo>
                    <a:pt x="194593" y="47625"/>
                    <a:pt x="194593" y="47625"/>
                    <a:pt x="194593" y="47625"/>
                  </a:cubicBezTo>
                  <a:cubicBezTo>
                    <a:pt x="73696" y="47625"/>
                    <a:pt x="73696" y="47625"/>
                    <a:pt x="73696" y="47625"/>
                  </a:cubicBezTo>
                  <a:cubicBezTo>
                    <a:pt x="73696" y="71628"/>
                    <a:pt x="73696" y="71628"/>
                    <a:pt x="73696" y="71628"/>
                  </a:cubicBezTo>
                  <a:cubicBezTo>
                    <a:pt x="73696" y="75629"/>
                    <a:pt x="71067" y="79629"/>
                    <a:pt x="65811" y="79629"/>
                  </a:cubicBezTo>
                  <a:cubicBezTo>
                    <a:pt x="61869" y="79629"/>
                    <a:pt x="57926" y="75629"/>
                    <a:pt x="57926" y="71628"/>
                  </a:cubicBezTo>
                  <a:cubicBezTo>
                    <a:pt x="57926" y="47625"/>
                    <a:pt x="57926" y="47625"/>
                    <a:pt x="57926" y="47625"/>
                  </a:cubicBezTo>
                  <a:cubicBezTo>
                    <a:pt x="46099" y="47625"/>
                    <a:pt x="46099" y="47625"/>
                    <a:pt x="46099" y="47625"/>
                  </a:cubicBezTo>
                  <a:close/>
                  <a:moveTo>
                    <a:pt x="65757" y="0"/>
                  </a:moveTo>
                  <a:cubicBezTo>
                    <a:pt x="71018" y="0"/>
                    <a:pt x="73648" y="3962"/>
                    <a:pt x="73648" y="7925"/>
                  </a:cubicBezTo>
                  <a:cubicBezTo>
                    <a:pt x="73648" y="31700"/>
                    <a:pt x="73648" y="31700"/>
                    <a:pt x="73648" y="31700"/>
                  </a:cubicBezTo>
                  <a:cubicBezTo>
                    <a:pt x="194640" y="31700"/>
                    <a:pt x="194640" y="31700"/>
                    <a:pt x="194640" y="31700"/>
                  </a:cubicBezTo>
                  <a:cubicBezTo>
                    <a:pt x="194640" y="7925"/>
                    <a:pt x="194640" y="7925"/>
                    <a:pt x="194640" y="7925"/>
                  </a:cubicBezTo>
                  <a:cubicBezTo>
                    <a:pt x="194640" y="3962"/>
                    <a:pt x="197271" y="0"/>
                    <a:pt x="202531" y="0"/>
                  </a:cubicBezTo>
                  <a:cubicBezTo>
                    <a:pt x="206477" y="0"/>
                    <a:pt x="210422" y="3962"/>
                    <a:pt x="210422" y="7925"/>
                  </a:cubicBezTo>
                  <a:cubicBezTo>
                    <a:pt x="210422" y="31700"/>
                    <a:pt x="210422" y="31700"/>
                    <a:pt x="210422" y="31700"/>
                  </a:cubicBezTo>
                  <a:cubicBezTo>
                    <a:pt x="222258" y="31700"/>
                    <a:pt x="222258" y="31700"/>
                    <a:pt x="222258" y="31700"/>
                  </a:cubicBezTo>
                  <a:cubicBezTo>
                    <a:pt x="247246" y="31700"/>
                    <a:pt x="268288" y="52834"/>
                    <a:pt x="268288" y="79251"/>
                  </a:cubicBezTo>
                  <a:cubicBezTo>
                    <a:pt x="268288" y="290587"/>
                    <a:pt x="268288" y="290587"/>
                    <a:pt x="268288" y="290587"/>
                  </a:cubicBezTo>
                  <a:cubicBezTo>
                    <a:pt x="268288" y="317005"/>
                    <a:pt x="247246" y="338138"/>
                    <a:pt x="222258" y="338138"/>
                  </a:cubicBezTo>
                  <a:cubicBezTo>
                    <a:pt x="46030" y="338138"/>
                    <a:pt x="46030" y="338138"/>
                    <a:pt x="46030" y="338138"/>
                  </a:cubicBezTo>
                  <a:cubicBezTo>
                    <a:pt x="21042" y="338138"/>
                    <a:pt x="0" y="317005"/>
                    <a:pt x="0" y="290587"/>
                  </a:cubicBezTo>
                  <a:cubicBezTo>
                    <a:pt x="0" y="79251"/>
                    <a:pt x="0" y="79251"/>
                    <a:pt x="0" y="79251"/>
                  </a:cubicBezTo>
                  <a:cubicBezTo>
                    <a:pt x="0" y="52834"/>
                    <a:pt x="21042" y="31700"/>
                    <a:pt x="46030" y="31700"/>
                  </a:cubicBezTo>
                  <a:cubicBezTo>
                    <a:pt x="57866" y="31700"/>
                    <a:pt x="57866" y="31700"/>
                    <a:pt x="57866" y="31700"/>
                  </a:cubicBezTo>
                  <a:cubicBezTo>
                    <a:pt x="57866" y="7925"/>
                    <a:pt x="57866" y="7925"/>
                    <a:pt x="57866" y="7925"/>
                  </a:cubicBezTo>
                  <a:cubicBezTo>
                    <a:pt x="57866" y="3962"/>
                    <a:pt x="61812" y="0"/>
                    <a:pt x="6575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-82586" y="3217940"/>
            <a:ext cx="4398006" cy="923330"/>
            <a:chOff x="-82586" y="3217940"/>
            <a:chExt cx="4398006" cy="923330"/>
          </a:xfrm>
        </p:grpSpPr>
        <p:sp>
          <p:nvSpPr>
            <p:cNvPr id="116" name="文本框 115"/>
            <p:cNvSpPr txBox="1"/>
            <p:nvPr/>
          </p:nvSpPr>
          <p:spPr>
            <a:xfrm>
              <a:off x="-82586" y="3217940"/>
              <a:ext cx="439800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chemeClr val="accent2"/>
                  </a:solidFill>
                </a:rPr>
                <a:t>加强调配和办公用品管理工作</a:t>
              </a:r>
            </a:p>
          </p:txBody>
        </p:sp>
        <p:sp>
          <p:nvSpPr>
            <p:cNvPr id="117" name="文本框 116"/>
            <p:cNvSpPr txBox="1"/>
            <p:nvPr/>
          </p:nvSpPr>
          <p:spPr>
            <a:xfrm>
              <a:off x="847261" y="3618050"/>
              <a:ext cx="344613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/>
                <a:t>联系办公设备的维修保养合作单位，与饮用水公司洽谈优惠条件及赠品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23505" y="4535446"/>
            <a:ext cx="3791915" cy="923330"/>
            <a:chOff x="523505" y="4535446"/>
            <a:chExt cx="3791915" cy="923330"/>
          </a:xfrm>
        </p:grpSpPr>
        <p:sp>
          <p:nvSpPr>
            <p:cNvPr id="118" name="文本框 117"/>
            <p:cNvSpPr txBox="1"/>
            <p:nvPr/>
          </p:nvSpPr>
          <p:spPr>
            <a:xfrm>
              <a:off x="523505" y="4535446"/>
              <a:ext cx="37919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chemeClr val="accent2"/>
                  </a:solidFill>
                </a:rPr>
                <a:t>开拓办公用品的采购渠道</a:t>
              </a:r>
            </a:p>
          </p:txBody>
        </p:sp>
        <p:sp>
          <p:nvSpPr>
            <p:cNvPr id="119" name="文本框 118"/>
            <p:cNvSpPr txBox="1"/>
            <p:nvPr/>
          </p:nvSpPr>
          <p:spPr>
            <a:xfrm>
              <a:off x="848453" y="4935556"/>
              <a:ext cx="344494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/>
                <a:t>寻找高性价比供应商，在打印纸、办公耗材和名片等用品采购上为公司节约了资金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956571" y="1900434"/>
            <a:ext cx="3216452" cy="923330"/>
            <a:chOff x="7956571" y="1900434"/>
            <a:chExt cx="3216452" cy="923330"/>
          </a:xfrm>
        </p:grpSpPr>
        <p:sp>
          <p:nvSpPr>
            <p:cNvPr id="120" name="文本框 119"/>
            <p:cNvSpPr txBox="1"/>
            <p:nvPr/>
          </p:nvSpPr>
          <p:spPr>
            <a:xfrm>
              <a:off x="7956571" y="1900434"/>
              <a:ext cx="24173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4"/>
                  </a:solidFill>
                </a:rPr>
                <a:t>实施采购计划</a:t>
              </a:r>
            </a:p>
          </p:txBody>
        </p:sp>
        <p:sp>
          <p:nvSpPr>
            <p:cNvPr id="121" name="文本框 120"/>
            <p:cNvSpPr txBox="1"/>
            <p:nvPr/>
          </p:nvSpPr>
          <p:spPr>
            <a:xfrm>
              <a:off x="7956571" y="2300544"/>
              <a:ext cx="32164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/>
                <a:t>组织落实公司办公设施、办公用品、劳保福利等商品的采购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956571" y="4535446"/>
            <a:ext cx="3293104" cy="1138774"/>
            <a:chOff x="7956571" y="4535446"/>
            <a:chExt cx="3293104" cy="1138774"/>
          </a:xfrm>
        </p:grpSpPr>
        <p:sp>
          <p:nvSpPr>
            <p:cNvPr id="124" name="文本框 123"/>
            <p:cNvSpPr txBox="1"/>
            <p:nvPr/>
          </p:nvSpPr>
          <p:spPr>
            <a:xfrm>
              <a:off x="7956571" y="4535446"/>
              <a:ext cx="24173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4"/>
                  </a:solidFill>
                </a:rPr>
                <a:t>制定企业“</a:t>
              </a:r>
              <a:r>
                <a:rPr lang="en-US" altLang="zh-CN" sz="2000" b="1" dirty="0">
                  <a:solidFill>
                    <a:schemeClr val="accent4"/>
                  </a:solidFill>
                </a:rPr>
                <a:t>VI”</a:t>
              </a:r>
              <a:endParaRPr lang="zh-CN" altLang="en-US" sz="2000" b="1" dirty="0">
                <a:solidFill>
                  <a:schemeClr val="accent4"/>
                </a:solidFill>
              </a:endParaRPr>
            </a:p>
          </p:txBody>
        </p:sp>
        <p:sp>
          <p:nvSpPr>
            <p:cNvPr id="125" name="文本框 124"/>
            <p:cNvSpPr txBox="1"/>
            <p:nvPr/>
          </p:nvSpPr>
          <p:spPr>
            <a:xfrm>
              <a:off x="7956571" y="4935556"/>
              <a:ext cx="329310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/>
                <a:t>更换各科室门牌，更新企业宣传册，更新员工名片，进一步传播了企业经营理念、建立企业知名度、塑造了企业形象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29655" y="1900434"/>
            <a:ext cx="3885765" cy="707887"/>
            <a:chOff x="429655" y="1900434"/>
            <a:chExt cx="3885765" cy="707887"/>
          </a:xfrm>
        </p:grpSpPr>
        <p:sp>
          <p:nvSpPr>
            <p:cNvPr id="114" name="文本框 113"/>
            <p:cNvSpPr txBox="1"/>
            <p:nvPr/>
          </p:nvSpPr>
          <p:spPr>
            <a:xfrm>
              <a:off x="429655" y="1900434"/>
              <a:ext cx="38857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chemeClr val="accent2"/>
                  </a:solidFill>
                </a:rPr>
                <a:t>福利、劳保发放工作</a:t>
              </a:r>
            </a:p>
          </p:txBody>
        </p:sp>
        <p:sp>
          <p:nvSpPr>
            <p:cNvPr id="126" name="文本框 125"/>
            <p:cNvSpPr txBox="1"/>
            <p:nvPr/>
          </p:nvSpPr>
          <p:spPr>
            <a:xfrm>
              <a:off x="866169" y="2300544"/>
              <a:ext cx="342722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/>
                <a:t>切实做好公司的福利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956571" y="3217940"/>
            <a:ext cx="5120426" cy="707887"/>
            <a:chOff x="7956571" y="3217940"/>
            <a:chExt cx="5120426" cy="707887"/>
          </a:xfrm>
        </p:grpSpPr>
        <p:sp>
          <p:nvSpPr>
            <p:cNvPr id="122" name="文本框 121"/>
            <p:cNvSpPr txBox="1"/>
            <p:nvPr/>
          </p:nvSpPr>
          <p:spPr>
            <a:xfrm>
              <a:off x="7956571" y="3217940"/>
              <a:ext cx="51204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accent4"/>
                  </a:solidFill>
                </a:rPr>
                <a:t>“</a:t>
              </a:r>
              <a:r>
                <a:rPr lang="zh-CN" altLang="en-US" sz="2000" b="1" dirty="0">
                  <a:solidFill>
                    <a:schemeClr val="accent4"/>
                  </a:solidFill>
                </a:rPr>
                <a:t>三严三实”专题教育总结汇报</a:t>
              </a:r>
            </a:p>
          </p:txBody>
        </p:sp>
        <p:sp>
          <p:nvSpPr>
            <p:cNvPr id="127" name="文本框 126"/>
            <p:cNvSpPr txBox="1"/>
            <p:nvPr/>
          </p:nvSpPr>
          <p:spPr>
            <a:xfrm>
              <a:off x="7956571" y="3618050"/>
              <a:ext cx="344613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/>
                <a:t>“三严三实”专题教育</a:t>
              </a:r>
            </a:p>
          </p:txBody>
        </p:sp>
      </p:grpSp>
      <p:sp>
        <p:nvSpPr>
          <p:cNvPr id="128" name="矩形 127"/>
          <p:cNvSpPr/>
          <p:nvPr/>
        </p:nvSpPr>
        <p:spPr>
          <a:xfrm>
            <a:off x="922941" y="1078194"/>
            <a:ext cx="17620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chemeClr val="tx2"/>
                </a:solidFill>
              </a:rPr>
              <a:t>日常工作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41200"/>
            <a:ext cx="729465" cy="4109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91153" y="285073"/>
            <a:ext cx="55715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tx2"/>
                </a:solidFill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3</a:t>
            </a:r>
            <a:r>
              <a:rPr lang="zh-CN" altLang="en-US" dirty="0">
                <a:sym typeface="+mn-lt"/>
              </a:rPr>
              <a:t>、办公室的日常管理工作</a:t>
            </a:r>
          </a:p>
        </p:txBody>
      </p:sp>
      <p:sp>
        <p:nvSpPr>
          <p:cNvPr id="4" name="矩形 3"/>
          <p:cNvSpPr/>
          <p:nvPr/>
        </p:nvSpPr>
        <p:spPr>
          <a:xfrm>
            <a:off x="826420" y="341200"/>
            <a:ext cx="193043" cy="41096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365240" y="2088096"/>
            <a:ext cx="3439234" cy="3442559"/>
            <a:chOff x="4365240" y="2088096"/>
            <a:chExt cx="3439234" cy="3442559"/>
          </a:xfrm>
        </p:grpSpPr>
        <p:sp>
          <p:nvSpPr>
            <p:cNvPr id="31" name="iŝḻîde"/>
            <p:cNvSpPr>
              <a:spLocks noChangeAspect="1"/>
            </p:cNvSpPr>
            <p:nvPr/>
          </p:nvSpPr>
          <p:spPr bwMode="auto">
            <a:xfrm>
              <a:off x="4368566" y="2088096"/>
              <a:ext cx="3432581" cy="344255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îŝlide"/>
            <p:cNvSpPr/>
            <p:nvPr/>
          </p:nvSpPr>
          <p:spPr bwMode="auto">
            <a:xfrm>
              <a:off x="4365240" y="3447788"/>
              <a:ext cx="894733" cy="725099"/>
            </a:xfrm>
            <a:custGeom>
              <a:avLst/>
              <a:gdLst/>
              <a:ahLst/>
              <a:cxnLst>
                <a:cxn ang="0">
                  <a:pos x="92" y="150"/>
                </a:cxn>
                <a:cxn ang="0">
                  <a:pos x="91" y="63"/>
                </a:cxn>
                <a:cxn ang="0">
                  <a:pos x="96" y="78"/>
                </a:cxn>
                <a:cxn ang="0">
                  <a:pos x="113" y="107"/>
                </a:cxn>
                <a:cxn ang="0">
                  <a:pos x="127" y="129"/>
                </a:cxn>
                <a:cxn ang="0">
                  <a:pos x="93" y="134"/>
                </a:cxn>
                <a:cxn ang="0">
                  <a:pos x="89" y="149"/>
                </a:cxn>
                <a:cxn ang="0">
                  <a:pos x="95" y="136"/>
                </a:cxn>
                <a:cxn ang="0">
                  <a:pos x="138" y="139"/>
                </a:cxn>
                <a:cxn ang="0">
                  <a:pos x="143" y="148"/>
                </a:cxn>
                <a:cxn ang="0">
                  <a:pos x="141" y="158"/>
                </a:cxn>
                <a:cxn ang="0">
                  <a:pos x="154" y="157"/>
                </a:cxn>
                <a:cxn ang="0">
                  <a:pos x="166" y="164"/>
                </a:cxn>
                <a:cxn ang="0">
                  <a:pos x="239" y="152"/>
                </a:cxn>
                <a:cxn ang="0">
                  <a:pos x="262" y="91"/>
                </a:cxn>
                <a:cxn ang="0">
                  <a:pos x="230" y="47"/>
                </a:cxn>
                <a:cxn ang="0">
                  <a:pos x="180" y="29"/>
                </a:cxn>
                <a:cxn ang="0">
                  <a:pos x="151" y="54"/>
                </a:cxn>
                <a:cxn ang="0">
                  <a:pos x="147" y="60"/>
                </a:cxn>
                <a:cxn ang="0">
                  <a:pos x="159" y="65"/>
                </a:cxn>
                <a:cxn ang="0">
                  <a:pos x="143" y="71"/>
                </a:cxn>
                <a:cxn ang="0">
                  <a:pos x="137" y="73"/>
                </a:cxn>
                <a:cxn ang="0">
                  <a:pos x="140" y="75"/>
                </a:cxn>
                <a:cxn ang="0">
                  <a:pos x="130" y="82"/>
                </a:cxn>
                <a:cxn ang="0">
                  <a:pos x="93" y="63"/>
                </a:cxn>
                <a:cxn ang="0">
                  <a:pos x="66" y="15"/>
                </a:cxn>
                <a:cxn ang="0">
                  <a:pos x="0" y="113"/>
                </a:cxn>
                <a:cxn ang="0">
                  <a:pos x="69" y="199"/>
                </a:cxn>
                <a:cxn ang="0">
                  <a:pos x="167" y="71"/>
                </a:cxn>
                <a:cxn ang="0">
                  <a:pos x="212" y="80"/>
                </a:cxn>
                <a:cxn ang="0">
                  <a:pos x="215" y="93"/>
                </a:cxn>
                <a:cxn ang="0">
                  <a:pos x="205" y="100"/>
                </a:cxn>
                <a:cxn ang="0">
                  <a:pos x="186" y="101"/>
                </a:cxn>
                <a:cxn ang="0">
                  <a:pos x="217" y="130"/>
                </a:cxn>
                <a:cxn ang="0">
                  <a:pos x="187" y="147"/>
                </a:cxn>
                <a:cxn ang="0">
                  <a:pos x="144" y="139"/>
                </a:cxn>
                <a:cxn ang="0">
                  <a:pos x="140" y="138"/>
                </a:cxn>
                <a:cxn ang="0">
                  <a:pos x="141" y="77"/>
                </a:cxn>
              </a:cxnLst>
              <a:rect l="0" t="0" r="r" b="b"/>
              <a:pathLst>
                <a:path w="265" h="215">
                  <a:moveTo>
                    <a:pt x="69" y="199"/>
                  </a:moveTo>
                  <a:cubicBezTo>
                    <a:pt x="73" y="191"/>
                    <a:pt x="91" y="152"/>
                    <a:pt x="92" y="150"/>
                  </a:cubicBezTo>
                  <a:cubicBezTo>
                    <a:pt x="60" y="140"/>
                    <a:pt x="29" y="107"/>
                    <a:pt x="29" y="107"/>
                  </a:cubicBezTo>
                  <a:cubicBezTo>
                    <a:pt x="45" y="89"/>
                    <a:pt x="80" y="69"/>
                    <a:pt x="91" y="63"/>
                  </a:cubicBezTo>
                  <a:cubicBezTo>
                    <a:pt x="92" y="66"/>
                    <a:pt x="93" y="70"/>
                    <a:pt x="95" y="78"/>
                  </a:cubicBezTo>
                  <a:cubicBezTo>
                    <a:pt x="96" y="78"/>
                    <a:pt x="96" y="78"/>
                    <a:pt x="96" y="78"/>
                  </a:cubicBezTo>
                  <a:cubicBezTo>
                    <a:pt x="103" y="87"/>
                    <a:pt x="119" y="86"/>
                    <a:pt x="128" y="85"/>
                  </a:cubicBezTo>
                  <a:cubicBezTo>
                    <a:pt x="120" y="92"/>
                    <a:pt x="113" y="100"/>
                    <a:pt x="113" y="107"/>
                  </a:cubicBezTo>
                  <a:cubicBezTo>
                    <a:pt x="113" y="107"/>
                    <a:pt x="113" y="107"/>
                    <a:pt x="113" y="107"/>
                  </a:cubicBezTo>
                  <a:cubicBezTo>
                    <a:pt x="113" y="115"/>
                    <a:pt x="119" y="122"/>
                    <a:pt x="127" y="129"/>
                  </a:cubicBezTo>
                  <a:cubicBezTo>
                    <a:pt x="119" y="129"/>
                    <a:pt x="100" y="129"/>
                    <a:pt x="93" y="134"/>
                  </a:cubicBezTo>
                  <a:cubicBezTo>
                    <a:pt x="93" y="134"/>
                    <a:pt x="93" y="134"/>
                    <a:pt x="93" y="134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1" y="142"/>
                    <a:pt x="89" y="149"/>
                    <a:pt x="89" y="149"/>
                  </a:cubicBezTo>
                  <a:cubicBezTo>
                    <a:pt x="91" y="149"/>
                    <a:pt x="91" y="149"/>
                    <a:pt x="91" y="149"/>
                  </a:cubicBezTo>
                  <a:cubicBezTo>
                    <a:pt x="91" y="149"/>
                    <a:pt x="92" y="142"/>
                    <a:pt x="95" y="136"/>
                  </a:cubicBezTo>
                  <a:cubicBezTo>
                    <a:pt x="100" y="131"/>
                    <a:pt x="117" y="131"/>
                    <a:pt x="130" y="132"/>
                  </a:cubicBezTo>
                  <a:cubicBezTo>
                    <a:pt x="132" y="134"/>
                    <a:pt x="135" y="136"/>
                    <a:pt x="138" y="139"/>
                  </a:cubicBezTo>
                  <a:cubicBezTo>
                    <a:pt x="130" y="140"/>
                    <a:pt x="126" y="149"/>
                    <a:pt x="124" y="154"/>
                  </a:cubicBezTo>
                  <a:cubicBezTo>
                    <a:pt x="130" y="143"/>
                    <a:pt x="139" y="144"/>
                    <a:pt x="143" y="148"/>
                  </a:cubicBezTo>
                  <a:cubicBezTo>
                    <a:pt x="137" y="151"/>
                    <a:pt x="135" y="163"/>
                    <a:pt x="136" y="166"/>
                  </a:cubicBezTo>
                  <a:cubicBezTo>
                    <a:pt x="136" y="161"/>
                    <a:pt x="138" y="159"/>
                    <a:pt x="141" y="158"/>
                  </a:cubicBezTo>
                  <a:cubicBezTo>
                    <a:pt x="141" y="158"/>
                    <a:pt x="139" y="163"/>
                    <a:pt x="141" y="165"/>
                  </a:cubicBezTo>
                  <a:cubicBezTo>
                    <a:pt x="141" y="159"/>
                    <a:pt x="149" y="156"/>
                    <a:pt x="154" y="157"/>
                  </a:cubicBezTo>
                  <a:cubicBezTo>
                    <a:pt x="146" y="159"/>
                    <a:pt x="145" y="172"/>
                    <a:pt x="148" y="176"/>
                  </a:cubicBezTo>
                  <a:cubicBezTo>
                    <a:pt x="148" y="160"/>
                    <a:pt x="163" y="162"/>
                    <a:pt x="166" y="164"/>
                  </a:cubicBezTo>
                  <a:cubicBezTo>
                    <a:pt x="169" y="165"/>
                    <a:pt x="171" y="169"/>
                    <a:pt x="194" y="173"/>
                  </a:cubicBezTo>
                  <a:cubicBezTo>
                    <a:pt x="218" y="177"/>
                    <a:pt x="236" y="158"/>
                    <a:pt x="239" y="152"/>
                  </a:cubicBezTo>
                  <a:cubicBezTo>
                    <a:pt x="243" y="147"/>
                    <a:pt x="246" y="140"/>
                    <a:pt x="248" y="131"/>
                  </a:cubicBezTo>
                  <a:cubicBezTo>
                    <a:pt x="256" y="130"/>
                    <a:pt x="265" y="108"/>
                    <a:pt x="262" y="91"/>
                  </a:cubicBezTo>
                  <a:cubicBezTo>
                    <a:pt x="259" y="73"/>
                    <a:pt x="246" y="64"/>
                    <a:pt x="240" y="60"/>
                  </a:cubicBezTo>
                  <a:cubicBezTo>
                    <a:pt x="240" y="58"/>
                    <a:pt x="238" y="51"/>
                    <a:pt x="230" y="47"/>
                  </a:cubicBezTo>
                  <a:cubicBezTo>
                    <a:pt x="224" y="36"/>
                    <a:pt x="203" y="36"/>
                    <a:pt x="196" y="44"/>
                  </a:cubicBezTo>
                  <a:cubicBezTo>
                    <a:pt x="190" y="42"/>
                    <a:pt x="181" y="37"/>
                    <a:pt x="180" y="29"/>
                  </a:cubicBezTo>
                  <a:cubicBezTo>
                    <a:pt x="178" y="30"/>
                    <a:pt x="176" y="37"/>
                    <a:pt x="182" y="43"/>
                  </a:cubicBezTo>
                  <a:cubicBezTo>
                    <a:pt x="171" y="39"/>
                    <a:pt x="157" y="47"/>
                    <a:pt x="151" y="54"/>
                  </a:cubicBezTo>
                  <a:cubicBezTo>
                    <a:pt x="145" y="53"/>
                    <a:pt x="142" y="50"/>
                    <a:pt x="141" y="44"/>
                  </a:cubicBezTo>
                  <a:cubicBezTo>
                    <a:pt x="138" y="52"/>
                    <a:pt x="144" y="57"/>
                    <a:pt x="147" y="60"/>
                  </a:cubicBezTo>
                  <a:cubicBezTo>
                    <a:pt x="144" y="61"/>
                    <a:pt x="143" y="60"/>
                    <a:pt x="142" y="59"/>
                  </a:cubicBezTo>
                  <a:cubicBezTo>
                    <a:pt x="144" y="63"/>
                    <a:pt x="150" y="65"/>
                    <a:pt x="159" y="65"/>
                  </a:cubicBezTo>
                  <a:cubicBezTo>
                    <a:pt x="149" y="71"/>
                    <a:pt x="136" y="65"/>
                    <a:pt x="134" y="61"/>
                  </a:cubicBezTo>
                  <a:cubicBezTo>
                    <a:pt x="135" y="65"/>
                    <a:pt x="139" y="69"/>
                    <a:pt x="143" y="71"/>
                  </a:cubicBezTo>
                  <a:cubicBezTo>
                    <a:pt x="127" y="71"/>
                    <a:pt x="130" y="61"/>
                    <a:pt x="132" y="55"/>
                  </a:cubicBezTo>
                  <a:cubicBezTo>
                    <a:pt x="128" y="59"/>
                    <a:pt x="126" y="70"/>
                    <a:pt x="137" y="73"/>
                  </a:cubicBezTo>
                  <a:cubicBezTo>
                    <a:pt x="138" y="74"/>
                    <a:pt x="140" y="74"/>
                    <a:pt x="142" y="75"/>
                  </a:cubicBezTo>
                  <a:cubicBezTo>
                    <a:pt x="141" y="75"/>
                    <a:pt x="141" y="75"/>
                    <a:pt x="140" y="75"/>
                  </a:cubicBezTo>
                  <a:cubicBezTo>
                    <a:pt x="137" y="77"/>
                    <a:pt x="134" y="80"/>
                    <a:pt x="130" y="83"/>
                  </a:cubicBezTo>
                  <a:cubicBezTo>
                    <a:pt x="130" y="82"/>
                    <a:pt x="130" y="82"/>
                    <a:pt x="130" y="82"/>
                  </a:cubicBezTo>
                  <a:cubicBezTo>
                    <a:pt x="125" y="83"/>
                    <a:pt x="105" y="86"/>
                    <a:pt x="97" y="77"/>
                  </a:cubicBezTo>
                  <a:cubicBezTo>
                    <a:pt x="95" y="69"/>
                    <a:pt x="94" y="65"/>
                    <a:pt x="93" y="63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2"/>
                    <a:pt x="76" y="18"/>
                    <a:pt x="66" y="15"/>
                  </a:cubicBezTo>
                  <a:cubicBezTo>
                    <a:pt x="55" y="12"/>
                    <a:pt x="21" y="0"/>
                    <a:pt x="21" y="0"/>
                  </a:cubicBezTo>
                  <a:cubicBezTo>
                    <a:pt x="21" y="0"/>
                    <a:pt x="0" y="50"/>
                    <a:pt x="0" y="113"/>
                  </a:cubicBezTo>
                  <a:cubicBezTo>
                    <a:pt x="0" y="175"/>
                    <a:pt x="21" y="215"/>
                    <a:pt x="21" y="215"/>
                  </a:cubicBezTo>
                  <a:cubicBezTo>
                    <a:pt x="21" y="215"/>
                    <a:pt x="64" y="206"/>
                    <a:pt x="69" y="199"/>
                  </a:cubicBezTo>
                  <a:close/>
                  <a:moveTo>
                    <a:pt x="145" y="75"/>
                  </a:moveTo>
                  <a:cubicBezTo>
                    <a:pt x="153" y="75"/>
                    <a:pt x="160" y="72"/>
                    <a:pt x="167" y="71"/>
                  </a:cubicBezTo>
                  <a:cubicBezTo>
                    <a:pt x="175" y="69"/>
                    <a:pt x="186" y="64"/>
                    <a:pt x="188" y="60"/>
                  </a:cubicBezTo>
                  <a:cubicBezTo>
                    <a:pt x="189" y="63"/>
                    <a:pt x="200" y="73"/>
                    <a:pt x="212" y="80"/>
                  </a:cubicBezTo>
                  <a:cubicBezTo>
                    <a:pt x="203" y="77"/>
                    <a:pt x="194" y="73"/>
                    <a:pt x="189" y="66"/>
                  </a:cubicBezTo>
                  <a:cubicBezTo>
                    <a:pt x="193" y="77"/>
                    <a:pt x="204" y="85"/>
                    <a:pt x="215" y="93"/>
                  </a:cubicBezTo>
                  <a:cubicBezTo>
                    <a:pt x="206" y="88"/>
                    <a:pt x="193" y="87"/>
                    <a:pt x="185" y="86"/>
                  </a:cubicBezTo>
                  <a:cubicBezTo>
                    <a:pt x="191" y="93"/>
                    <a:pt x="199" y="98"/>
                    <a:pt x="205" y="100"/>
                  </a:cubicBezTo>
                  <a:cubicBezTo>
                    <a:pt x="210" y="102"/>
                    <a:pt x="218" y="108"/>
                    <a:pt x="226" y="117"/>
                  </a:cubicBezTo>
                  <a:cubicBezTo>
                    <a:pt x="212" y="110"/>
                    <a:pt x="204" y="120"/>
                    <a:pt x="186" y="101"/>
                  </a:cubicBezTo>
                  <a:cubicBezTo>
                    <a:pt x="191" y="116"/>
                    <a:pt x="213" y="130"/>
                    <a:pt x="227" y="130"/>
                  </a:cubicBezTo>
                  <a:cubicBezTo>
                    <a:pt x="227" y="130"/>
                    <a:pt x="223" y="130"/>
                    <a:pt x="217" y="130"/>
                  </a:cubicBezTo>
                  <a:cubicBezTo>
                    <a:pt x="211" y="131"/>
                    <a:pt x="206" y="140"/>
                    <a:pt x="204" y="144"/>
                  </a:cubicBezTo>
                  <a:cubicBezTo>
                    <a:pt x="202" y="149"/>
                    <a:pt x="194" y="154"/>
                    <a:pt x="187" y="147"/>
                  </a:cubicBezTo>
                  <a:cubicBezTo>
                    <a:pt x="181" y="141"/>
                    <a:pt x="168" y="140"/>
                    <a:pt x="161" y="147"/>
                  </a:cubicBezTo>
                  <a:cubicBezTo>
                    <a:pt x="161" y="147"/>
                    <a:pt x="156" y="143"/>
                    <a:pt x="144" y="139"/>
                  </a:cubicBezTo>
                  <a:cubicBezTo>
                    <a:pt x="143" y="139"/>
                    <a:pt x="143" y="139"/>
                    <a:pt x="142" y="139"/>
                  </a:cubicBezTo>
                  <a:cubicBezTo>
                    <a:pt x="141" y="138"/>
                    <a:pt x="141" y="138"/>
                    <a:pt x="140" y="138"/>
                  </a:cubicBezTo>
                  <a:cubicBezTo>
                    <a:pt x="128" y="128"/>
                    <a:pt x="114" y="117"/>
                    <a:pt x="115" y="107"/>
                  </a:cubicBezTo>
                  <a:cubicBezTo>
                    <a:pt x="115" y="97"/>
                    <a:pt x="131" y="84"/>
                    <a:pt x="141" y="77"/>
                  </a:cubicBezTo>
                  <a:cubicBezTo>
                    <a:pt x="143" y="76"/>
                    <a:pt x="144" y="76"/>
                    <a:pt x="145" y="75"/>
                  </a:cubicBez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î$ḷíḋê"/>
            <p:cNvSpPr/>
            <p:nvPr/>
          </p:nvSpPr>
          <p:spPr bwMode="auto">
            <a:xfrm>
              <a:off x="6623691" y="4383136"/>
              <a:ext cx="961255" cy="931321"/>
            </a:xfrm>
            <a:custGeom>
              <a:avLst/>
              <a:gdLst/>
              <a:ahLst/>
              <a:cxnLst>
                <a:cxn ang="0">
                  <a:pos x="235" y="65"/>
                </a:cxn>
                <a:cxn ang="0">
                  <a:pos x="187" y="77"/>
                </a:cxn>
                <a:cxn ang="0">
                  <a:pos x="159" y="66"/>
                </a:cxn>
                <a:cxn ang="0">
                  <a:pos x="103" y="23"/>
                </a:cxn>
                <a:cxn ang="0">
                  <a:pos x="42" y="4"/>
                </a:cxn>
                <a:cxn ang="0">
                  <a:pos x="12" y="27"/>
                </a:cxn>
                <a:cxn ang="0">
                  <a:pos x="8" y="69"/>
                </a:cxn>
                <a:cxn ang="0">
                  <a:pos x="50" y="136"/>
                </a:cxn>
                <a:cxn ang="0">
                  <a:pos x="66" y="155"/>
                </a:cxn>
                <a:cxn ang="0">
                  <a:pos x="86" y="190"/>
                </a:cxn>
                <a:cxn ang="0">
                  <a:pos x="81" y="203"/>
                </a:cxn>
                <a:cxn ang="0">
                  <a:pos x="80" y="235"/>
                </a:cxn>
                <a:cxn ang="0">
                  <a:pos x="105" y="276"/>
                </a:cxn>
                <a:cxn ang="0">
                  <a:pos x="216" y="199"/>
                </a:cxn>
                <a:cxn ang="0">
                  <a:pos x="285" y="96"/>
                </a:cxn>
                <a:cxn ang="0">
                  <a:pos x="235" y="65"/>
                </a:cxn>
                <a:cxn ang="0">
                  <a:pos x="35" y="68"/>
                </a:cxn>
                <a:cxn ang="0">
                  <a:pos x="36" y="46"/>
                </a:cxn>
                <a:cxn ang="0">
                  <a:pos x="83" y="44"/>
                </a:cxn>
                <a:cxn ang="0">
                  <a:pos x="108" y="53"/>
                </a:cxn>
                <a:cxn ang="0">
                  <a:pos x="109" y="55"/>
                </a:cxn>
                <a:cxn ang="0">
                  <a:pos x="118" y="69"/>
                </a:cxn>
                <a:cxn ang="0">
                  <a:pos x="126" y="95"/>
                </a:cxn>
                <a:cxn ang="0">
                  <a:pos x="120" y="116"/>
                </a:cxn>
                <a:cxn ang="0">
                  <a:pos x="98" y="124"/>
                </a:cxn>
                <a:cxn ang="0">
                  <a:pos x="81" y="121"/>
                </a:cxn>
                <a:cxn ang="0">
                  <a:pos x="64" y="112"/>
                </a:cxn>
                <a:cxn ang="0">
                  <a:pos x="42" y="93"/>
                </a:cxn>
                <a:cxn ang="0">
                  <a:pos x="35" y="68"/>
                </a:cxn>
                <a:cxn ang="0">
                  <a:pos x="132" y="192"/>
                </a:cxn>
                <a:cxn ang="0">
                  <a:pos x="121" y="189"/>
                </a:cxn>
                <a:cxn ang="0">
                  <a:pos x="151" y="185"/>
                </a:cxn>
                <a:cxn ang="0">
                  <a:pos x="126" y="187"/>
                </a:cxn>
                <a:cxn ang="0">
                  <a:pos x="149" y="178"/>
                </a:cxn>
                <a:cxn ang="0">
                  <a:pos x="126" y="175"/>
                </a:cxn>
                <a:cxn ang="0">
                  <a:pos x="139" y="175"/>
                </a:cxn>
                <a:cxn ang="0">
                  <a:pos x="109" y="156"/>
                </a:cxn>
                <a:cxn ang="0">
                  <a:pos x="129" y="163"/>
                </a:cxn>
                <a:cxn ang="0">
                  <a:pos x="103" y="143"/>
                </a:cxn>
                <a:cxn ang="0">
                  <a:pos x="87" y="125"/>
                </a:cxn>
                <a:cxn ang="0">
                  <a:pos x="98" y="126"/>
                </a:cxn>
                <a:cxn ang="0">
                  <a:pos x="121" y="118"/>
                </a:cxn>
                <a:cxn ang="0">
                  <a:pos x="121" y="118"/>
                </a:cxn>
                <a:cxn ang="0">
                  <a:pos x="128" y="95"/>
                </a:cxn>
                <a:cxn ang="0">
                  <a:pos x="126" y="85"/>
                </a:cxn>
                <a:cxn ang="0">
                  <a:pos x="142" y="100"/>
                </a:cxn>
                <a:cxn ang="0">
                  <a:pos x="172" y="117"/>
                </a:cxn>
                <a:cxn ang="0">
                  <a:pos x="181" y="130"/>
                </a:cxn>
                <a:cxn ang="0">
                  <a:pos x="177" y="119"/>
                </a:cxn>
                <a:cxn ang="0">
                  <a:pos x="187" y="135"/>
                </a:cxn>
                <a:cxn ang="0">
                  <a:pos x="180" y="118"/>
                </a:cxn>
                <a:cxn ang="0">
                  <a:pos x="192" y="141"/>
                </a:cxn>
                <a:cxn ang="0">
                  <a:pos x="185" y="120"/>
                </a:cxn>
                <a:cxn ang="0">
                  <a:pos x="194" y="149"/>
                </a:cxn>
                <a:cxn ang="0">
                  <a:pos x="197" y="122"/>
                </a:cxn>
                <a:cxn ang="0">
                  <a:pos x="201" y="125"/>
                </a:cxn>
                <a:cxn ang="0">
                  <a:pos x="201" y="126"/>
                </a:cxn>
                <a:cxn ang="0">
                  <a:pos x="132" y="192"/>
                </a:cxn>
                <a:cxn ang="0">
                  <a:pos x="201" y="120"/>
                </a:cxn>
                <a:cxn ang="0">
                  <a:pos x="191" y="104"/>
                </a:cxn>
                <a:cxn ang="0">
                  <a:pos x="201" y="120"/>
                </a:cxn>
              </a:cxnLst>
              <a:rect l="0" t="0" r="r" b="b"/>
              <a:pathLst>
                <a:path w="285" h="276">
                  <a:moveTo>
                    <a:pt x="235" y="65"/>
                  </a:moveTo>
                  <a:cubicBezTo>
                    <a:pt x="226" y="62"/>
                    <a:pt x="199" y="72"/>
                    <a:pt x="187" y="77"/>
                  </a:cubicBezTo>
                  <a:cubicBezTo>
                    <a:pt x="181" y="75"/>
                    <a:pt x="170" y="73"/>
                    <a:pt x="159" y="66"/>
                  </a:cubicBezTo>
                  <a:cubicBezTo>
                    <a:pt x="143" y="56"/>
                    <a:pt x="135" y="45"/>
                    <a:pt x="103" y="23"/>
                  </a:cubicBezTo>
                  <a:cubicBezTo>
                    <a:pt x="71" y="0"/>
                    <a:pt x="55" y="1"/>
                    <a:pt x="42" y="4"/>
                  </a:cubicBezTo>
                  <a:cubicBezTo>
                    <a:pt x="29" y="7"/>
                    <a:pt x="14" y="21"/>
                    <a:pt x="12" y="27"/>
                  </a:cubicBezTo>
                  <a:cubicBezTo>
                    <a:pt x="8" y="32"/>
                    <a:pt x="0" y="47"/>
                    <a:pt x="8" y="69"/>
                  </a:cubicBezTo>
                  <a:cubicBezTo>
                    <a:pt x="16" y="91"/>
                    <a:pt x="41" y="126"/>
                    <a:pt x="50" y="136"/>
                  </a:cubicBezTo>
                  <a:cubicBezTo>
                    <a:pt x="59" y="147"/>
                    <a:pt x="66" y="155"/>
                    <a:pt x="66" y="155"/>
                  </a:cubicBezTo>
                  <a:cubicBezTo>
                    <a:pt x="66" y="155"/>
                    <a:pt x="82" y="182"/>
                    <a:pt x="86" y="190"/>
                  </a:cubicBezTo>
                  <a:cubicBezTo>
                    <a:pt x="84" y="196"/>
                    <a:pt x="82" y="200"/>
                    <a:pt x="81" y="203"/>
                  </a:cubicBezTo>
                  <a:cubicBezTo>
                    <a:pt x="78" y="212"/>
                    <a:pt x="74" y="226"/>
                    <a:pt x="80" y="235"/>
                  </a:cubicBezTo>
                  <a:cubicBezTo>
                    <a:pt x="85" y="243"/>
                    <a:pt x="105" y="276"/>
                    <a:pt x="105" y="276"/>
                  </a:cubicBezTo>
                  <a:cubicBezTo>
                    <a:pt x="105" y="276"/>
                    <a:pt x="173" y="242"/>
                    <a:pt x="216" y="199"/>
                  </a:cubicBezTo>
                  <a:cubicBezTo>
                    <a:pt x="259" y="156"/>
                    <a:pt x="285" y="96"/>
                    <a:pt x="285" y="96"/>
                  </a:cubicBezTo>
                  <a:cubicBezTo>
                    <a:pt x="285" y="96"/>
                    <a:pt x="251" y="71"/>
                    <a:pt x="235" y="65"/>
                  </a:cubicBezTo>
                  <a:close/>
                  <a:moveTo>
                    <a:pt x="35" y="68"/>
                  </a:moveTo>
                  <a:cubicBezTo>
                    <a:pt x="36" y="62"/>
                    <a:pt x="37" y="49"/>
                    <a:pt x="36" y="46"/>
                  </a:cubicBezTo>
                  <a:cubicBezTo>
                    <a:pt x="47" y="39"/>
                    <a:pt x="64" y="38"/>
                    <a:pt x="83" y="44"/>
                  </a:cubicBezTo>
                  <a:cubicBezTo>
                    <a:pt x="95" y="48"/>
                    <a:pt x="103" y="51"/>
                    <a:pt x="108" y="53"/>
                  </a:cubicBezTo>
                  <a:cubicBezTo>
                    <a:pt x="108" y="53"/>
                    <a:pt x="108" y="54"/>
                    <a:pt x="109" y="55"/>
                  </a:cubicBezTo>
                  <a:cubicBezTo>
                    <a:pt x="113" y="59"/>
                    <a:pt x="117" y="65"/>
                    <a:pt x="118" y="69"/>
                  </a:cubicBezTo>
                  <a:cubicBezTo>
                    <a:pt x="122" y="77"/>
                    <a:pt x="125" y="86"/>
                    <a:pt x="126" y="95"/>
                  </a:cubicBezTo>
                  <a:cubicBezTo>
                    <a:pt x="127" y="105"/>
                    <a:pt x="125" y="111"/>
                    <a:pt x="120" y="116"/>
                  </a:cubicBezTo>
                  <a:cubicBezTo>
                    <a:pt x="113" y="124"/>
                    <a:pt x="103" y="124"/>
                    <a:pt x="98" y="124"/>
                  </a:cubicBezTo>
                  <a:cubicBezTo>
                    <a:pt x="93" y="124"/>
                    <a:pt x="86" y="124"/>
                    <a:pt x="81" y="121"/>
                  </a:cubicBezTo>
                  <a:cubicBezTo>
                    <a:pt x="75" y="119"/>
                    <a:pt x="69" y="116"/>
                    <a:pt x="64" y="112"/>
                  </a:cubicBezTo>
                  <a:cubicBezTo>
                    <a:pt x="57" y="106"/>
                    <a:pt x="47" y="98"/>
                    <a:pt x="42" y="93"/>
                  </a:cubicBezTo>
                  <a:cubicBezTo>
                    <a:pt x="37" y="88"/>
                    <a:pt x="33" y="75"/>
                    <a:pt x="35" y="68"/>
                  </a:cubicBezTo>
                  <a:close/>
                  <a:moveTo>
                    <a:pt x="132" y="192"/>
                  </a:moveTo>
                  <a:cubicBezTo>
                    <a:pt x="128" y="191"/>
                    <a:pt x="124" y="190"/>
                    <a:pt x="121" y="189"/>
                  </a:cubicBezTo>
                  <a:cubicBezTo>
                    <a:pt x="132" y="191"/>
                    <a:pt x="150" y="187"/>
                    <a:pt x="151" y="185"/>
                  </a:cubicBezTo>
                  <a:cubicBezTo>
                    <a:pt x="142" y="188"/>
                    <a:pt x="126" y="187"/>
                    <a:pt x="126" y="187"/>
                  </a:cubicBezTo>
                  <a:cubicBezTo>
                    <a:pt x="144" y="185"/>
                    <a:pt x="149" y="178"/>
                    <a:pt x="149" y="178"/>
                  </a:cubicBezTo>
                  <a:cubicBezTo>
                    <a:pt x="133" y="182"/>
                    <a:pt x="126" y="175"/>
                    <a:pt x="126" y="175"/>
                  </a:cubicBezTo>
                  <a:cubicBezTo>
                    <a:pt x="133" y="177"/>
                    <a:pt x="139" y="175"/>
                    <a:pt x="139" y="175"/>
                  </a:cubicBezTo>
                  <a:cubicBezTo>
                    <a:pt x="133" y="173"/>
                    <a:pt x="118" y="163"/>
                    <a:pt x="109" y="156"/>
                  </a:cubicBezTo>
                  <a:cubicBezTo>
                    <a:pt x="118" y="162"/>
                    <a:pt x="125" y="165"/>
                    <a:pt x="129" y="163"/>
                  </a:cubicBezTo>
                  <a:cubicBezTo>
                    <a:pt x="113" y="158"/>
                    <a:pt x="108" y="147"/>
                    <a:pt x="103" y="143"/>
                  </a:cubicBezTo>
                  <a:cubicBezTo>
                    <a:pt x="101" y="140"/>
                    <a:pt x="93" y="131"/>
                    <a:pt x="87" y="125"/>
                  </a:cubicBezTo>
                  <a:cubicBezTo>
                    <a:pt x="91" y="126"/>
                    <a:pt x="95" y="126"/>
                    <a:pt x="98" y="126"/>
                  </a:cubicBezTo>
                  <a:cubicBezTo>
                    <a:pt x="103" y="126"/>
                    <a:pt x="113" y="126"/>
                    <a:pt x="121" y="118"/>
                  </a:cubicBezTo>
                  <a:cubicBezTo>
                    <a:pt x="121" y="118"/>
                    <a:pt x="121" y="118"/>
                    <a:pt x="121" y="118"/>
                  </a:cubicBezTo>
                  <a:cubicBezTo>
                    <a:pt x="127" y="112"/>
                    <a:pt x="129" y="105"/>
                    <a:pt x="128" y="95"/>
                  </a:cubicBezTo>
                  <a:cubicBezTo>
                    <a:pt x="127" y="92"/>
                    <a:pt x="127" y="88"/>
                    <a:pt x="126" y="85"/>
                  </a:cubicBezTo>
                  <a:cubicBezTo>
                    <a:pt x="128" y="87"/>
                    <a:pt x="134" y="95"/>
                    <a:pt x="142" y="100"/>
                  </a:cubicBezTo>
                  <a:cubicBezTo>
                    <a:pt x="151" y="105"/>
                    <a:pt x="165" y="112"/>
                    <a:pt x="172" y="117"/>
                  </a:cubicBezTo>
                  <a:cubicBezTo>
                    <a:pt x="178" y="122"/>
                    <a:pt x="181" y="130"/>
                    <a:pt x="181" y="130"/>
                  </a:cubicBezTo>
                  <a:cubicBezTo>
                    <a:pt x="181" y="130"/>
                    <a:pt x="181" y="127"/>
                    <a:pt x="177" y="119"/>
                  </a:cubicBezTo>
                  <a:cubicBezTo>
                    <a:pt x="181" y="122"/>
                    <a:pt x="183" y="127"/>
                    <a:pt x="187" y="135"/>
                  </a:cubicBezTo>
                  <a:cubicBezTo>
                    <a:pt x="187" y="130"/>
                    <a:pt x="186" y="131"/>
                    <a:pt x="180" y="118"/>
                  </a:cubicBezTo>
                  <a:cubicBezTo>
                    <a:pt x="189" y="126"/>
                    <a:pt x="190" y="135"/>
                    <a:pt x="192" y="141"/>
                  </a:cubicBezTo>
                  <a:cubicBezTo>
                    <a:pt x="194" y="135"/>
                    <a:pt x="191" y="127"/>
                    <a:pt x="185" y="120"/>
                  </a:cubicBezTo>
                  <a:cubicBezTo>
                    <a:pt x="199" y="130"/>
                    <a:pt x="197" y="140"/>
                    <a:pt x="194" y="149"/>
                  </a:cubicBezTo>
                  <a:cubicBezTo>
                    <a:pt x="204" y="138"/>
                    <a:pt x="197" y="122"/>
                    <a:pt x="197" y="122"/>
                  </a:cubicBezTo>
                  <a:cubicBezTo>
                    <a:pt x="197" y="122"/>
                    <a:pt x="199" y="123"/>
                    <a:pt x="201" y="125"/>
                  </a:cubicBezTo>
                  <a:cubicBezTo>
                    <a:pt x="201" y="126"/>
                    <a:pt x="201" y="126"/>
                    <a:pt x="201" y="126"/>
                  </a:cubicBezTo>
                  <a:cubicBezTo>
                    <a:pt x="202" y="147"/>
                    <a:pt x="186" y="197"/>
                    <a:pt x="132" y="192"/>
                  </a:cubicBezTo>
                  <a:close/>
                  <a:moveTo>
                    <a:pt x="201" y="120"/>
                  </a:moveTo>
                  <a:cubicBezTo>
                    <a:pt x="197" y="114"/>
                    <a:pt x="193" y="109"/>
                    <a:pt x="191" y="104"/>
                  </a:cubicBezTo>
                  <a:cubicBezTo>
                    <a:pt x="197" y="110"/>
                    <a:pt x="200" y="115"/>
                    <a:pt x="201" y="120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îś1ïďê"/>
            <p:cNvSpPr/>
            <p:nvPr/>
          </p:nvSpPr>
          <p:spPr bwMode="auto">
            <a:xfrm>
              <a:off x="4578113" y="4379809"/>
              <a:ext cx="957930" cy="964582"/>
            </a:xfrm>
            <a:custGeom>
              <a:avLst/>
              <a:gdLst/>
              <a:ahLst/>
              <a:cxnLst>
                <a:cxn ang="0">
                  <a:pos x="201" y="131"/>
                </a:cxn>
                <a:cxn ang="0">
                  <a:pos x="219" y="130"/>
                </a:cxn>
                <a:cxn ang="0">
                  <a:pos x="238" y="127"/>
                </a:cxn>
                <a:cxn ang="0">
                  <a:pos x="250" y="102"/>
                </a:cxn>
                <a:cxn ang="0">
                  <a:pos x="256" y="96"/>
                </a:cxn>
                <a:cxn ang="0">
                  <a:pos x="265" y="88"/>
                </a:cxn>
                <a:cxn ang="0">
                  <a:pos x="273" y="82"/>
                </a:cxn>
                <a:cxn ang="0">
                  <a:pos x="279" y="75"/>
                </a:cxn>
                <a:cxn ang="0">
                  <a:pos x="281" y="66"/>
                </a:cxn>
                <a:cxn ang="0">
                  <a:pos x="283" y="59"/>
                </a:cxn>
                <a:cxn ang="0">
                  <a:pos x="282" y="51"/>
                </a:cxn>
                <a:cxn ang="0">
                  <a:pos x="278" y="31"/>
                </a:cxn>
                <a:cxn ang="0">
                  <a:pos x="272" y="20"/>
                </a:cxn>
                <a:cxn ang="0">
                  <a:pos x="264" y="12"/>
                </a:cxn>
                <a:cxn ang="0">
                  <a:pos x="253" y="4"/>
                </a:cxn>
                <a:cxn ang="0">
                  <a:pos x="234" y="0"/>
                </a:cxn>
                <a:cxn ang="0">
                  <a:pos x="220" y="3"/>
                </a:cxn>
                <a:cxn ang="0">
                  <a:pos x="207" y="7"/>
                </a:cxn>
                <a:cxn ang="0">
                  <a:pos x="194" y="17"/>
                </a:cxn>
                <a:cxn ang="0">
                  <a:pos x="181" y="31"/>
                </a:cxn>
                <a:cxn ang="0">
                  <a:pos x="156" y="45"/>
                </a:cxn>
                <a:cxn ang="0">
                  <a:pos x="152" y="64"/>
                </a:cxn>
                <a:cxn ang="0">
                  <a:pos x="150" y="79"/>
                </a:cxn>
                <a:cxn ang="0">
                  <a:pos x="0" y="95"/>
                </a:cxn>
                <a:cxn ang="0">
                  <a:pos x="216" y="227"/>
                </a:cxn>
                <a:cxn ang="0">
                  <a:pos x="249" y="103"/>
                </a:cxn>
                <a:cxn ang="0">
                  <a:pos x="245" y="121"/>
                </a:cxn>
                <a:cxn ang="0">
                  <a:pos x="221" y="129"/>
                </a:cxn>
                <a:cxn ang="0">
                  <a:pos x="239" y="109"/>
                </a:cxn>
                <a:cxn ang="0">
                  <a:pos x="153" y="62"/>
                </a:cxn>
                <a:cxn ang="0">
                  <a:pos x="162" y="37"/>
                </a:cxn>
                <a:cxn ang="0">
                  <a:pos x="180" y="34"/>
                </a:cxn>
                <a:cxn ang="0">
                  <a:pos x="179" y="39"/>
                </a:cxn>
                <a:cxn ang="0">
                  <a:pos x="154" y="63"/>
                </a:cxn>
                <a:cxn ang="0">
                  <a:pos x="177" y="45"/>
                </a:cxn>
                <a:cxn ang="0">
                  <a:pos x="199" y="26"/>
                </a:cxn>
                <a:cxn ang="0">
                  <a:pos x="248" y="36"/>
                </a:cxn>
                <a:cxn ang="0">
                  <a:pos x="255" y="86"/>
                </a:cxn>
                <a:cxn ang="0">
                  <a:pos x="238" y="107"/>
                </a:cxn>
                <a:cxn ang="0">
                  <a:pos x="206" y="129"/>
                </a:cxn>
                <a:cxn ang="0">
                  <a:pos x="148" y="99"/>
                </a:cxn>
                <a:cxn ang="0">
                  <a:pos x="172" y="48"/>
                </a:cxn>
                <a:cxn ang="0">
                  <a:pos x="130" y="100"/>
                </a:cxn>
                <a:cxn ang="0">
                  <a:pos x="150" y="82"/>
                </a:cxn>
                <a:cxn ang="0">
                  <a:pos x="148" y="131"/>
                </a:cxn>
                <a:cxn ang="0">
                  <a:pos x="169" y="159"/>
                </a:cxn>
                <a:cxn ang="0">
                  <a:pos x="167" y="172"/>
                </a:cxn>
              </a:cxnLst>
              <a:rect l="0" t="0" r="r" b="b"/>
              <a:pathLst>
                <a:path w="284" h="286">
                  <a:moveTo>
                    <a:pt x="216" y="227"/>
                  </a:moveTo>
                  <a:cubicBezTo>
                    <a:pt x="210" y="219"/>
                    <a:pt x="186" y="158"/>
                    <a:pt x="181" y="151"/>
                  </a:cubicBezTo>
                  <a:cubicBezTo>
                    <a:pt x="189" y="143"/>
                    <a:pt x="199" y="133"/>
                    <a:pt x="201" y="131"/>
                  </a:cubicBezTo>
                  <a:cubicBezTo>
                    <a:pt x="203" y="131"/>
                    <a:pt x="205" y="131"/>
                    <a:pt x="207" y="131"/>
                  </a:cubicBezTo>
                  <a:cubicBezTo>
                    <a:pt x="210" y="130"/>
                    <a:pt x="214" y="130"/>
                    <a:pt x="218" y="128"/>
                  </a:cubicBezTo>
                  <a:cubicBezTo>
                    <a:pt x="218" y="129"/>
                    <a:pt x="218" y="130"/>
                    <a:pt x="219" y="130"/>
                  </a:cubicBezTo>
                  <a:cubicBezTo>
                    <a:pt x="219" y="130"/>
                    <a:pt x="219" y="131"/>
                    <a:pt x="220" y="131"/>
                  </a:cubicBezTo>
                  <a:cubicBezTo>
                    <a:pt x="222" y="132"/>
                    <a:pt x="227" y="132"/>
                    <a:pt x="231" y="130"/>
                  </a:cubicBezTo>
                  <a:cubicBezTo>
                    <a:pt x="233" y="128"/>
                    <a:pt x="235" y="128"/>
                    <a:pt x="238" y="127"/>
                  </a:cubicBezTo>
                  <a:cubicBezTo>
                    <a:pt x="241" y="126"/>
                    <a:pt x="245" y="125"/>
                    <a:pt x="247" y="122"/>
                  </a:cubicBezTo>
                  <a:cubicBezTo>
                    <a:pt x="254" y="116"/>
                    <a:pt x="257" y="111"/>
                    <a:pt x="257" y="108"/>
                  </a:cubicBezTo>
                  <a:cubicBezTo>
                    <a:pt x="256" y="104"/>
                    <a:pt x="253" y="102"/>
                    <a:pt x="250" y="102"/>
                  </a:cubicBezTo>
                  <a:cubicBezTo>
                    <a:pt x="251" y="101"/>
                    <a:pt x="251" y="101"/>
                    <a:pt x="251" y="101"/>
                  </a:cubicBezTo>
                  <a:cubicBezTo>
                    <a:pt x="253" y="100"/>
                    <a:pt x="253" y="101"/>
                    <a:pt x="253" y="99"/>
                  </a:cubicBezTo>
                  <a:cubicBezTo>
                    <a:pt x="253" y="98"/>
                    <a:pt x="255" y="97"/>
                    <a:pt x="256" y="96"/>
                  </a:cubicBezTo>
                  <a:cubicBezTo>
                    <a:pt x="256" y="95"/>
                    <a:pt x="261" y="92"/>
                    <a:pt x="262" y="91"/>
                  </a:cubicBezTo>
                  <a:cubicBezTo>
                    <a:pt x="263" y="89"/>
                    <a:pt x="262" y="89"/>
                    <a:pt x="263" y="89"/>
                  </a:cubicBezTo>
                  <a:cubicBezTo>
                    <a:pt x="264" y="88"/>
                    <a:pt x="264" y="89"/>
                    <a:pt x="265" y="88"/>
                  </a:cubicBezTo>
                  <a:cubicBezTo>
                    <a:pt x="266" y="87"/>
                    <a:pt x="267" y="86"/>
                    <a:pt x="268" y="86"/>
                  </a:cubicBezTo>
                  <a:cubicBezTo>
                    <a:pt x="269" y="85"/>
                    <a:pt x="268" y="84"/>
                    <a:pt x="269" y="84"/>
                  </a:cubicBezTo>
                  <a:cubicBezTo>
                    <a:pt x="270" y="83"/>
                    <a:pt x="271" y="84"/>
                    <a:pt x="273" y="82"/>
                  </a:cubicBezTo>
                  <a:cubicBezTo>
                    <a:pt x="275" y="80"/>
                    <a:pt x="274" y="81"/>
                    <a:pt x="276" y="79"/>
                  </a:cubicBezTo>
                  <a:cubicBezTo>
                    <a:pt x="277" y="77"/>
                    <a:pt x="277" y="77"/>
                    <a:pt x="277" y="77"/>
                  </a:cubicBezTo>
                  <a:cubicBezTo>
                    <a:pt x="278" y="76"/>
                    <a:pt x="279" y="75"/>
                    <a:pt x="279" y="75"/>
                  </a:cubicBezTo>
                  <a:cubicBezTo>
                    <a:pt x="279" y="75"/>
                    <a:pt x="280" y="72"/>
                    <a:pt x="281" y="71"/>
                  </a:cubicBezTo>
                  <a:cubicBezTo>
                    <a:pt x="281" y="69"/>
                    <a:pt x="280" y="67"/>
                    <a:pt x="280" y="67"/>
                  </a:cubicBezTo>
                  <a:cubicBezTo>
                    <a:pt x="280" y="67"/>
                    <a:pt x="281" y="66"/>
                    <a:pt x="281" y="66"/>
                  </a:cubicBezTo>
                  <a:cubicBezTo>
                    <a:pt x="281" y="66"/>
                    <a:pt x="281" y="65"/>
                    <a:pt x="282" y="64"/>
                  </a:cubicBezTo>
                  <a:cubicBezTo>
                    <a:pt x="283" y="63"/>
                    <a:pt x="283" y="62"/>
                    <a:pt x="283" y="61"/>
                  </a:cubicBezTo>
                  <a:cubicBezTo>
                    <a:pt x="284" y="60"/>
                    <a:pt x="283" y="60"/>
                    <a:pt x="283" y="59"/>
                  </a:cubicBezTo>
                  <a:cubicBezTo>
                    <a:pt x="283" y="57"/>
                    <a:pt x="282" y="57"/>
                    <a:pt x="283" y="56"/>
                  </a:cubicBezTo>
                  <a:cubicBezTo>
                    <a:pt x="283" y="55"/>
                    <a:pt x="282" y="55"/>
                    <a:pt x="283" y="53"/>
                  </a:cubicBezTo>
                  <a:cubicBezTo>
                    <a:pt x="284" y="52"/>
                    <a:pt x="282" y="51"/>
                    <a:pt x="282" y="51"/>
                  </a:cubicBezTo>
                  <a:cubicBezTo>
                    <a:pt x="282" y="50"/>
                    <a:pt x="282" y="46"/>
                    <a:pt x="282" y="46"/>
                  </a:cubicBezTo>
                  <a:cubicBezTo>
                    <a:pt x="282" y="45"/>
                    <a:pt x="279" y="35"/>
                    <a:pt x="279" y="34"/>
                  </a:cubicBezTo>
                  <a:cubicBezTo>
                    <a:pt x="278" y="32"/>
                    <a:pt x="278" y="33"/>
                    <a:pt x="278" y="31"/>
                  </a:cubicBezTo>
                  <a:cubicBezTo>
                    <a:pt x="277" y="30"/>
                    <a:pt x="277" y="29"/>
                    <a:pt x="276" y="27"/>
                  </a:cubicBezTo>
                  <a:cubicBezTo>
                    <a:pt x="275" y="24"/>
                    <a:pt x="275" y="26"/>
                    <a:pt x="274" y="24"/>
                  </a:cubicBezTo>
                  <a:cubicBezTo>
                    <a:pt x="274" y="22"/>
                    <a:pt x="273" y="23"/>
                    <a:pt x="272" y="20"/>
                  </a:cubicBezTo>
                  <a:cubicBezTo>
                    <a:pt x="271" y="18"/>
                    <a:pt x="271" y="19"/>
                    <a:pt x="271" y="19"/>
                  </a:cubicBezTo>
                  <a:cubicBezTo>
                    <a:pt x="270" y="18"/>
                    <a:pt x="268" y="15"/>
                    <a:pt x="267" y="14"/>
                  </a:cubicBezTo>
                  <a:cubicBezTo>
                    <a:pt x="266" y="13"/>
                    <a:pt x="265" y="12"/>
                    <a:pt x="264" y="12"/>
                  </a:cubicBezTo>
                  <a:cubicBezTo>
                    <a:pt x="263" y="11"/>
                    <a:pt x="262" y="11"/>
                    <a:pt x="261" y="9"/>
                  </a:cubicBezTo>
                  <a:cubicBezTo>
                    <a:pt x="260" y="8"/>
                    <a:pt x="258" y="8"/>
                    <a:pt x="257" y="6"/>
                  </a:cubicBezTo>
                  <a:cubicBezTo>
                    <a:pt x="255" y="4"/>
                    <a:pt x="255" y="5"/>
                    <a:pt x="253" y="4"/>
                  </a:cubicBezTo>
                  <a:cubicBezTo>
                    <a:pt x="252" y="3"/>
                    <a:pt x="250" y="3"/>
                    <a:pt x="248" y="2"/>
                  </a:cubicBezTo>
                  <a:cubicBezTo>
                    <a:pt x="246" y="1"/>
                    <a:pt x="241" y="1"/>
                    <a:pt x="240" y="0"/>
                  </a:cubicBezTo>
                  <a:cubicBezTo>
                    <a:pt x="238" y="0"/>
                    <a:pt x="235" y="1"/>
                    <a:pt x="234" y="0"/>
                  </a:cubicBezTo>
                  <a:cubicBezTo>
                    <a:pt x="232" y="0"/>
                    <a:pt x="230" y="2"/>
                    <a:pt x="228" y="1"/>
                  </a:cubicBezTo>
                  <a:cubicBezTo>
                    <a:pt x="227" y="1"/>
                    <a:pt x="223" y="4"/>
                    <a:pt x="223" y="4"/>
                  </a:cubicBezTo>
                  <a:cubicBezTo>
                    <a:pt x="223" y="4"/>
                    <a:pt x="221" y="4"/>
                    <a:pt x="220" y="3"/>
                  </a:cubicBezTo>
                  <a:cubicBezTo>
                    <a:pt x="219" y="2"/>
                    <a:pt x="217" y="4"/>
                    <a:pt x="216" y="4"/>
                  </a:cubicBezTo>
                  <a:cubicBezTo>
                    <a:pt x="215" y="4"/>
                    <a:pt x="213" y="4"/>
                    <a:pt x="212" y="4"/>
                  </a:cubicBezTo>
                  <a:cubicBezTo>
                    <a:pt x="211" y="4"/>
                    <a:pt x="208" y="7"/>
                    <a:pt x="207" y="7"/>
                  </a:cubicBezTo>
                  <a:cubicBezTo>
                    <a:pt x="205" y="8"/>
                    <a:pt x="204" y="9"/>
                    <a:pt x="202" y="10"/>
                  </a:cubicBezTo>
                  <a:cubicBezTo>
                    <a:pt x="201" y="10"/>
                    <a:pt x="200" y="12"/>
                    <a:pt x="199" y="12"/>
                  </a:cubicBezTo>
                  <a:cubicBezTo>
                    <a:pt x="198" y="13"/>
                    <a:pt x="196" y="16"/>
                    <a:pt x="194" y="17"/>
                  </a:cubicBezTo>
                  <a:cubicBezTo>
                    <a:pt x="193" y="18"/>
                    <a:pt x="191" y="21"/>
                    <a:pt x="189" y="22"/>
                  </a:cubicBezTo>
                  <a:cubicBezTo>
                    <a:pt x="186" y="23"/>
                    <a:pt x="183" y="27"/>
                    <a:pt x="182" y="29"/>
                  </a:cubicBezTo>
                  <a:cubicBezTo>
                    <a:pt x="181" y="29"/>
                    <a:pt x="181" y="30"/>
                    <a:pt x="181" y="31"/>
                  </a:cubicBezTo>
                  <a:cubicBezTo>
                    <a:pt x="180" y="29"/>
                    <a:pt x="178" y="26"/>
                    <a:pt x="175" y="26"/>
                  </a:cubicBezTo>
                  <a:cubicBezTo>
                    <a:pt x="172" y="26"/>
                    <a:pt x="167" y="29"/>
                    <a:pt x="160" y="36"/>
                  </a:cubicBezTo>
                  <a:cubicBezTo>
                    <a:pt x="158" y="38"/>
                    <a:pt x="157" y="41"/>
                    <a:pt x="156" y="45"/>
                  </a:cubicBezTo>
                  <a:cubicBezTo>
                    <a:pt x="155" y="47"/>
                    <a:pt x="154" y="50"/>
                    <a:pt x="153" y="52"/>
                  </a:cubicBezTo>
                  <a:cubicBezTo>
                    <a:pt x="151" y="56"/>
                    <a:pt x="150" y="61"/>
                    <a:pt x="151" y="63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2" y="64"/>
                    <a:pt x="153" y="65"/>
                    <a:pt x="153" y="65"/>
                  </a:cubicBezTo>
                  <a:cubicBezTo>
                    <a:pt x="151" y="70"/>
                    <a:pt x="151" y="75"/>
                    <a:pt x="150" y="79"/>
                  </a:cubicBezTo>
                  <a:cubicBezTo>
                    <a:pt x="150" y="79"/>
                    <a:pt x="150" y="79"/>
                    <a:pt x="150" y="79"/>
                  </a:cubicBezTo>
                  <a:cubicBezTo>
                    <a:pt x="149" y="81"/>
                    <a:pt x="139" y="91"/>
                    <a:pt x="130" y="100"/>
                  </a:cubicBezTo>
                  <a:cubicBezTo>
                    <a:pt x="125" y="94"/>
                    <a:pt x="60" y="68"/>
                    <a:pt x="51" y="64"/>
                  </a:cubicBezTo>
                  <a:cubicBezTo>
                    <a:pt x="42" y="61"/>
                    <a:pt x="0" y="95"/>
                    <a:pt x="0" y="95"/>
                  </a:cubicBezTo>
                  <a:cubicBezTo>
                    <a:pt x="0" y="95"/>
                    <a:pt x="23" y="152"/>
                    <a:pt x="74" y="199"/>
                  </a:cubicBezTo>
                  <a:cubicBezTo>
                    <a:pt x="125" y="246"/>
                    <a:pt x="190" y="286"/>
                    <a:pt x="190" y="286"/>
                  </a:cubicBezTo>
                  <a:cubicBezTo>
                    <a:pt x="196" y="268"/>
                    <a:pt x="222" y="236"/>
                    <a:pt x="216" y="227"/>
                  </a:cubicBezTo>
                  <a:close/>
                  <a:moveTo>
                    <a:pt x="245" y="106"/>
                  </a:moveTo>
                  <a:cubicBezTo>
                    <a:pt x="245" y="106"/>
                    <a:pt x="247" y="104"/>
                    <a:pt x="248" y="103"/>
                  </a:cubicBezTo>
                  <a:cubicBezTo>
                    <a:pt x="249" y="103"/>
                    <a:pt x="249" y="103"/>
                    <a:pt x="249" y="103"/>
                  </a:cubicBezTo>
                  <a:cubicBezTo>
                    <a:pt x="249" y="104"/>
                    <a:pt x="249" y="104"/>
                    <a:pt x="249" y="104"/>
                  </a:cubicBezTo>
                  <a:cubicBezTo>
                    <a:pt x="251" y="104"/>
                    <a:pt x="254" y="104"/>
                    <a:pt x="255" y="108"/>
                  </a:cubicBezTo>
                  <a:cubicBezTo>
                    <a:pt x="255" y="109"/>
                    <a:pt x="254" y="113"/>
                    <a:pt x="245" y="121"/>
                  </a:cubicBezTo>
                  <a:cubicBezTo>
                    <a:pt x="244" y="123"/>
                    <a:pt x="240" y="124"/>
                    <a:pt x="237" y="125"/>
                  </a:cubicBezTo>
                  <a:cubicBezTo>
                    <a:pt x="235" y="126"/>
                    <a:pt x="232" y="127"/>
                    <a:pt x="230" y="128"/>
                  </a:cubicBezTo>
                  <a:cubicBezTo>
                    <a:pt x="226" y="130"/>
                    <a:pt x="222" y="130"/>
                    <a:pt x="221" y="129"/>
                  </a:cubicBezTo>
                  <a:cubicBezTo>
                    <a:pt x="220" y="129"/>
                    <a:pt x="220" y="128"/>
                    <a:pt x="219" y="128"/>
                  </a:cubicBezTo>
                  <a:cubicBezTo>
                    <a:pt x="226" y="125"/>
                    <a:pt x="230" y="119"/>
                    <a:pt x="233" y="115"/>
                  </a:cubicBezTo>
                  <a:cubicBezTo>
                    <a:pt x="235" y="113"/>
                    <a:pt x="237" y="110"/>
                    <a:pt x="239" y="109"/>
                  </a:cubicBezTo>
                  <a:cubicBezTo>
                    <a:pt x="240" y="108"/>
                    <a:pt x="242" y="107"/>
                    <a:pt x="243" y="106"/>
                  </a:cubicBezTo>
                  <a:cubicBezTo>
                    <a:pt x="245" y="106"/>
                    <a:pt x="245" y="106"/>
                    <a:pt x="245" y="106"/>
                  </a:cubicBezTo>
                  <a:close/>
                  <a:moveTo>
                    <a:pt x="153" y="62"/>
                  </a:moveTo>
                  <a:cubicBezTo>
                    <a:pt x="152" y="61"/>
                    <a:pt x="152" y="57"/>
                    <a:pt x="155" y="53"/>
                  </a:cubicBezTo>
                  <a:cubicBezTo>
                    <a:pt x="156" y="51"/>
                    <a:pt x="157" y="48"/>
                    <a:pt x="158" y="45"/>
                  </a:cubicBezTo>
                  <a:cubicBezTo>
                    <a:pt x="159" y="42"/>
                    <a:pt x="160" y="39"/>
                    <a:pt x="162" y="37"/>
                  </a:cubicBezTo>
                  <a:cubicBezTo>
                    <a:pt x="170" y="29"/>
                    <a:pt x="173" y="28"/>
                    <a:pt x="175" y="28"/>
                  </a:cubicBezTo>
                  <a:cubicBezTo>
                    <a:pt x="179" y="28"/>
                    <a:pt x="179" y="33"/>
                    <a:pt x="179" y="34"/>
                  </a:cubicBezTo>
                  <a:cubicBezTo>
                    <a:pt x="180" y="34"/>
                    <a:pt x="180" y="34"/>
                    <a:pt x="180" y="34"/>
                  </a:cubicBezTo>
                  <a:cubicBezTo>
                    <a:pt x="179" y="35"/>
                    <a:pt x="179" y="37"/>
                    <a:pt x="179" y="37"/>
                  </a:cubicBezTo>
                  <a:cubicBezTo>
                    <a:pt x="180" y="37"/>
                    <a:pt x="180" y="37"/>
                    <a:pt x="180" y="37"/>
                  </a:cubicBezTo>
                  <a:cubicBezTo>
                    <a:pt x="180" y="38"/>
                    <a:pt x="179" y="38"/>
                    <a:pt x="179" y="39"/>
                  </a:cubicBezTo>
                  <a:cubicBezTo>
                    <a:pt x="178" y="41"/>
                    <a:pt x="177" y="42"/>
                    <a:pt x="175" y="43"/>
                  </a:cubicBezTo>
                  <a:cubicBezTo>
                    <a:pt x="174" y="45"/>
                    <a:pt x="173" y="46"/>
                    <a:pt x="171" y="47"/>
                  </a:cubicBezTo>
                  <a:cubicBezTo>
                    <a:pt x="165" y="50"/>
                    <a:pt x="158" y="54"/>
                    <a:pt x="154" y="63"/>
                  </a:cubicBezTo>
                  <a:cubicBezTo>
                    <a:pt x="154" y="63"/>
                    <a:pt x="153" y="63"/>
                    <a:pt x="153" y="62"/>
                  </a:cubicBezTo>
                  <a:close/>
                  <a:moveTo>
                    <a:pt x="172" y="48"/>
                  </a:moveTo>
                  <a:cubicBezTo>
                    <a:pt x="174" y="47"/>
                    <a:pt x="176" y="46"/>
                    <a:pt x="177" y="45"/>
                  </a:cubicBezTo>
                  <a:cubicBezTo>
                    <a:pt x="178" y="43"/>
                    <a:pt x="179" y="42"/>
                    <a:pt x="180" y="40"/>
                  </a:cubicBezTo>
                  <a:cubicBezTo>
                    <a:pt x="182" y="38"/>
                    <a:pt x="183" y="36"/>
                    <a:pt x="186" y="33"/>
                  </a:cubicBezTo>
                  <a:cubicBezTo>
                    <a:pt x="190" y="30"/>
                    <a:pt x="195" y="29"/>
                    <a:pt x="199" y="26"/>
                  </a:cubicBezTo>
                  <a:cubicBezTo>
                    <a:pt x="203" y="21"/>
                    <a:pt x="207" y="18"/>
                    <a:pt x="213" y="15"/>
                  </a:cubicBezTo>
                  <a:cubicBezTo>
                    <a:pt x="218" y="11"/>
                    <a:pt x="228" y="13"/>
                    <a:pt x="233" y="17"/>
                  </a:cubicBezTo>
                  <a:cubicBezTo>
                    <a:pt x="241" y="23"/>
                    <a:pt x="240" y="29"/>
                    <a:pt x="248" y="36"/>
                  </a:cubicBezTo>
                  <a:cubicBezTo>
                    <a:pt x="255" y="43"/>
                    <a:pt x="259" y="43"/>
                    <a:pt x="267" y="51"/>
                  </a:cubicBezTo>
                  <a:cubicBezTo>
                    <a:pt x="275" y="59"/>
                    <a:pt x="271" y="69"/>
                    <a:pt x="269" y="72"/>
                  </a:cubicBezTo>
                  <a:cubicBezTo>
                    <a:pt x="268" y="75"/>
                    <a:pt x="258" y="85"/>
                    <a:pt x="255" y="86"/>
                  </a:cubicBezTo>
                  <a:cubicBezTo>
                    <a:pt x="254" y="89"/>
                    <a:pt x="250" y="96"/>
                    <a:pt x="248" y="99"/>
                  </a:cubicBezTo>
                  <a:cubicBezTo>
                    <a:pt x="246" y="100"/>
                    <a:pt x="244" y="103"/>
                    <a:pt x="242" y="105"/>
                  </a:cubicBezTo>
                  <a:cubicBezTo>
                    <a:pt x="241" y="106"/>
                    <a:pt x="239" y="107"/>
                    <a:pt x="238" y="107"/>
                  </a:cubicBezTo>
                  <a:cubicBezTo>
                    <a:pt x="235" y="109"/>
                    <a:pt x="233" y="111"/>
                    <a:pt x="231" y="114"/>
                  </a:cubicBezTo>
                  <a:cubicBezTo>
                    <a:pt x="228" y="119"/>
                    <a:pt x="225" y="123"/>
                    <a:pt x="218" y="126"/>
                  </a:cubicBezTo>
                  <a:cubicBezTo>
                    <a:pt x="214" y="128"/>
                    <a:pt x="210" y="128"/>
                    <a:pt x="206" y="129"/>
                  </a:cubicBezTo>
                  <a:cubicBezTo>
                    <a:pt x="200" y="129"/>
                    <a:pt x="194" y="130"/>
                    <a:pt x="184" y="134"/>
                  </a:cubicBezTo>
                  <a:cubicBezTo>
                    <a:pt x="167" y="142"/>
                    <a:pt x="158" y="138"/>
                    <a:pt x="149" y="129"/>
                  </a:cubicBezTo>
                  <a:cubicBezTo>
                    <a:pt x="140" y="121"/>
                    <a:pt x="141" y="113"/>
                    <a:pt x="148" y="99"/>
                  </a:cubicBezTo>
                  <a:cubicBezTo>
                    <a:pt x="151" y="91"/>
                    <a:pt x="152" y="86"/>
                    <a:pt x="152" y="80"/>
                  </a:cubicBezTo>
                  <a:cubicBezTo>
                    <a:pt x="153" y="75"/>
                    <a:pt x="153" y="70"/>
                    <a:pt x="156" y="64"/>
                  </a:cubicBezTo>
                  <a:cubicBezTo>
                    <a:pt x="160" y="56"/>
                    <a:pt x="167" y="51"/>
                    <a:pt x="172" y="48"/>
                  </a:cubicBezTo>
                  <a:close/>
                  <a:moveTo>
                    <a:pt x="112" y="167"/>
                  </a:moveTo>
                  <a:cubicBezTo>
                    <a:pt x="90" y="145"/>
                    <a:pt x="100" y="123"/>
                    <a:pt x="107" y="113"/>
                  </a:cubicBezTo>
                  <a:cubicBezTo>
                    <a:pt x="114" y="103"/>
                    <a:pt x="125" y="100"/>
                    <a:pt x="130" y="100"/>
                  </a:cubicBezTo>
                  <a:cubicBezTo>
                    <a:pt x="127" y="102"/>
                    <a:pt x="124" y="105"/>
                    <a:pt x="121" y="108"/>
                  </a:cubicBezTo>
                  <a:cubicBezTo>
                    <a:pt x="123" y="109"/>
                    <a:pt x="123" y="109"/>
                    <a:pt x="123" y="109"/>
                  </a:cubicBezTo>
                  <a:cubicBezTo>
                    <a:pt x="124" y="108"/>
                    <a:pt x="144" y="89"/>
                    <a:pt x="150" y="82"/>
                  </a:cubicBezTo>
                  <a:cubicBezTo>
                    <a:pt x="150" y="87"/>
                    <a:pt x="149" y="92"/>
                    <a:pt x="146" y="98"/>
                  </a:cubicBezTo>
                  <a:cubicBezTo>
                    <a:pt x="139" y="112"/>
                    <a:pt x="138" y="121"/>
                    <a:pt x="147" y="130"/>
                  </a:cubicBezTo>
                  <a:cubicBezTo>
                    <a:pt x="148" y="131"/>
                    <a:pt x="148" y="131"/>
                    <a:pt x="148" y="131"/>
                  </a:cubicBezTo>
                  <a:cubicBezTo>
                    <a:pt x="159" y="141"/>
                    <a:pt x="169" y="143"/>
                    <a:pt x="185" y="136"/>
                  </a:cubicBezTo>
                  <a:cubicBezTo>
                    <a:pt x="190" y="134"/>
                    <a:pt x="194" y="133"/>
                    <a:pt x="197" y="132"/>
                  </a:cubicBezTo>
                  <a:cubicBezTo>
                    <a:pt x="191" y="138"/>
                    <a:pt x="174" y="154"/>
                    <a:pt x="169" y="159"/>
                  </a:cubicBezTo>
                  <a:cubicBezTo>
                    <a:pt x="171" y="161"/>
                    <a:pt x="171" y="161"/>
                    <a:pt x="171" y="161"/>
                  </a:cubicBezTo>
                  <a:cubicBezTo>
                    <a:pt x="172" y="159"/>
                    <a:pt x="176" y="155"/>
                    <a:pt x="180" y="151"/>
                  </a:cubicBezTo>
                  <a:cubicBezTo>
                    <a:pt x="180" y="156"/>
                    <a:pt x="174" y="165"/>
                    <a:pt x="167" y="172"/>
                  </a:cubicBezTo>
                  <a:cubicBezTo>
                    <a:pt x="160" y="179"/>
                    <a:pt x="134" y="189"/>
                    <a:pt x="112" y="167"/>
                  </a:cubicBez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îslïḋè"/>
            <p:cNvSpPr/>
            <p:nvPr/>
          </p:nvSpPr>
          <p:spPr bwMode="auto">
            <a:xfrm>
              <a:off x="5654121" y="4615965"/>
              <a:ext cx="962919" cy="914690"/>
            </a:xfrm>
            <a:custGeom>
              <a:avLst/>
              <a:gdLst/>
              <a:ahLst/>
              <a:cxnLst>
                <a:cxn ang="0">
                  <a:pos x="184" y="174"/>
                </a:cxn>
                <a:cxn ang="0">
                  <a:pos x="177" y="135"/>
                </a:cxn>
                <a:cxn ang="0">
                  <a:pos x="192" y="90"/>
                </a:cxn>
                <a:cxn ang="0">
                  <a:pos x="192" y="81"/>
                </a:cxn>
                <a:cxn ang="0">
                  <a:pos x="179" y="74"/>
                </a:cxn>
                <a:cxn ang="0">
                  <a:pos x="178" y="56"/>
                </a:cxn>
                <a:cxn ang="0">
                  <a:pos x="175" y="42"/>
                </a:cxn>
                <a:cxn ang="0">
                  <a:pos x="172" y="25"/>
                </a:cxn>
                <a:cxn ang="0">
                  <a:pos x="138" y="6"/>
                </a:cxn>
                <a:cxn ang="0">
                  <a:pos x="104" y="10"/>
                </a:cxn>
                <a:cxn ang="0">
                  <a:pos x="70" y="54"/>
                </a:cxn>
                <a:cxn ang="0">
                  <a:pos x="75" y="113"/>
                </a:cxn>
                <a:cxn ang="0">
                  <a:pos x="85" y="136"/>
                </a:cxn>
                <a:cxn ang="0">
                  <a:pos x="93" y="147"/>
                </a:cxn>
                <a:cxn ang="0">
                  <a:pos x="45" y="198"/>
                </a:cxn>
                <a:cxn ang="0">
                  <a:pos x="132" y="271"/>
                </a:cxn>
                <a:cxn ang="0">
                  <a:pos x="189" y="85"/>
                </a:cxn>
                <a:cxn ang="0">
                  <a:pos x="189" y="89"/>
                </a:cxn>
                <a:cxn ang="0">
                  <a:pos x="181" y="111"/>
                </a:cxn>
                <a:cxn ang="0">
                  <a:pos x="189" y="85"/>
                </a:cxn>
                <a:cxn ang="0">
                  <a:pos x="180" y="97"/>
                </a:cxn>
                <a:cxn ang="0">
                  <a:pos x="174" y="113"/>
                </a:cxn>
                <a:cxn ang="0">
                  <a:pos x="166" y="92"/>
                </a:cxn>
                <a:cxn ang="0">
                  <a:pos x="109" y="56"/>
                </a:cxn>
                <a:cxn ang="0">
                  <a:pos x="162" y="49"/>
                </a:cxn>
                <a:cxn ang="0">
                  <a:pos x="170" y="52"/>
                </a:cxn>
                <a:cxn ang="0">
                  <a:pos x="154" y="91"/>
                </a:cxn>
                <a:cxn ang="0">
                  <a:pos x="109" y="94"/>
                </a:cxn>
                <a:cxn ang="0">
                  <a:pos x="108" y="80"/>
                </a:cxn>
                <a:cxn ang="0">
                  <a:pos x="143" y="92"/>
                </a:cxn>
                <a:cxn ang="0">
                  <a:pos x="142" y="113"/>
                </a:cxn>
                <a:cxn ang="0">
                  <a:pos x="116" y="117"/>
                </a:cxn>
                <a:cxn ang="0">
                  <a:pos x="112" y="99"/>
                </a:cxn>
                <a:cxn ang="0">
                  <a:pos x="75" y="92"/>
                </a:cxn>
                <a:cxn ang="0">
                  <a:pos x="92" y="95"/>
                </a:cxn>
                <a:cxn ang="0">
                  <a:pos x="97" y="94"/>
                </a:cxn>
                <a:cxn ang="0">
                  <a:pos x="110" y="102"/>
                </a:cxn>
                <a:cxn ang="0">
                  <a:pos x="131" y="122"/>
                </a:cxn>
                <a:cxn ang="0">
                  <a:pos x="155" y="96"/>
                </a:cxn>
                <a:cxn ang="0">
                  <a:pos x="167" y="113"/>
                </a:cxn>
                <a:cxn ang="0">
                  <a:pos x="178" y="116"/>
                </a:cxn>
                <a:cxn ang="0">
                  <a:pos x="167" y="167"/>
                </a:cxn>
                <a:cxn ang="0">
                  <a:pos x="120" y="157"/>
                </a:cxn>
                <a:cxn ang="0">
                  <a:pos x="95" y="119"/>
                </a:cxn>
                <a:cxn ang="0">
                  <a:pos x="77" y="113"/>
                </a:cxn>
                <a:cxn ang="0">
                  <a:pos x="92" y="175"/>
                </a:cxn>
                <a:cxn ang="0">
                  <a:pos x="95" y="146"/>
                </a:cxn>
                <a:cxn ang="0">
                  <a:pos x="119" y="159"/>
                </a:cxn>
                <a:cxn ang="0">
                  <a:pos x="151" y="173"/>
                </a:cxn>
                <a:cxn ang="0">
                  <a:pos x="170" y="195"/>
                </a:cxn>
              </a:cxnLst>
              <a:rect l="0" t="0" r="r" b="b"/>
              <a:pathLst>
                <a:path w="285" h="271">
                  <a:moveTo>
                    <a:pt x="272" y="212"/>
                  </a:moveTo>
                  <a:cubicBezTo>
                    <a:pt x="255" y="194"/>
                    <a:pt x="221" y="189"/>
                    <a:pt x="216" y="187"/>
                  </a:cubicBezTo>
                  <a:cubicBezTo>
                    <a:pt x="212" y="184"/>
                    <a:pt x="189" y="179"/>
                    <a:pt x="184" y="174"/>
                  </a:cubicBezTo>
                  <a:cubicBezTo>
                    <a:pt x="179" y="170"/>
                    <a:pt x="176" y="166"/>
                    <a:pt x="170" y="162"/>
                  </a:cubicBezTo>
                  <a:cubicBezTo>
                    <a:pt x="171" y="158"/>
                    <a:pt x="172" y="155"/>
                    <a:pt x="173" y="151"/>
                  </a:cubicBezTo>
                  <a:cubicBezTo>
                    <a:pt x="174" y="147"/>
                    <a:pt x="175" y="141"/>
                    <a:pt x="177" y="135"/>
                  </a:cubicBezTo>
                  <a:cubicBezTo>
                    <a:pt x="178" y="132"/>
                    <a:pt x="179" y="124"/>
                    <a:pt x="180" y="115"/>
                  </a:cubicBezTo>
                  <a:cubicBezTo>
                    <a:pt x="185" y="114"/>
                    <a:pt x="188" y="112"/>
                    <a:pt x="189" y="108"/>
                  </a:cubicBezTo>
                  <a:cubicBezTo>
                    <a:pt x="191" y="104"/>
                    <a:pt x="192" y="93"/>
                    <a:pt x="192" y="90"/>
                  </a:cubicBezTo>
                  <a:cubicBezTo>
                    <a:pt x="194" y="88"/>
                    <a:pt x="194" y="88"/>
                    <a:pt x="194" y="88"/>
                  </a:cubicBezTo>
                  <a:cubicBezTo>
                    <a:pt x="194" y="81"/>
                    <a:pt x="194" y="81"/>
                    <a:pt x="194" y="81"/>
                  </a:cubicBezTo>
                  <a:cubicBezTo>
                    <a:pt x="192" y="81"/>
                    <a:pt x="192" y="81"/>
                    <a:pt x="192" y="81"/>
                  </a:cubicBezTo>
                  <a:cubicBezTo>
                    <a:pt x="191" y="81"/>
                    <a:pt x="190" y="81"/>
                    <a:pt x="189" y="81"/>
                  </a:cubicBezTo>
                  <a:cubicBezTo>
                    <a:pt x="187" y="81"/>
                    <a:pt x="184" y="81"/>
                    <a:pt x="180" y="81"/>
                  </a:cubicBezTo>
                  <a:cubicBezTo>
                    <a:pt x="180" y="79"/>
                    <a:pt x="179" y="77"/>
                    <a:pt x="179" y="74"/>
                  </a:cubicBezTo>
                  <a:cubicBezTo>
                    <a:pt x="179" y="72"/>
                    <a:pt x="179" y="70"/>
                    <a:pt x="180" y="69"/>
                  </a:cubicBezTo>
                  <a:cubicBezTo>
                    <a:pt x="182" y="67"/>
                    <a:pt x="182" y="63"/>
                    <a:pt x="180" y="61"/>
                  </a:cubicBezTo>
                  <a:cubicBezTo>
                    <a:pt x="178" y="59"/>
                    <a:pt x="177" y="57"/>
                    <a:pt x="178" y="56"/>
                  </a:cubicBezTo>
                  <a:cubicBezTo>
                    <a:pt x="178" y="54"/>
                    <a:pt x="178" y="53"/>
                    <a:pt x="179" y="51"/>
                  </a:cubicBezTo>
                  <a:cubicBezTo>
                    <a:pt x="180" y="49"/>
                    <a:pt x="179" y="48"/>
                    <a:pt x="178" y="47"/>
                  </a:cubicBezTo>
                  <a:cubicBezTo>
                    <a:pt x="178" y="45"/>
                    <a:pt x="172" y="44"/>
                    <a:pt x="175" y="42"/>
                  </a:cubicBezTo>
                  <a:cubicBezTo>
                    <a:pt x="178" y="41"/>
                    <a:pt x="178" y="34"/>
                    <a:pt x="176" y="33"/>
                  </a:cubicBezTo>
                  <a:cubicBezTo>
                    <a:pt x="173" y="31"/>
                    <a:pt x="174" y="31"/>
                    <a:pt x="174" y="31"/>
                  </a:cubicBezTo>
                  <a:cubicBezTo>
                    <a:pt x="174" y="31"/>
                    <a:pt x="175" y="25"/>
                    <a:pt x="172" y="25"/>
                  </a:cubicBezTo>
                  <a:cubicBezTo>
                    <a:pt x="174" y="23"/>
                    <a:pt x="171" y="18"/>
                    <a:pt x="169" y="17"/>
                  </a:cubicBezTo>
                  <a:cubicBezTo>
                    <a:pt x="168" y="12"/>
                    <a:pt x="162" y="10"/>
                    <a:pt x="158" y="9"/>
                  </a:cubicBezTo>
                  <a:cubicBezTo>
                    <a:pt x="152" y="4"/>
                    <a:pt x="144" y="2"/>
                    <a:pt x="138" y="6"/>
                  </a:cubicBezTo>
                  <a:cubicBezTo>
                    <a:pt x="131" y="4"/>
                    <a:pt x="126" y="0"/>
                    <a:pt x="117" y="7"/>
                  </a:cubicBezTo>
                  <a:cubicBezTo>
                    <a:pt x="113" y="8"/>
                    <a:pt x="111" y="7"/>
                    <a:pt x="108" y="9"/>
                  </a:cubicBezTo>
                  <a:cubicBezTo>
                    <a:pt x="105" y="10"/>
                    <a:pt x="104" y="10"/>
                    <a:pt x="104" y="10"/>
                  </a:cubicBezTo>
                  <a:cubicBezTo>
                    <a:pt x="104" y="10"/>
                    <a:pt x="99" y="11"/>
                    <a:pt x="97" y="14"/>
                  </a:cubicBezTo>
                  <a:cubicBezTo>
                    <a:pt x="95" y="17"/>
                    <a:pt x="92" y="19"/>
                    <a:pt x="84" y="27"/>
                  </a:cubicBezTo>
                  <a:cubicBezTo>
                    <a:pt x="76" y="34"/>
                    <a:pt x="72" y="41"/>
                    <a:pt x="70" y="54"/>
                  </a:cubicBezTo>
                  <a:cubicBezTo>
                    <a:pt x="67" y="66"/>
                    <a:pt x="64" y="71"/>
                    <a:pt x="68" y="80"/>
                  </a:cubicBezTo>
                  <a:cubicBezTo>
                    <a:pt x="67" y="89"/>
                    <a:pt x="69" y="95"/>
                    <a:pt x="71" y="98"/>
                  </a:cubicBezTo>
                  <a:cubicBezTo>
                    <a:pt x="70" y="103"/>
                    <a:pt x="73" y="109"/>
                    <a:pt x="75" y="113"/>
                  </a:cubicBezTo>
                  <a:cubicBezTo>
                    <a:pt x="76" y="114"/>
                    <a:pt x="76" y="114"/>
                    <a:pt x="76" y="114"/>
                  </a:cubicBezTo>
                  <a:cubicBezTo>
                    <a:pt x="77" y="117"/>
                    <a:pt x="78" y="118"/>
                    <a:pt x="80" y="120"/>
                  </a:cubicBezTo>
                  <a:cubicBezTo>
                    <a:pt x="81" y="123"/>
                    <a:pt x="82" y="131"/>
                    <a:pt x="85" y="136"/>
                  </a:cubicBezTo>
                  <a:cubicBezTo>
                    <a:pt x="87" y="139"/>
                    <a:pt x="91" y="140"/>
                    <a:pt x="93" y="141"/>
                  </a:cubicBezTo>
                  <a:cubicBezTo>
                    <a:pt x="93" y="143"/>
                    <a:pt x="93" y="145"/>
                    <a:pt x="93" y="146"/>
                  </a:cubicBezTo>
                  <a:cubicBezTo>
                    <a:pt x="93" y="147"/>
                    <a:pt x="93" y="147"/>
                    <a:pt x="93" y="147"/>
                  </a:cubicBezTo>
                  <a:cubicBezTo>
                    <a:pt x="94" y="151"/>
                    <a:pt x="95" y="158"/>
                    <a:pt x="94" y="165"/>
                  </a:cubicBezTo>
                  <a:cubicBezTo>
                    <a:pt x="89" y="167"/>
                    <a:pt x="82" y="174"/>
                    <a:pt x="78" y="179"/>
                  </a:cubicBezTo>
                  <a:cubicBezTo>
                    <a:pt x="66" y="186"/>
                    <a:pt x="53" y="194"/>
                    <a:pt x="45" y="198"/>
                  </a:cubicBezTo>
                  <a:cubicBezTo>
                    <a:pt x="37" y="203"/>
                    <a:pt x="8" y="220"/>
                    <a:pt x="8" y="220"/>
                  </a:cubicBezTo>
                  <a:cubicBezTo>
                    <a:pt x="8" y="220"/>
                    <a:pt x="0" y="243"/>
                    <a:pt x="1" y="253"/>
                  </a:cubicBezTo>
                  <a:cubicBezTo>
                    <a:pt x="1" y="253"/>
                    <a:pt x="50" y="271"/>
                    <a:pt x="132" y="271"/>
                  </a:cubicBezTo>
                  <a:cubicBezTo>
                    <a:pt x="214" y="271"/>
                    <a:pt x="285" y="253"/>
                    <a:pt x="285" y="253"/>
                  </a:cubicBezTo>
                  <a:cubicBezTo>
                    <a:pt x="285" y="253"/>
                    <a:pt x="277" y="224"/>
                    <a:pt x="272" y="212"/>
                  </a:cubicBezTo>
                  <a:close/>
                  <a:moveTo>
                    <a:pt x="189" y="85"/>
                  </a:moveTo>
                  <a:cubicBezTo>
                    <a:pt x="189" y="85"/>
                    <a:pt x="190" y="85"/>
                    <a:pt x="190" y="85"/>
                  </a:cubicBezTo>
                  <a:cubicBezTo>
                    <a:pt x="190" y="87"/>
                    <a:pt x="190" y="87"/>
                    <a:pt x="190" y="87"/>
                  </a:cubicBezTo>
                  <a:cubicBezTo>
                    <a:pt x="189" y="89"/>
                    <a:pt x="189" y="89"/>
                    <a:pt x="189" y="89"/>
                  </a:cubicBezTo>
                  <a:cubicBezTo>
                    <a:pt x="189" y="89"/>
                    <a:pt x="189" y="89"/>
                    <a:pt x="189" y="89"/>
                  </a:cubicBezTo>
                  <a:cubicBezTo>
                    <a:pt x="188" y="93"/>
                    <a:pt x="187" y="103"/>
                    <a:pt x="186" y="107"/>
                  </a:cubicBezTo>
                  <a:cubicBezTo>
                    <a:pt x="185" y="109"/>
                    <a:pt x="183" y="110"/>
                    <a:pt x="181" y="111"/>
                  </a:cubicBezTo>
                  <a:cubicBezTo>
                    <a:pt x="182" y="106"/>
                    <a:pt x="182" y="101"/>
                    <a:pt x="182" y="97"/>
                  </a:cubicBezTo>
                  <a:cubicBezTo>
                    <a:pt x="182" y="94"/>
                    <a:pt x="182" y="90"/>
                    <a:pt x="181" y="85"/>
                  </a:cubicBezTo>
                  <a:cubicBezTo>
                    <a:pt x="184" y="85"/>
                    <a:pt x="186" y="85"/>
                    <a:pt x="189" y="85"/>
                  </a:cubicBezTo>
                  <a:close/>
                  <a:moveTo>
                    <a:pt x="166" y="92"/>
                  </a:moveTo>
                  <a:cubicBezTo>
                    <a:pt x="166" y="89"/>
                    <a:pt x="173" y="87"/>
                    <a:pt x="179" y="86"/>
                  </a:cubicBezTo>
                  <a:cubicBezTo>
                    <a:pt x="180" y="90"/>
                    <a:pt x="180" y="94"/>
                    <a:pt x="180" y="97"/>
                  </a:cubicBezTo>
                  <a:cubicBezTo>
                    <a:pt x="180" y="101"/>
                    <a:pt x="180" y="107"/>
                    <a:pt x="179" y="112"/>
                  </a:cubicBezTo>
                  <a:cubicBezTo>
                    <a:pt x="178" y="112"/>
                    <a:pt x="177" y="112"/>
                    <a:pt x="175" y="112"/>
                  </a:cubicBezTo>
                  <a:cubicBezTo>
                    <a:pt x="175" y="112"/>
                    <a:pt x="174" y="113"/>
                    <a:pt x="174" y="113"/>
                  </a:cubicBezTo>
                  <a:cubicBezTo>
                    <a:pt x="171" y="113"/>
                    <a:pt x="170" y="112"/>
                    <a:pt x="170" y="111"/>
                  </a:cubicBezTo>
                  <a:cubicBezTo>
                    <a:pt x="169" y="110"/>
                    <a:pt x="169" y="110"/>
                    <a:pt x="169" y="110"/>
                  </a:cubicBezTo>
                  <a:cubicBezTo>
                    <a:pt x="166" y="107"/>
                    <a:pt x="164" y="98"/>
                    <a:pt x="166" y="92"/>
                  </a:cubicBezTo>
                  <a:close/>
                  <a:moveTo>
                    <a:pt x="108" y="80"/>
                  </a:moveTo>
                  <a:cubicBezTo>
                    <a:pt x="112" y="78"/>
                    <a:pt x="108" y="71"/>
                    <a:pt x="106" y="68"/>
                  </a:cubicBezTo>
                  <a:cubicBezTo>
                    <a:pt x="104" y="66"/>
                    <a:pt x="103" y="60"/>
                    <a:pt x="109" y="56"/>
                  </a:cubicBezTo>
                  <a:cubicBezTo>
                    <a:pt x="112" y="56"/>
                    <a:pt x="119" y="55"/>
                    <a:pt x="123" y="52"/>
                  </a:cubicBezTo>
                  <a:cubicBezTo>
                    <a:pt x="127" y="52"/>
                    <a:pt x="147" y="55"/>
                    <a:pt x="149" y="53"/>
                  </a:cubicBezTo>
                  <a:cubicBezTo>
                    <a:pt x="155" y="54"/>
                    <a:pt x="160" y="50"/>
                    <a:pt x="162" y="49"/>
                  </a:cubicBezTo>
                  <a:cubicBezTo>
                    <a:pt x="165" y="49"/>
                    <a:pt x="166" y="48"/>
                    <a:pt x="168" y="48"/>
                  </a:cubicBezTo>
                  <a:cubicBezTo>
                    <a:pt x="168" y="48"/>
                    <a:pt x="170" y="50"/>
                    <a:pt x="171" y="51"/>
                  </a:cubicBezTo>
                  <a:cubicBezTo>
                    <a:pt x="170" y="52"/>
                    <a:pt x="170" y="52"/>
                    <a:pt x="170" y="52"/>
                  </a:cubicBezTo>
                  <a:cubicBezTo>
                    <a:pt x="171" y="55"/>
                    <a:pt x="176" y="69"/>
                    <a:pt x="179" y="82"/>
                  </a:cubicBezTo>
                  <a:cubicBezTo>
                    <a:pt x="172" y="83"/>
                    <a:pt x="165" y="85"/>
                    <a:pt x="162" y="89"/>
                  </a:cubicBezTo>
                  <a:cubicBezTo>
                    <a:pt x="160" y="90"/>
                    <a:pt x="156" y="90"/>
                    <a:pt x="154" y="91"/>
                  </a:cubicBezTo>
                  <a:cubicBezTo>
                    <a:pt x="152" y="89"/>
                    <a:pt x="149" y="88"/>
                    <a:pt x="143" y="88"/>
                  </a:cubicBezTo>
                  <a:cubicBezTo>
                    <a:pt x="132" y="88"/>
                    <a:pt x="116" y="91"/>
                    <a:pt x="110" y="93"/>
                  </a:cubicBezTo>
                  <a:cubicBezTo>
                    <a:pt x="109" y="94"/>
                    <a:pt x="109" y="94"/>
                    <a:pt x="109" y="94"/>
                  </a:cubicBezTo>
                  <a:cubicBezTo>
                    <a:pt x="109" y="94"/>
                    <a:pt x="109" y="94"/>
                    <a:pt x="109" y="94"/>
                  </a:cubicBezTo>
                  <a:cubicBezTo>
                    <a:pt x="105" y="93"/>
                    <a:pt x="100" y="91"/>
                    <a:pt x="97" y="90"/>
                  </a:cubicBezTo>
                  <a:cubicBezTo>
                    <a:pt x="98" y="86"/>
                    <a:pt x="105" y="83"/>
                    <a:pt x="108" y="80"/>
                  </a:cubicBezTo>
                  <a:close/>
                  <a:moveTo>
                    <a:pt x="112" y="99"/>
                  </a:moveTo>
                  <a:cubicBezTo>
                    <a:pt x="113" y="97"/>
                    <a:pt x="113" y="97"/>
                    <a:pt x="113" y="97"/>
                  </a:cubicBezTo>
                  <a:cubicBezTo>
                    <a:pt x="119" y="95"/>
                    <a:pt x="133" y="92"/>
                    <a:pt x="143" y="92"/>
                  </a:cubicBezTo>
                  <a:cubicBezTo>
                    <a:pt x="149" y="92"/>
                    <a:pt x="151" y="93"/>
                    <a:pt x="151" y="93"/>
                  </a:cubicBezTo>
                  <a:cubicBezTo>
                    <a:pt x="153" y="98"/>
                    <a:pt x="147" y="108"/>
                    <a:pt x="142" y="113"/>
                  </a:cubicBezTo>
                  <a:cubicBezTo>
                    <a:pt x="142" y="113"/>
                    <a:pt x="142" y="113"/>
                    <a:pt x="142" y="113"/>
                  </a:cubicBezTo>
                  <a:cubicBezTo>
                    <a:pt x="140" y="115"/>
                    <a:pt x="138" y="117"/>
                    <a:pt x="131" y="118"/>
                  </a:cubicBezTo>
                  <a:cubicBezTo>
                    <a:pt x="127" y="119"/>
                    <a:pt x="124" y="119"/>
                    <a:pt x="122" y="119"/>
                  </a:cubicBezTo>
                  <a:cubicBezTo>
                    <a:pt x="117" y="119"/>
                    <a:pt x="116" y="118"/>
                    <a:pt x="116" y="117"/>
                  </a:cubicBezTo>
                  <a:cubicBezTo>
                    <a:pt x="114" y="115"/>
                    <a:pt x="114" y="106"/>
                    <a:pt x="114" y="101"/>
                  </a:cubicBezTo>
                  <a:cubicBezTo>
                    <a:pt x="114" y="101"/>
                    <a:pt x="114" y="101"/>
                    <a:pt x="114" y="101"/>
                  </a:cubicBezTo>
                  <a:lnTo>
                    <a:pt x="112" y="99"/>
                  </a:lnTo>
                  <a:close/>
                  <a:moveTo>
                    <a:pt x="77" y="113"/>
                  </a:moveTo>
                  <a:cubicBezTo>
                    <a:pt x="77" y="112"/>
                    <a:pt x="77" y="112"/>
                    <a:pt x="77" y="112"/>
                  </a:cubicBezTo>
                  <a:cubicBezTo>
                    <a:pt x="74" y="106"/>
                    <a:pt x="70" y="98"/>
                    <a:pt x="75" y="92"/>
                  </a:cubicBezTo>
                  <a:cubicBezTo>
                    <a:pt x="77" y="90"/>
                    <a:pt x="79" y="89"/>
                    <a:pt x="82" y="89"/>
                  </a:cubicBezTo>
                  <a:cubicBezTo>
                    <a:pt x="85" y="89"/>
                    <a:pt x="89" y="91"/>
                    <a:pt x="91" y="95"/>
                  </a:cubicBezTo>
                  <a:cubicBezTo>
                    <a:pt x="92" y="95"/>
                    <a:pt x="92" y="95"/>
                    <a:pt x="92" y="95"/>
                  </a:cubicBezTo>
                  <a:cubicBezTo>
                    <a:pt x="94" y="99"/>
                    <a:pt x="94" y="107"/>
                    <a:pt x="94" y="107"/>
                  </a:cubicBezTo>
                  <a:cubicBezTo>
                    <a:pt x="99" y="109"/>
                    <a:pt x="99" y="109"/>
                    <a:pt x="99" y="109"/>
                  </a:cubicBezTo>
                  <a:cubicBezTo>
                    <a:pt x="99" y="109"/>
                    <a:pt x="98" y="100"/>
                    <a:pt x="97" y="94"/>
                  </a:cubicBezTo>
                  <a:cubicBezTo>
                    <a:pt x="108" y="99"/>
                    <a:pt x="108" y="99"/>
                    <a:pt x="108" y="99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10" y="102"/>
                    <a:pt x="110" y="102"/>
                    <a:pt x="110" y="102"/>
                  </a:cubicBezTo>
                  <a:cubicBezTo>
                    <a:pt x="110" y="106"/>
                    <a:pt x="110" y="115"/>
                    <a:pt x="112" y="119"/>
                  </a:cubicBezTo>
                  <a:cubicBezTo>
                    <a:pt x="114" y="122"/>
                    <a:pt x="117" y="123"/>
                    <a:pt x="122" y="123"/>
                  </a:cubicBezTo>
                  <a:cubicBezTo>
                    <a:pt x="124" y="123"/>
                    <a:pt x="127" y="123"/>
                    <a:pt x="131" y="122"/>
                  </a:cubicBezTo>
                  <a:cubicBezTo>
                    <a:pt x="140" y="121"/>
                    <a:pt x="142" y="118"/>
                    <a:pt x="144" y="116"/>
                  </a:cubicBezTo>
                  <a:cubicBezTo>
                    <a:pt x="145" y="116"/>
                    <a:pt x="145" y="116"/>
                    <a:pt x="145" y="116"/>
                  </a:cubicBezTo>
                  <a:cubicBezTo>
                    <a:pt x="150" y="111"/>
                    <a:pt x="155" y="103"/>
                    <a:pt x="155" y="96"/>
                  </a:cubicBezTo>
                  <a:cubicBezTo>
                    <a:pt x="157" y="96"/>
                    <a:pt x="159" y="95"/>
                    <a:pt x="161" y="95"/>
                  </a:cubicBezTo>
                  <a:cubicBezTo>
                    <a:pt x="161" y="102"/>
                    <a:pt x="164" y="109"/>
                    <a:pt x="166" y="113"/>
                  </a:cubicBezTo>
                  <a:cubicBezTo>
                    <a:pt x="167" y="113"/>
                    <a:pt x="167" y="113"/>
                    <a:pt x="167" y="113"/>
                  </a:cubicBezTo>
                  <a:cubicBezTo>
                    <a:pt x="168" y="114"/>
                    <a:pt x="169" y="116"/>
                    <a:pt x="174" y="116"/>
                  </a:cubicBezTo>
                  <a:cubicBezTo>
                    <a:pt x="174" y="116"/>
                    <a:pt x="175" y="116"/>
                    <a:pt x="176" y="116"/>
                  </a:cubicBezTo>
                  <a:cubicBezTo>
                    <a:pt x="177" y="116"/>
                    <a:pt x="178" y="116"/>
                    <a:pt x="178" y="116"/>
                  </a:cubicBezTo>
                  <a:cubicBezTo>
                    <a:pt x="177" y="124"/>
                    <a:pt x="176" y="131"/>
                    <a:pt x="175" y="134"/>
                  </a:cubicBezTo>
                  <a:cubicBezTo>
                    <a:pt x="173" y="141"/>
                    <a:pt x="172" y="146"/>
                    <a:pt x="171" y="151"/>
                  </a:cubicBezTo>
                  <a:cubicBezTo>
                    <a:pt x="170" y="157"/>
                    <a:pt x="168" y="161"/>
                    <a:pt x="167" y="167"/>
                  </a:cubicBezTo>
                  <a:cubicBezTo>
                    <a:pt x="166" y="169"/>
                    <a:pt x="153" y="172"/>
                    <a:pt x="148" y="171"/>
                  </a:cubicBezTo>
                  <a:cubicBezTo>
                    <a:pt x="142" y="169"/>
                    <a:pt x="136" y="166"/>
                    <a:pt x="132" y="164"/>
                  </a:cubicBezTo>
                  <a:cubicBezTo>
                    <a:pt x="127" y="161"/>
                    <a:pt x="124" y="159"/>
                    <a:pt x="120" y="157"/>
                  </a:cubicBezTo>
                  <a:cubicBezTo>
                    <a:pt x="108" y="151"/>
                    <a:pt x="103" y="148"/>
                    <a:pt x="97" y="117"/>
                  </a:cubicBezTo>
                  <a:cubicBezTo>
                    <a:pt x="95" y="117"/>
                    <a:pt x="95" y="117"/>
                    <a:pt x="95" y="117"/>
                  </a:cubicBezTo>
                  <a:cubicBezTo>
                    <a:pt x="95" y="117"/>
                    <a:pt x="95" y="118"/>
                    <a:pt x="95" y="119"/>
                  </a:cubicBezTo>
                  <a:cubicBezTo>
                    <a:pt x="94" y="120"/>
                    <a:pt x="92" y="122"/>
                    <a:pt x="89" y="121"/>
                  </a:cubicBezTo>
                  <a:cubicBezTo>
                    <a:pt x="88" y="121"/>
                    <a:pt x="88" y="121"/>
                    <a:pt x="88" y="121"/>
                  </a:cubicBezTo>
                  <a:cubicBezTo>
                    <a:pt x="85" y="120"/>
                    <a:pt x="80" y="118"/>
                    <a:pt x="77" y="113"/>
                  </a:cubicBezTo>
                  <a:close/>
                  <a:moveTo>
                    <a:pt x="131" y="243"/>
                  </a:moveTo>
                  <a:cubicBezTo>
                    <a:pt x="96" y="217"/>
                    <a:pt x="89" y="208"/>
                    <a:pt x="88" y="200"/>
                  </a:cubicBezTo>
                  <a:cubicBezTo>
                    <a:pt x="87" y="194"/>
                    <a:pt x="90" y="182"/>
                    <a:pt x="92" y="175"/>
                  </a:cubicBezTo>
                  <a:cubicBezTo>
                    <a:pt x="93" y="176"/>
                    <a:pt x="93" y="176"/>
                    <a:pt x="93" y="176"/>
                  </a:cubicBezTo>
                  <a:cubicBezTo>
                    <a:pt x="98" y="165"/>
                    <a:pt x="96" y="154"/>
                    <a:pt x="95" y="147"/>
                  </a:cubicBezTo>
                  <a:cubicBezTo>
                    <a:pt x="95" y="146"/>
                    <a:pt x="95" y="146"/>
                    <a:pt x="95" y="146"/>
                  </a:cubicBezTo>
                  <a:cubicBezTo>
                    <a:pt x="94" y="140"/>
                    <a:pt x="92" y="126"/>
                    <a:pt x="92" y="123"/>
                  </a:cubicBezTo>
                  <a:cubicBezTo>
                    <a:pt x="93" y="123"/>
                    <a:pt x="95" y="122"/>
                    <a:pt x="96" y="121"/>
                  </a:cubicBezTo>
                  <a:cubicBezTo>
                    <a:pt x="101" y="149"/>
                    <a:pt x="107" y="152"/>
                    <a:pt x="119" y="159"/>
                  </a:cubicBezTo>
                  <a:cubicBezTo>
                    <a:pt x="123" y="160"/>
                    <a:pt x="126" y="162"/>
                    <a:pt x="131" y="165"/>
                  </a:cubicBezTo>
                  <a:cubicBezTo>
                    <a:pt x="135" y="168"/>
                    <a:pt x="141" y="171"/>
                    <a:pt x="147" y="173"/>
                  </a:cubicBezTo>
                  <a:cubicBezTo>
                    <a:pt x="148" y="173"/>
                    <a:pt x="150" y="173"/>
                    <a:pt x="151" y="173"/>
                  </a:cubicBezTo>
                  <a:cubicBezTo>
                    <a:pt x="158" y="173"/>
                    <a:pt x="167" y="170"/>
                    <a:pt x="169" y="167"/>
                  </a:cubicBezTo>
                  <a:cubicBezTo>
                    <a:pt x="169" y="167"/>
                    <a:pt x="169" y="166"/>
                    <a:pt x="169" y="166"/>
                  </a:cubicBezTo>
                  <a:cubicBezTo>
                    <a:pt x="169" y="173"/>
                    <a:pt x="169" y="186"/>
                    <a:pt x="170" y="195"/>
                  </a:cubicBezTo>
                  <a:cubicBezTo>
                    <a:pt x="172" y="207"/>
                    <a:pt x="151" y="237"/>
                    <a:pt x="131" y="243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î$ľiḓé"/>
            <p:cNvSpPr/>
            <p:nvPr/>
          </p:nvSpPr>
          <p:spPr bwMode="auto">
            <a:xfrm>
              <a:off x="5657447" y="2088096"/>
              <a:ext cx="898059" cy="904711"/>
            </a:xfrm>
            <a:custGeom>
              <a:avLst/>
              <a:gdLst/>
              <a:ahLst/>
              <a:cxnLst>
                <a:cxn ang="0">
                  <a:pos x="100" y="177"/>
                </a:cxn>
                <a:cxn ang="0">
                  <a:pos x="102" y="180"/>
                </a:cxn>
                <a:cxn ang="0">
                  <a:pos x="188" y="172"/>
                </a:cxn>
                <a:cxn ang="0">
                  <a:pos x="177" y="207"/>
                </a:cxn>
                <a:cxn ang="0">
                  <a:pos x="139" y="183"/>
                </a:cxn>
                <a:cxn ang="0">
                  <a:pos x="138" y="177"/>
                </a:cxn>
                <a:cxn ang="0">
                  <a:pos x="144" y="179"/>
                </a:cxn>
                <a:cxn ang="0">
                  <a:pos x="162" y="182"/>
                </a:cxn>
                <a:cxn ang="0">
                  <a:pos x="166" y="182"/>
                </a:cxn>
                <a:cxn ang="0">
                  <a:pos x="172" y="182"/>
                </a:cxn>
                <a:cxn ang="0">
                  <a:pos x="101" y="133"/>
                </a:cxn>
                <a:cxn ang="0">
                  <a:pos x="148" y="103"/>
                </a:cxn>
                <a:cxn ang="0">
                  <a:pos x="183" y="132"/>
                </a:cxn>
                <a:cxn ang="0">
                  <a:pos x="185" y="157"/>
                </a:cxn>
                <a:cxn ang="0">
                  <a:pos x="173" y="151"/>
                </a:cxn>
                <a:cxn ang="0">
                  <a:pos x="148" y="175"/>
                </a:cxn>
                <a:cxn ang="0">
                  <a:pos x="143" y="177"/>
                </a:cxn>
                <a:cxn ang="0">
                  <a:pos x="113" y="151"/>
                </a:cxn>
                <a:cxn ang="0">
                  <a:pos x="99" y="169"/>
                </a:cxn>
                <a:cxn ang="0">
                  <a:pos x="99" y="163"/>
                </a:cxn>
                <a:cxn ang="0">
                  <a:pos x="107" y="121"/>
                </a:cxn>
                <a:cxn ang="0">
                  <a:pos x="142" y="42"/>
                </a:cxn>
                <a:cxn ang="0">
                  <a:pos x="176" y="117"/>
                </a:cxn>
                <a:cxn ang="0">
                  <a:pos x="148" y="101"/>
                </a:cxn>
                <a:cxn ang="0">
                  <a:pos x="107" y="121"/>
                </a:cxn>
                <a:cxn ang="0">
                  <a:pos x="0" y="17"/>
                </a:cxn>
                <a:cxn ang="0">
                  <a:pos x="86" y="89"/>
                </a:cxn>
                <a:cxn ang="0">
                  <a:pos x="71" y="103"/>
                </a:cxn>
                <a:cxn ang="0">
                  <a:pos x="105" y="123"/>
                </a:cxn>
                <a:cxn ang="0">
                  <a:pos x="99" y="132"/>
                </a:cxn>
                <a:cxn ang="0">
                  <a:pos x="90" y="149"/>
                </a:cxn>
                <a:cxn ang="0">
                  <a:pos x="81" y="162"/>
                </a:cxn>
                <a:cxn ang="0">
                  <a:pos x="90" y="242"/>
                </a:cxn>
                <a:cxn ang="0">
                  <a:pos x="150" y="268"/>
                </a:cxn>
                <a:cxn ang="0">
                  <a:pos x="204" y="188"/>
                </a:cxn>
                <a:cxn ang="0">
                  <a:pos x="207" y="138"/>
                </a:cxn>
                <a:cxn ang="0">
                  <a:pos x="204" y="136"/>
                </a:cxn>
                <a:cxn ang="0">
                  <a:pos x="200" y="131"/>
                </a:cxn>
                <a:cxn ang="0">
                  <a:pos x="187" y="137"/>
                </a:cxn>
                <a:cxn ang="0">
                  <a:pos x="178" y="119"/>
                </a:cxn>
                <a:cxn ang="0">
                  <a:pos x="205" y="100"/>
                </a:cxn>
                <a:cxn ang="0">
                  <a:pos x="191" y="88"/>
                </a:cxn>
                <a:cxn ang="0">
                  <a:pos x="266" y="17"/>
                </a:cxn>
              </a:cxnLst>
              <a:rect l="0" t="0" r="r" b="b"/>
              <a:pathLst>
                <a:path w="266" h="268">
                  <a:moveTo>
                    <a:pt x="102" y="180"/>
                  </a:moveTo>
                  <a:cubicBezTo>
                    <a:pt x="102" y="180"/>
                    <a:pt x="101" y="179"/>
                    <a:pt x="100" y="177"/>
                  </a:cubicBezTo>
                  <a:cubicBezTo>
                    <a:pt x="101" y="178"/>
                    <a:pt x="102" y="179"/>
                    <a:pt x="103" y="180"/>
                  </a:cubicBezTo>
                  <a:cubicBezTo>
                    <a:pt x="102" y="180"/>
                    <a:pt x="102" y="180"/>
                    <a:pt x="102" y="180"/>
                  </a:cubicBezTo>
                  <a:moveTo>
                    <a:pt x="172" y="182"/>
                  </a:moveTo>
                  <a:cubicBezTo>
                    <a:pt x="180" y="182"/>
                    <a:pt x="187" y="181"/>
                    <a:pt x="188" y="172"/>
                  </a:cubicBezTo>
                  <a:cubicBezTo>
                    <a:pt x="189" y="182"/>
                    <a:pt x="186" y="194"/>
                    <a:pt x="183" y="196"/>
                  </a:cubicBezTo>
                  <a:cubicBezTo>
                    <a:pt x="183" y="202"/>
                    <a:pt x="177" y="207"/>
                    <a:pt x="177" y="207"/>
                  </a:cubicBezTo>
                  <a:cubicBezTo>
                    <a:pt x="177" y="207"/>
                    <a:pt x="180" y="214"/>
                    <a:pt x="181" y="218"/>
                  </a:cubicBezTo>
                  <a:cubicBezTo>
                    <a:pt x="173" y="204"/>
                    <a:pt x="161" y="191"/>
                    <a:pt x="139" y="183"/>
                  </a:cubicBezTo>
                  <a:cubicBezTo>
                    <a:pt x="137" y="183"/>
                    <a:pt x="135" y="182"/>
                    <a:pt x="133" y="182"/>
                  </a:cubicBezTo>
                  <a:cubicBezTo>
                    <a:pt x="136" y="181"/>
                    <a:pt x="138" y="179"/>
                    <a:pt x="138" y="177"/>
                  </a:cubicBezTo>
                  <a:cubicBezTo>
                    <a:pt x="140" y="178"/>
                    <a:pt x="141" y="179"/>
                    <a:pt x="143" y="179"/>
                  </a:cubicBezTo>
                  <a:cubicBezTo>
                    <a:pt x="143" y="179"/>
                    <a:pt x="144" y="179"/>
                    <a:pt x="144" y="179"/>
                  </a:cubicBezTo>
                  <a:cubicBezTo>
                    <a:pt x="145" y="179"/>
                    <a:pt x="147" y="178"/>
                    <a:pt x="148" y="178"/>
                  </a:cubicBezTo>
                  <a:cubicBezTo>
                    <a:pt x="150" y="181"/>
                    <a:pt x="154" y="182"/>
                    <a:pt x="162" y="182"/>
                  </a:cubicBezTo>
                  <a:cubicBezTo>
                    <a:pt x="162" y="182"/>
                    <a:pt x="163" y="182"/>
                    <a:pt x="164" y="182"/>
                  </a:cubicBezTo>
                  <a:cubicBezTo>
                    <a:pt x="164" y="182"/>
                    <a:pt x="165" y="182"/>
                    <a:pt x="166" y="182"/>
                  </a:cubicBezTo>
                  <a:cubicBezTo>
                    <a:pt x="167" y="182"/>
                    <a:pt x="168" y="182"/>
                    <a:pt x="169" y="182"/>
                  </a:cubicBezTo>
                  <a:cubicBezTo>
                    <a:pt x="170" y="182"/>
                    <a:pt x="171" y="182"/>
                    <a:pt x="172" y="182"/>
                  </a:cubicBezTo>
                  <a:moveTo>
                    <a:pt x="98" y="164"/>
                  </a:moveTo>
                  <a:cubicBezTo>
                    <a:pt x="99" y="154"/>
                    <a:pt x="99" y="138"/>
                    <a:pt x="101" y="133"/>
                  </a:cubicBezTo>
                  <a:cubicBezTo>
                    <a:pt x="108" y="120"/>
                    <a:pt x="125" y="107"/>
                    <a:pt x="131" y="105"/>
                  </a:cubicBezTo>
                  <a:cubicBezTo>
                    <a:pt x="133" y="104"/>
                    <a:pt x="141" y="103"/>
                    <a:pt x="148" y="103"/>
                  </a:cubicBezTo>
                  <a:cubicBezTo>
                    <a:pt x="152" y="103"/>
                    <a:pt x="156" y="103"/>
                    <a:pt x="158" y="104"/>
                  </a:cubicBezTo>
                  <a:cubicBezTo>
                    <a:pt x="167" y="109"/>
                    <a:pt x="182" y="125"/>
                    <a:pt x="183" y="132"/>
                  </a:cubicBezTo>
                  <a:cubicBezTo>
                    <a:pt x="184" y="136"/>
                    <a:pt x="184" y="143"/>
                    <a:pt x="185" y="151"/>
                  </a:cubicBezTo>
                  <a:cubicBezTo>
                    <a:pt x="185" y="153"/>
                    <a:pt x="185" y="155"/>
                    <a:pt x="185" y="157"/>
                  </a:cubicBezTo>
                  <a:cubicBezTo>
                    <a:pt x="182" y="152"/>
                    <a:pt x="178" y="151"/>
                    <a:pt x="174" y="151"/>
                  </a:cubicBezTo>
                  <a:cubicBezTo>
                    <a:pt x="174" y="151"/>
                    <a:pt x="174" y="151"/>
                    <a:pt x="173" y="151"/>
                  </a:cubicBezTo>
                  <a:cubicBezTo>
                    <a:pt x="167" y="151"/>
                    <a:pt x="148" y="154"/>
                    <a:pt x="148" y="175"/>
                  </a:cubicBezTo>
                  <a:cubicBezTo>
                    <a:pt x="148" y="175"/>
                    <a:pt x="148" y="175"/>
                    <a:pt x="148" y="175"/>
                  </a:cubicBezTo>
                  <a:cubicBezTo>
                    <a:pt x="147" y="176"/>
                    <a:pt x="145" y="177"/>
                    <a:pt x="144" y="177"/>
                  </a:cubicBezTo>
                  <a:cubicBezTo>
                    <a:pt x="144" y="177"/>
                    <a:pt x="143" y="177"/>
                    <a:pt x="143" y="177"/>
                  </a:cubicBezTo>
                  <a:cubicBezTo>
                    <a:pt x="141" y="177"/>
                    <a:pt x="140" y="176"/>
                    <a:pt x="139" y="175"/>
                  </a:cubicBezTo>
                  <a:cubicBezTo>
                    <a:pt x="138" y="154"/>
                    <a:pt x="119" y="151"/>
                    <a:pt x="113" y="151"/>
                  </a:cubicBezTo>
                  <a:cubicBezTo>
                    <a:pt x="113" y="151"/>
                    <a:pt x="113" y="151"/>
                    <a:pt x="112" y="151"/>
                  </a:cubicBezTo>
                  <a:cubicBezTo>
                    <a:pt x="107" y="151"/>
                    <a:pt x="98" y="153"/>
                    <a:pt x="99" y="169"/>
                  </a:cubicBezTo>
                  <a:cubicBezTo>
                    <a:pt x="99" y="171"/>
                    <a:pt x="99" y="172"/>
                    <a:pt x="99" y="173"/>
                  </a:cubicBezTo>
                  <a:cubicBezTo>
                    <a:pt x="98" y="170"/>
                    <a:pt x="98" y="166"/>
                    <a:pt x="99" y="163"/>
                  </a:cubicBezTo>
                  <a:cubicBezTo>
                    <a:pt x="98" y="164"/>
                    <a:pt x="98" y="164"/>
                    <a:pt x="98" y="164"/>
                  </a:cubicBezTo>
                  <a:moveTo>
                    <a:pt x="107" y="121"/>
                  </a:moveTo>
                  <a:cubicBezTo>
                    <a:pt x="109" y="79"/>
                    <a:pt x="109" y="79"/>
                    <a:pt x="109" y="79"/>
                  </a:cubicBezTo>
                  <a:cubicBezTo>
                    <a:pt x="142" y="42"/>
                    <a:pt x="142" y="42"/>
                    <a:pt x="142" y="42"/>
                  </a:cubicBezTo>
                  <a:cubicBezTo>
                    <a:pt x="172" y="77"/>
                    <a:pt x="172" y="77"/>
                    <a:pt x="172" y="77"/>
                  </a:cubicBezTo>
                  <a:cubicBezTo>
                    <a:pt x="176" y="117"/>
                    <a:pt x="176" y="117"/>
                    <a:pt x="176" y="117"/>
                  </a:cubicBezTo>
                  <a:cubicBezTo>
                    <a:pt x="171" y="111"/>
                    <a:pt x="164" y="105"/>
                    <a:pt x="159" y="102"/>
                  </a:cubicBezTo>
                  <a:cubicBezTo>
                    <a:pt x="156" y="101"/>
                    <a:pt x="152" y="101"/>
                    <a:pt x="148" y="101"/>
                  </a:cubicBezTo>
                  <a:cubicBezTo>
                    <a:pt x="140" y="101"/>
                    <a:pt x="132" y="102"/>
                    <a:pt x="130" y="103"/>
                  </a:cubicBezTo>
                  <a:cubicBezTo>
                    <a:pt x="125" y="105"/>
                    <a:pt x="115" y="112"/>
                    <a:pt x="107" y="121"/>
                  </a:cubicBezTo>
                  <a:moveTo>
                    <a:pt x="128" y="0"/>
                  </a:moveTo>
                  <a:cubicBezTo>
                    <a:pt x="47" y="0"/>
                    <a:pt x="0" y="17"/>
                    <a:pt x="0" y="17"/>
                  </a:cubicBezTo>
                  <a:cubicBezTo>
                    <a:pt x="0" y="17"/>
                    <a:pt x="6" y="60"/>
                    <a:pt x="17" y="68"/>
                  </a:cubicBezTo>
                  <a:cubicBezTo>
                    <a:pt x="24" y="72"/>
                    <a:pt x="79" y="84"/>
                    <a:pt x="86" y="89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64" y="103"/>
                    <a:pt x="67" y="103"/>
                    <a:pt x="71" y="103"/>
                  </a:cubicBezTo>
                  <a:cubicBezTo>
                    <a:pt x="83" y="103"/>
                    <a:pt x="98" y="107"/>
                    <a:pt x="105" y="113"/>
                  </a:cubicBezTo>
                  <a:cubicBezTo>
                    <a:pt x="105" y="123"/>
                    <a:pt x="105" y="123"/>
                    <a:pt x="105" y="123"/>
                  </a:cubicBezTo>
                  <a:cubicBezTo>
                    <a:pt x="102" y="126"/>
                    <a:pt x="100" y="129"/>
                    <a:pt x="99" y="132"/>
                  </a:cubicBezTo>
                  <a:cubicBezTo>
                    <a:pt x="99" y="132"/>
                    <a:pt x="99" y="132"/>
                    <a:pt x="99" y="132"/>
                  </a:cubicBezTo>
                  <a:cubicBezTo>
                    <a:pt x="98" y="134"/>
                    <a:pt x="98" y="138"/>
                    <a:pt x="97" y="144"/>
                  </a:cubicBezTo>
                  <a:cubicBezTo>
                    <a:pt x="95" y="144"/>
                    <a:pt x="92" y="146"/>
                    <a:pt x="90" y="149"/>
                  </a:cubicBezTo>
                  <a:cubicBezTo>
                    <a:pt x="93" y="144"/>
                    <a:pt x="91" y="135"/>
                    <a:pt x="75" y="131"/>
                  </a:cubicBezTo>
                  <a:cubicBezTo>
                    <a:pt x="82" y="136"/>
                    <a:pt x="91" y="140"/>
                    <a:pt x="81" y="162"/>
                  </a:cubicBezTo>
                  <a:cubicBezTo>
                    <a:pt x="71" y="184"/>
                    <a:pt x="70" y="197"/>
                    <a:pt x="74" y="205"/>
                  </a:cubicBezTo>
                  <a:cubicBezTo>
                    <a:pt x="74" y="216"/>
                    <a:pt x="80" y="237"/>
                    <a:pt x="90" y="242"/>
                  </a:cubicBezTo>
                  <a:cubicBezTo>
                    <a:pt x="96" y="256"/>
                    <a:pt x="117" y="268"/>
                    <a:pt x="148" y="268"/>
                  </a:cubicBezTo>
                  <a:cubicBezTo>
                    <a:pt x="148" y="268"/>
                    <a:pt x="149" y="268"/>
                    <a:pt x="150" y="268"/>
                  </a:cubicBezTo>
                  <a:cubicBezTo>
                    <a:pt x="181" y="268"/>
                    <a:pt x="191" y="241"/>
                    <a:pt x="192" y="239"/>
                  </a:cubicBezTo>
                  <a:cubicBezTo>
                    <a:pt x="198" y="238"/>
                    <a:pt x="217" y="219"/>
                    <a:pt x="204" y="188"/>
                  </a:cubicBezTo>
                  <a:cubicBezTo>
                    <a:pt x="211" y="175"/>
                    <a:pt x="206" y="165"/>
                    <a:pt x="197" y="157"/>
                  </a:cubicBezTo>
                  <a:cubicBezTo>
                    <a:pt x="193" y="148"/>
                    <a:pt x="198" y="138"/>
                    <a:pt x="207" y="138"/>
                  </a:cubicBezTo>
                  <a:cubicBezTo>
                    <a:pt x="209" y="138"/>
                    <a:pt x="210" y="138"/>
                    <a:pt x="212" y="139"/>
                  </a:cubicBezTo>
                  <a:cubicBezTo>
                    <a:pt x="210" y="137"/>
                    <a:pt x="207" y="136"/>
                    <a:pt x="204" y="136"/>
                  </a:cubicBezTo>
                  <a:cubicBezTo>
                    <a:pt x="199" y="136"/>
                    <a:pt x="194" y="139"/>
                    <a:pt x="191" y="143"/>
                  </a:cubicBezTo>
                  <a:cubicBezTo>
                    <a:pt x="190" y="137"/>
                    <a:pt x="196" y="132"/>
                    <a:pt x="200" y="131"/>
                  </a:cubicBezTo>
                  <a:cubicBezTo>
                    <a:pt x="199" y="131"/>
                    <a:pt x="199" y="131"/>
                    <a:pt x="198" y="131"/>
                  </a:cubicBezTo>
                  <a:cubicBezTo>
                    <a:pt x="193" y="131"/>
                    <a:pt x="190" y="135"/>
                    <a:pt x="187" y="137"/>
                  </a:cubicBezTo>
                  <a:cubicBezTo>
                    <a:pt x="187" y="134"/>
                    <a:pt x="186" y="132"/>
                    <a:pt x="185" y="131"/>
                  </a:cubicBezTo>
                  <a:cubicBezTo>
                    <a:pt x="185" y="128"/>
                    <a:pt x="182" y="124"/>
                    <a:pt x="178" y="119"/>
                  </a:cubicBezTo>
                  <a:cubicBezTo>
                    <a:pt x="177" y="111"/>
                    <a:pt x="177" y="111"/>
                    <a:pt x="177" y="111"/>
                  </a:cubicBezTo>
                  <a:cubicBezTo>
                    <a:pt x="180" y="106"/>
                    <a:pt x="190" y="100"/>
                    <a:pt x="205" y="100"/>
                  </a:cubicBezTo>
                  <a:cubicBezTo>
                    <a:pt x="207" y="100"/>
                    <a:pt x="209" y="100"/>
                    <a:pt x="212" y="100"/>
                  </a:cubicBezTo>
                  <a:cubicBezTo>
                    <a:pt x="203" y="93"/>
                    <a:pt x="191" y="88"/>
                    <a:pt x="191" y="88"/>
                  </a:cubicBezTo>
                  <a:cubicBezTo>
                    <a:pt x="191" y="88"/>
                    <a:pt x="240" y="69"/>
                    <a:pt x="249" y="67"/>
                  </a:cubicBezTo>
                  <a:cubicBezTo>
                    <a:pt x="259" y="65"/>
                    <a:pt x="266" y="17"/>
                    <a:pt x="266" y="17"/>
                  </a:cubicBezTo>
                  <a:cubicBezTo>
                    <a:pt x="266" y="17"/>
                    <a:pt x="209" y="0"/>
                    <a:pt x="128" y="0"/>
                  </a:cubicBezTo>
                </a:path>
              </a:pathLst>
            </a:custGeom>
            <a:solidFill>
              <a:schemeClr val="bg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íṩlïḑé"/>
            <p:cNvSpPr/>
            <p:nvPr/>
          </p:nvSpPr>
          <p:spPr bwMode="auto">
            <a:xfrm>
              <a:off x="6981253" y="3616459"/>
              <a:ext cx="613674" cy="462334"/>
            </a:xfrm>
            <a:custGeom>
              <a:avLst/>
              <a:gdLst/>
              <a:ahLst/>
              <a:cxnLst>
                <a:cxn ang="0">
                  <a:pos x="81" y="118"/>
                </a:cxn>
                <a:cxn ang="0">
                  <a:pos x="75" y="118"/>
                </a:cxn>
                <a:cxn ang="0">
                  <a:pos x="54" y="97"/>
                </a:cxn>
                <a:cxn ang="0">
                  <a:pos x="37" y="76"/>
                </a:cxn>
                <a:cxn ang="0">
                  <a:pos x="56" y="90"/>
                </a:cxn>
                <a:cxn ang="0">
                  <a:pos x="19" y="64"/>
                </a:cxn>
                <a:cxn ang="0">
                  <a:pos x="33" y="68"/>
                </a:cxn>
                <a:cxn ang="0">
                  <a:pos x="54" y="51"/>
                </a:cxn>
                <a:cxn ang="0">
                  <a:pos x="112" y="41"/>
                </a:cxn>
                <a:cxn ang="0">
                  <a:pos x="170" y="48"/>
                </a:cxn>
                <a:cxn ang="0">
                  <a:pos x="132" y="34"/>
                </a:cxn>
                <a:cxn ang="0">
                  <a:pos x="172" y="44"/>
                </a:cxn>
                <a:cxn ang="0">
                  <a:pos x="153" y="31"/>
                </a:cxn>
                <a:cxn ang="0">
                  <a:pos x="172" y="36"/>
                </a:cxn>
                <a:cxn ang="0">
                  <a:pos x="149" y="26"/>
                </a:cxn>
                <a:cxn ang="0">
                  <a:pos x="174" y="30"/>
                </a:cxn>
                <a:cxn ang="0">
                  <a:pos x="154" y="22"/>
                </a:cxn>
                <a:cxn ang="0">
                  <a:pos x="180" y="29"/>
                </a:cxn>
                <a:cxn ang="0">
                  <a:pos x="155" y="17"/>
                </a:cxn>
                <a:cxn ang="0">
                  <a:pos x="171" y="18"/>
                </a:cxn>
                <a:cxn ang="0">
                  <a:pos x="63" y="9"/>
                </a:cxn>
                <a:cxn ang="0">
                  <a:pos x="12" y="38"/>
                </a:cxn>
                <a:cxn ang="0">
                  <a:pos x="8" y="61"/>
                </a:cxn>
                <a:cxn ang="0">
                  <a:pos x="7" y="92"/>
                </a:cxn>
                <a:cxn ang="0">
                  <a:pos x="40" y="125"/>
                </a:cxn>
                <a:cxn ang="0">
                  <a:pos x="111" y="135"/>
                </a:cxn>
                <a:cxn ang="0">
                  <a:pos x="161" y="126"/>
                </a:cxn>
                <a:cxn ang="0">
                  <a:pos x="156" y="98"/>
                </a:cxn>
                <a:cxn ang="0">
                  <a:pos x="169" y="100"/>
                </a:cxn>
                <a:cxn ang="0">
                  <a:pos x="153" y="93"/>
                </a:cxn>
                <a:cxn ang="0">
                  <a:pos x="170" y="94"/>
                </a:cxn>
                <a:cxn ang="0">
                  <a:pos x="150" y="90"/>
                </a:cxn>
                <a:cxn ang="0">
                  <a:pos x="164" y="84"/>
                </a:cxn>
                <a:cxn ang="0">
                  <a:pos x="144" y="85"/>
                </a:cxn>
                <a:cxn ang="0">
                  <a:pos x="142" y="99"/>
                </a:cxn>
                <a:cxn ang="0">
                  <a:pos x="138" y="102"/>
                </a:cxn>
                <a:cxn ang="0">
                  <a:pos x="118" y="112"/>
                </a:cxn>
                <a:cxn ang="0">
                  <a:pos x="99" y="118"/>
                </a:cxn>
                <a:cxn ang="0">
                  <a:pos x="81" y="118"/>
                </a:cxn>
              </a:cxnLst>
              <a:rect l="0" t="0" r="r" b="b"/>
              <a:pathLst>
                <a:path w="182" h="137">
                  <a:moveTo>
                    <a:pt x="81" y="118"/>
                  </a:moveTo>
                  <a:cubicBezTo>
                    <a:pt x="80" y="117"/>
                    <a:pt x="77" y="118"/>
                    <a:pt x="75" y="118"/>
                  </a:cubicBezTo>
                  <a:cubicBezTo>
                    <a:pt x="67" y="115"/>
                    <a:pt x="58" y="105"/>
                    <a:pt x="54" y="97"/>
                  </a:cubicBezTo>
                  <a:cubicBezTo>
                    <a:pt x="49" y="88"/>
                    <a:pt x="43" y="82"/>
                    <a:pt x="37" y="76"/>
                  </a:cubicBezTo>
                  <a:cubicBezTo>
                    <a:pt x="43" y="78"/>
                    <a:pt x="50" y="84"/>
                    <a:pt x="56" y="90"/>
                  </a:cubicBezTo>
                  <a:cubicBezTo>
                    <a:pt x="42" y="73"/>
                    <a:pt x="31" y="67"/>
                    <a:pt x="19" y="64"/>
                  </a:cubicBezTo>
                  <a:cubicBezTo>
                    <a:pt x="22" y="64"/>
                    <a:pt x="33" y="68"/>
                    <a:pt x="33" y="68"/>
                  </a:cubicBezTo>
                  <a:cubicBezTo>
                    <a:pt x="39" y="60"/>
                    <a:pt x="46" y="55"/>
                    <a:pt x="54" y="51"/>
                  </a:cubicBezTo>
                  <a:cubicBezTo>
                    <a:pt x="83" y="36"/>
                    <a:pt x="112" y="41"/>
                    <a:pt x="112" y="41"/>
                  </a:cubicBezTo>
                  <a:cubicBezTo>
                    <a:pt x="134" y="38"/>
                    <a:pt x="157" y="43"/>
                    <a:pt x="170" y="48"/>
                  </a:cubicBezTo>
                  <a:cubicBezTo>
                    <a:pt x="167" y="45"/>
                    <a:pt x="158" y="40"/>
                    <a:pt x="132" y="34"/>
                  </a:cubicBezTo>
                  <a:cubicBezTo>
                    <a:pt x="143" y="33"/>
                    <a:pt x="165" y="39"/>
                    <a:pt x="172" y="44"/>
                  </a:cubicBezTo>
                  <a:cubicBezTo>
                    <a:pt x="169" y="41"/>
                    <a:pt x="168" y="37"/>
                    <a:pt x="153" y="31"/>
                  </a:cubicBezTo>
                  <a:cubicBezTo>
                    <a:pt x="159" y="32"/>
                    <a:pt x="161" y="32"/>
                    <a:pt x="172" y="36"/>
                  </a:cubicBezTo>
                  <a:cubicBezTo>
                    <a:pt x="172" y="36"/>
                    <a:pt x="167" y="33"/>
                    <a:pt x="149" y="26"/>
                  </a:cubicBezTo>
                  <a:cubicBezTo>
                    <a:pt x="149" y="26"/>
                    <a:pt x="162" y="29"/>
                    <a:pt x="174" y="30"/>
                  </a:cubicBezTo>
                  <a:cubicBezTo>
                    <a:pt x="174" y="30"/>
                    <a:pt x="171" y="28"/>
                    <a:pt x="154" y="22"/>
                  </a:cubicBezTo>
                  <a:cubicBezTo>
                    <a:pt x="160" y="21"/>
                    <a:pt x="169" y="22"/>
                    <a:pt x="180" y="29"/>
                  </a:cubicBezTo>
                  <a:cubicBezTo>
                    <a:pt x="172" y="18"/>
                    <a:pt x="166" y="18"/>
                    <a:pt x="155" y="17"/>
                  </a:cubicBezTo>
                  <a:cubicBezTo>
                    <a:pt x="164" y="14"/>
                    <a:pt x="163" y="15"/>
                    <a:pt x="171" y="18"/>
                  </a:cubicBezTo>
                  <a:cubicBezTo>
                    <a:pt x="144" y="0"/>
                    <a:pt x="97" y="2"/>
                    <a:pt x="63" y="9"/>
                  </a:cubicBezTo>
                  <a:cubicBezTo>
                    <a:pt x="28" y="17"/>
                    <a:pt x="18" y="32"/>
                    <a:pt x="12" y="38"/>
                  </a:cubicBezTo>
                  <a:cubicBezTo>
                    <a:pt x="6" y="44"/>
                    <a:pt x="6" y="57"/>
                    <a:pt x="8" y="61"/>
                  </a:cubicBezTo>
                  <a:cubicBezTo>
                    <a:pt x="3" y="63"/>
                    <a:pt x="0" y="77"/>
                    <a:pt x="7" y="92"/>
                  </a:cubicBezTo>
                  <a:cubicBezTo>
                    <a:pt x="14" y="107"/>
                    <a:pt x="31" y="121"/>
                    <a:pt x="40" y="125"/>
                  </a:cubicBezTo>
                  <a:cubicBezTo>
                    <a:pt x="45" y="129"/>
                    <a:pt x="78" y="137"/>
                    <a:pt x="111" y="135"/>
                  </a:cubicBezTo>
                  <a:cubicBezTo>
                    <a:pt x="135" y="133"/>
                    <a:pt x="148" y="126"/>
                    <a:pt x="161" y="126"/>
                  </a:cubicBezTo>
                  <a:cubicBezTo>
                    <a:pt x="170" y="127"/>
                    <a:pt x="182" y="103"/>
                    <a:pt x="156" y="98"/>
                  </a:cubicBezTo>
                  <a:cubicBezTo>
                    <a:pt x="156" y="98"/>
                    <a:pt x="164" y="98"/>
                    <a:pt x="169" y="100"/>
                  </a:cubicBezTo>
                  <a:cubicBezTo>
                    <a:pt x="165" y="96"/>
                    <a:pt x="153" y="93"/>
                    <a:pt x="153" y="93"/>
                  </a:cubicBezTo>
                  <a:cubicBezTo>
                    <a:pt x="170" y="94"/>
                    <a:pt x="170" y="94"/>
                    <a:pt x="170" y="94"/>
                  </a:cubicBezTo>
                  <a:cubicBezTo>
                    <a:pt x="170" y="94"/>
                    <a:pt x="159" y="89"/>
                    <a:pt x="150" y="90"/>
                  </a:cubicBezTo>
                  <a:cubicBezTo>
                    <a:pt x="152" y="85"/>
                    <a:pt x="162" y="84"/>
                    <a:pt x="164" y="84"/>
                  </a:cubicBezTo>
                  <a:cubicBezTo>
                    <a:pt x="160" y="81"/>
                    <a:pt x="144" y="85"/>
                    <a:pt x="144" y="85"/>
                  </a:cubicBezTo>
                  <a:cubicBezTo>
                    <a:pt x="144" y="89"/>
                    <a:pt x="145" y="95"/>
                    <a:pt x="142" y="99"/>
                  </a:cubicBezTo>
                  <a:cubicBezTo>
                    <a:pt x="140" y="101"/>
                    <a:pt x="139" y="101"/>
                    <a:pt x="138" y="102"/>
                  </a:cubicBezTo>
                  <a:cubicBezTo>
                    <a:pt x="127" y="106"/>
                    <a:pt x="123" y="110"/>
                    <a:pt x="118" y="112"/>
                  </a:cubicBezTo>
                  <a:cubicBezTo>
                    <a:pt x="110" y="115"/>
                    <a:pt x="104" y="117"/>
                    <a:pt x="99" y="118"/>
                  </a:cubicBezTo>
                  <a:cubicBezTo>
                    <a:pt x="95" y="119"/>
                    <a:pt x="81" y="118"/>
                    <a:pt x="81" y="118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îṥ1îḓè"/>
            <p:cNvSpPr/>
            <p:nvPr/>
          </p:nvSpPr>
          <p:spPr bwMode="auto">
            <a:xfrm>
              <a:off x="7476848" y="3461794"/>
              <a:ext cx="327626" cy="688512"/>
            </a:xfrm>
            <a:custGeom>
              <a:avLst/>
              <a:gdLst/>
              <a:ahLst/>
              <a:cxnLst>
                <a:cxn ang="0">
                  <a:pos x="13" y="171"/>
                </a:cxn>
                <a:cxn ang="0">
                  <a:pos x="30" y="195"/>
                </a:cxn>
                <a:cxn ang="0">
                  <a:pos x="80" y="203"/>
                </a:cxn>
                <a:cxn ang="0">
                  <a:pos x="96" y="104"/>
                </a:cxn>
                <a:cxn ang="0">
                  <a:pos x="80" y="0"/>
                </a:cxn>
                <a:cxn ang="0">
                  <a:pos x="21" y="21"/>
                </a:cxn>
                <a:cxn ang="0">
                  <a:pos x="0" y="74"/>
                </a:cxn>
                <a:cxn ang="0">
                  <a:pos x="25" y="78"/>
                </a:cxn>
                <a:cxn ang="0">
                  <a:pos x="57" y="123"/>
                </a:cxn>
                <a:cxn ang="0">
                  <a:pos x="7" y="148"/>
                </a:cxn>
                <a:cxn ang="0">
                  <a:pos x="13" y="171"/>
                </a:cxn>
              </a:cxnLst>
              <a:rect l="0" t="0" r="r" b="b"/>
              <a:pathLst>
                <a:path w="97" h="204">
                  <a:moveTo>
                    <a:pt x="13" y="171"/>
                  </a:moveTo>
                  <a:cubicBezTo>
                    <a:pt x="16" y="176"/>
                    <a:pt x="18" y="189"/>
                    <a:pt x="30" y="195"/>
                  </a:cubicBezTo>
                  <a:cubicBezTo>
                    <a:pt x="45" y="203"/>
                    <a:pt x="79" y="204"/>
                    <a:pt x="80" y="203"/>
                  </a:cubicBezTo>
                  <a:cubicBezTo>
                    <a:pt x="80" y="203"/>
                    <a:pt x="96" y="153"/>
                    <a:pt x="96" y="104"/>
                  </a:cubicBezTo>
                  <a:cubicBezTo>
                    <a:pt x="97" y="52"/>
                    <a:pt x="80" y="0"/>
                    <a:pt x="80" y="0"/>
                  </a:cubicBezTo>
                  <a:cubicBezTo>
                    <a:pt x="80" y="0"/>
                    <a:pt x="38" y="8"/>
                    <a:pt x="21" y="21"/>
                  </a:cubicBezTo>
                  <a:cubicBezTo>
                    <a:pt x="12" y="27"/>
                    <a:pt x="6" y="63"/>
                    <a:pt x="0" y="74"/>
                  </a:cubicBezTo>
                  <a:cubicBezTo>
                    <a:pt x="0" y="74"/>
                    <a:pt x="13" y="73"/>
                    <a:pt x="25" y="78"/>
                  </a:cubicBezTo>
                  <a:cubicBezTo>
                    <a:pt x="38" y="83"/>
                    <a:pt x="58" y="94"/>
                    <a:pt x="57" y="123"/>
                  </a:cubicBezTo>
                  <a:cubicBezTo>
                    <a:pt x="56" y="151"/>
                    <a:pt x="24" y="149"/>
                    <a:pt x="7" y="148"/>
                  </a:cubicBezTo>
                  <a:cubicBezTo>
                    <a:pt x="7" y="152"/>
                    <a:pt x="13" y="171"/>
                    <a:pt x="13" y="171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îşlíde"/>
            <p:cNvSpPr/>
            <p:nvPr/>
          </p:nvSpPr>
          <p:spPr bwMode="auto">
            <a:xfrm>
              <a:off x="7227387" y="3744516"/>
              <a:ext cx="242809" cy="274408"/>
            </a:xfrm>
            <a:custGeom>
              <a:avLst/>
              <a:gdLst/>
              <a:ahLst/>
              <a:cxnLst>
                <a:cxn ang="0">
                  <a:pos x="18" y="81"/>
                </a:cxn>
                <a:cxn ang="0">
                  <a:pos x="9" y="81"/>
                </a:cxn>
                <a:cxn ang="0">
                  <a:pos x="4" y="81"/>
                </a:cxn>
                <a:cxn ang="0">
                  <a:pos x="1" y="81"/>
                </a:cxn>
                <a:cxn ang="0">
                  <a:pos x="0" y="79"/>
                </a:cxn>
                <a:cxn ang="0">
                  <a:pos x="4" y="79"/>
                </a:cxn>
                <a:cxn ang="0">
                  <a:pos x="10" y="79"/>
                </a:cxn>
                <a:cxn ang="0">
                  <a:pos x="34" y="77"/>
                </a:cxn>
                <a:cxn ang="0">
                  <a:pos x="52" y="69"/>
                </a:cxn>
                <a:cxn ang="0">
                  <a:pos x="61" y="65"/>
                </a:cxn>
                <a:cxn ang="0">
                  <a:pos x="61" y="65"/>
                </a:cxn>
                <a:cxn ang="0">
                  <a:pos x="70" y="53"/>
                </a:cxn>
                <a:cxn ang="0">
                  <a:pos x="62" y="24"/>
                </a:cxn>
                <a:cxn ang="0">
                  <a:pos x="41" y="4"/>
                </a:cxn>
                <a:cxn ang="0">
                  <a:pos x="31" y="2"/>
                </a:cxn>
                <a:cxn ang="0">
                  <a:pos x="31" y="0"/>
                </a:cxn>
                <a:cxn ang="0">
                  <a:pos x="41" y="2"/>
                </a:cxn>
                <a:cxn ang="0">
                  <a:pos x="64" y="23"/>
                </a:cxn>
                <a:cxn ang="0">
                  <a:pos x="72" y="53"/>
                </a:cxn>
                <a:cxn ang="0">
                  <a:pos x="62" y="66"/>
                </a:cxn>
                <a:cxn ang="0">
                  <a:pos x="61" y="66"/>
                </a:cxn>
                <a:cxn ang="0">
                  <a:pos x="53" y="71"/>
                </a:cxn>
                <a:cxn ang="0">
                  <a:pos x="34" y="79"/>
                </a:cxn>
                <a:cxn ang="0">
                  <a:pos x="18" y="81"/>
                </a:cxn>
              </a:cxnLst>
              <a:rect l="0" t="0" r="r" b="b"/>
              <a:pathLst>
                <a:path w="72" h="81">
                  <a:moveTo>
                    <a:pt x="18" y="81"/>
                  </a:moveTo>
                  <a:cubicBezTo>
                    <a:pt x="14" y="81"/>
                    <a:pt x="11" y="81"/>
                    <a:pt x="9" y="81"/>
                  </a:cubicBezTo>
                  <a:cubicBezTo>
                    <a:pt x="8" y="80"/>
                    <a:pt x="6" y="80"/>
                    <a:pt x="4" y="81"/>
                  </a:cubicBezTo>
                  <a:cubicBezTo>
                    <a:pt x="3" y="81"/>
                    <a:pt x="2" y="81"/>
                    <a:pt x="1" y="8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2" y="79"/>
                    <a:pt x="3" y="79"/>
                    <a:pt x="4" y="79"/>
                  </a:cubicBezTo>
                  <a:cubicBezTo>
                    <a:pt x="6" y="79"/>
                    <a:pt x="8" y="78"/>
                    <a:pt x="10" y="79"/>
                  </a:cubicBezTo>
                  <a:cubicBezTo>
                    <a:pt x="12" y="80"/>
                    <a:pt x="23" y="81"/>
                    <a:pt x="34" y="77"/>
                  </a:cubicBezTo>
                  <a:cubicBezTo>
                    <a:pt x="41" y="75"/>
                    <a:pt x="46" y="72"/>
                    <a:pt x="52" y="69"/>
                  </a:cubicBezTo>
                  <a:cubicBezTo>
                    <a:pt x="55" y="67"/>
                    <a:pt x="58" y="66"/>
                    <a:pt x="61" y="65"/>
                  </a:cubicBezTo>
                  <a:cubicBezTo>
                    <a:pt x="61" y="65"/>
                    <a:pt x="61" y="65"/>
                    <a:pt x="61" y="65"/>
                  </a:cubicBezTo>
                  <a:cubicBezTo>
                    <a:pt x="69" y="61"/>
                    <a:pt x="70" y="60"/>
                    <a:pt x="70" y="53"/>
                  </a:cubicBezTo>
                  <a:cubicBezTo>
                    <a:pt x="70" y="43"/>
                    <a:pt x="67" y="32"/>
                    <a:pt x="62" y="24"/>
                  </a:cubicBezTo>
                  <a:cubicBezTo>
                    <a:pt x="55" y="12"/>
                    <a:pt x="48" y="5"/>
                    <a:pt x="41" y="4"/>
                  </a:cubicBezTo>
                  <a:cubicBezTo>
                    <a:pt x="35" y="3"/>
                    <a:pt x="31" y="2"/>
                    <a:pt x="31" y="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6" y="1"/>
                    <a:pt x="41" y="2"/>
                  </a:cubicBezTo>
                  <a:cubicBezTo>
                    <a:pt x="49" y="3"/>
                    <a:pt x="56" y="10"/>
                    <a:pt x="64" y="23"/>
                  </a:cubicBezTo>
                  <a:cubicBezTo>
                    <a:pt x="69" y="32"/>
                    <a:pt x="72" y="43"/>
                    <a:pt x="72" y="53"/>
                  </a:cubicBezTo>
                  <a:cubicBezTo>
                    <a:pt x="72" y="62"/>
                    <a:pt x="69" y="63"/>
                    <a:pt x="62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59" y="68"/>
                    <a:pt x="56" y="69"/>
                    <a:pt x="53" y="71"/>
                  </a:cubicBezTo>
                  <a:cubicBezTo>
                    <a:pt x="47" y="73"/>
                    <a:pt x="41" y="77"/>
                    <a:pt x="34" y="79"/>
                  </a:cubicBezTo>
                  <a:cubicBezTo>
                    <a:pt x="29" y="81"/>
                    <a:pt x="23" y="81"/>
                    <a:pt x="18" y="81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iśḻiḓê"/>
            <p:cNvSpPr/>
            <p:nvPr/>
          </p:nvSpPr>
          <p:spPr bwMode="auto">
            <a:xfrm>
              <a:off x="6974601" y="2976177"/>
              <a:ext cx="144688" cy="144688"/>
            </a:xfrm>
            <a:custGeom>
              <a:avLst/>
              <a:gdLst/>
              <a:ahLst/>
              <a:cxnLst>
                <a:cxn ang="0">
                  <a:pos x="28" y="43"/>
                </a:cxn>
                <a:cxn ang="0">
                  <a:pos x="27" y="43"/>
                </a:cxn>
                <a:cxn ang="0">
                  <a:pos x="3" y="10"/>
                </a:cxn>
                <a:cxn ang="0">
                  <a:pos x="21" y="0"/>
                </a:cxn>
                <a:cxn ang="0">
                  <a:pos x="23" y="1"/>
                </a:cxn>
                <a:cxn ang="0">
                  <a:pos x="23" y="1"/>
                </a:cxn>
                <a:cxn ang="0">
                  <a:pos x="34" y="7"/>
                </a:cxn>
                <a:cxn ang="0">
                  <a:pos x="42" y="23"/>
                </a:cxn>
                <a:cxn ang="0">
                  <a:pos x="33" y="36"/>
                </a:cxn>
                <a:cxn ang="0">
                  <a:pos x="33" y="39"/>
                </a:cxn>
                <a:cxn ang="0">
                  <a:pos x="28" y="43"/>
                </a:cxn>
                <a:cxn ang="0">
                  <a:pos x="21" y="4"/>
                </a:cxn>
                <a:cxn ang="0">
                  <a:pos x="7" y="11"/>
                </a:cxn>
                <a:cxn ang="0">
                  <a:pos x="28" y="38"/>
                </a:cxn>
                <a:cxn ang="0">
                  <a:pos x="29" y="37"/>
                </a:cxn>
                <a:cxn ang="0">
                  <a:pos x="29" y="35"/>
                </a:cxn>
                <a:cxn ang="0">
                  <a:pos x="30" y="34"/>
                </a:cxn>
                <a:cxn ang="0">
                  <a:pos x="38" y="22"/>
                </a:cxn>
                <a:cxn ang="0">
                  <a:pos x="31" y="9"/>
                </a:cxn>
                <a:cxn ang="0">
                  <a:pos x="23" y="5"/>
                </a:cxn>
                <a:cxn ang="0">
                  <a:pos x="22" y="4"/>
                </a:cxn>
                <a:cxn ang="0">
                  <a:pos x="21" y="4"/>
                </a:cxn>
              </a:cxnLst>
              <a:rect l="0" t="0" r="r" b="b"/>
              <a:pathLst>
                <a:path w="43" h="43">
                  <a:moveTo>
                    <a:pt x="28" y="43"/>
                  </a:moveTo>
                  <a:cubicBezTo>
                    <a:pt x="27" y="43"/>
                    <a:pt x="27" y="43"/>
                    <a:pt x="27" y="43"/>
                  </a:cubicBezTo>
                  <a:cubicBezTo>
                    <a:pt x="21" y="39"/>
                    <a:pt x="0" y="17"/>
                    <a:pt x="3" y="10"/>
                  </a:cubicBezTo>
                  <a:cubicBezTo>
                    <a:pt x="6" y="4"/>
                    <a:pt x="14" y="0"/>
                    <a:pt x="21" y="0"/>
                  </a:cubicBezTo>
                  <a:cubicBezTo>
                    <a:pt x="21" y="0"/>
                    <a:pt x="22" y="0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6" y="1"/>
                    <a:pt x="29" y="1"/>
                    <a:pt x="34" y="7"/>
                  </a:cubicBezTo>
                  <a:cubicBezTo>
                    <a:pt x="40" y="13"/>
                    <a:pt x="43" y="18"/>
                    <a:pt x="42" y="23"/>
                  </a:cubicBezTo>
                  <a:cubicBezTo>
                    <a:pt x="41" y="27"/>
                    <a:pt x="35" y="34"/>
                    <a:pt x="33" y="36"/>
                  </a:cubicBezTo>
                  <a:cubicBezTo>
                    <a:pt x="33" y="39"/>
                    <a:pt x="33" y="39"/>
                    <a:pt x="33" y="39"/>
                  </a:cubicBezTo>
                  <a:lnTo>
                    <a:pt x="28" y="43"/>
                  </a:lnTo>
                  <a:close/>
                  <a:moveTo>
                    <a:pt x="21" y="4"/>
                  </a:moveTo>
                  <a:cubicBezTo>
                    <a:pt x="16" y="4"/>
                    <a:pt x="9" y="6"/>
                    <a:pt x="7" y="11"/>
                  </a:cubicBezTo>
                  <a:cubicBezTo>
                    <a:pt x="5" y="15"/>
                    <a:pt x="20" y="32"/>
                    <a:pt x="28" y="38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2" y="32"/>
                    <a:pt x="37" y="25"/>
                    <a:pt x="38" y="22"/>
                  </a:cubicBezTo>
                  <a:cubicBezTo>
                    <a:pt x="39" y="18"/>
                    <a:pt x="36" y="14"/>
                    <a:pt x="31" y="9"/>
                  </a:cubicBezTo>
                  <a:cubicBezTo>
                    <a:pt x="27" y="5"/>
                    <a:pt x="25" y="5"/>
                    <a:pt x="23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1" y="4"/>
                    <a:pt x="21" y="4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ïṧļïḍê"/>
            <p:cNvSpPr/>
            <p:nvPr/>
          </p:nvSpPr>
          <p:spPr bwMode="auto">
            <a:xfrm>
              <a:off x="6856522" y="2858099"/>
              <a:ext cx="148014" cy="134710"/>
            </a:xfrm>
            <a:custGeom>
              <a:avLst/>
              <a:gdLst/>
              <a:ahLst/>
              <a:cxnLst>
                <a:cxn ang="0">
                  <a:pos x="32" y="40"/>
                </a:cxn>
                <a:cxn ang="0">
                  <a:pos x="32" y="40"/>
                </a:cxn>
                <a:cxn ang="0">
                  <a:pos x="1" y="15"/>
                </a:cxn>
                <a:cxn ang="0">
                  <a:pos x="0" y="14"/>
                </a:cxn>
                <a:cxn ang="0">
                  <a:pos x="5" y="9"/>
                </a:cxn>
                <a:cxn ang="0">
                  <a:pos x="8" y="9"/>
                </a:cxn>
                <a:cxn ang="0">
                  <a:pos x="21" y="1"/>
                </a:cxn>
                <a:cxn ang="0">
                  <a:pos x="23" y="0"/>
                </a:cxn>
                <a:cxn ang="0">
                  <a:pos x="37" y="8"/>
                </a:cxn>
                <a:cxn ang="0">
                  <a:pos x="43" y="19"/>
                </a:cxn>
                <a:cxn ang="0">
                  <a:pos x="43" y="20"/>
                </a:cxn>
                <a:cxn ang="0">
                  <a:pos x="34" y="39"/>
                </a:cxn>
                <a:cxn ang="0">
                  <a:pos x="32" y="40"/>
                </a:cxn>
                <a:cxn ang="0">
                  <a:pos x="6" y="15"/>
                </a:cxn>
                <a:cxn ang="0">
                  <a:pos x="32" y="36"/>
                </a:cxn>
                <a:cxn ang="0">
                  <a:pos x="33" y="36"/>
                </a:cxn>
                <a:cxn ang="0">
                  <a:pos x="40" y="20"/>
                </a:cxn>
                <a:cxn ang="0">
                  <a:pos x="39" y="19"/>
                </a:cxn>
                <a:cxn ang="0">
                  <a:pos x="35" y="11"/>
                </a:cxn>
                <a:cxn ang="0">
                  <a:pos x="23" y="4"/>
                </a:cxn>
                <a:cxn ang="0">
                  <a:pos x="22" y="4"/>
                </a:cxn>
                <a:cxn ang="0">
                  <a:pos x="10" y="13"/>
                </a:cxn>
                <a:cxn ang="0">
                  <a:pos x="9" y="13"/>
                </a:cxn>
                <a:cxn ang="0">
                  <a:pos x="7" y="13"/>
                </a:cxn>
                <a:cxn ang="0">
                  <a:pos x="6" y="15"/>
                </a:cxn>
              </a:cxnLst>
              <a:rect l="0" t="0" r="r" b="b"/>
              <a:pathLst>
                <a:path w="44" h="40">
                  <a:moveTo>
                    <a:pt x="32" y="40"/>
                  </a:moveTo>
                  <a:cubicBezTo>
                    <a:pt x="32" y="40"/>
                    <a:pt x="32" y="40"/>
                    <a:pt x="32" y="40"/>
                  </a:cubicBezTo>
                  <a:cubicBezTo>
                    <a:pt x="24" y="40"/>
                    <a:pt x="5" y="21"/>
                    <a:pt x="1" y="1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10" y="8"/>
                    <a:pt x="17" y="2"/>
                    <a:pt x="21" y="1"/>
                  </a:cubicBezTo>
                  <a:cubicBezTo>
                    <a:pt x="22" y="0"/>
                    <a:pt x="23" y="0"/>
                    <a:pt x="23" y="0"/>
                  </a:cubicBezTo>
                  <a:cubicBezTo>
                    <a:pt x="28" y="0"/>
                    <a:pt x="32" y="3"/>
                    <a:pt x="37" y="8"/>
                  </a:cubicBezTo>
                  <a:cubicBezTo>
                    <a:pt x="42" y="13"/>
                    <a:pt x="43" y="16"/>
                    <a:pt x="43" y="19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4" y="26"/>
                    <a:pt x="41" y="36"/>
                    <a:pt x="34" y="39"/>
                  </a:cubicBezTo>
                  <a:cubicBezTo>
                    <a:pt x="34" y="40"/>
                    <a:pt x="33" y="40"/>
                    <a:pt x="32" y="40"/>
                  </a:cubicBezTo>
                  <a:close/>
                  <a:moveTo>
                    <a:pt x="6" y="15"/>
                  </a:moveTo>
                  <a:cubicBezTo>
                    <a:pt x="11" y="22"/>
                    <a:pt x="27" y="36"/>
                    <a:pt x="32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8" y="34"/>
                    <a:pt x="40" y="25"/>
                    <a:pt x="40" y="20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17"/>
                    <a:pt x="39" y="15"/>
                    <a:pt x="35" y="11"/>
                  </a:cubicBezTo>
                  <a:cubicBezTo>
                    <a:pt x="31" y="7"/>
                    <a:pt x="27" y="4"/>
                    <a:pt x="23" y="4"/>
                  </a:cubicBezTo>
                  <a:cubicBezTo>
                    <a:pt x="23" y="4"/>
                    <a:pt x="22" y="4"/>
                    <a:pt x="22" y="4"/>
                  </a:cubicBezTo>
                  <a:cubicBezTo>
                    <a:pt x="19" y="5"/>
                    <a:pt x="12" y="11"/>
                    <a:pt x="10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7" y="13"/>
                    <a:pt x="7" y="13"/>
                    <a:pt x="7" y="13"/>
                  </a:cubicBezTo>
                  <a:lnTo>
                    <a:pt x="6" y="15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îṩľiḓê"/>
            <p:cNvSpPr/>
            <p:nvPr/>
          </p:nvSpPr>
          <p:spPr bwMode="auto">
            <a:xfrm>
              <a:off x="6957969" y="2979502"/>
              <a:ext cx="43240" cy="39914"/>
            </a:xfrm>
            <a:custGeom>
              <a:avLst/>
              <a:gdLst/>
              <a:ahLst/>
              <a:cxnLst>
                <a:cxn ang="0">
                  <a:pos x="9" y="12"/>
                </a:cxn>
                <a:cxn ang="0">
                  <a:pos x="0" y="2"/>
                </a:cxn>
                <a:cxn ang="0">
                  <a:pos x="7" y="0"/>
                </a:cxn>
                <a:cxn ang="0">
                  <a:pos x="13" y="6"/>
                </a:cxn>
                <a:cxn ang="0">
                  <a:pos x="9" y="12"/>
                </a:cxn>
              </a:cxnLst>
              <a:rect l="0" t="0" r="r" b="b"/>
              <a:pathLst>
                <a:path w="13" h="12">
                  <a:moveTo>
                    <a:pt x="9" y="12"/>
                  </a:moveTo>
                  <a:cubicBezTo>
                    <a:pt x="9" y="10"/>
                    <a:pt x="1" y="2"/>
                    <a:pt x="0" y="2"/>
                  </a:cubicBezTo>
                  <a:cubicBezTo>
                    <a:pt x="0" y="2"/>
                    <a:pt x="5" y="1"/>
                    <a:pt x="7" y="0"/>
                  </a:cubicBezTo>
                  <a:cubicBezTo>
                    <a:pt x="8" y="3"/>
                    <a:pt x="10" y="5"/>
                    <a:pt x="13" y="6"/>
                  </a:cubicBezTo>
                  <a:cubicBezTo>
                    <a:pt x="11" y="6"/>
                    <a:pt x="9" y="12"/>
                    <a:pt x="9" y="1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îṧḷíḍè"/>
            <p:cNvSpPr/>
            <p:nvPr/>
          </p:nvSpPr>
          <p:spPr bwMode="auto">
            <a:xfrm>
              <a:off x="6731792" y="2749998"/>
              <a:ext cx="495595" cy="465660"/>
            </a:xfrm>
            <a:custGeom>
              <a:avLst/>
              <a:gdLst/>
              <a:ahLst/>
              <a:cxnLst>
                <a:cxn ang="0">
                  <a:pos x="62" y="138"/>
                </a:cxn>
                <a:cxn ang="0">
                  <a:pos x="62" y="138"/>
                </a:cxn>
                <a:cxn ang="0">
                  <a:pos x="28" y="123"/>
                </a:cxn>
                <a:cxn ang="0">
                  <a:pos x="18" y="62"/>
                </a:cxn>
                <a:cxn ang="0">
                  <a:pos x="37" y="41"/>
                </a:cxn>
                <a:cxn ang="0">
                  <a:pos x="45" y="34"/>
                </a:cxn>
                <a:cxn ang="0">
                  <a:pos x="56" y="23"/>
                </a:cxn>
                <a:cxn ang="0">
                  <a:pos x="96" y="1"/>
                </a:cxn>
                <a:cxn ang="0">
                  <a:pos x="134" y="14"/>
                </a:cxn>
                <a:cxn ang="0">
                  <a:pos x="147" y="58"/>
                </a:cxn>
                <a:cxn ang="0">
                  <a:pos x="133" y="83"/>
                </a:cxn>
                <a:cxn ang="0">
                  <a:pos x="129" y="87"/>
                </a:cxn>
                <a:cxn ang="0">
                  <a:pos x="106" y="110"/>
                </a:cxn>
                <a:cxn ang="0">
                  <a:pos x="100" y="117"/>
                </a:cxn>
                <a:cxn ang="0">
                  <a:pos x="92" y="126"/>
                </a:cxn>
                <a:cxn ang="0">
                  <a:pos x="62" y="138"/>
                </a:cxn>
                <a:cxn ang="0">
                  <a:pos x="94" y="3"/>
                </a:cxn>
                <a:cxn ang="0">
                  <a:pos x="57" y="24"/>
                </a:cxn>
                <a:cxn ang="0">
                  <a:pos x="46" y="35"/>
                </a:cxn>
                <a:cxn ang="0">
                  <a:pos x="38" y="43"/>
                </a:cxn>
                <a:cxn ang="0">
                  <a:pos x="20" y="63"/>
                </a:cxn>
                <a:cxn ang="0">
                  <a:pos x="29" y="121"/>
                </a:cxn>
                <a:cxn ang="0">
                  <a:pos x="62" y="136"/>
                </a:cxn>
                <a:cxn ang="0">
                  <a:pos x="62" y="136"/>
                </a:cxn>
                <a:cxn ang="0">
                  <a:pos x="91" y="124"/>
                </a:cxn>
                <a:cxn ang="0">
                  <a:pos x="98" y="116"/>
                </a:cxn>
                <a:cxn ang="0">
                  <a:pos x="105" y="109"/>
                </a:cxn>
                <a:cxn ang="0">
                  <a:pos x="128" y="86"/>
                </a:cxn>
                <a:cxn ang="0">
                  <a:pos x="131" y="82"/>
                </a:cxn>
                <a:cxn ang="0">
                  <a:pos x="145" y="58"/>
                </a:cxn>
                <a:cxn ang="0">
                  <a:pos x="133" y="16"/>
                </a:cxn>
                <a:cxn ang="0">
                  <a:pos x="96" y="3"/>
                </a:cxn>
                <a:cxn ang="0">
                  <a:pos x="94" y="3"/>
                </a:cxn>
              </a:cxnLst>
              <a:rect l="0" t="0" r="r" b="b"/>
              <a:pathLst>
                <a:path w="147" h="138">
                  <a:moveTo>
                    <a:pt x="62" y="138"/>
                  </a:moveTo>
                  <a:cubicBezTo>
                    <a:pt x="62" y="138"/>
                    <a:pt x="62" y="138"/>
                    <a:pt x="62" y="138"/>
                  </a:cubicBezTo>
                  <a:cubicBezTo>
                    <a:pt x="47" y="138"/>
                    <a:pt x="35" y="130"/>
                    <a:pt x="28" y="123"/>
                  </a:cubicBezTo>
                  <a:cubicBezTo>
                    <a:pt x="0" y="97"/>
                    <a:pt x="14" y="70"/>
                    <a:pt x="18" y="62"/>
                  </a:cubicBezTo>
                  <a:cubicBezTo>
                    <a:pt x="23" y="54"/>
                    <a:pt x="32" y="45"/>
                    <a:pt x="37" y="41"/>
                  </a:cubicBezTo>
                  <a:cubicBezTo>
                    <a:pt x="39" y="40"/>
                    <a:pt x="41" y="37"/>
                    <a:pt x="45" y="34"/>
                  </a:cubicBezTo>
                  <a:cubicBezTo>
                    <a:pt x="48" y="31"/>
                    <a:pt x="51" y="27"/>
                    <a:pt x="56" y="23"/>
                  </a:cubicBezTo>
                  <a:cubicBezTo>
                    <a:pt x="63" y="16"/>
                    <a:pt x="83" y="0"/>
                    <a:pt x="96" y="1"/>
                  </a:cubicBezTo>
                  <a:cubicBezTo>
                    <a:pt x="112" y="3"/>
                    <a:pt x="125" y="5"/>
                    <a:pt x="134" y="14"/>
                  </a:cubicBezTo>
                  <a:cubicBezTo>
                    <a:pt x="144" y="25"/>
                    <a:pt x="146" y="46"/>
                    <a:pt x="147" y="58"/>
                  </a:cubicBezTo>
                  <a:cubicBezTo>
                    <a:pt x="145" y="68"/>
                    <a:pt x="138" y="76"/>
                    <a:pt x="133" y="83"/>
                  </a:cubicBezTo>
                  <a:cubicBezTo>
                    <a:pt x="131" y="84"/>
                    <a:pt x="130" y="86"/>
                    <a:pt x="129" y="87"/>
                  </a:cubicBezTo>
                  <a:cubicBezTo>
                    <a:pt x="124" y="94"/>
                    <a:pt x="110" y="108"/>
                    <a:pt x="106" y="110"/>
                  </a:cubicBezTo>
                  <a:cubicBezTo>
                    <a:pt x="105" y="111"/>
                    <a:pt x="102" y="114"/>
                    <a:pt x="100" y="117"/>
                  </a:cubicBezTo>
                  <a:cubicBezTo>
                    <a:pt x="97" y="120"/>
                    <a:pt x="95" y="124"/>
                    <a:pt x="92" y="126"/>
                  </a:cubicBezTo>
                  <a:cubicBezTo>
                    <a:pt x="82" y="134"/>
                    <a:pt x="72" y="138"/>
                    <a:pt x="62" y="138"/>
                  </a:cubicBezTo>
                  <a:close/>
                  <a:moveTo>
                    <a:pt x="94" y="3"/>
                  </a:moveTo>
                  <a:cubicBezTo>
                    <a:pt x="82" y="3"/>
                    <a:pt x="63" y="19"/>
                    <a:pt x="57" y="24"/>
                  </a:cubicBezTo>
                  <a:cubicBezTo>
                    <a:pt x="53" y="29"/>
                    <a:pt x="49" y="32"/>
                    <a:pt x="46" y="35"/>
                  </a:cubicBezTo>
                  <a:cubicBezTo>
                    <a:pt x="43" y="39"/>
                    <a:pt x="40" y="41"/>
                    <a:pt x="38" y="43"/>
                  </a:cubicBezTo>
                  <a:cubicBezTo>
                    <a:pt x="33" y="46"/>
                    <a:pt x="25" y="56"/>
                    <a:pt x="20" y="63"/>
                  </a:cubicBezTo>
                  <a:cubicBezTo>
                    <a:pt x="15" y="71"/>
                    <a:pt x="3" y="97"/>
                    <a:pt x="29" y="121"/>
                  </a:cubicBezTo>
                  <a:cubicBezTo>
                    <a:pt x="36" y="128"/>
                    <a:pt x="47" y="136"/>
                    <a:pt x="62" y="136"/>
                  </a:cubicBezTo>
                  <a:cubicBezTo>
                    <a:pt x="62" y="136"/>
                    <a:pt x="62" y="136"/>
                    <a:pt x="62" y="136"/>
                  </a:cubicBezTo>
                  <a:cubicBezTo>
                    <a:pt x="72" y="136"/>
                    <a:pt x="82" y="132"/>
                    <a:pt x="91" y="124"/>
                  </a:cubicBezTo>
                  <a:cubicBezTo>
                    <a:pt x="93" y="122"/>
                    <a:pt x="96" y="119"/>
                    <a:pt x="98" y="116"/>
                  </a:cubicBezTo>
                  <a:cubicBezTo>
                    <a:pt x="101" y="113"/>
                    <a:pt x="103" y="110"/>
                    <a:pt x="105" y="109"/>
                  </a:cubicBezTo>
                  <a:cubicBezTo>
                    <a:pt x="109" y="106"/>
                    <a:pt x="123" y="93"/>
                    <a:pt x="128" y="86"/>
                  </a:cubicBezTo>
                  <a:cubicBezTo>
                    <a:pt x="129" y="85"/>
                    <a:pt x="130" y="83"/>
                    <a:pt x="131" y="82"/>
                  </a:cubicBezTo>
                  <a:cubicBezTo>
                    <a:pt x="137" y="75"/>
                    <a:pt x="143" y="67"/>
                    <a:pt x="145" y="58"/>
                  </a:cubicBezTo>
                  <a:cubicBezTo>
                    <a:pt x="145" y="49"/>
                    <a:pt x="143" y="26"/>
                    <a:pt x="133" y="16"/>
                  </a:cubicBezTo>
                  <a:cubicBezTo>
                    <a:pt x="124" y="6"/>
                    <a:pt x="112" y="5"/>
                    <a:pt x="96" y="3"/>
                  </a:cubicBezTo>
                  <a:cubicBezTo>
                    <a:pt x="95" y="3"/>
                    <a:pt x="95" y="3"/>
                    <a:pt x="94" y="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ïSľïḋè"/>
            <p:cNvSpPr/>
            <p:nvPr/>
          </p:nvSpPr>
          <p:spPr bwMode="auto">
            <a:xfrm>
              <a:off x="6961296" y="2746673"/>
              <a:ext cx="272744" cy="276070"/>
            </a:xfrm>
            <a:custGeom>
              <a:avLst/>
              <a:gdLst/>
              <a:ahLst/>
              <a:cxnLst>
                <a:cxn ang="0">
                  <a:pos x="65" y="82"/>
                </a:cxn>
                <a:cxn ang="0">
                  <a:pos x="75" y="71"/>
                </a:cxn>
                <a:cxn ang="0">
                  <a:pos x="80" y="60"/>
                </a:cxn>
                <a:cxn ang="0">
                  <a:pos x="81" y="51"/>
                </a:cxn>
                <a:cxn ang="0">
                  <a:pos x="80" y="40"/>
                </a:cxn>
                <a:cxn ang="0">
                  <a:pos x="67" y="13"/>
                </a:cxn>
                <a:cxn ang="0">
                  <a:pos x="39" y="0"/>
                </a:cxn>
                <a:cxn ang="0">
                  <a:pos x="21" y="2"/>
                </a:cxn>
                <a:cxn ang="0">
                  <a:pos x="10" y="6"/>
                </a:cxn>
                <a:cxn ang="0">
                  <a:pos x="0" y="15"/>
                </a:cxn>
                <a:cxn ang="0">
                  <a:pos x="14" y="10"/>
                </a:cxn>
                <a:cxn ang="0">
                  <a:pos x="30" y="14"/>
                </a:cxn>
                <a:cxn ang="0">
                  <a:pos x="41" y="9"/>
                </a:cxn>
                <a:cxn ang="0">
                  <a:pos x="54" y="13"/>
                </a:cxn>
                <a:cxn ang="0">
                  <a:pos x="68" y="32"/>
                </a:cxn>
                <a:cxn ang="0">
                  <a:pos x="64" y="48"/>
                </a:cxn>
                <a:cxn ang="0">
                  <a:pos x="67" y="57"/>
                </a:cxn>
                <a:cxn ang="0">
                  <a:pos x="69" y="63"/>
                </a:cxn>
                <a:cxn ang="0">
                  <a:pos x="68" y="69"/>
                </a:cxn>
                <a:cxn ang="0">
                  <a:pos x="66" y="78"/>
                </a:cxn>
                <a:cxn ang="0">
                  <a:pos x="65" y="82"/>
                </a:cxn>
              </a:cxnLst>
              <a:rect l="0" t="0" r="r" b="b"/>
              <a:pathLst>
                <a:path w="81" h="82">
                  <a:moveTo>
                    <a:pt x="65" y="82"/>
                  </a:moveTo>
                  <a:cubicBezTo>
                    <a:pt x="67" y="81"/>
                    <a:pt x="73" y="75"/>
                    <a:pt x="75" y="71"/>
                  </a:cubicBezTo>
                  <a:cubicBezTo>
                    <a:pt x="77" y="67"/>
                    <a:pt x="80" y="63"/>
                    <a:pt x="80" y="60"/>
                  </a:cubicBezTo>
                  <a:cubicBezTo>
                    <a:pt x="80" y="58"/>
                    <a:pt x="81" y="54"/>
                    <a:pt x="81" y="51"/>
                  </a:cubicBezTo>
                  <a:cubicBezTo>
                    <a:pt x="81" y="45"/>
                    <a:pt x="80" y="42"/>
                    <a:pt x="80" y="40"/>
                  </a:cubicBezTo>
                  <a:cubicBezTo>
                    <a:pt x="78" y="34"/>
                    <a:pt x="75" y="21"/>
                    <a:pt x="67" y="13"/>
                  </a:cubicBezTo>
                  <a:cubicBezTo>
                    <a:pt x="58" y="4"/>
                    <a:pt x="49" y="1"/>
                    <a:pt x="39" y="0"/>
                  </a:cubicBezTo>
                  <a:cubicBezTo>
                    <a:pt x="34" y="0"/>
                    <a:pt x="26" y="1"/>
                    <a:pt x="21" y="2"/>
                  </a:cubicBezTo>
                  <a:cubicBezTo>
                    <a:pt x="17" y="2"/>
                    <a:pt x="12" y="5"/>
                    <a:pt x="10" y="6"/>
                  </a:cubicBezTo>
                  <a:cubicBezTo>
                    <a:pt x="7" y="7"/>
                    <a:pt x="2" y="13"/>
                    <a:pt x="0" y="15"/>
                  </a:cubicBezTo>
                  <a:cubicBezTo>
                    <a:pt x="5" y="15"/>
                    <a:pt x="10" y="9"/>
                    <a:pt x="14" y="10"/>
                  </a:cubicBezTo>
                  <a:cubicBezTo>
                    <a:pt x="18" y="11"/>
                    <a:pt x="26" y="16"/>
                    <a:pt x="30" y="14"/>
                  </a:cubicBezTo>
                  <a:cubicBezTo>
                    <a:pt x="33" y="12"/>
                    <a:pt x="38" y="10"/>
                    <a:pt x="41" y="9"/>
                  </a:cubicBezTo>
                  <a:cubicBezTo>
                    <a:pt x="44" y="9"/>
                    <a:pt x="50" y="10"/>
                    <a:pt x="54" y="13"/>
                  </a:cubicBezTo>
                  <a:cubicBezTo>
                    <a:pt x="59" y="16"/>
                    <a:pt x="68" y="27"/>
                    <a:pt x="68" y="32"/>
                  </a:cubicBezTo>
                  <a:cubicBezTo>
                    <a:pt x="69" y="38"/>
                    <a:pt x="69" y="42"/>
                    <a:pt x="64" y="48"/>
                  </a:cubicBezTo>
                  <a:cubicBezTo>
                    <a:pt x="60" y="53"/>
                    <a:pt x="65" y="54"/>
                    <a:pt x="67" y="57"/>
                  </a:cubicBezTo>
                  <a:cubicBezTo>
                    <a:pt x="69" y="60"/>
                    <a:pt x="69" y="61"/>
                    <a:pt x="69" y="63"/>
                  </a:cubicBezTo>
                  <a:cubicBezTo>
                    <a:pt x="69" y="66"/>
                    <a:pt x="69" y="65"/>
                    <a:pt x="68" y="69"/>
                  </a:cubicBezTo>
                  <a:cubicBezTo>
                    <a:pt x="67" y="74"/>
                    <a:pt x="67" y="75"/>
                    <a:pt x="66" y="78"/>
                  </a:cubicBezTo>
                  <a:cubicBezTo>
                    <a:pt x="65" y="80"/>
                    <a:pt x="65" y="82"/>
                    <a:pt x="65" y="8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iṡ1idè"/>
            <p:cNvSpPr/>
            <p:nvPr/>
          </p:nvSpPr>
          <p:spPr bwMode="auto">
            <a:xfrm>
              <a:off x="7079373" y="3036047"/>
              <a:ext cx="108101" cy="118079"/>
            </a:xfrm>
            <a:custGeom>
              <a:avLst/>
              <a:gdLst/>
              <a:ahLst/>
              <a:cxnLst>
                <a:cxn ang="0">
                  <a:pos x="7" y="35"/>
                </a:cxn>
                <a:cxn ang="0">
                  <a:pos x="4" y="34"/>
                </a:cxn>
                <a:cxn ang="0">
                  <a:pos x="2" y="26"/>
                </a:cxn>
                <a:cxn ang="0">
                  <a:pos x="2" y="24"/>
                </a:cxn>
                <a:cxn ang="0">
                  <a:pos x="4" y="25"/>
                </a:cxn>
                <a:cxn ang="0">
                  <a:pos x="3" y="26"/>
                </a:cxn>
                <a:cxn ang="0">
                  <a:pos x="5" y="32"/>
                </a:cxn>
                <a:cxn ang="0">
                  <a:pos x="13" y="28"/>
                </a:cxn>
                <a:cxn ang="0">
                  <a:pos x="15" y="25"/>
                </a:cxn>
                <a:cxn ang="0">
                  <a:pos x="21" y="16"/>
                </a:cxn>
                <a:cxn ang="0">
                  <a:pos x="28" y="2"/>
                </a:cxn>
                <a:cxn ang="0">
                  <a:pos x="27" y="2"/>
                </a:cxn>
                <a:cxn ang="0">
                  <a:pos x="27" y="0"/>
                </a:cxn>
                <a:cxn ang="0">
                  <a:pos x="29" y="1"/>
                </a:cxn>
                <a:cxn ang="0">
                  <a:pos x="29" y="2"/>
                </a:cxn>
                <a:cxn ang="0">
                  <a:pos x="23" y="17"/>
                </a:cxn>
                <a:cxn ang="0">
                  <a:pos x="17" y="26"/>
                </a:cxn>
                <a:cxn ang="0">
                  <a:pos x="15" y="30"/>
                </a:cxn>
                <a:cxn ang="0">
                  <a:pos x="7" y="35"/>
                </a:cxn>
              </a:cxnLst>
              <a:rect l="0" t="0" r="r" b="b"/>
              <a:pathLst>
                <a:path w="32" h="35">
                  <a:moveTo>
                    <a:pt x="7" y="35"/>
                  </a:moveTo>
                  <a:cubicBezTo>
                    <a:pt x="6" y="35"/>
                    <a:pt x="5" y="34"/>
                    <a:pt x="4" y="34"/>
                  </a:cubicBezTo>
                  <a:cubicBezTo>
                    <a:pt x="0" y="32"/>
                    <a:pt x="1" y="29"/>
                    <a:pt x="2" y="26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30"/>
                    <a:pt x="2" y="31"/>
                    <a:pt x="5" y="32"/>
                  </a:cubicBezTo>
                  <a:cubicBezTo>
                    <a:pt x="8" y="33"/>
                    <a:pt x="10" y="32"/>
                    <a:pt x="13" y="28"/>
                  </a:cubicBezTo>
                  <a:cubicBezTo>
                    <a:pt x="14" y="28"/>
                    <a:pt x="14" y="27"/>
                    <a:pt x="15" y="25"/>
                  </a:cubicBezTo>
                  <a:cubicBezTo>
                    <a:pt x="17" y="22"/>
                    <a:pt x="19" y="19"/>
                    <a:pt x="21" y="16"/>
                  </a:cubicBezTo>
                  <a:cubicBezTo>
                    <a:pt x="24" y="13"/>
                    <a:pt x="29" y="6"/>
                    <a:pt x="28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9" y="0"/>
                    <a:pt x="29" y="1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2" y="7"/>
                    <a:pt x="23" y="17"/>
                    <a:pt x="23" y="17"/>
                  </a:cubicBezTo>
                  <a:cubicBezTo>
                    <a:pt x="20" y="20"/>
                    <a:pt x="18" y="23"/>
                    <a:pt x="17" y="26"/>
                  </a:cubicBezTo>
                  <a:cubicBezTo>
                    <a:pt x="16" y="28"/>
                    <a:pt x="15" y="29"/>
                    <a:pt x="15" y="30"/>
                  </a:cubicBezTo>
                  <a:cubicBezTo>
                    <a:pt x="13" y="32"/>
                    <a:pt x="10" y="35"/>
                    <a:pt x="7" y="3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ïṩļíďê"/>
            <p:cNvSpPr/>
            <p:nvPr/>
          </p:nvSpPr>
          <p:spPr bwMode="auto">
            <a:xfrm>
              <a:off x="6818271" y="2796565"/>
              <a:ext cx="129719" cy="98122"/>
            </a:xfrm>
            <a:custGeom>
              <a:avLst/>
              <a:gdLst/>
              <a:ahLst/>
              <a:cxnLst>
                <a:cxn ang="0">
                  <a:pos x="7" y="29"/>
                </a:cxn>
                <a:cxn ang="0">
                  <a:pos x="2" y="26"/>
                </a:cxn>
                <a:cxn ang="0">
                  <a:pos x="7" y="16"/>
                </a:cxn>
                <a:cxn ang="0">
                  <a:pos x="11" y="14"/>
                </a:cxn>
                <a:cxn ang="0">
                  <a:pos x="20" y="9"/>
                </a:cxn>
                <a:cxn ang="0">
                  <a:pos x="36" y="2"/>
                </a:cxn>
                <a:cxn ang="0">
                  <a:pos x="38" y="5"/>
                </a:cxn>
                <a:cxn ang="0">
                  <a:pos x="36" y="5"/>
                </a:cxn>
                <a:cxn ang="0">
                  <a:pos x="35" y="4"/>
                </a:cxn>
                <a:cxn ang="0">
                  <a:pos x="21" y="10"/>
                </a:cxn>
                <a:cxn ang="0">
                  <a:pos x="12" y="16"/>
                </a:cxn>
                <a:cxn ang="0">
                  <a:pos x="8" y="17"/>
                </a:cxn>
                <a:cxn ang="0">
                  <a:pos x="4" y="25"/>
                </a:cxn>
                <a:cxn ang="0">
                  <a:pos x="10" y="27"/>
                </a:cxn>
                <a:cxn ang="0">
                  <a:pos x="12" y="27"/>
                </a:cxn>
                <a:cxn ang="0">
                  <a:pos x="12" y="29"/>
                </a:cxn>
                <a:cxn ang="0">
                  <a:pos x="11" y="29"/>
                </a:cxn>
                <a:cxn ang="0">
                  <a:pos x="7" y="29"/>
                </a:cxn>
              </a:cxnLst>
              <a:rect l="0" t="0" r="r" b="b"/>
              <a:pathLst>
                <a:path w="38" h="29">
                  <a:moveTo>
                    <a:pt x="7" y="29"/>
                  </a:moveTo>
                  <a:cubicBezTo>
                    <a:pt x="5" y="29"/>
                    <a:pt x="3" y="29"/>
                    <a:pt x="2" y="26"/>
                  </a:cubicBezTo>
                  <a:cubicBezTo>
                    <a:pt x="0" y="21"/>
                    <a:pt x="4" y="18"/>
                    <a:pt x="7" y="16"/>
                  </a:cubicBezTo>
                  <a:cubicBezTo>
                    <a:pt x="8" y="15"/>
                    <a:pt x="9" y="15"/>
                    <a:pt x="11" y="14"/>
                  </a:cubicBezTo>
                  <a:cubicBezTo>
                    <a:pt x="14" y="12"/>
                    <a:pt x="17" y="11"/>
                    <a:pt x="20" y="9"/>
                  </a:cubicBezTo>
                  <a:cubicBezTo>
                    <a:pt x="20" y="8"/>
                    <a:pt x="31" y="0"/>
                    <a:pt x="36" y="2"/>
                  </a:cubicBezTo>
                  <a:cubicBezTo>
                    <a:pt x="37" y="3"/>
                    <a:pt x="38" y="4"/>
                    <a:pt x="38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5"/>
                    <a:pt x="36" y="4"/>
                    <a:pt x="35" y="4"/>
                  </a:cubicBezTo>
                  <a:cubicBezTo>
                    <a:pt x="32" y="3"/>
                    <a:pt x="24" y="7"/>
                    <a:pt x="21" y="10"/>
                  </a:cubicBezTo>
                  <a:cubicBezTo>
                    <a:pt x="18" y="12"/>
                    <a:pt x="15" y="14"/>
                    <a:pt x="12" y="16"/>
                  </a:cubicBezTo>
                  <a:cubicBezTo>
                    <a:pt x="10" y="16"/>
                    <a:pt x="9" y="17"/>
                    <a:pt x="8" y="17"/>
                  </a:cubicBezTo>
                  <a:cubicBezTo>
                    <a:pt x="4" y="20"/>
                    <a:pt x="3" y="23"/>
                    <a:pt x="4" y="25"/>
                  </a:cubicBezTo>
                  <a:cubicBezTo>
                    <a:pt x="5" y="28"/>
                    <a:pt x="6" y="28"/>
                    <a:pt x="10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9" y="29"/>
                    <a:pt x="8" y="29"/>
                    <a:pt x="7" y="2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iṧliďè"/>
            <p:cNvSpPr/>
            <p:nvPr/>
          </p:nvSpPr>
          <p:spPr bwMode="auto">
            <a:xfrm>
              <a:off x="7051102" y="2698444"/>
              <a:ext cx="54882" cy="61534"/>
            </a:xfrm>
            <a:custGeom>
              <a:avLst/>
              <a:gdLst/>
              <a:ahLst/>
              <a:cxnLst>
                <a:cxn ang="0">
                  <a:pos x="1" y="18"/>
                </a:cxn>
                <a:cxn ang="0">
                  <a:pos x="0" y="17"/>
                </a:cxn>
                <a:cxn ang="0">
                  <a:pos x="14" y="0"/>
                </a:cxn>
                <a:cxn ang="0">
                  <a:pos x="16" y="0"/>
                </a:cxn>
                <a:cxn ang="0">
                  <a:pos x="1" y="18"/>
                </a:cxn>
              </a:cxnLst>
              <a:rect l="0" t="0" r="r" b="b"/>
              <a:pathLst>
                <a:path w="16" h="18">
                  <a:moveTo>
                    <a:pt x="1" y="18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11" y="5"/>
                    <a:pt x="1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3" y="6"/>
                    <a:pt x="2" y="18"/>
                    <a:pt x="1" y="18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ïṡ1íḑè"/>
            <p:cNvSpPr/>
            <p:nvPr/>
          </p:nvSpPr>
          <p:spPr bwMode="auto">
            <a:xfrm>
              <a:off x="6964622" y="2287664"/>
              <a:ext cx="725099" cy="721773"/>
            </a:xfrm>
            <a:custGeom>
              <a:avLst/>
              <a:gdLst/>
              <a:ahLst/>
              <a:cxnLst>
                <a:cxn ang="0">
                  <a:pos x="88" y="177"/>
                </a:cxn>
                <a:cxn ang="0">
                  <a:pos x="103" y="110"/>
                </a:cxn>
                <a:cxn ang="0">
                  <a:pos x="41" y="112"/>
                </a:cxn>
                <a:cxn ang="0">
                  <a:pos x="37" y="128"/>
                </a:cxn>
                <a:cxn ang="0">
                  <a:pos x="4" y="30"/>
                </a:cxn>
                <a:cxn ang="0">
                  <a:pos x="23" y="0"/>
                </a:cxn>
                <a:cxn ang="0">
                  <a:pos x="132" y="79"/>
                </a:cxn>
                <a:cxn ang="0">
                  <a:pos x="215" y="192"/>
                </a:cxn>
                <a:cxn ang="0">
                  <a:pos x="184" y="209"/>
                </a:cxn>
                <a:cxn ang="0">
                  <a:pos x="89" y="180"/>
                </a:cxn>
                <a:cxn ang="0">
                  <a:pos x="88" y="177"/>
                </a:cxn>
              </a:cxnLst>
              <a:rect l="0" t="0" r="r" b="b"/>
              <a:pathLst>
                <a:path w="215" h="214">
                  <a:moveTo>
                    <a:pt x="88" y="177"/>
                  </a:moveTo>
                  <a:cubicBezTo>
                    <a:pt x="106" y="180"/>
                    <a:pt x="129" y="135"/>
                    <a:pt x="103" y="110"/>
                  </a:cubicBezTo>
                  <a:cubicBezTo>
                    <a:pt x="77" y="85"/>
                    <a:pt x="47" y="108"/>
                    <a:pt x="41" y="112"/>
                  </a:cubicBezTo>
                  <a:cubicBezTo>
                    <a:pt x="34" y="116"/>
                    <a:pt x="36" y="125"/>
                    <a:pt x="37" y="128"/>
                  </a:cubicBezTo>
                  <a:cubicBezTo>
                    <a:pt x="37" y="128"/>
                    <a:pt x="0" y="45"/>
                    <a:pt x="4" y="30"/>
                  </a:cubicBezTo>
                  <a:cubicBezTo>
                    <a:pt x="7" y="16"/>
                    <a:pt x="23" y="0"/>
                    <a:pt x="23" y="0"/>
                  </a:cubicBezTo>
                  <a:cubicBezTo>
                    <a:pt x="23" y="0"/>
                    <a:pt x="84" y="28"/>
                    <a:pt x="132" y="79"/>
                  </a:cubicBezTo>
                  <a:cubicBezTo>
                    <a:pt x="180" y="129"/>
                    <a:pt x="215" y="192"/>
                    <a:pt x="215" y="192"/>
                  </a:cubicBezTo>
                  <a:cubicBezTo>
                    <a:pt x="215" y="192"/>
                    <a:pt x="195" y="204"/>
                    <a:pt x="184" y="209"/>
                  </a:cubicBezTo>
                  <a:cubicBezTo>
                    <a:pt x="173" y="214"/>
                    <a:pt x="89" y="180"/>
                    <a:pt x="89" y="180"/>
                  </a:cubicBezTo>
                  <a:cubicBezTo>
                    <a:pt x="88" y="179"/>
                    <a:pt x="85" y="177"/>
                    <a:pt x="88" y="177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íṣḻîḋê"/>
            <p:cNvSpPr/>
            <p:nvPr/>
          </p:nvSpPr>
          <p:spPr bwMode="auto">
            <a:xfrm>
              <a:off x="7217409" y="2871403"/>
              <a:ext cx="59870" cy="49892"/>
            </a:xfrm>
            <a:custGeom>
              <a:avLst/>
              <a:gdLst/>
              <a:ahLst/>
              <a:cxnLst>
                <a:cxn ang="0">
                  <a:pos x="2" y="15"/>
                </a:cxn>
                <a:cxn ang="0">
                  <a:pos x="0" y="14"/>
                </a:cxn>
                <a:cxn ang="0">
                  <a:pos x="17" y="0"/>
                </a:cxn>
                <a:cxn ang="0">
                  <a:pos x="18" y="2"/>
                </a:cxn>
                <a:cxn ang="0">
                  <a:pos x="2" y="15"/>
                </a:cxn>
              </a:cxnLst>
              <a:rect l="0" t="0" r="r" b="b"/>
              <a:pathLst>
                <a:path w="18" h="15">
                  <a:moveTo>
                    <a:pt x="2" y="15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9" y="4"/>
                    <a:pt x="17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1" y="5"/>
                    <a:pt x="2" y="15"/>
                    <a:pt x="2" y="1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îsļíḓe"/>
            <p:cNvSpPr/>
            <p:nvPr/>
          </p:nvSpPr>
          <p:spPr bwMode="auto">
            <a:xfrm>
              <a:off x="6725140" y="2891360"/>
              <a:ext cx="377518" cy="364214"/>
            </a:xfrm>
            <a:custGeom>
              <a:avLst/>
              <a:gdLst/>
              <a:ahLst/>
              <a:cxnLst>
                <a:cxn ang="0">
                  <a:pos x="98" y="72"/>
                </a:cxn>
                <a:cxn ang="0">
                  <a:pos x="44" y="66"/>
                </a:cxn>
                <a:cxn ang="0">
                  <a:pos x="33" y="10"/>
                </a:cxn>
                <a:cxn ang="0">
                  <a:pos x="38" y="1"/>
                </a:cxn>
                <a:cxn ang="0">
                  <a:pos x="17" y="18"/>
                </a:cxn>
                <a:cxn ang="0">
                  <a:pos x="6" y="47"/>
                </a:cxn>
                <a:cxn ang="0">
                  <a:pos x="41" y="94"/>
                </a:cxn>
                <a:cxn ang="0">
                  <a:pos x="92" y="89"/>
                </a:cxn>
                <a:cxn ang="0">
                  <a:pos x="98" y="72"/>
                </a:cxn>
              </a:cxnLst>
              <a:rect l="0" t="0" r="r" b="b"/>
              <a:pathLst>
                <a:path w="112" h="108">
                  <a:moveTo>
                    <a:pt x="98" y="72"/>
                  </a:moveTo>
                  <a:cubicBezTo>
                    <a:pt x="77" y="108"/>
                    <a:pt x="49" y="71"/>
                    <a:pt x="44" y="66"/>
                  </a:cubicBezTo>
                  <a:cubicBezTo>
                    <a:pt x="40" y="62"/>
                    <a:pt x="0" y="32"/>
                    <a:pt x="33" y="10"/>
                  </a:cubicBezTo>
                  <a:cubicBezTo>
                    <a:pt x="39" y="7"/>
                    <a:pt x="37" y="4"/>
                    <a:pt x="38" y="1"/>
                  </a:cubicBezTo>
                  <a:cubicBezTo>
                    <a:pt x="36" y="0"/>
                    <a:pt x="19" y="15"/>
                    <a:pt x="17" y="18"/>
                  </a:cubicBezTo>
                  <a:cubicBezTo>
                    <a:pt x="14" y="20"/>
                    <a:pt x="3" y="33"/>
                    <a:pt x="6" y="47"/>
                  </a:cubicBezTo>
                  <a:cubicBezTo>
                    <a:pt x="8" y="56"/>
                    <a:pt x="17" y="80"/>
                    <a:pt x="41" y="94"/>
                  </a:cubicBezTo>
                  <a:cubicBezTo>
                    <a:pt x="56" y="102"/>
                    <a:pt x="74" y="107"/>
                    <a:pt x="92" y="89"/>
                  </a:cubicBezTo>
                  <a:cubicBezTo>
                    <a:pt x="108" y="72"/>
                    <a:pt x="112" y="65"/>
                    <a:pt x="98" y="7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îṥľïḍè"/>
            <p:cNvSpPr/>
            <p:nvPr/>
          </p:nvSpPr>
          <p:spPr bwMode="auto">
            <a:xfrm>
              <a:off x="4985566" y="2756651"/>
              <a:ext cx="557130" cy="488943"/>
            </a:xfrm>
            <a:custGeom>
              <a:avLst/>
              <a:gdLst/>
              <a:ahLst/>
              <a:cxnLst>
                <a:cxn ang="0">
                  <a:pos x="98" y="145"/>
                </a:cxn>
                <a:cxn ang="0">
                  <a:pos x="98" y="145"/>
                </a:cxn>
                <a:cxn ang="0">
                  <a:pos x="71" y="137"/>
                </a:cxn>
                <a:cxn ang="0">
                  <a:pos x="49" y="117"/>
                </a:cxn>
                <a:cxn ang="0">
                  <a:pos x="27" y="101"/>
                </a:cxn>
                <a:cxn ang="0">
                  <a:pos x="27" y="100"/>
                </a:cxn>
                <a:cxn ang="0">
                  <a:pos x="2" y="47"/>
                </a:cxn>
                <a:cxn ang="0">
                  <a:pos x="48" y="2"/>
                </a:cxn>
                <a:cxn ang="0">
                  <a:pos x="62" y="0"/>
                </a:cxn>
                <a:cxn ang="0">
                  <a:pos x="104" y="16"/>
                </a:cxn>
                <a:cxn ang="0">
                  <a:pos x="120" y="38"/>
                </a:cxn>
                <a:cxn ang="0">
                  <a:pos x="123" y="43"/>
                </a:cxn>
                <a:cxn ang="0">
                  <a:pos x="130" y="50"/>
                </a:cxn>
                <a:cxn ang="0">
                  <a:pos x="139" y="58"/>
                </a:cxn>
                <a:cxn ang="0">
                  <a:pos x="136" y="127"/>
                </a:cxn>
                <a:cxn ang="0">
                  <a:pos x="98" y="145"/>
                </a:cxn>
                <a:cxn ang="0">
                  <a:pos x="62" y="2"/>
                </a:cxn>
                <a:cxn ang="0">
                  <a:pos x="48" y="4"/>
                </a:cxn>
                <a:cxn ang="0">
                  <a:pos x="48" y="4"/>
                </a:cxn>
                <a:cxn ang="0">
                  <a:pos x="4" y="47"/>
                </a:cxn>
                <a:cxn ang="0">
                  <a:pos x="28" y="99"/>
                </a:cxn>
                <a:cxn ang="0">
                  <a:pos x="28" y="99"/>
                </a:cxn>
                <a:cxn ang="0">
                  <a:pos x="50" y="116"/>
                </a:cxn>
                <a:cxn ang="0">
                  <a:pos x="72" y="136"/>
                </a:cxn>
                <a:cxn ang="0">
                  <a:pos x="98" y="143"/>
                </a:cxn>
                <a:cxn ang="0">
                  <a:pos x="135" y="126"/>
                </a:cxn>
                <a:cxn ang="0">
                  <a:pos x="137" y="59"/>
                </a:cxn>
                <a:cxn ang="0">
                  <a:pos x="129" y="52"/>
                </a:cxn>
                <a:cxn ang="0">
                  <a:pos x="121" y="44"/>
                </a:cxn>
                <a:cxn ang="0">
                  <a:pos x="118" y="39"/>
                </a:cxn>
                <a:cxn ang="0">
                  <a:pos x="103" y="18"/>
                </a:cxn>
                <a:cxn ang="0">
                  <a:pos x="62" y="2"/>
                </a:cxn>
              </a:cxnLst>
              <a:rect l="0" t="0" r="r" b="b"/>
              <a:pathLst>
                <a:path w="165" h="145">
                  <a:moveTo>
                    <a:pt x="98" y="145"/>
                  </a:moveTo>
                  <a:cubicBezTo>
                    <a:pt x="98" y="145"/>
                    <a:pt x="98" y="145"/>
                    <a:pt x="98" y="145"/>
                  </a:cubicBezTo>
                  <a:cubicBezTo>
                    <a:pt x="85" y="145"/>
                    <a:pt x="75" y="140"/>
                    <a:pt x="71" y="137"/>
                  </a:cubicBezTo>
                  <a:cubicBezTo>
                    <a:pt x="63" y="132"/>
                    <a:pt x="53" y="123"/>
                    <a:pt x="49" y="117"/>
                  </a:cubicBezTo>
                  <a:cubicBezTo>
                    <a:pt x="46" y="113"/>
                    <a:pt x="39" y="109"/>
                    <a:pt x="27" y="101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14" y="92"/>
                    <a:pt x="0" y="66"/>
                    <a:pt x="2" y="47"/>
                  </a:cubicBezTo>
                  <a:cubicBezTo>
                    <a:pt x="2" y="25"/>
                    <a:pt x="28" y="2"/>
                    <a:pt x="48" y="2"/>
                  </a:cubicBezTo>
                  <a:cubicBezTo>
                    <a:pt x="52" y="0"/>
                    <a:pt x="57" y="0"/>
                    <a:pt x="62" y="0"/>
                  </a:cubicBezTo>
                  <a:cubicBezTo>
                    <a:pt x="80" y="0"/>
                    <a:pt x="96" y="10"/>
                    <a:pt x="104" y="16"/>
                  </a:cubicBezTo>
                  <a:cubicBezTo>
                    <a:pt x="110" y="21"/>
                    <a:pt x="116" y="32"/>
                    <a:pt x="120" y="38"/>
                  </a:cubicBezTo>
                  <a:cubicBezTo>
                    <a:pt x="121" y="41"/>
                    <a:pt x="122" y="42"/>
                    <a:pt x="123" y="43"/>
                  </a:cubicBezTo>
                  <a:cubicBezTo>
                    <a:pt x="124" y="45"/>
                    <a:pt x="127" y="47"/>
                    <a:pt x="130" y="50"/>
                  </a:cubicBezTo>
                  <a:cubicBezTo>
                    <a:pt x="134" y="53"/>
                    <a:pt x="137" y="56"/>
                    <a:pt x="139" y="58"/>
                  </a:cubicBezTo>
                  <a:cubicBezTo>
                    <a:pt x="165" y="90"/>
                    <a:pt x="146" y="117"/>
                    <a:pt x="136" y="127"/>
                  </a:cubicBezTo>
                  <a:cubicBezTo>
                    <a:pt x="125" y="139"/>
                    <a:pt x="112" y="145"/>
                    <a:pt x="98" y="145"/>
                  </a:cubicBezTo>
                  <a:close/>
                  <a:moveTo>
                    <a:pt x="62" y="2"/>
                  </a:moveTo>
                  <a:cubicBezTo>
                    <a:pt x="57" y="2"/>
                    <a:pt x="52" y="2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29" y="4"/>
                    <a:pt x="4" y="26"/>
                    <a:pt x="4" y="47"/>
                  </a:cubicBezTo>
                  <a:cubicBezTo>
                    <a:pt x="2" y="66"/>
                    <a:pt x="17" y="91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40" y="107"/>
                    <a:pt x="47" y="112"/>
                    <a:pt x="50" y="116"/>
                  </a:cubicBezTo>
                  <a:cubicBezTo>
                    <a:pt x="54" y="122"/>
                    <a:pt x="64" y="131"/>
                    <a:pt x="72" y="136"/>
                  </a:cubicBezTo>
                  <a:cubicBezTo>
                    <a:pt x="76" y="138"/>
                    <a:pt x="86" y="143"/>
                    <a:pt x="98" y="143"/>
                  </a:cubicBezTo>
                  <a:cubicBezTo>
                    <a:pt x="112" y="143"/>
                    <a:pt x="124" y="137"/>
                    <a:pt x="135" y="126"/>
                  </a:cubicBezTo>
                  <a:cubicBezTo>
                    <a:pt x="146" y="114"/>
                    <a:pt x="162" y="89"/>
                    <a:pt x="137" y="59"/>
                  </a:cubicBezTo>
                  <a:cubicBezTo>
                    <a:pt x="136" y="57"/>
                    <a:pt x="132" y="54"/>
                    <a:pt x="129" y="52"/>
                  </a:cubicBezTo>
                  <a:cubicBezTo>
                    <a:pt x="126" y="49"/>
                    <a:pt x="122" y="46"/>
                    <a:pt x="121" y="44"/>
                  </a:cubicBezTo>
                  <a:cubicBezTo>
                    <a:pt x="120" y="43"/>
                    <a:pt x="119" y="42"/>
                    <a:pt x="118" y="39"/>
                  </a:cubicBezTo>
                  <a:cubicBezTo>
                    <a:pt x="114" y="33"/>
                    <a:pt x="108" y="22"/>
                    <a:pt x="103" y="18"/>
                  </a:cubicBezTo>
                  <a:cubicBezTo>
                    <a:pt x="96" y="13"/>
                    <a:pt x="80" y="2"/>
                    <a:pt x="62" y="2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iśḻïḋé"/>
            <p:cNvSpPr/>
            <p:nvPr/>
          </p:nvSpPr>
          <p:spPr bwMode="auto">
            <a:xfrm>
              <a:off x="5407987" y="2914643"/>
              <a:ext cx="104774" cy="169634"/>
            </a:xfrm>
            <a:custGeom>
              <a:avLst/>
              <a:gdLst/>
              <a:ahLst/>
              <a:cxnLst>
                <a:cxn ang="0">
                  <a:pos x="26" y="47"/>
                </a:cxn>
                <a:cxn ang="0">
                  <a:pos x="29" y="40"/>
                </a:cxn>
                <a:cxn ang="0">
                  <a:pos x="29" y="34"/>
                </a:cxn>
                <a:cxn ang="0">
                  <a:pos x="28" y="28"/>
                </a:cxn>
                <a:cxn ang="0">
                  <a:pos x="24" y="21"/>
                </a:cxn>
                <a:cxn ang="0">
                  <a:pos x="20" y="15"/>
                </a:cxn>
                <a:cxn ang="0">
                  <a:pos x="16" y="10"/>
                </a:cxn>
                <a:cxn ang="0">
                  <a:pos x="11" y="7"/>
                </a:cxn>
                <a:cxn ang="0">
                  <a:pos x="6" y="3"/>
                </a:cxn>
                <a:cxn ang="0">
                  <a:pos x="2" y="1"/>
                </a:cxn>
                <a:cxn ang="0">
                  <a:pos x="0" y="0"/>
                </a:cxn>
                <a:cxn ang="0">
                  <a:pos x="5" y="6"/>
                </a:cxn>
                <a:cxn ang="0">
                  <a:pos x="11" y="14"/>
                </a:cxn>
                <a:cxn ang="0">
                  <a:pos x="15" y="20"/>
                </a:cxn>
                <a:cxn ang="0">
                  <a:pos x="17" y="24"/>
                </a:cxn>
                <a:cxn ang="0">
                  <a:pos x="21" y="32"/>
                </a:cxn>
                <a:cxn ang="0">
                  <a:pos x="24" y="42"/>
                </a:cxn>
                <a:cxn ang="0">
                  <a:pos x="26" y="47"/>
                </a:cxn>
              </a:cxnLst>
              <a:rect l="0" t="0" r="r" b="b"/>
              <a:pathLst>
                <a:path w="31" h="50">
                  <a:moveTo>
                    <a:pt x="26" y="47"/>
                  </a:moveTo>
                  <a:cubicBezTo>
                    <a:pt x="27" y="45"/>
                    <a:pt x="29" y="43"/>
                    <a:pt x="29" y="40"/>
                  </a:cubicBezTo>
                  <a:cubicBezTo>
                    <a:pt x="29" y="37"/>
                    <a:pt x="31" y="36"/>
                    <a:pt x="29" y="34"/>
                  </a:cubicBezTo>
                  <a:cubicBezTo>
                    <a:pt x="28" y="32"/>
                    <a:pt x="28" y="28"/>
                    <a:pt x="28" y="28"/>
                  </a:cubicBezTo>
                  <a:cubicBezTo>
                    <a:pt x="28" y="28"/>
                    <a:pt x="25" y="22"/>
                    <a:pt x="24" y="21"/>
                  </a:cubicBezTo>
                  <a:cubicBezTo>
                    <a:pt x="23" y="20"/>
                    <a:pt x="22" y="15"/>
                    <a:pt x="20" y="15"/>
                  </a:cubicBezTo>
                  <a:cubicBezTo>
                    <a:pt x="18" y="14"/>
                    <a:pt x="17" y="11"/>
                    <a:pt x="16" y="10"/>
                  </a:cubicBezTo>
                  <a:cubicBezTo>
                    <a:pt x="14" y="10"/>
                    <a:pt x="11" y="7"/>
                    <a:pt x="11" y="7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2" y="4"/>
                    <a:pt x="5" y="6"/>
                  </a:cubicBezTo>
                  <a:cubicBezTo>
                    <a:pt x="7" y="9"/>
                    <a:pt x="10" y="13"/>
                    <a:pt x="11" y="14"/>
                  </a:cubicBezTo>
                  <a:cubicBezTo>
                    <a:pt x="13" y="15"/>
                    <a:pt x="14" y="19"/>
                    <a:pt x="15" y="20"/>
                  </a:cubicBezTo>
                  <a:cubicBezTo>
                    <a:pt x="16" y="20"/>
                    <a:pt x="16" y="22"/>
                    <a:pt x="17" y="24"/>
                  </a:cubicBezTo>
                  <a:cubicBezTo>
                    <a:pt x="18" y="27"/>
                    <a:pt x="21" y="30"/>
                    <a:pt x="21" y="32"/>
                  </a:cubicBezTo>
                  <a:cubicBezTo>
                    <a:pt x="22" y="35"/>
                    <a:pt x="24" y="38"/>
                    <a:pt x="24" y="42"/>
                  </a:cubicBezTo>
                  <a:cubicBezTo>
                    <a:pt x="24" y="45"/>
                    <a:pt x="25" y="50"/>
                    <a:pt x="26" y="47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iṥ1iďê"/>
            <p:cNvSpPr/>
            <p:nvPr/>
          </p:nvSpPr>
          <p:spPr bwMode="auto">
            <a:xfrm>
              <a:off x="5161851" y="3160778"/>
              <a:ext cx="171297" cy="98122"/>
            </a:xfrm>
            <a:custGeom>
              <a:avLst/>
              <a:gdLst/>
              <a:ahLst/>
              <a:cxnLst>
                <a:cxn ang="0">
                  <a:pos x="49" y="24"/>
                </a:cxn>
                <a:cxn ang="0">
                  <a:pos x="41" y="27"/>
                </a:cxn>
                <a:cxn ang="0">
                  <a:pos x="35" y="28"/>
                </a:cxn>
                <a:cxn ang="0">
                  <a:pos x="30" y="27"/>
                </a:cxn>
                <a:cxn ang="0">
                  <a:pos x="22" y="24"/>
                </a:cxn>
                <a:cxn ang="0">
                  <a:pos x="16" y="20"/>
                </a:cxn>
                <a:cxn ang="0">
                  <a:pos x="11" y="16"/>
                </a:cxn>
                <a:cxn ang="0">
                  <a:pos x="7" y="11"/>
                </a:cxn>
                <a:cxn ang="0">
                  <a:pos x="4" y="6"/>
                </a:cxn>
                <a:cxn ang="0">
                  <a:pos x="1" y="3"/>
                </a:cxn>
                <a:cxn ang="0">
                  <a:pos x="0" y="0"/>
                </a:cxn>
                <a:cxn ang="0">
                  <a:pos x="7" y="5"/>
                </a:cxn>
                <a:cxn ang="0">
                  <a:pos x="15" y="11"/>
                </a:cxn>
                <a:cxn ang="0">
                  <a:pos x="21" y="15"/>
                </a:cxn>
                <a:cxn ang="0">
                  <a:pos x="25" y="17"/>
                </a:cxn>
                <a:cxn ang="0">
                  <a:pos x="34" y="20"/>
                </a:cxn>
                <a:cxn ang="0">
                  <a:pos x="43" y="23"/>
                </a:cxn>
                <a:cxn ang="0">
                  <a:pos x="49" y="24"/>
                </a:cxn>
              </a:cxnLst>
              <a:rect l="0" t="0" r="r" b="b"/>
              <a:pathLst>
                <a:path w="51" h="29">
                  <a:moveTo>
                    <a:pt x="49" y="24"/>
                  </a:moveTo>
                  <a:cubicBezTo>
                    <a:pt x="46" y="26"/>
                    <a:pt x="44" y="28"/>
                    <a:pt x="41" y="27"/>
                  </a:cubicBezTo>
                  <a:cubicBezTo>
                    <a:pt x="39" y="27"/>
                    <a:pt x="37" y="29"/>
                    <a:pt x="35" y="28"/>
                  </a:cubicBezTo>
                  <a:cubicBezTo>
                    <a:pt x="33" y="27"/>
                    <a:pt x="30" y="27"/>
                    <a:pt x="30" y="27"/>
                  </a:cubicBezTo>
                  <a:cubicBezTo>
                    <a:pt x="30" y="27"/>
                    <a:pt x="23" y="24"/>
                    <a:pt x="22" y="24"/>
                  </a:cubicBezTo>
                  <a:cubicBezTo>
                    <a:pt x="21" y="23"/>
                    <a:pt x="16" y="22"/>
                    <a:pt x="16" y="20"/>
                  </a:cubicBezTo>
                  <a:cubicBezTo>
                    <a:pt x="15" y="18"/>
                    <a:pt x="12" y="17"/>
                    <a:pt x="11" y="16"/>
                  </a:cubicBezTo>
                  <a:cubicBezTo>
                    <a:pt x="10" y="14"/>
                    <a:pt x="7" y="11"/>
                    <a:pt x="7" y="11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" y="3"/>
                    <a:pt x="7" y="5"/>
                  </a:cubicBezTo>
                  <a:cubicBezTo>
                    <a:pt x="9" y="7"/>
                    <a:pt x="13" y="10"/>
                    <a:pt x="15" y="11"/>
                  </a:cubicBezTo>
                  <a:cubicBezTo>
                    <a:pt x="16" y="13"/>
                    <a:pt x="20" y="14"/>
                    <a:pt x="21" y="15"/>
                  </a:cubicBezTo>
                  <a:cubicBezTo>
                    <a:pt x="21" y="16"/>
                    <a:pt x="23" y="15"/>
                    <a:pt x="25" y="17"/>
                  </a:cubicBezTo>
                  <a:cubicBezTo>
                    <a:pt x="28" y="18"/>
                    <a:pt x="31" y="20"/>
                    <a:pt x="34" y="20"/>
                  </a:cubicBezTo>
                  <a:cubicBezTo>
                    <a:pt x="36" y="21"/>
                    <a:pt x="39" y="23"/>
                    <a:pt x="43" y="23"/>
                  </a:cubicBezTo>
                  <a:cubicBezTo>
                    <a:pt x="47" y="22"/>
                    <a:pt x="51" y="23"/>
                    <a:pt x="49" y="24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iṣḷïḓè"/>
            <p:cNvSpPr/>
            <p:nvPr/>
          </p:nvSpPr>
          <p:spPr bwMode="auto">
            <a:xfrm>
              <a:off x="4982240" y="2746673"/>
              <a:ext cx="330952" cy="309331"/>
            </a:xfrm>
            <a:custGeom>
              <a:avLst/>
              <a:gdLst/>
              <a:ahLst/>
              <a:cxnLst>
                <a:cxn ang="0">
                  <a:pos x="98" y="15"/>
                </a:cxn>
                <a:cxn ang="0">
                  <a:pos x="87" y="6"/>
                </a:cxn>
                <a:cxn ang="0">
                  <a:pos x="73" y="2"/>
                </a:cxn>
                <a:cxn ang="0">
                  <a:pos x="60" y="1"/>
                </a:cxn>
                <a:cxn ang="0">
                  <a:pos x="48" y="4"/>
                </a:cxn>
                <a:cxn ang="0">
                  <a:pos x="16" y="18"/>
                </a:cxn>
                <a:cxn ang="0">
                  <a:pos x="3" y="51"/>
                </a:cxn>
                <a:cxn ang="0">
                  <a:pos x="5" y="70"/>
                </a:cxn>
                <a:cxn ang="0">
                  <a:pos x="8" y="81"/>
                </a:cxn>
                <a:cxn ang="0">
                  <a:pos x="17" y="92"/>
                </a:cxn>
                <a:cxn ang="0">
                  <a:pos x="13" y="76"/>
                </a:cxn>
                <a:cxn ang="0">
                  <a:pos x="20" y="69"/>
                </a:cxn>
                <a:cxn ang="0">
                  <a:pos x="33" y="67"/>
                </a:cxn>
                <a:cxn ang="0">
                  <a:pos x="19" y="59"/>
                </a:cxn>
                <a:cxn ang="0">
                  <a:pos x="13" y="44"/>
                </a:cxn>
                <a:cxn ang="0">
                  <a:pos x="18" y="31"/>
                </a:cxn>
                <a:cxn ang="0">
                  <a:pos x="41" y="16"/>
                </a:cxn>
                <a:cxn ang="0">
                  <a:pos x="58" y="21"/>
                </a:cxn>
                <a:cxn ang="0">
                  <a:pos x="64" y="34"/>
                </a:cxn>
                <a:cxn ang="0">
                  <a:pos x="66" y="23"/>
                </a:cxn>
                <a:cxn ang="0">
                  <a:pos x="67" y="15"/>
                </a:cxn>
                <a:cxn ang="0">
                  <a:pos x="76" y="12"/>
                </a:cxn>
                <a:cxn ang="0">
                  <a:pos x="82" y="12"/>
                </a:cxn>
                <a:cxn ang="0">
                  <a:pos x="92" y="14"/>
                </a:cxn>
                <a:cxn ang="0">
                  <a:pos x="98" y="15"/>
                </a:cxn>
              </a:cxnLst>
              <a:rect l="0" t="0" r="r" b="b"/>
              <a:pathLst>
                <a:path w="98" h="92">
                  <a:moveTo>
                    <a:pt x="98" y="15"/>
                  </a:moveTo>
                  <a:cubicBezTo>
                    <a:pt x="97" y="13"/>
                    <a:pt x="92" y="8"/>
                    <a:pt x="87" y="6"/>
                  </a:cubicBezTo>
                  <a:cubicBezTo>
                    <a:pt x="83" y="4"/>
                    <a:pt x="76" y="1"/>
                    <a:pt x="73" y="2"/>
                  </a:cubicBezTo>
                  <a:cubicBezTo>
                    <a:pt x="70" y="2"/>
                    <a:pt x="63" y="0"/>
                    <a:pt x="60" y="1"/>
                  </a:cubicBezTo>
                  <a:cubicBezTo>
                    <a:pt x="56" y="3"/>
                    <a:pt x="50" y="4"/>
                    <a:pt x="48" y="4"/>
                  </a:cubicBezTo>
                  <a:cubicBezTo>
                    <a:pt x="43" y="4"/>
                    <a:pt x="26" y="8"/>
                    <a:pt x="16" y="18"/>
                  </a:cubicBezTo>
                  <a:cubicBezTo>
                    <a:pt x="6" y="28"/>
                    <a:pt x="0" y="44"/>
                    <a:pt x="3" y="51"/>
                  </a:cubicBezTo>
                  <a:cubicBezTo>
                    <a:pt x="0" y="57"/>
                    <a:pt x="3" y="67"/>
                    <a:pt x="5" y="70"/>
                  </a:cubicBezTo>
                  <a:cubicBezTo>
                    <a:pt x="6" y="73"/>
                    <a:pt x="7" y="79"/>
                    <a:pt x="8" y="81"/>
                  </a:cubicBezTo>
                  <a:cubicBezTo>
                    <a:pt x="9" y="84"/>
                    <a:pt x="15" y="90"/>
                    <a:pt x="17" y="92"/>
                  </a:cubicBezTo>
                  <a:cubicBezTo>
                    <a:pt x="18" y="86"/>
                    <a:pt x="12" y="82"/>
                    <a:pt x="13" y="76"/>
                  </a:cubicBezTo>
                  <a:cubicBezTo>
                    <a:pt x="15" y="71"/>
                    <a:pt x="14" y="68"/>
                    <a:pt x="20" y="69"/>
                  </a:cubicBezTo>
                  <a:cubicBezTo>
                    <a:pt x="27" y="69"/>
                    <a:pt x="32" y="70"/>
                    <a:pt x="33" y="67"/>
                  </a:cubicBezTo>
                  <a:cubicBezTo>
                    <a:pt x="27" y="66"/>
                    <a:pt x="20" y="61"/>
                    <a:pt x="19" y="59"/>
                  </a:cubicBezTo>
                  <a:cubicBezTo>
                    <a:pt x="17" y="55"/>
                    <a:pt x="14" y="48"/>
                    <a:pt x="13" y="44"/>
                  </a:cubicBezTo>
                  <a:cubicBezTo>
                    <a:pt x="13" y="41"/>
                    <a:pt x="15" y="36"/>
                    <a:pt x="18" y="31"/>
                  </a:cubicBezTo>
                  <a:cubicBezTo>
                    <a:pt x="22" y="25"/>
                    <a:pt x="35" y="15"/>
                    <a:pt x="41" y="16"/>
                  </a:cubicBezTo>
                  <a:cubicBezTo>
                    <a:pt x="47" y="16"/>
                    <a:pt x="55" y="15"/>
                    <a:pt x="58" y="21"/>
                  </a:cubicBezTo>
                  <a:cubicBezTo>
                    <a:pt x="63" y="24"/>
                    <a:pt x="64" y="31"/>
                    <a:pt x="64" y="34"/>
                  </a:cubicBezTo>
                  <a:cubicBezTo>
                    <a:pt x="68" y="33"/>
                    <a:pt x="67" y="27"/>
                    <a:pt x="66" y="23"/>
                  </a:cubicBezTo>
                  <a:cubicBezTo>
                    <a:pt x="65" y="20"/>
                    <a:pt x="64" y="17"/>
                    <a:pt x="67" y="15"/>
                  </a:cubicBezTo>
                  <a:cubicBezTo>
                    <a:pt x="70" y="13"/>
                    <a:pt x="73" y="12"/>
                    <a:pt x="76" y="12"/>
                  </a:cubicBezTo>
                  <a:cubicBezTo>
                    <a:pt x="78" y="12"/>
                    <a:pt x="77" y="11"/>
                    <a:pt x="82" y="12"/>
                  </a:cubicBezTo>
                  <a:cubicBezTo>
                    <a:pt x="87" y="13"/>
                    <a:pt x="89" y="13"/>
                    <a:pt x="92" y="14"/>
                  </a:cubicBezTo>
                  <a:cubicBezTo>
                    <a:pt x="94" y="16"/>
                    <a:pt x="98" y="15"/>
                    <a:pt x="98" y="15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î$1ïḓê"/>
            <p:cNvSpPr/>
            <p:nvPr/>
          </p:nvSpPr>
          <p:spPr bwMode="auto">
            <a:xfrm>
              <a:off x="5326495" y="2796565"/>
              <a:ext cx="111426" cy="114753"/>
            </a:xfrm>
            <a:custGeom>
              <a:avLst/>
              <a:gdLst/>
              <a:ahLst/>
              <a:cxnLst>
                <a:cxn ang="0">
                  <a:pos x="26" y="34"/>
                </a:cxn>
                <a:cxn ang="0">
                  <a:pos x="22" y="33"/>
                </a:cxn>
                <a:cxn ang="0">
                  <a:pos x="21" y="33"/>
                </a:cxn>
                <a:cxn ang="0">
                  <a:pos x="21" y="31"/>
                </a:cxn>
                <a:cxn ang="0">
                  <a:pos x="22" y="31"/>
                </a:cxn>
                <a:cxn ang="0">
                  <a:pos x="29" y="29"/>
                </a:cxn>
                <a:cxn ang="0">
                  <a:pos x="26" y="22"/>
                </a:cxn>
                <a:cxn ang="0">
                  <a:pos x="25" y="20"/>
                </a:cxn>
                <a:cxn ang="0">
                  <a:pos x="20" y="18"/>
                </a:cxn>
                <a:cxn ang="0">
                  <a:pos x="13" y="12"/>
                </a:cxn>
                <a:cxn ang="0">
                  <a:pos x="5" y="3"/>
                </a:cxn>
                <a:cxn ang="0">
                  <a:pos x="2" y="3"/>
                </a:cxn>
                <a:cxn ang="0">
                  <a:pos x="2" y="4"/>
                </a:cxn>
                <a:cxn ang="0">
                  <a:pos x="0" y="4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6" y="1"/>
                </a:cxn>
                <a:cxn ang="0">
                  <a:pos x="15" y="12"/>
                </a:cxn>
                <a:cxn ang="0">
                  <a:pos x="21" y="16"/>
                </a:cxn>
                <a:cxn ang="0">
                  <a:pos x="26" y="19"/>
                </a:cxn>
                <a:cxn ang="0">
                  <a:pos x="28" y="21"/>
                </a:cxn>
                <a:cxn ang="0">
                  <a:pos x="31" y="30"/>
                </a:cxn>
                <a:cxn ang="0">
                  <a:pos x="26" y="34"/>
                </a:cxn>
              </a:cxnLst>
              <a:rect l="0" t="0" r="r" b="b"/>
              <a:pathLst>
                <a:path w="33" h="34">
                  <a:moveTo>
                    <a:pt x="26" y="34"/>
                  </a:moveTo>
                  <a:cubicBezTo>
                    <a:pt x="25" y="34"/>
                    <a:pt x="24" y="33"/>
                    <a:pt x="22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7" y="32"/>
                    <a:pt x="28" y="32"/>
                    <a:pt x="29" y="29"/>
                  </a:cubicBezTo>
                  <a:cubicBezTo>
                    <a:pt x="30" y="27"/>
                    <a:pt x="28" y="24"/>
                    <a:pt x="26" y="22"/>
                  </a:cubicBezTo>
                  <a:cubicBezTo>
                    <a:pt x="26" y="22"/>
                    <a:pt x="25" y="21"/>
                    <a:pt x="25" y="20"/>
                  </a:cubicBezTo>
                  <a:cubicBezTo>
                    <a:pt x="24" y="20"/>
                    <a:pt x="22" y="19"/>
                    <a:pt x="20" y="18"/>
                  </a:cubicBezTo>
                  <a:cubicBezTo>
                    <a:pt x="17" y="16"/>
                    <a:pt x="13" y="15"/>
                    <a:pt x="13" y="12"/>
                  </a:cubicBezTo>
                  <a:cubicBezTo>
                    <a:pt x="12" y="10"/>
                    <a:pt x="8" y="5"/>
                    <a:pt x="5" y="3"/>
                  </a:cubicBezTo>
                  <a:cubicBezTo>
                    <a:pt x="4" y="3"/>
                    <a:pt x="3" y="2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4" y="0"/>
                    <a:pt x="6" y="1"/>
                  </a:cubicBezTo>
                  <a:cubicBezTo>
                    <a:pt x="10" y="3"/>
                    <a:pt x="14" y="9"/>
                    <a:pt x="15" y="12"/>
                  </a:cubicBezTo>
                  <a:cubicBezTo>
                    <a:pt x="15" y="13"/>
                    <a:pt x="18" y="15"/>
                    <a:pt x="21" y="16"/>
                  </a:cubicBezTo>
                  <a:cubicBezTo>
                    <a:pt x="24" y="17"/>
                    <a:pt x="26" y="18"/>
                    <a:pt x="26" y="19"/>
                  </a:cubicBezTo>
                  <a:cubicBezTo>
                    <a:pt x="27" y="20"/>
                    <a:pt x="27" y="20"/>
                    <a:pt x="28" y="21"/>
                  </a:cubicBezTo>
                  <a:cubicBezTo>
                    <a:pt x="30" y="23"/>
                    <a:pt x="33" y="26"/>
                    <a:pt x="31" y="30"/>
                  </a:cubicBezTo>
                  <a:cubicBezTo>
                    <a:pt x="30" y="33"/>
                    <a:pt x="28" y="34"/>
                    <a:pt x="26" y="34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iş1iḑè"/>
            <p:cNvSpPr/>
            <p:nvPr/>
          </p:nvSpPr>
          <p:spPr bwMode="auto">
            <a:xfrm>
              <a:off x="5047099" y="3074298"/>
              <a:ext cx="111426" cy="109763"/>
            </a:xfrm>
            <a:custGeom>
              <a:avLst/>
              <a:gdLst/>
              <a:ahLst/>
              <a:cxnLst>
                <a:cxn ang="0">
                  <a:pos x="27" y="33"/>
                </a:cxn>
                <a:cxn ang="0">
                  <a:pos x="20" y="29"/>
                </a:cxn>
                <a:cxn ang="0">
                  <a:pos x="18" y="28"/>
                </a:cxn>
                <a:cxn ang="0">
                  <a:pos x="15" y="22"/>
                </a:cxn>
                <a:cxn ang="0">
                  <a:pos x="11" y="16"/>
                </a:cxn>
                <a:cxn ang="0">
                  <a:pos x="1" y="6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4" y="0"/>
                </a:cxn>
                <a:cxn ang="0">
                  <a:pos x="4" y="2"/>
                </a:cxn>
                <a:cxn ang="0">
                  <a:pos x="3" y="3"/>
                </a:cxn>
                <a:cxn ang="0">
                  <a:pos x="3" y="6"/>
                </a:cxn>
                <a:cxn ang="0">
                  <a:pos x="12" y="14"/>
                </a:cxn>
                <a:cxn ang="0">
                  <a:pos x="17" y="21"/>
                </a:cxn>
                <a:cxn ang="0">
                  <a:pos x="19" y="26"/>
                </a:cxn>
                <a:cxn ang="0">
                  <a:pos x="21" y="28"/>
                </a:cxn>
                <a:cxn ang="0">
                  <a:pos x="28" y="31"/>
                </a:cxn>
                <a:cxn ang="0">
                  <a:pos x="30" y="24"/>
                </a:cxn>
                <a:cxn ang="0">
                  <a:pos x="30" y="23"/>
                </a:cxn>
                <a:cxn ang="0">
                  <a:pos x="32" y="22"/>
                </a:cxn>
                <a:cxn ang="0">
                  <a:pos x="32" y="24"/>
                </a:cxn>
                <a:cxn ang="0">
                  <a:pos x="29" y="33"/>
                </a:cxn>
                <a:cxn ang="0">
                  <a:pos x="27" y="33"/>
                </a:cxn>
              </a:cxnLst>
              <a:rect l="0" t="0" r="r" b="b"/>
              <a:pathLst>
                <a:path w="33" h="33">
                  <a:moveTo>
                    <a:pt x="27" y="33"/>
                  </a:moveTo>
                  <a:cubicBezTo>
                    <a:pt x="24" y="33"/>
                    <a:pt x="22" y="31"/>
                    <a:pt x="20" y="29"/>
                  </a:cubicBezTo>
                  <a:cubicBezTo>
                    <a:pt x="19" y="29"/>
                    <a:pt x="19" y="28"/>
                    <a:pt x="18" y="28"/>
                  </a:cubicBezTo>
                  <a:cubicBezTo>
                    <a:pt x="17" y="27"/>
                    <a:pt x="16" y="25"/>
                    <a:pt x="15" y="22"/>
                  </a:cubicBezTo>
                  <a:cubicBezTo>
                    <a:pt x="14" y="19"/>
                    <a:pt x="13" y="16"/>
                    <a:pt x="11" y="16"/>
                  </a:cubicBezTo>
                  <a:cubicBezTo>
                    <a:pt x="8" y="15"/>
                    <a:pt x="3" y="10"/>
                    <a:pt x="1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2" y="4"/>
                    <a:pt x="3" y="5"/>
                    <a:pt x="3" y="6"/>
                  </a:cubicBezTo>
                  <a:cubicBezTo>
                    <a:pt x="4" y="9"/>
                    <a:pt x="9" y="13"/>
                    <a:pt x="12" y="14"/>
                  </a:cubicBezTo>
                  <a:cubicBezTo>
                    <a:pt x="14" y="14"/>
                    <a:pt x="16" y="18"/>
                    <a:pt x="17" y="21"/>
                  </a:cubicBezTo>
                  <a:cubicBezTo>
                    <a:pt x="18" y="23"/>
                    <a:pt x="19" y="26"/>
                    <a:pt x="19" y="26"/>
                  </a:cubicBezTo>
                  <a:cubicBezTo>
                    <a:pt x="20" y="26"/>
                    <a:pt x="21" y="27"/>
                    <a:pt x="21" y="28"/>
                  </a:cubicBezTo>
                  <a:cubicBezTo>
                    <a:pt x="23" y="30"/>
                    <a:pt x="26" y="32"/>
                    <a:pt x="28" y="31"/>
                  </a:cubicBezTo>
                  <a:cubicBezTo>
                    <a:pt x="31" y="30"/>
                    <a:pt x="31" y="29"/>
                    <a:pt x="30" y="24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3" y="28"/>
                    <a:pt x="33" y="31"/>
                    <a:pt x="29" y="33"/>
                  </a:cubicBezTo>
                  <a:cubicBezTo>
                    <a:pt x="28" y="33"/>
                    <a:pt x="28" y="33"/>
                    <a:pt x="27" y="33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ïS1ïḋè"/>
            <p:cNvSpPr/>
            <p:nvPr/>
          </p:nvSpPr>
          <p:spPr bwMode="auto">
            <a:xfrm>
              <a:off x="4945652" y="2884708"/>
              <a:ext cx="58208" cy="49892"/>
            </a:xfrm>
            <a:custGeom>
              <a:avLst/>
              <a:gdLst/>
              <a:ahLst/>
              <a:cxnLst>
                <a:cxn ang="0">
                  <a:pos x="15" y="15"/>
                </a:cxn>
                <a:cxn ang="0">
                  <a:pos x="0" y="2"/>
                </a:cxn>
                <a:cxn ang="0">
                  <a:pos x="1" y="0"/>
                </a:cxn>
                <a:cxn ang="0">
                  <a:pos x="17" y="14"/>
                </a:cxn>
                <a:cxn ang="0">
                  <a:pos x="15" y="15"/>
                </a:cxn>
              </a:cxnLst>
              <a:rect l="0" t="0" r="r" b="b"/>
              <a:pathLst>
                <a:path w="17" h="15">
                  <a:moveTo>
                    <a:pt x="15" y="15"/>
                  </a:moveTo>
                  <a:cubicBezTo>
                    <a:pt x="15" y="15"/>
                    <a:pt x="6" y="5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7" y="3"/>
                    <a:pt x="16" y="14"/>
                    <a:pt x="17" y="14"/>
                  </a:cubicBezTo>
                  <a:lnTo>
                    <a:pt x="15" y="1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íṥľíḑé"/>
            <p:cNvSpPr/>
            <p:nvPr/>
          </p:nvSpPr>
          <p:spPr bwMode="auto">
            <a:xfrm>
              <a:off x="4506601" y="2259393"/>
              <a:ext cx="773329" cy="776655"/>
            </a:xfrm>
            <a:custGeom>
              <a:avLst/>
              <a:gdLst/>
              <a:ahLst/>
              <a:cxnLst>
                <a:cxn ang="0">
                  <a:pos x="190" y="136"/>
                </a:cxn>
                <a:cxn ang="0">
                  <a:pos x="118" y="120"/>
                </a:cxn>
                <a:cxn ang="0">
                  <a:pos x="120" y="187"/>
                </a:cxn>
                <a:cxn ang="0">
                  <a:pos x="137" y="190"/>
                </a:cxn>
                <a:cxn ang="0">
                  <a:pos x="32" y="226"/>
                </a:cxn>
                <a:cxn ang="0">
                  <a:pos x="0" y="205"/>
                </a:cxn>
                <a:cxn ang="0">
                  <a:pos x="78" y="96"/>
                </a:cxn>
                <a:cxn ang="0">
                  <a:pos x="205" y="0"/>
                </a:cxn>
                <a:cxn ang="0">
                  <a:pos x="224" y="33"/>
                </a:cxn>
                <a:cxn ang="0">
                  <a:pos x="193" y="135"/>
                </a:cxn>
                <a:cxn ang="0">
                  <a:pos x="190" y="136"/>
                </a:cxn>
              </a:cxnLst>
              <a:rect l="0" t="0" r="r" b="b"/>
              <a:pathLst>
                <a:path w="229" h="230">
                  <a:moveTo>
                    <a:pt x="190" y="136"/>
                  </a:moveTo>
                  <a:cubicBezTo>
                    <a:pt x="193" y="116"/>
                    <a:pt x="145" y="93"/>
                    <a:pt x="118" y="120"/>
                  </a:cubicBezTo>
                  <a:cubicBezTo>
                    <a:pt x="91" y="148"/>
                    <a:pt x="115" y="180"/>
                    <a:pt x="120" y="187"/>
                  </a:cubicBezTo>
                  <a:cubicBezTo>
                    <a:pt x="125" y="193"/>
                    <a:pt x="134" y="191"/>
                    <a:pt x="137" y="190"/>
                  </a:cubicBezTo>
                  <a:cubicBezTo>
                    <a:pt x="137" y="190"/>
                    <a:pt x="48" y="230"/>
                    <a:pt x="32" y="226"/>
                  </a:cubicBezTo>
                  <a:cubicBezTo>
                    <a:pt x="17" y="222"/>
                    <a:pt x="0" y="205"/>
                    <a:pt x="0" y="205"/>
                  </a:cubicBezTo>
                  <a:cubicBezTo>
                    <a:pt x="0" y="205"/>
                    <a:pt x="31" y="151"/>
                    <a:pt x="78" y="96"/>
                  </a:cubicBezTo>
                  <a:cubicBezTo>
                    <a:pt x="125" y="42"/>
                    <a:pt x="205" y="0"/>
                    <a:pt x="205" y="0"/>
                  </a:cubicBezTo>
                  <a:cubicBezTo>
                    <a:pt x="205" y="0"/>
                    <a:pt x="218" y="21"/>
                    <a:pt x="224" y="33"/>
                  </a:cubicBezTo>
                  <a:cubicBezTo>
                    <a:pt x="229" y="45"/>
                    <a:pt x="193" y="135"/>
                    <a:pt x="193" y="135"/>
                  </a:cubicBezTo>
                  <a:cubicBezTo>
                    <a:pt x="192" y="136"/>
                    <a:pt x="189" y="139"/>
                    <a:pt x="190" y="136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îṩlîde"/>
            <p:cNvSpPr/>
            <p:nvPr/>
          </p:nvSpPr>
          <p:spPr bwMode="auto">
            <a:xfrm>
              <a:off x="5135242" y="2701770"/>
              <a:ext cx="46566" cy="58208"/>
            </a:xfrm>
            <a:custGeom>
              <a:avLst/>
              <a:gdLst/>
              <a:ahLst/>
              <a:cxnLst>
                <a:cxn ang="0">
                  <a:pos x="13" y="17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14" y="16"/>
                </a:cxn>
                <a:cxn ang="0">
                  <a:pos x="13" y="17"/>
                </a:cxn>
              </a:cxnLst>
              <a:rect l="0" t="0" r="r" b="b"/>
              <a:pathLst>
                <a:path w="14" h="17">
                  <a:moveTo>
                    <a:pt x="13" y="17"/>
                  </a:moveTo>
                  <a:cubicBezTo>
                    <a:pt x="12" y="17"/>
                    <a:pt x="3" y="9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5" y="8"/>
                    <a:pt x="14" y="16"/>
                    <a:pt x="14" y="16"/>
                  </a:cubicBezTo>
                  <a:lnTo>
                    <a:pt x="13" y="1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íṧḻïḍe"/>
            <p:cNvSpPr/>
            <p:nvPr/>
          </p:nvSpPr>
          <p:spPr bwMode="auto">
            <a:xfrm>
              <a:off x="6059911" y="4369831"/>
              <a:ext cx="164644" cy="141362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iṡļiḓè"/>
            <p:cNvSpPr/>
            <p:nvPr/>
          </p:nvSpPr>
          <p:spPr bwMode="auto">
            <a:xfrm>
              <a:off x="6158031" y="3052678"/>
              <a:ext cx="164644" cy="146350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íš1îḋê"/>
            <p:cNvSpPr/>
            <p:nvPr/>
          </p:nvSpPr>
          <p:spPr bwMode="auto">
            <a:xfrm>
              <a:off x="6575463" y="3255572"/>
              <a:ext cx="182938" cy="172959"/>
            </a:xfrm>
            <a:custGeom>
              <a:avLst/>
              <a:gdLst/>
              <a:ahLst/>
              <a:cxnLst>
                <a:cxn ang="0">
                  <a:pos x="47" y="39"/>
                </a:cxn>
                <a:cxn ang="0">
                  <a:pos x="15" y="43"/>
                </a:cxn>
                <a:cxn ang="0">
                  <a:pos x="7" y="12"/>
                </a:cxn>
                <a:cxn ang="0">
                  <a:pos x="39" y="8"/>
                </a:cxn>
                <a:cxn ang="0">
                  <a:pos x="47" y="39"/>
                </a:cxn>
              </a:cxnLst>
              <a:rect l="0" t="0" r="r" b="b"/>
              <a:pathLst>
                <a:path w="54" h="51">
                  <a:moveTo>
                    <a:pt x="47" y="39"/>
                  </a:moveTo>
                  <a:cubicBezTo>
                    <a:pt x="41" y="49"/>
                    <a:pt x="26" y="51"/>
                    <a:pt x="15" y="43"/>
                  </a:cubicBezTo>
                  <a:cubicBezTo>
                    <a:pt x="4" y="36"/>
                    <a:pt x="0" y="22"/>
                    <a:pt x="7" y="12"/>
                  </a:cubicBezTo>
                  <a:cubicBezTo>
                    <a:pt x="14" y="2"/>
                    <a:pt x="28" y="0"/>
                    <a:pt x="39" y="8"/>
                  </a:cubicBezTo>
                  <a:cubicBezTo>
                    <a:pt x="50" y="16"/>
                    <a:pt x="54" y="30"/>
                    <a:pt x="47" y="39"/>
                  </a:cubicBezTo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ïṡľíḑe"/>
            <p:cNvSpPr/>
            <p:nvPr/>
          </p:nvSpPr>
          <p:spPr bwMode="auto">
            <a:xfrm>
              <a:off x="5336474" y="3711255"/>
              <a:ext cx="136372" cy="144688"/>
            </a:xfrm>
            <a:prstGeom prst="ellipse">
              <a:avLst/>
            </a:prstGeom>
            <a:solidFill>
              <a:schemeClr val="accent5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ï$ḷídè"/>
            <p:cNvSpPr/>
            <p:nvPr/>
          </p:nvSpPr>
          <p:spPr bwMode="auto">
            <a:xfrm>
              <a:off x="5590924" y="3209006"/>
              <a:ext cx="134710" cy="14468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îṥḷiďé"/>
            <p:cNvSpPr/>
            <p:nvPr/>
          </p:nvSpPr>
          <p:spPr bwMode="auto">
            <a:xfrm>
              <a:off x="5506107" y="3137495"/>
              <a:ext cx="68186" cy="7483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íşļïḑê"/>
            <p:cNvSpPr/>
            <p:nvPr/>
          </p:nvSpPr>
          <p:spPr bwMode="auto">
            <a:xfrm>
              <a:off x="5283256" y="3677992"/>
              <a:ext cx="58208" cy="53218"/>
            </a:xfrm>
            <a:prstGeom prst="ellipse">
              <a:avLst/>
            </a:prstGeom>
            <a:solidFill>
              <a:schemeClr val="accent5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î$ḻiďé"/>
            <p:cNvSpPr/>
            <p:nvPr/>
          </p:nvSpPr>
          <p:spPr bwMode="auto">
            <a:xfrm>
              <a:off x="5584272" y="4213502"/>
              <a:ext cx="164644" cy="143024"/>
            </a:xfrm>
            <a:prstGeom prst="ellipse">
              <a:avLst/>
            </a:prstGeom>
            <a:solidFill>
              <a:schemeClr val="accent6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îşlíďê"/>
            <p:cNvSpPr/>
            <p:nvPr/>
          </p:nvSpPr>
          <p:spPr bwMode="auto">
            <a:xfrm>
              <a:off x="6552180" y="4166936"/>
              <a:ext cx="182938" cy="169634"/>
            </a:xfrm>
            <a:custGeom>
              <a:avLst/>
              <a:gdLst/>
              <a:ahLst/>
              <a:cxnLst>
                <a:cxn ang="0">
                  <a:pos x="49" y="15"/>
                </a:cxn>
                <a:cxn ang="0">
                  <a:pos x="35" y="44"/>
                </a:cxn>
                <a:cxn ang="0">
                  <a:pos x="4" y="34"/>
                </a:cxn>
                <a:cxn ang="0">
                  <a:pos x="18" y="5"/>
                </a:cxn>
                <a:cxn ang="0">
                  <a:pos x="49" y="15"/>
                </a:cxn>
              </a:cxnLst>
              <a:rect l="0" t="0" r="r" b="b"/>
              <a:pathLst>
                <a:path w="54" h="50">
                  <a:moveTo>
                    <a:pt x="49" y="15"/>
                  </a:moveTo>
                  <a:cubicBezTo>
                    <a:pt x="54" y="26"/>
                    <a:pt x="47" y="39"/>
                    <a:pt x="35" y="44"/>
                  </a:cubicBezTo>
                  <a:cubicBezTo>
                    <a:pt x="23" y="50"/>
                    <a:pt x="9" y="45"/>
                    <a:pt x="4" y="34"/>
                  </a:cubicBezTo>
                  <a:cubicBezTo>
                    <a:pt x="0" y="23"/>
                    <a:pt x="6" y="10"/>
                    <a:pt x="18" y="5"/>
                  </a:cubicBezTo>
                  <a:cubicBezTo>
                    <a:pt x="31" y="0"/>
                    <a:pt x="45" y="4"/>
                    <a:pt x="49" y="15"/>
                  </a:cubicBezTo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îṧlïďè"/>
            <p:cNvSpPr/>
            <p:nvPr/>
          </p:nvSpPr>
          <p:spPr bwMode="auto">
            <a:xfrm>
              <a:off x="6751749" y="3839311"/>
              <a:ext cx="164644" cy="156328"/>
            </a:xfrm>
            <a:custGeom>
              <a:avLst/>
              <a:gdLst/>
              <a:ahLst/>
              <a:cxnLst>
                <a:cxn ang="0">
                  <a:pos x="44" y="15"/>
                </a:cxn>
                <a:cxn ang="0">
                  <a:pos x="32" y="42"/>
                </a:cxn>
                <a:cxn ang="0">
                  <a:pos x="5" y="32"/>
                </a:cxn>
                <a:cxn ang="0">
                  <a:pos x="17" y="5"/>
                </a:cxn>
                <a:cxn ang="0">
                  <a:pos x="44" y="15"/>
                </a:cxn>
              </a:cxnLst>
              <a:rect l="0" t="0" r="r" b="b"/>
              <a:pathLst>
                <a:path w="49" h="46">
                  <a:moveTo>
                    <a:pt x="44" y="15"/>
                  </a:moveTo>
                  <a:cubicBezTo>
                    <a:pt x="49" y="25"/>
                    <a:pt x="43" y="37"/>
                    <a:pt x="32" y="42"/>
                  </a:cubicBezTo>
                  <a:cubicBezTo>
                    <a:pt x="21" y="46"/>
                    <a:pt x="9" y="42"/>
                    <a:pt x="5" y="32"/>
                  </a:cubicBezTo>
                  <a:cubicBezTo>
                    <a:pt x="0" y="22"/>
                    <a:pt x="6" y="10"/>
                    <a:pt x="17" y="5"/>
                  </a:cubicBezTo>
                  <a:cubicBezTo>
                    <a:pt x="28" y="0"/>
                    <a:pt x="40" y="5"/>
                    <a:pt x="44" y="15"/>
                  </a:cubicBezTo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íṧliḑe"/>
            <p:cNvSpPr/>
            <p:nvPr/>
          </p:nvSpPr>
          <p:spPr bwMode="auto">
            <a:xfrm>
              <a:off x="6588767" y="4363179"/>
              <a:ext cx="78165" cy="73175"/>
            </a:xfrm>
            <a:custGeom>
              <a:avLst/>
              <a:gdLst/>
              <a:ahLst/>
              <a:cxnLst>
                <a:cxn ang="0">
                  <a:pos x="20" y="5"/>
                </a:cxn>
                <a:cxn ang="0">
                  <a:pos x="18" y="18"/>
                </a:cxn>
                <a:cxn ang="0">
                  <a:pos x="4" y="18"/>
                </a:cxn>
                <a:cxn ang="0">
                  <a:pos x="6" y="4"/>
                </a:cxn>
                <a:cxn ang="0">
                  <a:pos x="20" y="5"/>
                </a:cxn>
              </a:cxnLst>
              <a:rect l="0" t="0" r="r" b="b"/>
              <a:pathLst>
                <a:path w="23" h="22">
                  <a:moveTo>
                    <a:pt x="20" y="5"/>
                  </a:moveTo>
                  <a:cubicBezTo>
                    <a:pt x="23" y="9"/>
                    <a:pt x="22" y="15"/>
                    <a:pt x="18" y="18"/>
                  </a:cubicBezTo>
                  <a:cubicBezTo>
                    <a:pt x="13" y="22"/>
                    <a:pt x="7" y="22"/>
                    <a:pt x="4" y="18"/>
                  </a:cubicBezTo>
                  <a:cubicBezTo>
                    <a:pt x="0" y="14"/>
                    <a:pt x="1" y="8"/>
                    <a:pt x="6" y="4"/>
                  </a:cubicBezTo>
                  <a:cubicBezTo>
                    <a:pt x="11" y="0"/>
                    <a:pt x="17" y="1"/>
                    <a:pt x="20" y="5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íṩ1íḋe"/>
            <p:cNvSpPr/>
            <p:nvPr/>
          </p:nvSpPr>
          <p:spPr bwMode="auto">
            <a:xfrm>
              <a:off x="6886457" y="3762810"/>
              <a:ext cx="74838" cy="73175"/>
            </a:xfrm>
            <a:custGeom>
              <a:avLst/>
              <a:gdLst/>
              <a:ahLst/>
              <a:cxnLst>
                <a:cxn ang="0">
                  <a:pos x="19" y="5"/>
                </a:cxn>
                <a:cxn ang="0">
                  <a:pos x="17" y="18"/>
                </a:cxn>
                <a:cxn ang="0">
                  <a:pos x="3" y="17"/>
                </a:cxn>
                <a:cxn ang="0">
                  <a:pos x="5" y="4"/>
                </a:cxn>
                <a:cxn ang="0">
                  <a:pos x="19" y="5"/>
                </a:cxn>
              </a:cxnLst>
              <a:rect l="0" t="0" r="r" b="b"/>
              <a:pathLst>
                <a:path w="22" h="22">
                  <a:moveTo>
                    <a:pt x="19" y="5"/>
                  </a:moveTo>
                  <a:cubicBezTo>
                    <a:pt x="22" y="8"/>
                    <a:pt x="21" y="15"/>
                    <a:pt x="17" y="18"/>
                  </a:cubicBezTo>
                  <a:cubicBezTo>
                    <a:pt x="12" y="22"/>
                    <a:pt x="6" y="21"/>
                    <a:pt x="3" y="17"/>
                  </a:cubicBezTo>
                  <a:cubicBezTo>
                    <a:pt x="0" y="14"/>
                    <a:pt x="1" y="8"/>
                    <a:pt x="5" y="4"/>
                  </a:cubicBezTo>
                  <a:cubicBezTo>
                    <a:pt x="10" y="0"/>
                    <a:pt x="16" y="1"/>
                    <a:pt x="19" y="5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íšḷíḓè"/>
            <p:cNvSpPr/>
            <p:nvPr/>
          </p:nvSpPr>
          <p:spPr bwMode="auto">
            <a:xfrm>
              <a:off x="6021659" y="4531149"/>
              <a:ext cx="81491" cy="71513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iṧliḓe"/>
            <p:cNvSpPr/>
            <p:nvPr/>
          </p:nvSpPr>
          <p:spPr bwMode="auto">
            <a:xfrm>
              <a:off x="6289414" y="2962872"/>
              <a:ext cx="84817" cy="69849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ïśļiḋe"/>
            <p:cNvSpPr/>
            <p:nvPr/>
          </p:nvSpPr>
          <p:spPr bwMode="auto">
            <a:xfrm>
              <a:off x="6745096" y="3212333"/>
              <a:ext cx="84817" cy="6984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íŝḻíḍê"/>
            <p:cNvSpPr/>
            <p:nvPr/>
          </p:nvSpPr>
          <p:spPr bwMode="auto">
            <a:xfrm>
              <a:off x="5489476" y="4336569"/>
              <a:ext cx="84817" cy="73175"/>
            </a:xfrm>
            <a:prstGeom prst="ellipse">
              <a:avLst/>
            </a:prstGeom>
            <a:solidFill>
              <a:schemeClr val="accent6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îṩļîḓè"/>
            <p:cNvSpPr/>
            <p:nvPr/>
          </p:nvSpPr>
          <p:spPr>
            <a:xfrm>
              <a:off x="5725633" y="3285508"/>
              <a:ext cx="931106" cy="931105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73000"/>
              </a:scheme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31503" y="2259393"/>
            <a:ext cx="4134930" cy="389158"/>
            <a:chOff x="631503" y="2259393"/>
            <a:chExt cx="4134930" cy="389158"/>
          </a:xfrm>
        </p:grpSpPr>
        <p:grpSp>
          <p:nvGrpSpPr>
            <p:cNvPr id="80" name="ï$1ide"/>
            <p:cNvGrpSpPr/>
            <p:nvPr/>
          </p:nvGrpSpPr>
          <p:grpSpPr>
            <a:xfrm rot="10800000">
              <a:off x="3953083" y="2407405"/>
              <a:ext cx="813350" cy="241146"/>
              <a:chOff x="5181600" y="3638550"/>
              <a:chExt cx="914400" cy="230188"/>
            </a:xfrm>
          </p:grpSpPr>
          <p:cxnSp>
            <p:nvCxnSpPr>
              <p:cNvPr id="115" name="Straight Connector 60"/>
              <p:cNvCxnSpPr/>
              <p:nvPr/>
            </p:nvCxnSpPr>
            <p:spPr>
              <a:xfrm rot="16200000" flipH="1">
                <a:off x="5181600" y="3638550"/>
                <a:ext cx="228600" cy="228600"/>
              </a:xfrm>
              <a:prstGeom prst="line">
                <a:avLst/>
              </a:prstGeom>
              <a:ln>
                <a:solidFill>
                  <a:schemeClr val="accent6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Straight Connector 61"/>
              <p:cNvCxnSpPr/>
              <p:nvPr/>
            </p:nvCxnSpPr>
            <p:spPr>
              <a:xfrm>
                <a:off x="5410200" y="3867150"/>
                <a:ext cx="685800" cy="1588"/>
              </a:xfrm>
              <a:prstGeom prst="line">
                <a:avLst/>
              </a:prstGeom>
              <a:ln>
                <a:solidFill>
                  <a:schemeClr val="accent6"/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7" name="文本框 136"/>
            <p:cNvSpPr txBox="1"/>
            <p:nvPr/>
          </p:nvSpPr>
          <p:spPr>
            <a:xfrm>
              <a:off x="631503" y="2259393"/>
              <a:ext cx="32165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accent1"/>
                  </a:solidFill>
                </a:rPr>
                <a:t>积极参与单位会议和测评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07485" y="3645307"/>
            <a:ext cx="4287826" cy="369332"/>
            <a:chOff x="207485" y="3645307"/>
            <a:chExt cx="4287826" cy="369332"/>
          </a:xfrm>
        </p:grpSpPr>
        <p:cxnSp>
          <p:nvCxnSpPr>
            <p:cNvPr id="83" name="Straight Connector 68"/>
            <p:cNvCxnSpPr/>
            <p:nvPr/>
          </p:nvCxnSpPr>
          <p:spPr>
            <a:xfrm rot="10800000">
              <a:off x="3953077" y="3810337"/>
              <a:ext cx="542234" cy="0"/>
            </a:xfrm>
            <a:prstGeom prst="line">
              <a:avLst/>
            </a:prstGeom>
            <a:ln>
              <a:solidFill>
                <a:schemeClr val="accent6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8" name="文本框 137"/>
            <p:cNvSpPr txBox="1"/>
            <p:nvPr/>
          </p:nvSpPr>
          <p:spPr>
            <a:xfrm>
              <a:off x="207485" y="3645307"/>
              <a:ext cx="36405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accent5"/>
                  </a:solidFill>
                </a:rPr>
                <a:t>认真整理上报各项数据报表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09190" y="4882056"/>
            <a:ext cx="4066696" cy="441976"/>
            <a:chOff x="709190" y="4882056"/>
            <a:chExt cx="4066696" cy="441976"/>
          </a:xfrm>
        </p:grpSpPr>
        <p:grpSp>
          <p:nvGrpSpPr>
            <p:cNvPr id="81" name="îṡliḍè"/>
            <p:cNvGrpSpPr/>
            <p:nvPr/>
          </p:nvGrpSpPr>
          <p:grpSpPr>
            <a:xfrm rot="10800000">
              <a:off x="3953078" y="4882056"/>
              <a:ext cx="822808" cy="239482"/>
              <a:chOff x="5257800" y="1733550"/>
              <a:chExt cx="925033" cy="228600"/>
            </a:xfrm>
          </p:grpSpPr>
          <p:cxnSp>
            <p:nvCxnSpPr>
              <p:cNvPr id="112" name="Straight Connector 64"/>
              <p:cNvCxnSpPr/>
              <p:nvPr/>
            </p:nvCxnSpPr>
            <p:spPr>
              <a:xfrm flipV="1">
                <a:off x="5257800" y="1733550"/>
                <a:ext cx="304800" cy="228600"/>
              </a:xfrm>
              <a:prstGeom prst="line">
                <a:avLst/>
              </a:prstGeom>
              <a:ln>
                <a:solidFill>
                  <a:schemeClr val="accent6"/>
                </a:solidFill>
                <a:prstDash val="sysDas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Straight Connector 65"/>
              <p:cNvCxnSpPr/>
              <p:nvPr/>
            </p:nvCxnSpPr>
            <p:spPr>
              <a:xfrm>
                <a:off x="5573233" y="1733550"/>
                <a:ext cx="609600" cy="1588"/>
              </a:xfrm>
              <a:prstGeom prst="line">
                <a:avLst/>
              </a:prstGeom>
              <a:ln>
                <a:solidFill>
                  <a:schemeClr val="accent6"/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9" name="文本框 138"/>
            <p:cNvSpPr txBox="1"/>
            <p:nvPr/>
          </p:nvSpPr>
          <p:spPr>
            <a:xfrm>
              <a:off x="709190" y="4954700"/>
              <a:ext cx="31388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accent6">
                      <a:lumMod val="75000"/>
                    </a:schemeClr>
                  </a:solidFill>
                </a:rPr>
                <a:t>完成单位要求落实的任务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437106" y="2259393"/>
            <a:ext cx="4123391" cy="387494"/>
            <a:chOff x="7437106" y="2259393"/>
            <a:chExt cx="4123391" cy="387494"/>
          </a:xfrm>
        </p:grpSpPr>
        <p:grpSp>
          <p:nvGrpSpPr>
            <p:cNvPr id="78" name="íṣļíḋè"/>
            <p:cNvGrpSpPr/>
            <p:nvPr/>
          </p:nvGrpSpPr>
          <p:grpSpPr>
            <a:xfrm>
              <a:off x="7437106" y="2407405"/>
              <a:ext cx="822808" cy="239482"/>
              <a:chOff x="5257800" y="1733550"/>
              <a:chExt cx="925033" cy="228600"/>
            </a:xfrm>
          </p:grpSpPr>
          <p:cxnSp>
            <p:nvCxnSpPr>
              <p:cNvPr id="130" name="Straight Connector 53"/>
              <p:cNvCxnSpPr/>
              <p:nvPr/>
            </p:nvCxnSpPr>
            <p:spPr>
              <a:xfrm flipV="1">
                <a:off x="5257800" y="1733550"/>
                <a:ext cx="304800" cy="228600"/>
              </a:xfrm>
              <a:prstGeom prst="line">
                <a:avLst/>
              </a:prstGeom>
              <a:ln>
                <a:solidFill>
                  <a:schemeClr val="accent6"/>
                </a:solidFill>
                <a:prstDash val="sysDas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Straight Connector 54"/>
              <p:cNvCxnSpPr/>
              <p:nvPr/>
            </p:nvCxnSpPr>
            <p:spPr>
              <a:xfrm>
                <a:off x="5573233" y="1733550"/>
                <a:ext cx="609600" cy="1588"/>
              </a:xfrm>
              <a:prstGeom prst="line">
                <a:avLst/>
              </a:prstGeom>
              <a:ln>
                <a:solidFill>
                  <a:schemeClr val="accent6"/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0" name="文本框 139"/>
            <p:cNvSpPr txBox="1"/>
            <p:nvPr/>
          </p:nvSpPr>
          <p:spPr>
            <a:xfrm>
              <a:off x="8343975" y="2259393"/>
              <a:ext cx="32165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accent2"/>
                  </a:solidFill>
                </a:rPr>
                <a:t>理顺与各单位关系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680933" y="3645307"/>
            <a:ext cx="4303582" cy="369332"/>
            <a:chOff x="7680933" y="3645307"/>
            <a:chExt cx="4303582" cy="369332"/>
          </a:xfrm>
        </p:grpSpPr>
        <p:cxnSp>
          <p:nvCxnSpPr>
            <p:cNvPr id="82" name="Straight Connector 67"/>
            <p:cNvCxnSpPr/>
            <p:nvPr/>
          </p:nvCxnSpPr>
          <p:spPr>
            <a:xfrm>
              <a:off x="7680933" y="3810337"/>
              <a:ext cx="542234" cy="0"/>
            </a:xfrm>
            <a:prstGeom prst="line">
              <a:avLst/>
            </a:prstGeom>
            <a:ln>
              <a:solidFill>
                <a:schemeClr val="accent6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1" name="文本框 140"/>
            <p:cNvSpPr txBox="1"/>
            <p:nvPr/>
          </p:nvSpPr>
          <p:spPr>
            <a:xfrm>
              <a:off x="8343975" y="3645307"/>
              <a:ext cx="36405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accent3"/>
                  </a:solidFill>
                </a:rPr>
                <a:t>在全民运动会中总分第四名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342033" y="4816200"/>
            <a:ext cx="4140778" cy="646331"/>
            <a:chOff x="7342033" y="4816200"/>
            <a:chExt cx="4140778" cy="646331"/>
          </a:xfrm>
        </p:grpSpPr>
        <p:grpSp>
          <p:nvGrpSpPr>
            <p:cNvPr id="79" name="iṩľîḓé"/>
            <p:cNvGrpSpPr/>
            <p:nvPr/>
          </p:nvGrpSpPr>
          <p:grpSpPr>
            <a:xfrm>
              <a:off x="7342033" y="4882056"/>
              <a:ext cx="813350" cy="241146"/>
              <a:chOff x="5181600" y="3638550"/>
              <a:chExt cx="914400" cy="230188"/>
            </a:xfrm>
          </p:grpSpPr>
          <p:cxnSp>
            <p:nvCxnSpPr>
              <p:cNvPr id="128" name="Straight Connector 56"/>
              <p:cNvCxnSpPr/>
              <p:nvPr/>
            </p:nvCxnSpPr>
            <p:spPr>
              <a:xfrm rot="16200000" flipH="1">
                <a:off x="5181600" y="3638550"/>
                <a:ext cx="228600" cy="228600"/>
              </a:xfrm>
              <a:prstGeom prst="line">
                <a:avLst/>
              </a:prstGeom>
              <a:ln>
                <a:solidFill>
                  <a:schemeClr val="accent6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Straight Connector 57"/>
              <p:cNvCxnSpPr/>
              <p:nvPr/>
            </p:nvCxnSpPr>
            <p:spPr>
              <a:xfrm>
                <a:off x="5410200" y="3867150"/>
                <a:ext cx="685800" cy="1588"/>
              </a:xfrm>
              <a:prstGeom prst="line">
                <a:avLst/>
              </a:prstGeom>
              <a:ln>
                <a:solidFill>
                  <a:schemeClr val="accent6"/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2" name="文本框 141"/>
            <p:cNvSpPr txBox="1"/>
            <p:nvPr/>
          </p:nvSpPr>
          <p:spPr>
            <a:xfrm>
              <a:off x="8343975" y="4816200"/>
              <a:ext cx="31388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accent4"/>
                  </a:solidFill>
                </a:rPr>
                <a:t>水务局“中国梦</a:t>
              </a:r>
              <a:r>
                <a:rPr lang="en-US" altLang="zh-CN" dirty="0">
                  <a:solidFill>
                    <a:schemeClr val="accent4"/>
                  </a:solidFill>
                </a:rPr>
                <a:t>·</a:t>
              </a:r>
              <a:r>
                <a:rPr lang="zh-CN" altLang="en-US" dirty="0">
                  <a:solidFill>
                    <a:schemeClr val="accent4"/>
                  </a:solidFill>
                </a:rPr>
                <a:t>赶考行”演讲比赛第一名</a:t>
              </a:r>
            </a:p>
          </p:txBody>
        </p:sp>
      </p:grpSp>
      <p:sp>
        <p:nvSpPr>
          <p:cNvPr id="143" name="矩形 142"/>
          <p:cNvSpPr/>
          <p:nvPr/>
        </p:nvSpPr>
        <p:spPr>
          <a:xfrm>
            <a:off x="922941" y="1078194"/>
            <a:ext cx="23775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chemeClr val="tx2"/>
                </a:solidFill>
              </a:rPr>
              <a:t>协调对外工作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41200"/>
            <a:ext cx="729465" cy="4109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91153" y="285073"/>
            <a:ext cx="55715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tx2"/>
                </a:solidFill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3</a:t>
            </a:r>
            <a:r>
              <a:rPr lang="zh-CN" altLang="en-US" dirty="0">
                <a:sym typeface="+mn-lt"/>
              </a:rPr>
              <a:t>、办公室的日常管理工作</a:t>
            </a:r>
          </a:p>
        </p:txBody>
      </p:sp>
      <p:sp>
        <p:nvSpPr>
          <p:cNvPr id="4" name="矩形 3"/>
          <p:cNvSpPr/>
          <p:nvPr/>
        </p:nvSpPr>
        <p:spPr>
          <a:xfrm>
            <a:off x="826420" y="341200"/>
            <a:ext cx="193043" cy="41096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77" name="ïšľíḑê"/>
          <p:cNvGrpSpPr/>
          <p:nvPr/>
        </p:nvGrpSpPr>
        <p:grpSpPr>
          <a:xfrm>
            <a:off x="4280940" y="2204861"/>
            <a:ext cx="3621219" cy="2863028"/>
            <a:chOff x="4596055" y="2525954"/>
            <a:chExt cx="2986255" cy="2361011"/>
          </a:xfrm>
        </p:grpSpPr>
        <p:sp>
          <p:nvSpPr>
            <p:cNvPr id="84" name="ïŝļiďe"/>
            <p:cNvSpPr/>
            <p:nvPr/>
          </p:nvSpPr>
          <p:spPr bwMode="auto">
            <a:xfrm>
              <a:off x="6654355" y="3499489"/>
              <a:ext cx="927955" cy="665735"/>
            </a:xfrm>
            <a:custGeom>
              <a:avLst/>
              <a:gdLst>
                <a:gd name="T0" fmla="*/ 222 w 443"/>
                <a:gd name="T1" fmla="*/ 0 h 318"/>
                <a:gd name="T2" fmla="*/ 115 w 443"/>
                <a:gd name="T3" fmla="*/ 44 h 318"/>
                <a:gd name="T4" fmla="*/ 0 w 443"/>
                <a:gd name="T5" fmla="*/ 159 h 318"/>
                <a:gd name="T6" fmla="*/ 115 w 443"/>
                <a:gd name="T7" fmla="*/ 274 h 318"/>
                <a:gd name="T8" fmla="*/ 222 w 443"/>
                <a:gd name="T9" fmla="*/ 318 h 318"/>
                <a:gd name="T10" fmla="*/ 328 w 443"/>
                <a:gd name="T11" fmla="*/ 274 h 318"/>
                <a:gd name="T12" fmla="*/ 443 w 443"/>
                <a:gd name="T13" fmla="*/ 159 h 318"/>
                <a:gd name="T14" fmla="*/ 328 w 443"/>
                <a:gd name="T15" fmla="*/ 44 h 318"/>
                <a:gd name="T16" fmla="*/ 222 w 443"/>
                <a:gd name="T17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3" h="318">
                  <a:moveTo>
                    <a:pt x="222" y="0"/>
                  </a:moveTo>
                  <a:cubicBezTo>
                    <a:pt x="183" y="0"/>
                    <a:pt x="144" y="14"/>
                    <a:pt x="115" y="44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115" y="274"/>
                    <a:pt x="115" y="274"/>
                    <a:pt x="115" y="274"/>
                  </a:cubicBezTo>
                  <a:cubicBezTo>
                    <a:pt x="144" y="304"/>
                    <a:pt x="183" y="318"/>
                    <a:pt x="222" y="318"/>
                  </a:cubicBezTo>
                  <a:cubicBezTo>
                    <a:pt x="260" y="318"/>
                    <a:pt x="299" y="304"/>
                    <a:pt x="328" y="274"/>
                  </a:cubicBezTo>
                  <a:cubicBezTo>
                    <a:pt x="443" y="159"/>
                    <a:pt x="443" y="159"/>
                    <a:pt x="443" y="159"/>
                  </a:cubicBezTo>
                  <a:cubicBezTo>
                    <a:pt x="328" y="44"/>
                    <a:pt x="328" y="44"/>
                    <a:pt x="328" y="44"/>
                  </a:cubicBezTo>
                  <a:cubicBezTo>
                    <a:pt x="299" y="14"/>
                    <a:pt x="260" y="0"/>
                    <a:pt x="222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iṩľíḋè"/>
            <p:cNvSpPr/>
            <p:nvPr/>
          </p:nvSpPr>
          <p:spPr bwMode="auto">
            <a:xfrm>
              <a:off x="4596055" y="3499489"/>
              <a:ext cx="930501" cy="665735"/>
            </a:xfrm>
            <a:custGeom>
              <a:avLst/>
              <a:gdLst>
                <a:gd name="T0" fmla="*/ 222 w 444"/>
                <a:gd name="T1" fmla="*/ 0 h 318"/>
                <a:gd name="T2" fmla="*/ 116 w 444"/>
                <a:gd name="T3" fmla="*/ 44 h 318"/>
                <a:gd name="T4" fmla="*/ 0 w 444"/>
                <a:gd name="T5" fmla="*/ 159 h 318"/>
                <a:gd name="T6" fmla="*/ 116 w 444"/>
                <a:gd name="T7" fmla="*/ 274 h 318"/>
                <a:gd name="T8" fmla="*/ 222 w 444"/>
                <a:gd name="T9" fmla="*/ 318 h 318"/>
                <a:gd name="T10" fmla="*/ 329 w 444"/>
                <a:gd name="T11" fmla="*/ 274 h 318"/>
                <a:gd name="T12" fmla="*/ 444 w 444"/>
                <a:gd name="T13" fmla="*/ 159 h 318"/>
                <a:gd name="T14" fmla="*/ 329 w 444"/>
                <a:gd name="T15" fmla="*/ 44 h 318"/>
                <a:gd name="T16" fmla="*/ 222 w 444"/>
                <a:gd name="T17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4" h="318">
                  <a:moveTo>
                    <a:pt x="222" y="0"/>
                  </a:moveTo>
                  <a:cubicBezTo>
                    <a:pt x="184" y="0"/>
                    <a:pt x="145" y="14"/>
                    <a:pt x="116" y="44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116" y="274"/>
                    <a:pt x="116" y="274"/>
                    <a:pt x="116" y="274"/>
                  </a:cubicBezTo>
                  <a:cubicBezTo>
                    <a:pt x="145" y="304"/>
                    <a:pt x="184" y="318"/>
                    <a:pt x="222" y="318"/>
                  </a:cubicBezTo>
                  <a:cubicBezTo>
                    <a:pt x="261" y="318"/>
                    <a:pt x="299" y="304"/>
                    <a:pt x="329" y="274"/>
                  </a:cubicBezTo>
                  <a:cubicBezTo>
                    <a:pt x="444" y="159"/>
                    <a:pt x="444" y="159"/>
                    <a:pt x="444" y="159"/>
                  </a:cubicBezTo>
                  <a:cubicBezTo>
                    <a:pt x="329" y="44"/>
                    <a:pt x="329" y="44"/>
                    <a:pt x="329" y="44"/>
                  </a:cubicBezTo>
                  <a:cubicBezTo>
                    <a:pt x="299" y="14"/>
                    <a:pt x="261" y="0"/>
                    <a:pt x="222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îśļïḓè"/>
            <p:cNvSpPr/>
            <p:nvPr/>
          </p:nvSpPr>
          <p:spPr bwMode="auto">
            <a:xfrm>
              <a:off x="5036481" y="2773926"/>
              <a:ext cx="661915" cy="654279"/>
            </a:xfrm>
            <a:custGeom>
              <a:avLst/>
              <a:gdLst>
                <a:gd name="T0" fmla="*/ 162 w 316"/>
                <a:gd name="T1" fmla="*/ 0 h 312"/>
                <a:gd name="T2" fmla="*/ 0 w 316"/>
                <a:gd name="T3" fmla="*/ 0 h 312"/>
                <a:gd name="T4" fmla="*/ 0 w 316"/>
                <a:gd name="T5" fmla="*/ 164 h 312"/>
                <a:gd name="T6" fmla="*/ 150 w 316"/>
                <a:gd name="T7" fmla="*/ 312 h 312"/>
                <a:gd name="T8" fmla="*/ 316 w 316"/>
                <a:gd name="T9" fmla="*/ 312 h 312"/>
                <a:gd name="T10" fmla="*/ 316 w 316"/>
                <a:gd name="T11" fmla="*/ 152 h 312"/>
                <a:gd name="T12" fmla="*/ 162 w 316"/>
                <a:gd name="T13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6" h="312">
                  <a:moveTo>
                    <a:pt x="16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247"/>
                    <a:pt x="67" y="312"/>
                    <a:pt x="150" y="312"/>
                  </a:cubicBezTo>
                  <a:cubicBezTo>
                    <a:pt x="316" y="312"/>
                    <a:pt x="316" y="312"/>
                    <a:pt x="316" y="312"/>
                  </a:cubicBezTo>
                  <a:cubicBezTo>
                    <a:pt x="316" y="152"/>
                    <a:pt x="316" y="152"/>
                    <a:pt x="316" y="152"/>
                  </a:cubicBezTo>
                  <a:cubicBezTo>
                    <a:pt x="316" y="68"/>
                    <a:pt x="245" y="0"/>
                    <a:pt x="162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îsḷiḓe"/>
            <p:cNvSpPr/>
            <p:nvPr/>
          </p:nvSpPr>
          <p:spPr bwMode="auto">
            <a:xfrm>
              <a:off x="6485056" y="4232686"/>
              <a:ext cx="653005" cy="654279"/>
            </a:xfrm>
            <a:custGeom>
              <a:avLst/>
              <a:gdLst>
                <a:gd name="T0" fmla="*/ 165 w 312"/>
                <a:gd name="T1" fmla="*/ 0 h 312"/>
                <a:gd name="T2" fmla="*/ 0 w 312"/>
                <a:gd name="T3" fmla="*/ 0 h 312"/>
                <a:gd name="T4" fmla="*/ 0 w 312"/>
                <a:gd name="T5" fmla="*/ 162 h 312"/>
                <a:gd name="T6" fmla="*/ 153 w 312"/>
                <a:gd name="T7" fmla="*/ 312 h 312"/>
                <a:gd name="T8" fmla="*/ 312 w 312"/>
                <a:gd name="T9" fmla="*/ 312 h 312"/>
                <a:gd name="T10" fmla="*/ 312 w 312"/>
                <a:gd name="T11" fmla="*/ 150 h 312"/>
                <a:gd name="T12" fmla="*/ 165 w 312"/>
                <a:gd name="T13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312">
                  <a:moveTo>
                    <a:pt x="16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246"/>
                    <a:pt x="69" y="312"/>
                    <a:pt x="153" y="312"/>
                  </a:cubicBezTo>
                  <a:cubicBezTo>
                    <a:pt x="312" y="312"/>
                    <a:pt x="312" y="312"/>
                    <a:pt x="312" y="312"/>
                  </a:cubicBezTo>
                  <a:cubicBezTo>
                    <a:pt x="312" y="150"/>
                    <a:pt x="312" y="150"/>
                    <a:pt x="312" y="150"/>
                  </a:cubicBezTo>
                  <a:cubicBezTo>
                    <a:pt x="312" y="67"/>
                    <a:pt x="248" y="0"/>
                    <a:pt x="165" y="0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íṧ1îḓê"/>
            <p:cNvSpPr/>
            <p:nvPr/>
          </p:nvSpPr>
          <p:spPr bwMode="auto">
            <a:xfrm>
              <a:off x="6485056" y="2773926"/>
              <a:ext cx="653005" cy="654279"/>
            </a:xfrm>
            <a:custGeom>
              <a:avLst/>
              <a:gdLst>
                <a:gd name="T0" fmla="*/ 312 w 312"/>
                <a:gd name="T1" fmla="*/ 0 h 312"/>
                <a:gd name="T2" fmla="*/ 153 w 312"/>
                <a:gd name="T3" fmla="*/ 0 h 312"/>
                <a:gd name="T4" fmla="*/ 0 w 312"/>
                <a:gd name="T5" fmla="*/ 152 h 312"/>
                <a:gd name="T6" fmla="*/ 0 w 312"/>
                <a:gd name="T7" fmla="*/ 312 h 312"/>
                <a:gd name="T8" fmla="*/ 165 w 312"/>
                <a:gd name="T9" fmla="*/ 312 h 312"/>
                <a:gd name="T10" fmla="*/ 312 w 312"/>
                <a:gd name="T11" fmla="*/ 164 h 312"/>
                <a:gd name="T12" fmla="*/ 312 w 312"/>
                <a:gd name="T13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312">
                  <a:moveTo>
                    <a:pt x="312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69" y="0"/>
                    <a:pt x="0" y="68"/>
                    <a:pt x="0" y="152"/>
                  </a:cubicBezTo>
                  <a:cubicBezTo>
                    <a:pt x="0" y="312"/>
                    <a:pt x="0" y="312"/>
                    <a:pt x="0" y="312"/>
                  </a:cubicBezTo>
                  <a:cubicBezTo>
                    <a:pt x="165" y="312"/>
                    <a:pt x="165" y="312"/>
                    <a:pt x="165" y="312"/>
                  </a:cubicBezTo>
                  <a:cubicBezTo>
                    <a:pt x="248" y="312"/>
                    <a:pt x="312" y="247"/>
                    <a:pt x="312" y="164"/>
                  </a:cubicBezTo>
                  <a:cubicBezTo>
                    <a:pt x="312" y="0"/>
                    <a:pt x="312" y="0"/>
                    <a:pt x="312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íSḷiḓé"/>
            <p:cNvSpPr/>
            <p:nvPr/>
          </p:nvSpPr>
          <p:spPr bwMode="auto">
            <a:xfrm>
              <a:off x="5036481" y="4232686"/>
              <a:ext cx="661915" cy="654279"/>
            </a:xfrm>
            <a:custGeom>
              <a:avLst/>
              <a:gdLst>
                <a:gd name="T0" fmla="*/ 316 w 316"/>
                <a:gd name="T1" fmla="*/ 0 h 312"/>
                <a:gd name="T2" fmla="*/ 150 w 316"/>
                <a:gd name="T3" fmla="*/ 0 h 312"/>
                <a:gd name="T4" fmla="*/ 0 w 316"/>
                <a:gd name="T5" fmla="*/ 150 h 312"/>
                <a:gd name="T6" fmla="*/ 0 w 316"/>
                <a:gd name="T7" fmla="*/ 312 h 312"/>
                <a:gd name="T8" fmla="*/ 162 w 316"/>
                <a:gd name="T9" fmla="*/ 312 h 312"/>
                <a:gd name="T10" fmla="*/ 316 w 316"/>
                <a:gd name="T11" fmla="*/ 162 h 312"/>
                <a:gd name="T12" fmla="*/ 316 w 316"/>
                <a:gd name="T13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6" h="312">
                  <a:moveTo>
                    <a:pt x="316" y="0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67" y="0"/>
                    <a:pt x="0" y="67"/>
                    <a:pt x="0" y="150"/>
                  </a:cubicBezTo>
                  <a:cubicBezTo>
                    <a:pt x="0" y="312"/>
                    <a:pt x="0" y="312"/>
                    <a:pt x="0" y="312"/>
                  </a:cubicBezTo>
                  <a:cubicBezTo>
                    <a:pt x="162" y="312"/>
                    <a:pt x="162" y="312"/>
                    <a:pt x="162" y="312"/>
                  </a:cubicBezTo>
                  <a:cubicBezTo>
                    <a:pt x="245" y="312"/>
                    <a:pt x="316" y="246"/>
                    <a:pt x="316" y="162"/>
                  </a:cubicBezTo>
                  <a:cubicBezTo>
                    <a:pt x="316" y="0"/>
                    <a:pt x="316" y="0"/>
                    <a:pt x="316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90" name="íś1ïḍè"/>
            <p:cNvGrpSpPr/>
            <p:nvPr/>
          </p:nvGrpSpPr>
          <p:grpSpPr>
            <a:xfrm>
              <a:off x="5585107" y="3327643"/>
              <a:ext cx="1010694" cy="1462576"/>
              <a:chOff x="4061109" y="2382841"/>
              <a:chExt cx="1010694" cy="1462576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99" name="i$líḍé"/>
              <p:cNvSpPr/>
              <p:nvPr/>
            </p:nvSpPr>
            <p:spPr bwMode="auto">
              <a:xfrm>
                <a:off x="4414979" y="3615019"/>
                <a:ext cx="302954" cy="52190"/>
              </a:xfrm>
              <a:custGeom>
                <a:avLst/>
                <a:gdLst>
                  <a:gd name="T0" fmla="*/ 145 w 145"/>
                  <a:gd name="T1" fmla="*/ 12 h 25"/>
                  <a:gd name="T2" fmla="*/ 129 w 145"/>
                  <a:gd name="T3" fmla="*/ 25 h 25"/>
                  <a:gd name="T4" fmla="*/ 16 w 145"/>
                  <a:gd name="T5" fmla="*/ 25 h 25"/>
                  <a:gd name="T6" fmla="*/ 0 w 145"/>
                  <a:gd name="T7" fmla="*/ 12 h 25"/>
                  <a:gd name="T8" fmla="*/ 16 w 145"/>
                  <a:gd name="T9" fmla="*/ 0 h 25"/>
                  <a:gd name="T10" fmla="*/ 129 w 145"/>
                  <a:gd name="T11" fmla="*/ 0 h 25"/>
                  <a:gd name="T12" fmla="*/ 145 w 145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25">
                    <a:moveTo>
                      <a:pt x="145" y="12"/>
                    </a:moveTo>
                    <a:cubicBezTo>
                      <a:pt x="145" y="19"/>
                      <a:pt x="138" y="25"/>
                      <a:pt x="129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7" y="25"/>
                      <a:pt x="0" y="19"/>
                      <a:pt x="0" y="12"/>
                    </a:cubicBezTo>
                    <a:cubicBezTo>
                      <a:pt x="0" y="6"/>
                      <a:pt x="7" y="0"/>
                      <a:pt x="16" y="0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38" y="0"/>
                      <a:pt x="145" y="6"/>
                      <a:pt x="145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îšliďè"/>
              <p:cNvSpPr/>
              <p:nvPr/>
            </p:nvSpPr>
            <p:spPr bwMode="auto">
              <a:xfrm>
                <a:off x="4414979" y="3673573"/>
                <a:ext cx="302954" cy="52190"/>
              </a:xfrm>
              <a:custGeom>
                <a:avLst/>
                <a:gdLst>
                  <a:gd name="T0" fmla="*/ 145 w 145"/>
                  <a:gd name="T1" fmla="*/ 13 h 25"/>
                  <a:gd name="T2" fmla="*/ 129 w 145"/>
                  <a:gd name="T3" fmla="*/ 25 h 25"/>
                  <a:gd name="T4" fmla="*/ 16 w 145"/>
                  <a:gd name="T5" fmla="*/ 25 h 25"/>
                  <a:gd name="T6" fmla="*/ 0 w 145"/>
                  <a:gd name="T7" fmla="*/ 13 h 25"/>
                  <a:gd name="T8" fmla="*/ 16 w 145"/>
                  <a:gd name="T9" fmla="*/ 0 h 25"/>
                  <a:gd name="T10" fmla="*/ 129 w 145"/>
                  <a:gd name="T11" fmla="*/ 0 h 25"/>
                  <a:gd name="T12" fmla="*/ 145 w 145"/>
                  <a:gd name="T13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25">
                    <a:moveTo>
                      <a:pt x="145" y="13"/>
                    </a:moveTo>
                    <a:cubicBezTo>
                      <a:pt x="145" y="20"/>
                      <a:pt x="138" y="25"/>
                      <a:pt x="129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7" y="25"/>
                      <a:pt x="0" y="20"/>
                      <a:pt x="0" y="13"/>
                    </a:cubicBezTo>
                    <a:cubicBezTo>
                      <a:pt x="0" y="6"/>
                      <a:pt x="7" y="0"/>
                      <a:pt x="16" y="0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38" y="0"/>
                      <a:pt x="145" y="6"/>
                      <a:pt x="145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ïşlíḑé"/>
              <p:cNvSpPr/>
              <p:nvPr/>
            </p:nvSpPr>
            <p:spPr bwMode="auto">
              <a:xfrm>
                <a:off x="4414979" y="3734673"/>
                <a:ext cx="302954" cy="52190"/>
              </a:xfrm>
              <a:custGeom>
                <a:avLst/>
                <a:gdLst>
                  <a:gd name="T0" fmla="*/ 145 w 145"/>
                  <a:gd name="T1" fmla="*/ 12 h 25"/>
                  <a:gd name="T2" fmla="*/ 129 w 145"/>
                  <a:gd name="T3" fmla="*/ 25 h 25"/>
                  <a:gd name="T4" fmla="*/ 16 w 145"/>
                  <a:gd name="T5" fmla="*/ 25 h 25"/>
                  <a:gd name="T6" fmla="*/ 0 w 145"/>
                  <a:gd name="T7" fmla="*/ 12 h 25"/>
                  <a:gd name="T8" fmla="*/ 16 w 145"/>
                  <a:gd name="T9" fmla="*/ 0 h 25"/>
                  <a:gd name="T10" fmla="*/ 129 w 145"/>
                  <a:gd name="T11" fmla="*/ 0 h 25"/>
                  <a:gd name="T12" fmla="*/ 145 w 145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25">
                    <a:moveTo>
                      <a:pt x="145" y="12"/>
                    </a:moveTo>
                    <a:cubicBezTo>
                      <a:pt x="145" y="19"/>
                      <a:pt x="138" y="25"/>
                      <a:pt x="129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7" y="25"/>
                      <a:pt x="0" y="19"/>
                      <a:pt x="0" y="12"/>
                    </a:cubicBezTo>
                    <a:cubicBezTo>
                      <a:pt x="0" y="5"/>
                      <a:pt x="7" y="0"/>
                      <a:pt x="16" y="0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38" y="0"/>
                      <a:pt x="145" y="5"/>
                      <a:pt x="145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ïŝḻîḓe"/>
              <p:cNvSpPr/>
              <p:nvPr/>
            </p:nvSpPr>
            <p:spPr bwMode="auto">
              <a:xfrm>
                <a:off x="4479897" y="3793227"/>
                <a:ext cx="171844" cy="52190"/>
              </a:xfrm>
              <a:custGeom>
                <a:avLst/>
                <a:gdLst>
                  <a:gd name="T0" fmla="*/ 82 w 82"/>
                  <a:gd name="T1" fmla="*/ 0 h 25"/>
                  <a:gd name="T2" fmla="*/ 41 w 82"/>
                  <a:gd name="T3" fmla="*/ 25 h 25"/>
                  <a:gd name="T4" fmla="*/ 0 w 82"/>
                  <a:gd name="T5" fmla="*/ 0 h 25"/>
                  <a:gd name="T6" fmla="*/ 82 w 82"/>
                  <a:gd name="T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2" h="25">
                    <a:moveTo>
                      <a:pt x="82" y="0"/>
                    </a:moveTo>
                    <a:cubicBezTo>
                      <a:pt x="82" y="14"/>
                      <a:pt x="64" y="25"/>
                      <a:pt x="41" y="25"/>
                    </a:cubicBezTo>
                    <a:cubicBezTo>
                      <a:pt x="18" y="25"/>
                      <a:pt x="0" y="14"/>
                      <a:pt x="0" y="0"/>
                    </a:cubicBezTo>
                    <a:lnTo>
                      <a:pt x="82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iṩļíde"/>
              <p:cNvSpPr/>
              <p:nvPr/>
            </p:nvSpPr>
            <p:spPr bwMode="auto">
              <a:xfrm>
                <a:off x="4061109" y="2382841"/>
                <a:ext cx="1010694" cy="1215633"/>
              </a:xfrm>
              <a:custGeom>
                <a:avLst/>
                <a:gdLst>
                  <a:gd name="T0" fmla="*/ 241 w 483"/>
                  <a:gd name="T1" fmla="*/ 0 h 580"/>
                  <a:gd name="T2" fmla="*/ 0 w 483"/>
                  <a:gd name="T3" fmla="*/ 241 h 580"/>
                  <a:gd name="T4" fmla="*/ 62 w 483"/>
                  <a:gd name="T5" fmla="*/ 402 h 580"/>
                  <a:gd name="T6" fmla="*/ 62 w 483"/>
                  <a:gd name="T7" fmla="*/ 402 h 580"/>
                  <a:gd name="T8" fmla="*/ 63 w 483"/>
                  <a:gd name="T9" fmla="*/ 403 h 580"/>
                  <a:gd name="T10" fmla="*/ 73 w 483"/>
                  <a:gd name="T11" fmla="*/ 414 h 580"/>
                  <a:gd name="T12" fmla="*/ 129 w 483"/>
                  <a:gd name="T13" fmla="*/ 483 h 580"/>
                  <a:gd name="T14" fmla="*/ 199 w 483"/>
                  <a:gd name="T15" fmla="*/ 580 h 580"/>
                  <a:gd name="T16" fmla="*/ 235 w 483"/>
                  <a:gd name="T17" fmla="*/ 580 h 580"/>
                  <a:gd name="T18" fmla="*/ 247 w 483"/>
                  <a:gd name="T19" fmla="*/ 580 h 580"/>
                  <a:gd name="T20" fmla="*/ 284 w 483"/>
                  <a:gd name="T21" fmla="*/ 580 h 580"/>
                  <a:gd name="T22" fmla="*/ 353 w 483"/>
                  <a:gd name="T23" fmla="*/ 483 h 580"/>
                  <a:gd name="T24" fmla="*/ 407 w 483"/>
                  <a:gd name="T25" fmla="*/ 416 h 580"/>
                  <a:gd name="T26" fmla="*/ 483 w 483"/>
                  <a:gd name="T27" fmla="*/ 241 h 580"/>
                  <a:gd name="T28" fmla="*/ 241 w 483"/>
                  <a:gd name="T29" fmla="*/ 0 h 580"/>
                  <a:gd name="T30" fmla="*/ 331 w 483"/>
                  <a:gd name="T31" fmla="*/ 349 h 580"/>
                  <a:gd name="T32" fmla="*/ 302 w 483"/>
                  <a:gd name="T33" fmla="*/ 388 h 580"/>
                  <a:gd name="T34" fmla="*/ 264 w 483"/>
                  <a:gd name="T35" fmla="*/ 443 h 580"/>
                  <a:gd name="T36" fmla="*/ 245 w 483"/>
                  <a:gd name="T37" fmla="*/ 443 h 580"/>
                  <a:gd name="T38" fmla="*/ 238 w 483"/>
                  <a:gd name="T39" fmla="*/ 443 h 580"/>
                  <a:gd name="T40" fmla="*/ 218 w 483"/>
                  <a:gd name="T41" fmla="*/ 443 h 580"/>
                  <a:gd name="T42" fmla="*/ 181 w 483"/>
                  <a:gd name="T43" fmla="*/ 388 h 580"/>
                  <a:gd name="T44" fmla="*/ 150 w 483"/>
                  <a:gd name="T45" fmla="*/ 348 h 580"/>
                  <a:gd name="T46" fmla="*/ 145 w 483"/>
                  <a:gd name="T47" fmla="*/ 341 h 580"/>
                  <a:gd name="T48" fmla="*/ 144 w 483"/>
                  <a:gd name="T49" fmla="*/ 341 h 580"/>
                  <a:gd name="T50" fmla="*/ 144 w 483"/>
                  <a:gd name="T51" fmla="*/ 341 h 580"/>
                  <a:gd name="T52" fmla="*/ 111 w 483"/>
                  <a:gd name="T53" fmla="*/ 248 h 580"/>
                  <a:gd name="T54" fmla="*/ 241 w 483"/>
                  <a:gd name="T55" fmla="*/ 109 h 580"/>
                  <a:gd name="T56" fmla="*/ 372 w 483"/>
                  <a:gd name="T57" fmla="*/ 248 h 580"/>
                  <a:gd name="T58" fmla="*/ 331 w 483"/>
                  <a:gd name="T59" fmla="*/ 349 h 5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83" h="580">
                    <a:moveTo>
                      <a:pt x="241" y="0"/>
                    </a:moveTo>
                    <a:cubicBezTo>
                      <a:pt x="108" y="0"/>
                      <a:pt x="0" y="108"/>
                      <a:pt x="0" y="241"/>
                    </a:cubicBezTo>
                    <a:cubicBezTo>
                      <a:pt x="0" y="303"/>
                      <a:pt x="23" y="359"/>
                      <a:pt x="62" y="402"/>
                    </a:cubicBezTo>
                    <a:cubicBezTo>
                      <a:pt x="62" y="402"/>
                      <a:pt x="62" y="402"/>
                      <a:pt x="62" y="402"/>
                    </a:cubicBezTo>
                    <a:cubicBezTo>
                      <a:pt x="62" y="402"/>
                      <a:pt x="62" y="402"/>
                      <a:pt x="63" y="403"/>
                    </a:cubicBezTo>
                    <a:cubicBezTo>
                      <a:pt x="66" y="407"/>
                      <a:pt x="70" y="410"/>
                      <a:pt x="73" y="414"/>
                    </a:cubicBezTo>
                    <a:cubicBezTo>
                      <a:pt x="88" y="429"/>
                      <a:pt x="112" y="457"/>
                      <a:pt x="129" y="483"/>
                    </a:cubicBezTo>
                    <a:cubicBezTo>
                      <a:pt x="154" y="523"/>
                      <a:pt x="141" y="580"/>
                      <a:pt x="199" y="580"/>
                    </a:cubicBezTo>
                    <a:cubicBezTo>
                      <a:pt x="235" y="580"/>
                      <a:pt x="235" y="580"/>
                      <a:pt x="235" y="580"/>
                    </a:cubicBezTo>
                    <a:cubicBezTo>
                      <a:pt x="247" y="580"/>
                      <a:pt x="247" y="580"/>
                      <a:pt x="247" y="580"/>
                    </a:cubicBezTo>
                    <a:cubicBezTo>
                      <a:pt x="284" y="580"/>
                      <a:pt x="284" y="580"/>
                      <a:pt x="284" y="580"/>
                    </a:cubicBezTo>
                    <a:cubicBezTo>
                      <a:pt x="341" y="580"/>
                      <a:pt x="329" y="523"/>
                      <a:pt x="353" y="483"/>
                    </a:cubicBezTo>
                    <a:cubicBezTo>
                      <a:pt x="369" y="458"/>
                      <a:pt x="393" y="431"/>
                      <a:pt x="407" y="416"/>
                    </a:cubicBezTo>
                    <a:cubicBezTo>
                      <a:pt x="454" y="372"/>
                      <a:pt x="483" y="310"/>
                      <a:pt x="483" y="241"/>
                    </a:cubicBezTo>
                    <a:cubicBezTo>
                      <a:pt x="483" y="108"/>
                      <a:pt x="375" y="0"/>
                      <a:pt x="241" y="0"/>
                    </a:cubicBezTo>
                    <a:close/>
                    <a:moveTo>
                      <a:pt x="331" y="349"/>
                    </a:moveTo>
                    <a:cubicBezTo>
                      <a:pt x="323" y="358"/>
                      <a:pt x="311" y="373"/>
                      <a:pt x="302" y="388"/>
                    </a:cubicBezTo>
                    <a:cubicBezTo>
                      <a:pt x="289" y="411"/>
                      <a:pt x="295" y="443"/>
                      <a:pt x="264" y="443"/>
                    </a:cubicBezTo>
                    <a:cubicBezTo>
                      <a:pt x="245" y="443"/>
                      <a:pt x="245" y="443"/>
                      <a:pt x="245" y="443"/>
                    </a:cubicBezTo>
                    <a:cubicBezTo>
                      <a:pt x="238" y="443"/>
                      <a:pt x="238" y="443"/>
                      <a:pt x="238" y="443"/>
                    </a:cubicBezTo>
                    <a:cubicBezTo>
                      <a:pt x="218" y="443"/>
                      <a:pt x="218" y="443"/>
                      <a:pt x="218" y="443"/>
                    </a:cubicBezTo>
                    <a:cubicBezTo>
                      <a:pt x="187" y="443"/>
                      <a:pt x="194" y="411"/>
                      <a:pt x="181" y="388"/>
                    </a:cubicBezTo>
                    <a:cubicBezTo>
                      <a:pt x="172" y="372"/>
                      <a:pt x="158" y="356"/>
                      <a:pt x="150" y="348"/>
                    </a:cubicBezTo>
                    <a:cubicBezTo>
                      <a:pt x="148" y="345"/>
                      <a:pt x="146" y="343"/>
                      <a:pt x="145" y="341"/>
                    </a:cubicBezTo>
                    <a:cubicBezTo>
                      <a:pt x="144" y="341"/>
                      <a:pt x="144" y="341"/>
                      <a:pt x="144" y="341"/>
                    </a:cubicBezTo>
                    <a:cubicBezTo>
                      <a:pt x="144" y="341"/>
                      <a:pt x="144" y="341"/>
                      <a:pt x="144" y="341"/>
                    </a:cubicBezTo>
                    <a:cubicBezTo>
                      <a:pt x="123" y="316"/>
                      <a:pt x="111" y="284"/>
                      <a:pt x="111" y="248"/>
                    </a:cubicBezTo>
                    <a:cubicBezTo>
                      <a:pt x="111" y="171"/>
                      <a:pt x="169" y="109"/>
                      <a:pt x="241" y="109"/>
                    </a:cubicBezTo>
                    <a:cubicBezTo>
                      <a:pt x="314" y="109"/>
                      <a:pt x="372" y="171"/>
                      <a:pt x="372" y="248"/>
                    </a:cubicBezTo>
                    <a:cubicBezTo>
                      <a:pt x="372" y="288"/>
                      <a:pt x="356" y="323"/>
                      <a:pt x="331" y="34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91" name="îṩļiďé"/>
            <p:cNvSpPr/>
            <p:nvPr/>
          </p:nvSpPr>
          <p:spPr bwMode="auto">
            <a:xfrm rot="18900000">
              <a:off x="5805830" y="2525954"/>
              <a:ext cx="593641" cy="594799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iśḷiḍê"/>
            <p:cNvSpPr/>
            <p:nvPr/>
          </p:nvSpPr>
          <p:spPr bwMode="auto">
            <a:xfrm>
              <a:off x="6671766" y="4402217"/>
              <a:ext cx="311197" cy="268351"/>
            </a:xfrm>
            <a:custGeom>
              <a:avLst/>
              <a:gdLst>
                <a:gd name="T0" fmla="*/ 219075 w 64"/>
                <a:gd name="T1" fmla="*/ 96174 h 55"/>
                <a:gd name="T2" fmla="*/ 0 w 64"/>
                <a:gd name="T3" fmla="*/ 96174 h 55"/>
                <a:gd name="T4" fmla="*/ 0 w 64"/>
                <a:gd name="T5" fmla="*/ 51522 h 55"/>
                <a:gd name="T6" fmla="*/ 17115 w 64"/>
                <a:gd name="T7" fmla="*/ 30913 h 55"/>
                <a:gd name="T8" fmla="*/ 61615 w 64"/>
                <a:gd name="T9" fmla="*/ 30913 h 55"/>
                <a:gd name="T10" fmla="*/ 61615 w 64"/>
                <a:gd name="T11" fmla="*/ 10304 h 55"/>
                <a:gd name="T12" fmla="*/ 71884 w 64"/>
                <a:gd name="T13" fmla="*/ 0 h 55"/>
                <a:gd name="T14" fmla="*/ 143768 w 64"/>
                <a:gd name="T15" fmla="*/ 0 h 55"/>
                <a:gd name="T16" fmla="*/ 154037 w 64"/>
                <a:gd name="T17" fmla="*/ 10304 h 55"/>
                <a:gd name="T18" fmla="*/ 154037 w 64"/>
                <a:gd name="T19" fmla="*/ 30913 h 55"/>
                <a:gd name="T20" fmla="*/ 198537 w 64"/>
                <a:gd name="T21" fmla="*/ 30913 h 55"/>
                <a:gd name="T22" fmla="*/ 219075 w 64"/>
                <a:gd name="T23" fmla="*/ 51522 h 55"/>
                <a:gd name="T24" fmla="*/ 219075 w 64"/>
                <a:gd name="T25" fmla="*/ 96174 h 55"/>
                <a:gd name="T26" fmla="*/ 219075 w 64"/>
                <a:gd name="T27" fmla="*/ 168304 h 55"/>
                <a:gd name="T28" fmla="*/ 198537 w 64"/>
                <a:gd name="T29" fmla="*/ 188913 h 55"/>
                <a:gd name="T30" fmla="*/ 17115 w 64"/>
                <a:gd name="T31" fmla="*/ 188913 h 55"/>
                <a:gd name="T32" fmla="*/ 0 w 64"/>
                <a:gd name="T33" fmla="*/ 168304 h 55"/>
                <a:gd name="T34" fmla="*/ 0 w 64"/>
                <a:gd name="T35" fmla="*/ 109913 h 55"/>
                <a:gd name="T36" fmla="*/ 82153 w 64"/>
                <a:gd name="T37" fmla="*/ 109913 h 55"/>
                <a:gd name="T38" fmla="*/ 82153 w 64"/>
                <a:gd name="T39" fmla="*/ 127087 h 55"/>
                <a:gd name="T40" fmla="*/ 88999 w 64"/>
                <a:gd name="T41" fmla="*/ 137391 h 55"/>
                <a:gd name="T42" fmla="*/ 126653 w 64"/>
                <a:gd name="T43" fmla="*/ 137391 h 55"/>
                <a:gd name="T44" fmla="*/ 136922 w 64"/>
                <a:gd name="T45" fmla="*/ 127087 h 55"/>
                <a:gd name="T46" fmla="*/ 136922 w 64"/>
                <a:gd name="T47" fmla="*/ 109913 h 55"/>
                <a:gd name="T48" fmla="*/ 219075 w 64"/>
                <a:gd name="T49" fmla="*/ 109913 h 55"/>
                <a:gd name="T50" fmla="*/ 219075 w 64"/>
                <a:gd name="T51" fmla="*/ 168304 h 55"/>
                <a:gd name="T52" fmla="*/ 140345 w 64"/>
                <a:gd name="T53" fmla="*/ 30913 h 55"/>
                <a:gd name="T54" fmla="*/ 140345 w 64"/>
                <a:gd name="T55" fmla="*/ 13739 h 55"/>
                <a:gd name="T56" fmla="*/ 78730 w 64"/>
                <a:gd name="T57" fmla="*/ 13739 h 55"/>
                <a:gd name="T58" fmla="*/ 78730 w 64"/>
                <a:gd name="T59" fmla="*/ 30913 h 55"/>
                <a:gd name="T60" fmla="*/ 140345 w 64"/>
                <a:gd name="T61" fmla="*/ 30913 h 55"/>
                <a:gd name="T62" fmla="*/ 123230 w 64"/>
                <a:gd name="T63" fmla="*/ 123652 h 55"/>
                <a:gd name="T64" fmla="*/ 92422 w 64"/>
                <a:gd name="T65" fmla="*/ 123652 h 55"/>
                <a:gd name="T66" fmla="*/ 92422 w 64"/>
                <a:gd name="T67" fmla="*/ 109913 h 55"/>
                <a:gd name="T68" fmla="*/ 123230 w 64"/>
                <a:gd name="T69" fmla="*/ 109913 h 55"/>
                <a:gd name="T70" fmla="*/ 123230 w 64"/>
                <a:gd name="T71" fmla="*/ 123652 h 5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4" h="55">
                  <a:moveTo>
                    <a:pt x="64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1"/>
                    <a:pt x="2" y="9"/>
                    <a:pt x="5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"/>
                    <a:pt x="20" y="0"/>
                    <a:pt x="21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5" y="1"/>
                    <a:pt x="45" y="3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61" y="9"/>
                    <a:pt x="64" y="11"/>
                    <a:pt x="64" y="15"/>
                  </a:cubicBezTo>
                  <a:lnTo>
                    <a:pt x="64" y="28"/>
                  </a:lnTo>
                  <a:close/>
                  <a:moveTo>
                    <a:pt x="64" y="49"/>
                  </a:moveTo>
                  <a:cubicBezTo>
                    <a:pt x="64" y="52"/>
                    <a:pt x="61" y="55"/>
                    <a:pt x="58" y="55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2" y="55"/>
                    <a:pt x="0" y="52"/>
                    <a:pt x="0" y="4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9"/>
                    <a:pt x="25" y="40"/>
                    <a:pt x="26" y="40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9" y="40"/>
                    <a:pt x="40" y="39"/>
                    <a:pt x="40" y="37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64" y="32"/>
                    <a:pt x="64" y="32"/>
                    <a:pt x="64" y="32"/>
                  </a:cubicBezTo>
                  <a:lnTo>
                    <a:pt x="64" y="49"/>
                  </a:lnTo>
                  <a:close/>
                  <a:moveTo>
                    <a:pt x="41" y="9"/>
                  </a:moveTo>
                  <a:cubicBezTo>
                    <a:pt x="41" y="4"/>
                    <a:pt x="41" y="4"/>
                    <a:pt x="41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9"/>
                    <a:pt x="23" y="9"/>
                    <a:pt x="23" y="9"/>
                  </a:cubicBezTo>
                  <a:lnTo>
                    <a:pt x="41" y="9"/>
                  </a:lnTo>
                  <a:close/>
                  <a:moveTo>
                    <a:pt x="36" y="36"/>
                  </a:moveTo>
                  <a:cubicBezTo>
                    <a:pt x="27" y="36"/>
                    <a:pt x="27" y="36"/>
                    <a:pt x="27" y="36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36" y="32"/>
                    <a:pt x="36" y="32"/>
                    <a:pt x="36" y="32"/>
                  </a:cubicBezTo>
                  <a:lnTo>
                    <a:pt x="36" y="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îsḻïḓê"/>
            <p:cNvSpPr/>
            <p:nvPr/>
          </p:nvSpPr>
          <p:spPr bwMode="auto">
            <a:xfrm>
              <a:off x="4906433" y="3696673"/>
              <a:ext cx="331491" cy="245800"/>
            </a:xfrm>
            <a:custGeom>
              <a:avLst/>
              <a:gdLst>
                <a:gd name="T0" fmla="*/ 188749 w 68"/>
                <a:gd name="T1" fmla="*/ 173037 h 50"/>
                <a:gd name="T2" fmla="*/ 54909 w 68"/>
                <a:gd name="T3" fmla="*/ 173037 h 50"/>
                <a:gd name="T4" fmla="*/ 0 w 68"/>
                <a:gd name="T5" fmla="*/ 117665 h 50"/>
                <a:gd name="T6" fmla="*/ 30886 w 68"/>
                <a:gd name="T7" fmla="*/ 69215 h 50"/>
                <a:gd name="T8" fmla="*/ 30886 w 68"/>
                <a:gd name="T9" fmla="*/ 62293 h 50"/>
                <a:gd name="T10" fmla="*/ 92658 w 68"/>
                <a:gd name="T11" fmla="*/ 0 h 50"/>
                <a:gd name="T12" fmla="*/ 150999 w 68"/>
                <a:gd name="T13" fmla="*/ 38068 h 50"/>
                <a:gd name="T14" fmla="*/ 171590 w 68"/>
                <a:gd name="T15" fmla="*/ 31147 h 50"/>
                <a:gd name="T16" fmla="*/ 202476 w 68"/>
                <a:gd name="T17" fmla="*/ 62293 h 50"/>
                <a:gd name="T18" fmla="*/ 199044 w 68"/>
                <a:gd name="T19" fmla="*/ 79597 h 50"/>
                <a:gd name="T20" fmla="*/ 233362 w 68"/>
                <a:gd name="T21" fmla="*/ 124587 h 50"/>
                <a:gd name="T22" fmla="*/ 188749 w 68"/>
                <a:gd name="T23" fmla="*/ 173037 h 50"/>
                <a:gd name="T24" fmla="*/ 154431 w 68"/>
                <a:gd name="T25" fmla="*/ 86519 h 50"/>
                <a:gd name="T26" fmla="*/ 113249 w 68"/>
                <a:gd name="T27" fmla="*/ 44990 h 50"/>
                <a:gd name="T28" fmla="*/ 109817 w 68"/>
                <a:gd name="T29" fmla="*/ 41529 h 50"/>
                <a:gd name="T30" fmla="*/ 106386 w 68"/>
                <a:gd name="T31" fmla="*/ 44990 h 50"/>
                <a:gd name="T32" fmla="*/ 61772 w 68"/>
                <a:gd name="T33" fmla="*/ 86519 h 50"/>
                <a:gd name="T34" fmla="*/ 61772 w 68"/>
                <a:gd name="T35" fmla="*/ 89979 h 50"/>
                <a:gd name="T36" fmla="*/ 65204 w 68"/>
                <a:gd name="T37" fmla="*/ 93440 h 50"/>
                <a:gd name="T38" fmla="*/ 92658 w 68"/>
                <a:gd name="T39" fmla="*/ 93440 h 50"/>
                <a:gd name="T40" fmla="*/ 92658 w 68"/>
                <a:gd name="T41" fmla="*/ 138430 h 50"/>
                <a:gd name="T42" fmla="*/ 96090 w 68"/>
                <a:gd name="T43" fmla="*/ 141890 h 50"/>
                <a:gd name="T44" fmla="*/ 120113 w 68"/>
                <a:gd name="T45" fmla="*/ 141890 h 50"/>
                <a:gd name="T46" fmla="*/ 123545 w 68"/>
                <a:gd name="T47" fmla="*/ 138430 h 50"/>
                <a:gd name="T48" fmla="*/ 123545 w 68"/>
                <a:gd name="T49" fmla="*/ 93440 h 50"/>
                <a:gd name="T50" fmla="*/ 150999 w 68"/>
                <a:gd name="T51" fmla="*/ 93440 h 50"/>
                <a:gd name="T52" fmla="*/ 154431 w 68"/>
                <a:gd name="T53" fmla="*/ 89979 h 50"/>
                <a:gd name="T54" fmla="*/ 154431 w 68"/>
                <a:gd name="T55" fmla="*/ 86519 h 5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3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4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  <a:moveTo>
                    <a:pt x="45" y="25"/>
                  </a:moveTo>
                  <a:cubicBezTo>
                    <a:pt x="33" y="13"/>
                    <a:pt x="33" y="13"/>
                    <a:pt x="33" y="13"/>
                  </a:cubicBezTo>
                  <a:cubicBezTo>
                    <a:pt x="32" y="13"/>
                    <a:pt x="32" y="12"/>
                    <a:pt x="32" y="12"/>
                  </a:cubicBezTo>
                  <a:cubicBezTo>
                    <a:pt x="31" y="12"/>
                    <a:pt x="31" y="13"/>
                    <a:pt x="31" y="13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7"/>
                    <a:pt x="19" y="27"/>
                    <a:pt x="19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41"/>
                    <a:pt x="28" y="41"/>
                    <a:pt x="28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6" y="41"/>
                    <a:pt x="36" y="41"/>
                    <a:pt x="36" y="40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5" y="27"/>
                    <a:pt x="45" y="27"/>
                    <a:pt x="45" y="26"/>
                  </a:cubicBezTo>
                  <a:cubicBezTo>
                    <a:pt x="45" y="26"/>
                    <a:pt x="45" y="26"/>
                    <a:pt x="45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îSľiḋê"/>
            <p:cNvSpPr/>
            <p:nvPr/>
          </p:nvSpPr>
          <p:spPr bwMode="auto">
            <a:xfrm>
              <a:off x="6982965" y="3696675"/>
              <a:ext cx="268351" cy="268351"/>
            </a:xfrm>
            <a:custGeom>
              <a:avLst/>
              <a:gdLst>
                <a:gd name="T0" fmla="*/ 188913 w 55"/>
                <a:gd name="T1" fmla="*/ 106478 h 55"/>
                <a:gd name="T2" fmla="*/ 185478 w 55"/>
                <a:gd name="T3" fmla="*/ 113347 h 55"/>
                <a:gd name="T4" fmla="*/ 161435 w 55"/>
                <a:gd name="T5" fmla="*/ 116782 h 55"/>
                <a:gd name="T6" fmla="*/ 158000 w 55"/>
                <a:gd name="T7" fmla="*/ 127086 h 55"/>
                <a:gd name="T8" fmla="*/ 168304 w 55"/>
                <a:gd name="T9" fmla="*/ 144260 h 55"/>
                <a:gd name="T10" fmla="*/ 171739 w 55"/>
                <a:gd name="T11" fmla="*/ 147695 h 55"/>
                <a:gd name="T12" fmla="*/ 168304 w 55"/>
                <a:gd name="T13" fmla="*/ 151130 h 55"/>
                <a:gd name="T14" fmla="*/ 147696 w 55"/>
                <a:gd name="T15" fmla="*/ 171738 h 55"/>
                <a:gd name="T16" fmla="*/ 144261 w 55"/>
                <a:gd name="T17" fmla="*/ 171738 h 55"/>
                <a:gd name="T18" fmla="*/ 127087 w 55"/>
                <a:gd name="T19" fmla="*/ 157999 h 55"/>
                <a:gd name="T20" fmla="*/ 113348 w 55"/>
                <a:gd name="T21" fmla="*/ 161434 h 55"/>
                <a:gd name="T22" fmla="*/ 109913 w 55"/>
                <a:gd name="T23" fmla="*/ 185477 h 55"/>
                <a:gd name="T24" fmla="*/ 106478 w 55"/>
                <a:gd name="T25" fmla="*/ 188912 h 55"/>
                <a:gd name="T26" fmla="*/ 79000 w 55"/>
                <a:gd name="T27" fmla="*/ 188912 h 55"/>
                <a:gd name="T28" fmla="*/ 75565 w 55"/>
                <a:gd name="T29" fmla="*/ 185477 h 55"/>
                <a:gd name="T30" fmla="*/ 72130 w 55"/>
                <a:gd name="T31" fmla="*/ 161434 h 55"/>
                <a:gd name="T32" fmla="*/ 61826 w 55"/>
                <a:gd name="T33" fmla="*/ 157999 h 55"/>
                <a:gd name="T34" fmla="*/ 44652 w 55"/>
                <a:gd name="T35" fmla="*/ 171738 h 55"/>
                <a:gd name="T36" fmla="*/ 41217 w 55"/>
                <a:gd name="T37" fmla="*/ 171738 h 55"/>
                <a:gd name="T38" fmla="*/ 37783 w 55"/>
                <a:gd name="T39" fmla="*/ 171738 h 55"/>
                <a:gd name="T40" fmla="*/ 17174 w 55"/>
                <a:gd name="T41" fmla="*/ 151130 h 55"/>
                <a:gd name="T42" fmla="*/ 17174 w 55"/>
                <a:gd name="T43" fmla="*/ 147695 h 55"/>
                <a:gd name="T44" fmla="*/ 17174 w 55"/>
                <a:gd name="T45" fmla="*/ 144260 h 55"/>
                <a:gd name="T46" fmla="*/ 30913 w 55"/>
                <a:gd name="T47" fmla="*/ 127086 h 55"/>
                <a:gd name="T48" fmla="*/ 24043 w 55"/>
                <a:gd name="T49" fmla="*/ 113347 h 55"/>
                <a:gd name="T50" fmla="*/ 3435 w 55"/>
                <a:gd name="T51" fmla="*/ 113347 h 55"/>
                <a:gd name="T52" fmla="*/ 0 w 55"/>
                <a:gd name="T53" fmla="*/ 106478 h 55"/>
                <a:gd name="T54" fmla="*/ 0 w 55"/>
                <a:gd name="T55" fmla="*/ 79000 h 55"/>
                <a:gd name="T56" fmla="*/ 3435 w 55"/>
                <a:gd name="T57" fmla="*/ 75565 h 55"/>
                <a:gd name="T58" fmla="*/ 24043 w 55"/>
                <a:gd name="T59" fmla="*/ 72130 h 55"/>
                <a:gd name="T60" fmla="*/ 30913 w 55"/>
                <a:gd name="T61" fmla="*/ 61826 h 55"/>
                <a:gd name="T62" fmla="*/ 17174 w 55"/>
                <a:gd name="T63" fmla="*/ 44652 h 55"/>
                <a:gd name="T64" fmla="*/ 17174 w 55"/>
                <a:gd name="T65" fmla="*/ 41217 h 55"/>
                <a:gd name="T66" fmla="*/ 17174 w 55"/>
                <a:gd name="T67" fmla="*/ 37782 h 55"/>
                <a:gd name="T68" fmla="*/ 41217 w 55"/>
                <a:gd name="T69" fmla="*/ 17174 h 55"/>
                <a:gd name="T70" fmla="*/ 44652 w 55"/>
                <a:gd name="T71" fmla="*/ 17174 h 55"/>
                <a:gd name="T72" fmla="*/ 61826 w 55"/>
                <a:gd name="T73" fmla="*/ 30913 h 55"/>
                <a:gd name="T74" fmla="*/ 72130 w 55"/>
                <a:gd name="T75" fmla="*/ 27478 h 55"/>
                <a:gd name="T76" fmla="*/ 75565 w 55"/>
                <a:gd name="T77" fmla="*/ 3435 h 55"/>
                <a:gd name="T78" fmla="*/ 79000 w 55"/>
                <a:gd name="T79" fmla="*/ 0 h 55"/>
                <a:gd name="T80" fmla="*/ 106478 w 55"/>
                <a:gd name="T81" fmla="*/ 0 h 55"/>
                <a:gd name="T82" fmla="*/ 109913 w 55"/>
                <a:gd name="T83" fmla="*/ 3435 h 55"/>
                <a:gd name="T84" fmla="*/ 113348 w 55"/>
                <a:gd name="T85" fmla="*/ 27478 h 55"/>
                <a:gd name="T86" fmla="*/ 127087 w 55"/>
                <a:gd name="T87" fmla="*/ 30913 h 55"/>
                <a:gd name="T88" fmla="*/ 144261 w 55"/>
                <a:gd name="T89" fmla="*/ 17174 h 55"/>
                <a:gd name="T90" fmla="*/ 147696 w 55"/>
                <a:gd name="T91" fmla="*/ 17174 h 55"/>
                <a:gd name="T92" fmla="*/ 147696 w 55"/>
                <a:gd name="T93" fmla="*/ 17174 h 55"/>
                <a:gd name="T94" fmla="*/ 168304 w 55"/>
                <a:gd name="T95" fmla="*/ 37782 h 55"/>
                <a:gd name="T96" fmla="*/ 171739 w 55"/>
                <a:gd name="T97" fmla="*/ 41217 h 55"/>
                <a:gd name="T98" fmla="*/ 168304 w 55"/>
                <a:gd name="T99" fmla="*/ 44652 h 55"/>
                <a:gd name="T100" fmla="*/ 158000 w 55"/>
                <a:gd name="T101" fmla="*/ 61826 h 55"/>
                <a:gd name="T102" fmla="*/ 161435 w 55"/>
                <a:gd name="T103" fmla="*/ 72130 h 55"/>
                <a:gd name="T104" fmla="*/ 185478 w 55"/>
                <a:gd name="T105" fmla="*/ 75565 h 55"/>
                <a:gd name="T106" fmla="*/ 188913 w 55"/>
                <a:gd name="T107" fmla="*/ 79000 h 55"/>
                <a:gd name="T108" fmla="*/ 188913 w 55"/>
                <a:gd name="T109" fmla="*/ 106478 h 55"/>
                <a:gd name="T110" fmla="*/ 92739 w 55"/>
                <a:gd name="T111" fmla="*/ 61826 h 55"/>
                <a:gd name="T112" fmla="*/ 61826 w 55"/>
                <a:gd name="T113" fmla="*/ 92739 h 55"/>
                <a:gd name="T114" fmla="*/ 92739 w 55"/>
                <a:gd name="T115" fmla="*/ 123651 h 55"/>
                <a:gd name="T116" fmla="*/ 123652 w 55"/>
                <a:gd name="T117" fmla="*/ 92739 h 55"/>
                <a:gd name="T118" fmla="*/ 92739 w 55"/>
                <a:gd name="T119" fmla="*/ 61826 h 5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5" h="55">
                  <a:moveTo>
                    <a:pt x="55" y="31"/>
                  </a:moveTo>
                  <a:cubicBezTo>
                    <a:pt x="55" y="32"/>
                    <a:pt x="54" y="33"/>
                    <a:pt x="54" y="33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5"/>
                    <a:pt x="46" y="36"/>
                    <a:pt x="46" y="37"/>
                  </a:cubicBezTo>
                  <a:cubicBezTo>
                    <a:pt x="47" y="39"/>
                    <a:pt x="48" y="40"/>
                    <a:pt x="49" y="42"/>
                  </a:cubicBezTo>
                  <a:cubicBezTo>
                    <a:pt x="50" y="42"/>
                    <a:pt x="50" y="42"/>
                    <a:pt x="50" y="43"/>
                  </a:cubicBezTo>
                  <a:cubicBezTo>
                    <a:pt x="50" y="43"/>
                    <a:pt x="50" y="43"/>
                    <a:pt x="49" y="44"/>
                  </a:cubicBezTo>
                  <a:cubicBezTo>
                    <a:pt x="49" y="45"/>
                    <a:pt x="44" y="50"/>
                    <a:pt x="43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6" y="46"/>
                    <a:pt x="35" y="47"/>
                    <a:pt x="33" y="47"/>
                  </a:cubicBezTo>
                  <a:cubicBezTo>
                    <a:pt x="33" y="49"/>
                    <a:pt x="33" y="52"/>
                    <a:pt x="32" y="54"/>
                  </a:cubicBezTo>
                  <a:cubicBezTo>
                    <a:pt x="32" y="54"/>
                    <a:pt x="32" y="55"/>
                    <a:pt x="31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2" y="54"/>
                    <a:pt x="22" y="54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0" y="47"/>
                    <a:pt x="19" y="46"/>
                    <a:pt x="18" y="46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9" y="48"/>
                    <a:pt x="7" y="46"/>
                    <a:pt x="5" y="44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0"/>
                    <a:pt x="8" y="39"/>
                    <a:pt x="9" y="37"/>
                  </a:cubicBezTo>
                  <a:cubicBezTo>
                    <a:pt x="8" y="36"/>
                    <a:pt x="8" y="35"/>
                    <a:pt x="7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2"/>
                    <a:pt x="0" y="32"/>
                    <a:pt x="0" y="3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2"/>
                    <a:pt x="1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0"/>
                    <a:pt x="8" y="19"/>
                    <a:pt x="9" y="18"/>
                  </a:cubicBezTo>
                  <a:cubicBezTo>
                    <a:pt x="8" y="16"/>
                    <a:pt x="6" y="14"/>
                    <a:pt x="5" y="13"/>
                  </a:cubicBezTo>
                  <a:cubicBezTo>
                    <a:pt x="5" y="13"/>
                    <a:pt x="5" y="12"/>
                    <a:pt x="5" y="12"/>
                  </a:cubicBezTo>
                  <a:cubicBezTo>
                    <a:pt x="5" y="12"/>
                    <a:pt x="5" y="11"/>
                    <a:pt x="5" y="11"/>
                  </a:cubicBezTo>
                  <a:cubicBezTo>
                    <a:pt x="6" y="10"/>
                    <a:pt x="11" y="5"/>
                    <a:pt x="12" y="5"/>
                  </a:cubicBezTo>
                  <a:cubicBezTo>
                    <a:pt x="12" y="5"/>
                    <a:pt x="12" y="5"/>
                    <a:pt x="13" y="5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8"/>
                    <a:pt x="20" y="8"/>
                    <a:pt x="21" y="8"/>
                  </a:cubicBezTo>
                  <a:cubicBezTo>
                    <a:pt x="21" y="5"/>
                    <a:pt x="21" y="3"/>
                    <a:pt x="22" y="1"/>
                  </a:cubicBezTo>
                  <a:cubicBezTo>
                    <a:pt x="22" y="0"/>
                    <a:pt x="23" y="0"/>
                    <a:pt x="23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2" y="0"/>
                    <a:pt x="32" y="1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6" y="8"/>
                    <a:pt x="37" y="9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5" y="7"/>
                    <a:pt x="48" y="9"/>
                    <a:pt x="49" y="11"/>
                  </a:cubicBezTo>
                  <a:cubicBezTo>
                    <a:pt x="50" y="11"/>
                    <a:pt x="50" y="12"/>
                    <a:pt x="50" y="12"/>
                  </a:cubicBezTo>
                  <a:cubicBezTo>
                    <a:pt x="50" y="12"/>
                    <a:pt x="49" y="13"/>
                    <a:pt x="49" y="13"/>
                  </a:cubicBezTo>
                  <a:cubicBezTo>
                    <a:pt x="48" y="14"/>
                    <a:pt x="47" y="16"/>
                    <a:pt x="46" y="18"/>
                  </a:cubicBezTo>
                  <a:cubicBezTo>
                    <a:pt x="46" y="19"/>
                    <a:pt x="47" y="20"/>
                    <a:pt x="47" y="21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22"/>
                    <a:pt x="55" y="23"/>
                    <a:pt x="55" y="23"/>
                  </a:cubicBezTo>
                  <a:lnTo>
                    <a:pt x="55" y="31"/>
                  </a:lnTo>
                  <a:close/>
                  <a:moveTo>
                    <a:pt x="27" y="18"/>
                  </a:moveTo>
                  <a:cubicBezTo>
                    <a:pt x="22" y="18"/>
                    <a:pt x="18" y="22"/>
                    <a:pt x="18" y="27"/>
                  </a:cubicBezTo>
                  <a:cubicBezTo>
                    <a:pt x="18" y="32"/>
                    <a:pt x="22" y="36"/>
                    <a:pt x="27" y="36"/>
                  </a:cubicBezTo>
                  <a:cubicBezTo>
                    <a:pt x="32" y="36"/>
                    <a:pt x="36" y="32"/>
                    <a:pt x="36" y="27"/>
                  </a:cubicBezTo>
                  <a:cubicBezTo>
                    <a:pt x="36" y="22"/>
                    <a:pt x="32" y="18"/>
                    <a:pt x="27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îṥľiḋê"/>
            <p:cNvSpPr/>
            <p:nvPr/>
          </p:nvSpPr>
          <p:spPr bwMode="auto">
            <a:xfrm>
              <a:off x="5234356" y="4415107"/>
              <a:ext cx="286392" cy="268351"/>
            </a:xfrm>
            <a:custGeom>
              <a:avLst/>
              <a:gdLst>
                <a:gd name="T0" fmla="*/ 103188 w 127"/>
                <a:gd name="T1" fmla="*/ 34925 h 119"/>
                <a:gd name="T2" fmla="*/ 41275 w 127"/>
                <a:gd name="T3" fmla="*/ 71437 h 119"/>
                <a:gd name="T4" fmla="*/ 0 w 127"/>
                <a:gd name="T5" fmla="*/ 41275 h 119"/>
                <a:gd name="T6" fmla="*/ 61913 w 127"/>
                <a:gd name="T7" fmla="*/ 0 h 119"/>
                <a:gd name="T8" fmla="*/ 103188 w 127"/>
                <a:gd name="T9" fmla="*/ 34925 h 119"/>
                <a:gd name="T10" fmla="*/ 103188 w 127"/>
                <a:gd name="T11" fmla="*/ 109537 h 119"/>
                <a:gd name="T12" fmla="*/ 61913 w 127"/>
                <a:gd name="T13" fmla="*/ 144462 h 119"/>
                <a:gd name="T14" fmla="*/ 0 w 127"/>
                <a:gd name="T15" fmla="*/ 106362 h 119"/>
                <a:gd name="T16" fmla="*/ 41275 w 127"/>
                <a:gd name="T17" fmla="*/ 71437 h 119"/>
                <a:gd name="T18" fmla="*/ 103188 w 127"/>
                <a:gd name="T19" fmla="*/ 109537 h 119"/>
                <a:gd name="T20" fmla="*/ 160338 w 127"/>
                <a:gd name="T21" fmla="*/ 153987 h 119"/>
                <a:gd name="T22" fmla="*/ 103188 w 127"/>
                <a:gd name="T23" fmla="*/ 188912 h 119"/>
                <a:gd name="T24" fmla="*/ 103188 w 127"/>
                <a:gd name="T25" fmla="*/ 188912 h 119"/>
                <a:gd name="T26" fmla="*/ 103188 w 127"/>
                <a:gd name="T27" fmla="*/ 188912 h 119"/>
                <a:gd name="T28" fmla="*/ 103188 w 127"/>
                <a:gd name="T29" fmla="*/ 188912 h 119"/>
                <a:gd name="T30" fmla="*/ 103188 w 127"/>
                <a:gd name="T31" fmla="*/ 188912 h 119"/>
                <a:gd name="T32" fmla="*/ 41275 w 127"/>
                <a:gd name="T33" fmla="*/ 153987 h 119"/>
                <a:gd name="T34" fmla="*/ 41275 w 127"/>
                <a:gd name="T35" fmla="*/ 141287 h 119"/>
                <a:gd name="T36" fmla="*/ 61913 w 127"/>
                <a:gd name="T37" fmla="*/ 150812 h 119"/>
                <a:gd name="T38" fmla="*/ 103188 w 127"/>
                <a:gd name="T39" fmla="*/ 117475 h 119"/>
                <a:gd name="T40" fmla="*/ 103188 w 127"/>
                <a:gd name="T41" fmla="*/ 117475 h 119"/>
                <a:gd name="T42" fmla="*/ 103188 w 127"/>
                <a:gd name="T43" fmla="*/ 117475 h 119"/>
                <a:gd name="T44" fmla="*/ 103188 w 127"/>
                <a:gd name="T45" fmla="*/ 117475 h 119"/>
                <a:gd name="T46" fmla="*/ 103188 w 127"/>
                <a:gd name="T47" fmla="*/ 117475 h 119"/>
                <a:gd name="T48" fmla="*/ 144463 w 127"/>
                <a:gd name="T49" fmla="*/ 150812 h 119"/>
                <a:gd name="T50" fmla="*/ 160338 w 127"/>
                <a:gd name="T51" fmla="*/ 141287 h 119"/>
                <a:gd name="T52" fmla="*/ 160338 w 127"/>
                <a:gd name="T53" fmla="*/ 153987 h 119"/>
                <a:gd name="T54" fmla="*/ 201613 w 127"/>
                <a:gd name="T55" fmla="*/ 41275 h 119"/>
                <a:gd name="T56" fmla="*/ 160338 w 127"/>
                <a:gd name="T57" fmla="*/ 71437 h 119"/>
                <a:gd name="T58" fmla="*/ 103188 w 127"/>
                <a:gd name="T59" fmla="*/ 34925 h 119"/>
                <a:gd name="T60" fmla="*/ 144463 w 127"/>
                <a:gd name="T61" fmla="*/ 0 h 119"/>
                <a:gd name="T62" fmla="*/ 201613 w 127"/>
                <a:gd name="T63" fmla="*/ 41275 h 119"/>
                <a:gd name="T64" fmla="*/ 201613 w 127"/>
                <a:gd name="T65" fmla="*/ 106362 h 119"/>
                <a:gd name="T66" fmla="*/ 144463 w 127"/>
                <a:gd name="T67" fmla="*/ 144462 h 119"/>
                <a:gd name="T68" fmla="*/ 103188 w 127"/>
                <a:gd name="T69" fmla="*/ 109537 h 119"/>
                <a:gd name="T70" fmla="*/ 160338 w 127"/>
                <a:gd name="T71" fmla="*/ 71437 h 119"/>
                <a:gd name="T72" fmla="*/ 201613 w 127"/>
                <a:gd name="T73" fmla="*/ 106362 h 11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27" h="119">
                  <a:moveTo>
                    <a:pt x="65" y="22"/>
                  </a:moveTo>
                  <a:lnTo>
                    <a:pt x="26" y="45"/>
                  </a:lnTo>
                  <a:lnTo>
                    <a:pt x="0" y="26"/>
                  </a:lnTo>
                  <a:lnTo>
                    <a:pt x="39" y="0"/>
                  </a:lnTo>
                  <a:lnTo>
                    <a:pt x="65" y="22"/>
                  </a:lnTo>
                  <a:close/>
                  <a:moveTo>
                    <a:pt x="65" y="69"/>
                  </a:moveTo>
                  <a:lnTo>
                    <a:pt x="39" y="91"/>
                  </a:lnTo>
                  <a:lnTo>
                    <a:pt x="0" y="67"/>
                  </a:lnTo>
                  <a:lnTo>
                    <a:pt x="26" y="45"/>
                  </a:lnTo>
                  <a:lnTo>
                    <a:pt x="65" y="69"/>
                  </a:lnTo>
                  <a:close/>
                  <a:moveTo>
                    <a:pt x="101" y="97"/>
                  </a:moveTo>
                  <a:lnTo>
                    <a:pt x="65" y="119"/>
                  </a:lnTo>
                  <a:lnTo>
                    <a:pt x="26" y="97"/>
                  </a:lnTo>
                  <a:lnTo>
                    <a:pt x="26" y="89"/>
                  </a:lnTo>
                  <a:lnTo>
                    <a:pt x="39" y="95"/>
                  </a:lnTo>
                  <a:lnTo>
                    <a:pt x="65" y="74"/>
                  </a:lnTo>
                  <a:lnTo>
                    <a:pt x="91" y="95"/>
                  </a:lnTo>
                  <a:lnTo>
                    <a:pt x="101" y="89"/>
                  </a:lnTo>
                  <a:lnTo>
                    <a:pt x="101" y="97"/>
                  </a:lnTo>
                  <a:close/>
                  <a:moveTo>
                    <a:pt x="127" y="26"/>
                  </a:moveTo>
                  <a:lnTo>
                    <a:pt x="101" y="45"/>
                  </a:lnTo>
                  <a:lnTo>
                    <a:pt x="65" y="22"/>
                  </a:lnTo>
                  <a:lnTo>
                    <a:pt x="91" y="0"/>
                  </a:lnTo>
                  <a:lnTo>
                    <a:pt x="127" y="26"/>
                  </a:lnTo>
                  <a:close/>
                  <a:moveTo>
                    <a:pt x="127" y="67"/>
                  </a:moveTo>
                  <a:lnTo>
                    <a:pt x="91" y="91"/>
                  </a:lnTo>
                  <a:lnTo>
                    <a:pt x="65" y="69"/>
                  </a:lnTo>
                  <a:lnTo>
                    <a:pt x="101" y="45"/>
                  </a:lnTo>
                  <a:lnTo>
                    <a:pt x="127" y="6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ïsḻiḑè"/>
            <p:cNvSpPr/>
            <p:nvPr/>
          </p:nvSpPr>
          <p:spPr bwMode="auto">
            <a:xfrm>
              <a:off x="5189257" y="2929578"/>
              <a:ext cx="331491" cy="268351"/>
            </a:xfrm>
            <a:custGeom>
              <a:avLst/>
              <a:gdLst>
                <a:gd name="T0" fmla="*/ 233362 w 68"/>
                <a:gd name="T1" fmla="*/ 168303 h 55"/>
                <a:gd name="T2" fmla="*/ 216203 w 68"/>
                <a:gd name="T3" fmla="*/ 188912 h 55"/>
                <a:gd name="T4" fmla="*/ 17159 w 68"/>
                <a:gd name="T5" fmla="*/ 188912 h 55"/>
                <a:gd name="T6" fmla="*/ 0 w 68"/>
                <a:gd name="T7" fmla="*/ 168303 h 55"/>
                <a:gd name="T8" fmla="*/ 0 w 68"/>
                <a:gd name="T9" fmla="*/ 20609 h 55"/>
                <a:gd name="T10" fmla="*/ 17159 w 68"/>
                <a:gd name="T11" fmla="*/ 0 h 55"/>
                <a:gd name="T12" fmla="*/ 216203 w 68"/>
                <a:gd name="T13" fmla="*/ 0 h 55"/>
                <a:gd name="T14" fmla="*/ 233362 w 68"/>
                <a:gd name="T15" fmla="*/ 20609 h 55"/>
                <a:gd name="T16" fmla="*/ 233362 w 68"/>
                <a:gd name="T17" fmla="*/ 168303 h 55"/>
                <a:gd name="T18" fmla="*/ 17159 w 68"/>
                <a:gd name="T19" fmla="*/ 17174 h 55"/>
                <a:gd name="T20" fmla="*/ 13727 w 68"/>
                <a:gd name="T21" fmla="*/ 20609 h 55"/>
                <a:gd name="T22" fmla="*/ 13727 w 68"/>
                <a:gd name="T23" fmla="*/ 168303 h 55"/>
                <a:gd name="T24" fmla="*/ 17159 w 68"/>
                <a:gd name="T25" fmla="*/ 175173 h 55"/>
                <a:gd name="T26" fmla="*/ 216203 w 68"/>
                <a:gd name="T27" fmla="*/ 175173 h 55"/>
                <a:gd name="T28" fmla="*/ 219635 w 68"/>
                <a:gd name="T29" fmla="*/ 168303 h 55"/>
                <a:gd name="T30" fmla="*/ 219635 w 68"/>
                <a:gd name="T31" fmla="*/ 20609 h 55"/>
                <a:gd name="T32" fmla="*/ 216203 w 68"/>
                <a:gd name="T33" fmla="*/ 17174 h 55"/>
                <a:gd name="T34" fmla="*/ 17159 w 68"/>
                <a:gd name="T35" fmla="*/ 17174 h 55"/>
                <a:gd name="T36" fmla="*/ 54909 w 68"/>
                <a:gd name="T37" fmla="*/ 79000 h 55"/>
                <a:gd name="T38" fmla="*/ 30886 w 68"/>
                <a:gd name="T39" fmla="*/ 54956 h 55"/>
                <a:gd name="T40" fmla="*/ 54909 w 68"/>
                <a:gd name="T41" fmla="*/ 30913 h 55"/>
                <a:gd name="T42" fmla="*/ 78931 w 68"/>
                <a:gd name="T43" fmla="*/ 54956 h 55"/>
                <a:gd name="T44" fmla="*/ 54909 w 68"/>
                <a:gd name="T45" fmla="*/ 79000 h 55"/>
                <a:gd name="T46" fmla="*/ 202476 w 68"/>
                <a:gd name="T47" fmla="*/ 157999 h 55"/>
                <a:gd name="T48" fmla="*/ 30886 w 68"/>
                <a:gd name="T49" fmla="*/ 157999 h 55"/>
                <a:gd name="T50" fmla="*/ 30886 w 68"/>
                <a:gd name="T51" fmla="*/ 133956 h 55"/>
                <a:gd name="T52" fmla="*/ 68636 w 68"/>
                <a:gd name="T53" fmla="*/ 96173 h 55"/>
                <a:gd name="T54" fmla="*/ 89227 w 68"/>
                <a:gd name="T55" fmla="*/ 113347 h 55"/>
                <a:gd name="T56" fmla="*/ 150999 w 68"/>
                <a:gd name="T57" fmla="*/ 51521 h 55"/>
                <a:gd name="T58" fmla="*/ 202476 w 68"/>
                <a:gd name="T59" fmla="*/ 103043 h 55"/>
                <a:gd name="T60" fmla="*/ 202476 w 68"/>
                <a:gd name="T61" fmla="*/ 157999 h 5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68" h="55">
                  <a:moveTo>
                    <a:pt x="68" y="49"/>
                  </a:moveTo>
                  <a:cubicBezTo>
                    <a:pt x="68" y="53"/>
                    <a:pt x="66" y="55"/>
                    <a:pt x="63" y="55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2" y="55"/>
                    <a:pt x="0" y="53"/>
                    <a:pt x="0" y="4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6" y="0"/>
                    <a:pt x="68" y="3"/>
                    <a:pt x="68" y="6"/>
                  </a:cubicBezTo>
                  <a:lnTo>
                    <a:pt x="68" y="49"/>
                  </a:lnTo>
                  <a:close/>
                  <a:moveTo>
                    <a:pt x="5" y="5"/>
                  </a:moveTo>
                  <a:cubicBezTo>
                    <a:pt x="5" y="5"/>
                    <a:pt x="4" y="5"/>
                    <a:pt x="4" y="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0"/>
                    <a:pt x="5" y="51"/>
                    <a:pt x="5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4" y="50"/>
                    <a:pt x="64" y="49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5"/>
                    <a:pt x="63" y="5"/>
                    <a:pt x="63" y="5"/>
                  </a:cubicBezTo>
                  <a:lnTo>
                    <a:pt x="5" y="5"/>
                  </a:lnTo>
                  <a:close/>
                  <a:moveTo>
                    <a:pt x="16" y="23"/>
                  </a:moveTo>
                  <a:cubicBezTo>
                    <a:pt x="12" y="23"/>
                    <a:pt x="9" y="20"/>
                    <a:pt x="9" y="16"/>
                  </a:cubicBezTo>
                  <a:cubicBezTo>
                    <a:pt x="9" y="13"/>
                    <a:pt x="12" y="9"/>
                    <a:pt x="16" y="9"/>
                  </a:cubicBezTo>
                  <a:cubicBezTo>
                    <a:pt x="20" y="9"/>
                    <a:pt x="23" y="13"/>
                    <a:pt x="23" y="16"/>
                  </a:cubicBezTo>
                  <a:cubicBezTo>
                    <a:pt x="23" y="20"/>
                    <a:pt x="20" y="23"/>
                    <a:pt x="16" y="23"/>
                  </a:cubicBezTo>
                  <a:close/>
                  <a:moveTo>
                    <a:pt x="59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59" y="30"/>
                    <a:pt x="59" y="30"/>
                    <a:pt x="59" y="30"/>
                  </a:cubicBezTo>
                  <a:lnTo>
                    <a:pt x="59" y="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îş1îdè"/>
            <p:cNvSpPr/>
            <p:nvPr/>
          </p:nvSpPr>
          <p:spPr bwMode="auto">
            <a:xfrm>
              <a:off x="6671766" y="2972419"/>
              <a:ext cx="311197" cy="225507"/>
            </a:xfrm>
            <a:custGeom>
              <a:avLst/>
              <a:gdLst>
                <a:gd name="T0" fmla="*/ 219075 w 64"/>
                <a:gd name="T1" fmla="*/ 144946 h 46"/>
                <a:gd name="T2" fmla="*/ 212229 w 64"/>
                <a:gd name="T3" fmla="*/ 151848 h 46"/>
                <a:gd name="T4" fmla="*/ 208806 w 64"/>
                <a:gd name="T5" fmla="*/ 155299 h 46"/>
                <a:gd name="T6" fmla="*/ 205383 w 64"/>
                <a:gd name="T7" fmla="*/ 151848 h 46"/>
                <a:gd name="T8" fmla="*/ 154037 w 64"/>
                <a:gd name="T9" fmla="*/ 103533 h 46"/>
                <a:gd name="T10" fmla="*/ 154037 w 64"/>
                <a:gd name="T11" fmla="*/ 124239 h 46"/>
                <a:gd name="T12" fmla="*/ 119807 w 64"/>
                <a:gd name="T13" fmla="*/ 158750 h 46"/>
                <a:gd name="T14" fmla="*/ 34230 w 64"/>
                <a:gd name="T15" fmla="*/ 158750 h 46"/>
                <a:gd name="T16" fmla="*/ 0 w 64"/>
                <a:gd name="T17" fmla="*/ 124239 h 46"/>
                <a:gd name="T18" fmla="*/ 0 w 64"/>
                <a:gd name="T19" fmla="*/ 34511 h 46"/>
                <a:gd name="T20" fmla="*/ 34230 w 64"/>
                <a:gd name="T21" fmla="*/ 0 h 46"/>
                <a:gd name="T22" fmla="*/ 119807 w 64"/>
                <a:gd name="T23" fmla="*/ 0 h 46"/>
                <a:gd name="T24" fmla="*/ 154037 w 64"/>
                <a:gd name="T25" fmla="*/ 34511 h 46"/>
                <a:gd name="T26" fmla="*/ 154037 w 64"/>
                <a:gd name="T27" fmla="*/ 55217 h 46"/>
                <a:gd name="T28" fmla="*/ 205383 w 64"/>
                <a:gd name="T29" fmla="*/ 6902 h 46"/>
                <a:gd name="T30" fmla="*/ 208806 w 64"/>
                <a:gd name="T31" fmla="*/ 3451 h 46"/>
                <a:gd name="T32" fmla="*/ 212229 w 64"/>
                <a:gd name="T33" fmla="*/ 3451 h 46"/>
                <a:gd name="T34" fmla="*/ 219075 w 64"/>
                <a:gd name="T35" fmla="*/ 13804 h 46"/>
                <a:gd name="T36" fmla="*/ 219075 w 64"/>
                <a:gd name="T37" fmla="*/ 144946 h 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64" h="46">
                  <a:moveTo>
                    <a:pt x="64" y="42"/>
                  </a:moveTo>
                  <a:cubicBezTo>
                    <a:pt x="64" y="43"/>
                    <a:pt x="63" y="44"/>
                    <a:pt x="62" y="44"/>
                  </a:cubicBezTo>
                  <a:cubicBezTo>
                    <a:pt x="62" y="45"/>
                    <a:pt x="62" y="45"/>
                    <a:pt x="61" y="45"/>
                  </a:cubicBezTo>
                  <a:cubicBezTo>
                    <a:pt x="61" y="45"/>
                    <a:pt x="60" y="44"/>
                    <a:pt x="60" y="44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0" y="1"/>
                    <a:pt x="61" y="1"/>
                    <a:pt x="61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3" y="2"/>
                    <a:pt x="64" y="3"/>
                    <a:pt x="64" y="4"/>
                  </a:cubicBezTo>
                  <a:lnTo>
                    <a:pt x="64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ïŝliḓé"/>
            <p:cNvSpPr/>
            <p:nvPr/>
          </p:nvSpPr>
          <p:spPr bwMode="auto">
            <a:xfrm>
              <a:off x="5951220" y="2671883"/>
              <a:ext cx="302856" cy="302936"/>
            </a:xfrm>
            <a:custGeom>
              <a:avLst/>
              <a:gdLst>
                <a:gd name="T0" fmla="*/ 324 w 634"/>
                <a:gd name="T1" fmla="*/ 0 h 634"/>
                <a:gd name="T2" fmla="*/ 324 w 634"/>
                <a:gd name="T3" fmla="*/ 633 h 634"/>
                <a:gd name="T4" fmla="*/ 324 w 634"/>
                <a:gd name="T5" fmla="*/ 0 h 634"/>
                <a:gd name="T6" fmla="*/ 545 w 634"/>
                <a:gd name="T7" fmla="*/ 162 h 634"/>
                <a:gd name="T8" fmla="*/ 442 w 634"/>
                <a:gd name="T9" fmla="*/ 294 h 634"/>
                <a:gd name="T10" fmla="*/ 545 w 634"/>
                <a:gd name="T11" fmla="*/ 162 h 634"/>
                <a:gd name="T12" fmla="*/ 516 w 634"/>
                <a:gd name="T13" fmla="*/ 133 h 634"/>
                <a:gd name="T14" fmla="*/ 383 w 634"/>
                <a:gd name="T15" fmla="*/ 59 h 634"/>
                <a:gd name="T16" fmla="*/ 236 w 634"/>
                <a:gd name="T17" fmla="*/ 294 h 634"/>
                <a:gd name="T18" fmla="*/ 251 w 634"/>
                <a:gd name="T19" fmla="*/ 192 h 634"/>
                <a:gd name="T20" fmla="*/ 383 w 634"/>
                <a:gd name="T21" fmla="*/ 192 h 634"/>
                <a:gd name="T22" fmla="*/ 236 w 634"/>
                <a:gd name="T23" fmla="*/ 294 h 634"/>
                <a:gd name="T24" fmla="*/ 398 w 634"/>
                <a:gd name="T25" fmla="*/ 339 h 634"/>
                <a:gd name="T26" fmla="*/ 324 w 634"/>
                <a:gd name="T27" fmla="*/ 442 h 634"/>
                <a:gd name="T28" fmla="*/ 236 w 634"/>
                <a:gd name="T29" fmla="*/ 339 h 634"/>
                <a:gd name="T30" fmla="*/ 295 w 634"/>
                <a:gd name="T31" fmla="*/ 44 h 634"/>
                <a:gd name="T32" fmla="*/ 324 w 634"/>
                <a:gd name="T33" fmla="*/ 44 h 634"/>
                <a:gd name="T34" fmla="*/ 383 w 634"/>
                <a:gd name="T35" fmla="*/ 162 h 634"/>
                <a:gd name="T36" fmla="*/ 265 w 634"/>
                <a:gd name="T37" fmla="*/ 162 h 634"/>
                <a:gd name="T38" fmla="*/ 251 w 634"/>
                <a:gd name="T39" fmla="*/ 59 h 634"/>
                <a:gd name="T40" fmla="*/ 221 w 634"/>
                <a:gd name="T41" fmla="*/ 147 h 634"/>
                <a:gd name="T42" fmla="*/ 251 w 634"/>
                <a:gd name="T43" fmla="*/ 59 h 634"/>
                <a:gd name="T44" fmla="*/ 89 w 634"/>
                <a:gd name="T45" fmla="*/ 162 h 634"/>
                <a:gd name="T46" fmla="*/ 207 w 634"/>
                <a:gd name="T47" fmla="*/ 294 h 634"/>
                <a:gd name="T48" fmla="*/ 89 w 634"/>
                <a:gd name="T49" fmla="*/ 162 h 634"/>
                <a:gd name="T50" fmla="*/ 89 w 634"/>
                <a:gd name="T51" fmla="*/ 471 h 634"/>
                <a:gd name="T52" fmla="*/ 207 w 634"/>
                <a:gd name="T53" fmla="*/ 339 h 634"/>
                <a:gd name="T54" fmla="*/ 89 w 634"/>
                <a:gd name="T55" fmla="*/ 471 h 634"/>
                <a:gd name="T56" fmla="*/ 118 w 634"/>
                <a:gd name="T57" fmla="*/ 501 h 634"/>
                <a:gd name="T58" fmla="*/ 251 w 634"/>
                <a:gd name="T59" fmla="*/ 589 h 634"/>
                <a:gd name="T60" fmla="*/ 339 w 634"/>
                <a:gd name="T61" fmla="*/ 589 h 634"/>
                <a:gd name="T62" fmla="*/ 324 w 634"/>
                <a:gd name="T63" fmla="*/ 589 h 634"/>
                <a:gd name="T64" fmla="*/ 265 w 634"/>
                <a:gd name="T65" fmla="*/ 471 h 634"/>
                <a:gd name="T66" fmla="*/ 383 w 634"/>
                <a:gd name="T67" fmla="*/ 471 h 634"/>
                <a:gd name="T68" fmla="*/ 383 w 634"/>
                <a:gd name="T69" fmla="*/ 589 h 634"/>
                <a:gd name="T70" fmla="*/ 412 w 634"/>
                <a:gd name="T71" fmla="*/ 486 h 634"/>
                <a:gd name="T72" fmla="*/ 383 w 634"/>
                <a:gd name="T73" fmla="*/ 589 h 634"/>
                <a:gd name="T74" fmla="*/ 545 w 634"/>
                <a:gd name="T75" fmla="*/ 471 h 634"/>
                <a:gd name="T76" fmla="*/ 442 w 634"/>
                <a:gd name="T77" fmla="*/ 339 h 634"/>
                <a:gd name="T78" fmla="*/ 545 w 634"/>
                <a:gd name="T79" fmla="*/ 471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34" h="634">
                  <a:moveTo>
                    <a:pt x="324" y="0"/>
                  </a:moveTo>
                  <a:lnTo>
                    <a:pt x="324" y="0"/>
                  </a:lnTo>
                  <a:cubicBezTo>
                    <a:pt x="148" y="0"/>
                    <a:pt x="0" y="147"/>
                    <a:pt x="0" y="324"/>
                  </a:cubicBezTo>
                  <a:cubicBezTo>
                    <a:pt x="0" y="486"/>
                    <a:pt x="148" y="633"/>
                    <a:pt x="324" y="633"/>
                  </a:cubicBezTo>
                  <a:cubicBezTo>
                    <a:pt x="486" y="633"/>
                    <a:pt x="633" y="486"/>
                    <a:pt x="633" y="324"/>
                  </a:cubicBezTo>
                  <a:cubicBezTo>
                    <a:pt x="633" y="147"/>
                    <a:pt x="486" y="0"/>
                    <a:pt x="324" y="0"/>
                  </a:cubicBezTo>
                  <a:close/>
                  <a:moveTo>
                    <a:pt x="545" y="162"/>
                  </a:moveTo>
                  <a:lnTo>
                    <a:pt x="545" y="162"/>
                  </a:lnTo>
                  <a:cubicBezTo>
                    <a:pt x="574" y="206"/>
                    <a:pt x="589" y="251"/>
                    <a:pt x="589" y="294"/>
                  </a:cubicBezTo>
                  <a:cubicBezTo>
                    <a:pt x="442" y="294"/>
                    <a:pt x="442" y="294"/>
                    <a:pt x="442" y="294"/>
                  </a:cubicBezTo>
                  <a:cubicBezTo>
                    <a:pt x="442" y="265"/>
                    <a:pt x="427" y="221"/>
                    <a:pt x="427" y="192"/>
                  </a:cubicBezTo>
                  <a:cubicBezTo>
                    <a:pt x="471" y="192"/>
                    <a:pt x="516" y="177"/>
                    <a:pt x="545" y="162"/>
                  </a:cubicBezTo>
                  <a:close/>
                  <a:moveTo>
                    <a:pt x="516" y="133"/>
                  </a:moveTo>
                  <a:lnTo>
                    <a:pt x="516" y="133"/>
                  </a:lnTo>
                  <a:cubicBezTo>
                    <a:pt x="486" y="147"/>
                    <a:pt x="457" y="147"/>
                    <a:pt x="412" y="147"/>
                  </a:cubicBezTo>
                  <a:cubicBezTo>
                    <a:pt x="412" y="118"/>
                    <a:pt x="398" y="89"/>
                    <a:pt x="383" y="59"/>
                  </a:cubicBezTo>
                  <a:cubicBezTo>
                    <a:pt x="442" y="59"/>
                    <a:pt x="486" y="89"/>
                    <a:pt x="516" y="133"/>
                  </a:cubicBezTo>
                  <a:close/>
                  <a:moveTo>
                    <a:pt x="236" y="294"/>
                  </a:moveTo>
                  <a:lnTo>
                    <a:pt x="236" y="294"/>
                  </a:lnTo>
                  <a:cubicBezTo>
                    <a:pt x="236" y="265"/>
                    <a:pt x="251" y="236"/>
                    <a:pt x="251" y="192"/>
                  </a:cubicBezTo>
                  <a:cubicBezTo>
                    <a:pt x="280" y="206"/>
                    <a:pt x="295" y="206"/>
                    <a:pt x="324" y="206"/>
                  </a:cubicBezTo>
                  <a:cubicBezTo>
                    <a:pt x="339" y="206"/>
                    <a:pt x="369" y="206"/>
                    <a:pt x="383" y="192"/>
                  </a:cubicBezTo>
                  <a:cubicBezTo>
                    <a:pt x="398" y="236"/>
                    <a:pt x="398" y="265"/>
                    <a:pt x="398" y="294"/>
                  </a:cubicBezTo>
                  <a:lnTo>
                    <a:pt x="236" y="294"/>
                  </a:lnTo>
                  <a:close/>
                  <a:moveTo>
                    <a:pt x="398" y="339"/>
                  </a:moveTo>
                  <a:lnTo>
                    <a:pt x="398" y="339"/>
                  </a:lnTo>
                  <a:cubicBezTo>
                    <a:pt x="398" y="368"/>
                    <a:pt x="398" y="412"/>
                    <a:pt x="383" y="442"/>
                  </a:cubicBezTo>
                  <a:cubicBezTo>
                    <a:pt x="369" y="442"/>
                    <a:pt x="339" y="442"/>
                    <a:pt x="324" y="442"/>
                  </a:cubicBezTo>
                  <a:cubicBezTo>
                    <a:pt x="295" y="442"/>
                    <a:pt x="280" y="442"/>
                    <a:pt x="251" y="442"/>
                  </a:cubicBezTo>
                  <a:cubicBezTo>
                    <a:pt x="251" y="412"/>
                    <a:pt x="236" y="368"/>
                    <a:pt x="236" y="339"/>
                  </a:cubicBezTo>
                  <a:lnTo>
                    <a:pt x="398" y="339"/>
                  </a:lnTo>
                  <a:close/>
                  <a:moveTo>
                    <a:pt x="295" y="44"/>
                  </a:moveTo>
                  <a:lnTo>
                    <a:pt x="295" y="44"/>
                  </a:lnTo>
                  <a:cubicBezTo>
                    <a:pt x="310" y="44"/>
                    <a:pt x="310" y="44"/>
                    <a:pt x="324" y="44"/>
                  </a:cubicBezTo>
                  <a:lnTo>
                    <a:pt x="339" y="44"/>
                  </a:lnTo>
                  <a:cubicBezTo>
                    <a:pt x="354" y="74"/>
                    <a:pt x="369" y="118"/>
                    <a:pt x="383" y="162"/>
                  </a:cubicBezTo>
                  <a:cubicBezTo>
                    <a:pt x="354" y="162"/>
                    <a:pt x="339" y="162"/>
                    <a:pt x="324" y="162"/>
                  </a:cubicBezTo>
                  <a:cubicBezTo>
                    <a:pt x="295" y="162"/>
                    <a:pt x="280" y="162"/>
                    <a:pt x="265" y="162"/>
                  </a:cubicBezTo>
                  <a:cubicBezTo>
                    <a:pt x="265" y="118"/>
                    <a:pt x="280" y="74"/>
                    <a:pt x="295" y="44"/>
                  </a:cubicBezTo>
                  <a:close/>
                  <a:moveTo>
                    <a:pt x="251" y="59"/>
                  </a:moveTo>
                  <a:lnTo>
                    <a:pt x="251" y="59"/>
                  </a:lnTo>
                  <a:cubicBezTo>
                    <a:pt x="236" y="89"/>
                    <a:pt x="221" y="118"/>
                    <a:pt x="221" y="147"/>
                  </a:cubicBezTo>
                  <a:cubicBezTo>
                    <a:pt x="192" y="147"/>
                    <a:pt x="148" y="147"/>
                    <a:pt x="118" y="133"/>
                  </a:cubicBezTo>
                  <a:cubicBezTo>
                    <a:pt x="148" y="89"/>
                    <a:pt x="207" y="59"/>
                    <a:pt x="251" y="59"/>
                  </a:cubicBezTo>
                  <a:close/>
                  <a:moveTo>
                    <a:pt x="89" y="162"/>
                  </a:moveTo>
                  <a:lnTo>
                    <a:pt x="89" y="162"/>
                  </a:lnTo>
                  <a:cubicBezTo>
                    <a:pt x="133" y="177"/>
                    <a:pt x="177" y="192"/>
                    <a:pt x="207" y="192"/>
                  </a:cubicBezTo>
                  <a:cubicBezTo>
                    <a:pt x="207" y="221"/>
                    <a:pt x="207" y="265"/>
                    <a:pt x="207" y="294"/>
                  </a:cubicBezTo>
                  <a:cubicBezTo>
                    <a:pt x="44" y="294"/>
                    <a:pt x="44" y="294"/>
                    <a:pt x="44" y="294"/>
                  </a:cubicBezTo>
                  <a:cubicBezTo>
                    <a:pt x="44" y="251"/>
                    <a:pt x="59" y="206"/>
                    <a:pt x="89" y="162"/>
                  </a:cubicBezTo>
                  <a:close/>
                  <a:moveTo>
                    <a:pt x="89" y="471"/>
                  </a:moveTo>
                  <a:lnTo>
                    <a:pt x="89" y="471"/>
                  </a:lnTo>
                  <a:cubicBezTo>
                    <a:pt x="59" y="427"/>
                    <a:pt x="44" y="383"/>
                    <a:pt x="44" y="339"/>
                  </a:cubicBezTo>
                  <a:cubicBezTo>
                    <a:pt x="207" y="339"/>
                    <a:pt x="207" y="339"/>
                    <a:pt x="207" y="339"/>
                  </a:cubicBezTo>
                  <a:cubicBezTo>
                    <a:pt x="207" y="368"/>
                    <a:pt x="207" y="412"/>
                    <a:pt x="207" y="442"/>
                  </a:cubicBezTo>
                  <a:cubicBezTo>
                    <a:pt x="177" y="457"/>
                    <a:pt x="133" y="457"/>
                    <a:pt x="89" y="471"/>
                  </a:cubicBezTo>
                  <a:close/>
                  <a:moveTo>
                    <a:pt x="118" y="501"/>
                  </a:moveTo>
                  <a:lnTo>
                    <a:pt x="118" y="501"/>
                  </a:lnTo>
                  <a:cubicBezTo>
                    <a:pt x="148" y="501"/>
                    <a:pt x="192" y="486"/>
                    <a:pt x="221" y="486"/>
                  </a:cubicBezTo>
                  <a:cubicBezTo>
                    <a:pt x="221" y="515"/>
                    <a:pt x="236" y="560"/>
                    <a:pt x="251" y="589"/>
                  </a:cubicBezTo>
                  <a:cubicBezTo>
                    <a:pt x="207" y="574"/>
                    <a:pt x="148" y="545"/>
                    <a:pt x="118" y="501"/>
                  </a:cubicBezTo>
                  <a:close/>
                  <a:moveTo>
                    <a:pt x="339" y="589"/>
                  </a:moveTo>
                  <a:lnTo>
                    <a:pt x="339" y="589"/>
                  </a:lnTo>
                  <a:lnTo>
                    <a:pt x="324" y="589"/>
                  </a:lnTo>
                  <a:cubicBezTo>
                    <a:pt x="310" y="589"/>
                    <a:pt x="310" y="589"/>
                    <a:pt x="295" y="589"/>
                  </a:cubicBezTo>
                  <a:cubicBezTo>
                    <a:pt x="280" y="560"/>
                    <a:pt x="265" y="515"/>
                    <a:pt x="265" y="471"/>
                  </a:cubicBezTo>
                  <a:cubicBezTo>
                    <a:pt x="280" y="471"/>
                    <a:pt x="295" y="471"/>
                    <a:pt x="324" y="471"/>
                  </a:cubicBezTo>
                  <a:cubicBezTo>
                    <a:pt x="339" y="471"/>
                    <a:pt x="354" y="471"/>
                    <a:pt x="383" y="471"/>
                  </a:cubicBezTo>
                  <a:cubicBezTo>
                    <a:pt x="369" y="515"/>
                    <a:pt x="354" y="560"/>
                    <a:pt x="339" y="589"/>
                  </a:cubicBezTo>
                  <a:close/>
                  <a:moveTo>
                    <a:pt x="383" y="589"/>
                  </a:moveTo>
                  <a:lnTo>
                    <a:pt x="383" y="589"/>
                  </a:lnTo>
                  <a:cubicBezTo>
                    <a:pt x="398" y="560"/>
                    <a:pt x="412" y="515"/>
                    <a:pt x="412" y="486"/>
                  </a:cubicBezTo>
                  <a:cubicBezTo>
                    <a:pt x="457" y="486"/>
                    <a:pt x="486" y="501"/>
                    <a:pt x="516" y="501"/>
                  </a:cubicBezTo>
                  <a:cubicBezTo>
                    <a:pt x="486" y="545"/>
                    <a:pt x="442" y="574"/>
                    <a:pt x="383" y="589"/>
                  </a:cubicBezTo>
                  <a:close/>
                  <a:moveTo>
                    <a:pt x="545" y="471"/>
                  </a:moveTo>
                  <a:lnTo>
                    <a:pt x="545" y="471"/>
                  </a:lnTo>
                  <a:cubicBezTo>
                    <a:pt x="516" y="457"/>
                    <a:pt x="471" y="457"/>
                    <a:pt x="427" y="442"/>
                  </a:cubicBezTo>
                  <a:cubicBezTo>
                    <a:pt x="427" y="412"/>
                    <a:pt x="442" y="368"/>
                    <a:pt x="442" y="339"/>
                  </a:cubicBezTo>
                  <a:cubicBezTo>
                    <a:pt x="589" y="339"/>
                    <a:pt x="589" y="339"/>
                    <a:pt x="589" y="339"/>
                  </a:cubicBezTo>
                  <a:cubicBezTo>
                    <a:pt x="589" y="383"/>
                    <a:pt x="574" y="427"/>
                    <a:pt x="545" y="4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030976" y="2084568"/>
            <a:ext cx="3342014" cy="1200329"/>
            <a:chOff x="8030976" y="2084568"/>
            <a:chExt cx="3342014" cy="1200329"/>
          </a:xfrm>
        </p:grpSpPr>
        <p:sp>
          <p:nvSpPr>
            <p:cNvPr id="142" name="文本框 141"/>
            <p:cNvSpPr txBox="1"/>
            <p:nvPr/>
          </p:nvSpPr>
          <p:spPr>
            <a:xfrm>
              <a:off x="8414989" y="2084568"/>
              <a:ext cx="295800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accent4"/>
                  </a:solidFill>
                </a:rPr>
                <a:t>负责对会议有关决议的实施，认真做好公司有关文件的收发、分递和督办工作</a:t>
              </a:r>
            </a:p>
          </p:txBody>
        </p:sp>
        <p:sp>
          <p:nvSpPr>
            <p:cNvPr id="104" name="iṩḷïḓe"/>
            <p:cNvSpPr/>
            <p:nvPr/>
          </p:nvSpPr>
          <p:spPr bwMode="auto">
            <a:xfrm flipH="1">
              <a:off x="8030976" y="2274251"/>
              <a:ext cx="269078" cy="269079"/>
            </a:xfrm>
            <a:prstGeom prst="ellipse">
              <a:avLst/>
            </a:prstGeom>
            <a:solidFill>
              <a:schemeClr val="accent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030976" y="3427127"/>
            <a:ext cx="3378387" cy="786562"/>
            <a:chOff x="8030976" y="3427127"/>
            <a:chExt cx="3378387" cy="786562"/>
          </a:xfrm>
        </p:grpSpPr>
        <p:sp>
          <p:nvSpPr>
            <p:cNvPr id="138" name="文本框 137"/>
            <p:cNvSpPr txBox="1"/>
            <p:nvPr/>
          </p:nvSpPr>
          <p:spPr>
            <a:xfrm>
              <a:off x="8414989" y="3427127"/>
              <a:ext cx="2994374" cy="7865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accent5"/>
                  </a:solidFill>
                </a:rPr>
                <a:t>及时传达贯彻公司有关会议、文件、批示的精神</a:t>
              </a:r>
            </a:p>
          </p:txBody>
        </p:sp>
        <p:sp>
          <p:nvSpPr>
            <p:cNvPr id="105" name="ïṩlîḍè"/>
            <p:cNvSpPr/>
            <p:nvPr/>
          </p:nvSpPr>
          <p:spPr bwMode="auto">
            <a:xfrm flipH="1">
              <a:off x="8030976" y="3592482"/>
              <a:ext cx="269078" cy="269079"/>
            </a:xfrm>
            <a:prstGeom prst="ellipse">
              <a:avLst/>
            </a:prstGeom>
            <a:solidFill>
              <a:schemeClr val="accent5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030976" y="4734473"/>
            <a:ext cx="3378387" cy="830997"/>
            <a:chOff x="8030976" y="4734473"/>
            <a:chExt cx="3378387" cy="830997"/>
          </a:xfrm>
        </p:grpSpPr>
        <p:sp>
          <p:nvSpPr>
            <p:cNvPr id="139" name="文本框 138"/>
            <p:cNvSpPr txBox="1"/>
            <p:nvPr/>
          </p:nvSpPr>
          <p:spPr>
            <a:xfrm>
              <a:off x="8414989" y="4734473"/>
              <a:ext cx="299437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accent6">
                      <a:lumMod val="50000"/>
                    </a:schemeClr>
                  </a:solidFill>
                </a:rPr>
                <a:t>公司重要文件资料、批文等整理归档</a:t>
              </a:r>
            </a:p>
          </p:txBody>
        </p:sp>
        <p:sp>
          <p:nvSpPr>
            <p:cNvPr id="106" name="isḻïḍè"/>
            <p:cNvSpPr/>
            <p:nvPr/>
          </p:nvSpPr>
          <p:spPr bwMode="auto">
            <a:xfrm flipH="1">
              <a:off x="8030976" y="4910713"/>
              <a:ext cx="269078" cy="269079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98807" y="2149994"/>
            <a:ext cx="3755233" cy="786562"/>
            <a:chOff x="398807" y="2149994"/>
            <a:chExt cx="3755233" cy="786562"/>
          </a:xfrm>
        </p:grpSpPr>
        <p:sp>
          <p:nvSpPr>
            <p:cNvPr id="141" name="文本框 140"/>
            <p:cNvSpPr txBox="1"/>
            <p:nvPr/>
          </p:nvSpPr>
          <p:spPr>
            <a:xfrm>
              <a:off x="398807" y="2149994"/>
              <a:ext cx="3412215" cy="7865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accent3"/>
                  </a:solidFill>
                </a:rPr>
                <a:t>注重与各部门的协调和配合，保证了各项指令和任务目标的上传下达</a:t>
              </a:r>
            </a:p>
          </p:txBody>
        </p:sp>
        <p:sp>
          <p:nvSpPr>
            <p:cNvPr id="107" name="ïṣľîdê"/>
            <p:cNvSpPr/>
            <p:nvPr/>
          </p:nvSpPr>
          <p:spPr bwMode="auto">
            <a:xfrm>
              <a:off x="3884962" y="2274251"/>
              <a:ext cx="269078" cy="269079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52450" y="3507073"/>
            <a:ext cx="3601590" cy="417230"/>
            <a:chOff x="552450" y="3507073"/>
            <a:chExt cx="3601590" cy="417230"/>
          </a:xfrm>
        </p:grpSpPr>
        <p:sp>
          <p:nvSpPr>
            <p:cNvPr id="140" name="文本框 139"/>
            <p:cNvSpPr txBox="1"/>
            <p:nvPr/>
          </p:nvSpPr>
          <p:spPr>
            <a:xfrm>
              <a:off x="552450" y="3507073"/>
              <a:ext cx="3258572" cy="4172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accent2"/>
                  </a:solidFill>
                </a:rPr>
                <a:t>草拟综合性通知和报告等文字工作</a:t>
              </a:r>
            </a:p>
          </p:txBody>
        </p:sp>
        <p:sp>
          <p:nvSpPr>
            <p:cNvPr id="108" name="ïşḻiḋé"/>
            <p:cNvSpPr/>
            <p:nvPr/>
          </p:nvSpPr>
          <p:spPr bwMode="auto">
            <a:xfrm>
              <a:off x="3884962" y="3592482"/>
              <a:ext cx="269078" cy="2690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52450" y="4805477"/>
            <a:ext cx="3601590" cy="830997"/>
            <a:chOff x="614555" y="4805477"/>
            <a:chExt cx="3539485" cy="830997"/>
          </a:xfrm>
        </p:grpSpPr>
        <p:sp>
          <p:nvSpPr>
            <p:cNvPr id="137" name="文本框 136"/>
            <p:cNvSpPr txBox="1"/>
            <p:nvPr/>
          </p:nvSpPr>
          <p:spPr>
            <a:xfrm>
              <a:off x="614555" y="4805477"/>
              <a:ext cx="319646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accent1"/>
                  </a:solidFill>
                </a:rPr>
                <a:t>负责办公会议的组织、记录、整理和会议纪要及重点的提炼</a:t>
              </a:r>
            </a:p>
          </p:txBody>
        </p:sp>
        <p:sp>
          <p:nvSpPr>
            <p:cNvPr id="109" name="îṡḷïďê"/>
            <p:cNvSpPr/>
            <p:nvPr/>
          </p:nvSpPr>
          <p:spPr bwMode="auto">
            <a:xfrm>
              <a:off x="3884962" y="4910713"/>
              <a:ext cx="269078" cy="269079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5" name="矩形 4"/>
          <p:cNvSpPr/>
          <p:nvPr/>
        </p:nvSpPr>
        <p:spPr>
          <a:xfrm>
            <a:off x="922941" y="1078194"/>
            <a:ext cx="23775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chemeClr val="tx2"/>
                </a:solidFill>
              </a:rPr>
              <a:t>内部协调工作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41200"/>
            <a:ext cx="729465" cy="4109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91153" y="285073"/>
            <a:ext cx="55715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tx2"/>
                </a:solidFill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4</a:t>
            </a:r>
            <a:r>
              <a:rPr lang="zh-CN" altLang="en-US" dirty="0">
                <a:sym typeface="+mn-lt"/>
              </a:rPr>
              <a:t>、证照的申报和管理工作</a:t>
            </a:r>
          </a:p>
        </p:txBody>
      </p:sp>
      <p:sp>
        <p:nvSpPr>
          <p:cNvPr id="4" name="矩形 3"/>
          <p:cNvSpPr/>
          <p:nvPr/>
        </p:nvSpPr>
        <p:spPr>
          <a:xfrm>
            <a:off x="826420" y="341200"/>
            <a:ext cx="193043" cy="41096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" y="1917130"/>
            <a:ext cx="12192000" cy="4227953"/>
            <a:chOff x="1" y="1917130"/>
            <a:chExt cx="12192000" cy="4227953"/>
          </a:xfrm>
        </p:grpSpPr>
        <p:grpSp>
          <p:nvGrpSpPr>
            <p:cNvPr id="6" name="158692d9-542a-4297-b288-8c9cb8d4e8a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2"/>
              </p:custDataLst>
            </p:nvPr>
          </p:nvGrpSpPr>
          <p:grpSpPr>
            <a:xfrm>
              <a:off x="1" y="1917130"/>
              <a:ext cx="12192000" cy="4227953"/>
              <a:chOff x="1" y="1916832"/>
              <a:chExt cx="12192000" cy="4227953"/>
            </a:xfrm>
          </p:grpSpPr>
          <p:sp>
            <p:nvSpPr>
              <p:cNvPr id="7" name="îSḷiďé"/>
              <p:cNvSpPr/>
              <p:nvPr/>
            </p:nvSpPr>
            <p:spPr>
              <a:xfrm>
                <a:off x="1" y="4382708"/>
                <a:ext cx="12192000" cy="1762077"/>
              </a:xfrm>
              <a:prstGeom prst="trapezoid">
                <a:avLst>
                  <a:gd name="adj" fmla="val 99668"/>
                </a:avLst>
              </a:prstGeom>
              <a:solidFill>
                <a:schemeClr val="accent4">
                  <a:lumMod val="40000"/>
                  <a:lumOff val="6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8" name="ïṧļïḑê"/>
              <p:cNvGrpSpPr/>
              <p:nvPr/>
            </p:nvGrpSpPr>
            <p:grpSpPr>
              <a:xfrm>
                <a:off x="4669152" y="1916832"/>
                <a:ext cx="2853697" cy="3161994"/>
                <a:chOff x="4669152" y="2204864"/>
                <a:chExt cx="2853697" cy="3161994"/>
              </a:xfrm>
            </p:grpSpPr>
            <p:sp>
              <p:nvSpPr>
                <p:cNvPr id="31" name="iṩliḓè"/>
                <p:cNvSpPr/>
                <p:nvPr/>
              </p:nvSpPr>
              <p:spPr>
                <a:xfrm>
                  <a:off x="4669152" y="2204864"/>
                  <a:ext cx="2853695" cy="3161994"/>
                </a:xfrm>
                <a:prstGeom prst="snip1Rect">
                  <a:avLst>
                    <a:gd name="adj" fmla="val 29383"/>
                  </a:avLst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32" name="íšḷidê"/>
                <p:cNvGrpSpPr/>
                <p:nvPr/>
              </p:nvGrpSpPr>
              <p:grpSpPr>
                <a:xfrm>
                  <a:off x="5015963" y="2578654"/>
                  <a:ext cx="2160074" cy="1661758"/>
                  <a:chOff x="574750" y="3792023"/>
                  <a:chExt cx="1893856" cy="1661758"/>
                </a:xfrm>
              </p:grpSpPr>
              <p:cxnSp>
                <p:nvCxnSpPr>
                  <p:cNvPr id="35" name="直接连接符 34"/>
                  <p:cNvCxnSpPr/>
                  <p:nvPr/>
                </p:nvCxnSpPr>
                <p:spPr>
                  <a:xfrm>
                    <a:off x="574750" y="3792023"/>
                    <a:ext cx="1893856" cy="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8" name="îṩľïdè"/>
                  <p:cNvSpPr txBox="1"/>
                  <p:nvPr/>
                </p:nvSpPr>
                <p:spPr bwMode="auto">
                  <a:xfrm>
                    <a:off x="574750" y="4887107"/>
                    <a:ext cx="1566683" cy="566674"/>
                  </a:xfrm>
                  <a:prstGeom prst="rect">
                    <a:avLst/>
                  </a:prstGeom>
                </p:spPr>
                <p:txBody>
                  <a:bodyPr wrap="square" lIns="0" tIns="0" rIns="0" bIns="0" anchor="ctr">
                    <a:normAutofit fontScale="92500" lnSpcReduction="10000"/>
                    <a:scene3d>
                      <a:camera prst="orthographicFront"/>
                      <a:lightRig rig="threePt" dir="t"/>
                    </a:scene3d>
                    <a:sp3d>
                      <a:bevelT w="0" h="0"/>
                    </a:sp3d>
                  </a:bodyPr>
                  <a:lstStyle/>
                  <a:p>
                    <a:pPr marL="0" indent="0">
                      <a:defRPr/>
                    </a:pPr>
                    <a:r>
                      <a:rPr lang="en-US" altLang="ko-KR" sz="1400">
                        <a:solidFill>
                          <a:schemeClr val="bg1"/>
                        </a:solidFill>
                      </a:rPr>
                      <a:t>Stylish templates can be a valuable aid to creative professionals.</a:t>
                    </a:r>
                    <a:endParaRPr lang="en-US" altLang="ko-KR" sz="14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33" name="îsľïḓé"/>
                <p:cNvSpPr/>
                <p:nvPr/>
              </p:nvSpPr>
              <p:spPr>
                <a:xfrm>
                  <a:off x="4669153" y="5243677"/>
                  <a:ext cx="2853695" cy="123181"/>
                </a:xfrm>
                <a:prstGeom prst="rect">
                  <a:avLst/>
                </a:prstGeom>
                <a:solidFill>
                  <a:schemeClr val="accent1"/>
                </a:solidFill>
                <a:ln w="3175">
                  <a:noFill/>
                  <a:prstDash val="solid"/>
                  <a:round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iş1íḍé"/>
                <p:cNvSpPr/>
                <p:nvPr/>
              </p:nvSpPr>
              <p:spPr bwMode="auto">
                <a:xfrm>
                  <a:off x="6802874" y="2204864"/>
                  <a:ext cx="719975" cy="719975"/>
                </a:xfrm>
                <a:custGeom>
                  <a:avLst/>
                  <a:gdLst>
                    <a:gd name="T0" fmla="*/ 608 w 608"/>
                    <a:gd name="T1" fmla="*/ 0 h 608"/>
                    <a:gd name="T2" fmla="*/ 0 w 608"/>
                    <a:gd name="T3" fmla="*/ 0 h 608"/>
                    <a:gd name="T4" fmla="*/ 608 w 608"/>
                    <a:gd name="T5" fmla="*/ 608 h 608"/>
                    <a:gd name="T6" fmla="*/ 608 w 608"/>
                    <a:gd name="T7" fmla="*/ 0 h 6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08" h="608">
                      <a:moveTo>
                        <a:pt x="608" y="0"/>
                      </a:moveTo>
                      <a:lnTo>
                        <a:pt x="0" y="0"/>
                      </a:lnTo>
                      <a:lnTo>
                        <a:pt x="608" y="608"/>
                      </a:lnTo>
                      <a:lnTo>
                        <a:pt x="608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3175">
                  <a:noFill/>
                  <a:prstDash val="solid"/>
                  <a:round/>
                </a:ln>
                <a:effectLst/>
              </p:spPr>
              <p:txBody>
                <a:bodyPr vert="horz" wrap="square" lIns="121920" tIns="60960" rIns="121920" bIns="60960" anchor="t" anchorCtr="0" compatLnSpc="1">
                  <a:normAutofit/>
                </a:bodyPr>
                <a:lstStyle/>
                <a:p>
                  <a:pPr lvl="0" algn="r"/>
                  <a:r>
                    <a:rPr lang="en-US" altLang="zh-CN" sz="2000" b="1">
                      <a:solidFill>
                        <a:schemeClr val="bg1"/>
                      </a:solidFill>
                    </a:rPr>
                    <a:t>2</a:t>
                  </a:r>
                  <a:endParaRPr lang="en-US" altLang="zh-CN" sz="2000" b="1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9" name="íṧ1íḓé"/>
              <p:cNvGrpSpPr/>
              <p:nvPr/>
            </p:nvGrpSpPr>
            <p:grpSpPr>
              <a:xfrm>
                <a:off x="1356784" y="1916832"/>
                <a:ext cx="2853697" cy="3161994"/>
                <a:chOff x="1356784" y="2204864"/>
                <a:chExt cx="2853697" cy="3161994"/>
              </a:xfrm>
            </p:grpSpPr>
            <p:grpSp>
              <p:nvGrpSpPr>
                <p:cNvPr id="21" name="ïṡ1ïdé"/>
                <p:cNvGrpSpPr/>
                <p:nvPr/>
              </p:nvGrpSpPr>
              <p:grpSpPr>
                <a:xfrm>
                  <a:off x="1356784" y="2204864"/>
                  <a:ext cx="2853697" cy="3161994"/>
                  <a:chOff x="247577" y="3140968"/>
                  <a:chExt cx="2501994" cy="2772295"/>
                </a:xfrm>
              </p:grpSpPr>
              <p:sp>
                <p:nvSpPr>
                  <p:cNvPr id="28" name="iṥḻîḓé"/>
                  <p:cNvSpPr/>
                  <p:nvPr/>
                </p:nvSpPr>
                <p:spPr>
                  <a:xfrm>
                    <a:off x="247577" y="3140968"/>
                    <a:ext cx="2501992" cy="2772295"/>
                  </a:xfrm>
                  <a:prstGeom prst="snip1Rect">
                    <a:avLst>
                      <a:gd name="adj" fmla="val 29383"/>
                    </a:avLst>
                  </a:prstGeom>
                  <a:solidFill>
                    <a:schemeClr val="bg1"/>
                  </a:solidFill>
                  <a:ln w="3175">
                    <a:solidFill>
                      <a:schemeClr val="tx1">
                        <a:lumMod val="40000"/>
                        <a:lumOff val="6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9" name="íS1îḑè"/>
                  <p:cNvSpPr/>
                  <p:nvPr/>
                </p:nvSpPr>
                <p:spPr>
                  <a:xfrm>
                    <a:off x="247578" y="5805263"/>
                    <a:ext cx="2501992" cy="108000"/>
                  </a:xfrm>
                  <a:prstGeom prst="rect">
                    <a:avLst/>
                  </a:prstGeom>
                  <a:solidFill>
                    <a:schemeClr val="tx1">
                      <a:lumMod val="60000"/>
                      <a:lumOff val="40000"/>
                    </a:schemeClr>
                  </a:solidFill>
                  <a:ln w="3175">
                    <a:noFill/>
                    <a:prstDash val="solid"/>
                    <a:round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0" name="íṡľïďê"/>
                  <p:cNvSpPr/>
                  <p:nvPr/>
                </p:nvSpPr>
                <p:spPr bwMode="auto">
                  <a:xfrm>
                    <a:off x="2118329" y="3140968"/>
                    <a:ext cx="631242" cy="631242"/>
                  </a:xfrm>
                  <a:custGeom>
                    <a:avLst/>
                    <a:gdLst>
                      <a:gd name="T0" fmla="*/ 608 w 608"/>
                      <a:gd name="T1" fmla="*/ 0 h 608"/>
                      <a:gd name="T2" fmla="*/ 0 w 608"/>
                      <a:gd name="T3" fmla="*/ 0 h 608"/>
                      <a:gd name="T4" fmla="*/ 608 w 608"/>
                      <a:gd name="T5" fmla="*/ 608 h 608"/>
                      <a:gd name="T6" fmla="*/ 608 w 608"/>
                      <a:gd name="T7" fmla="*/ 0 h 6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08" h="608">
                        <a:moveTo>
                          <a:pt x="608" y="0"/>
                        </a:moveTo>
                        <a:lnTo>
                          <a:pt x="0" y="0"/>
                        </a:lnTo>
                        <a:lnTo>
                          <a:pt x="608" y="608"/>
                        </a:lnTo>
                        <a:lnTo>
                          <a:pt x="608" y="0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60000"/>
                      <a:lumOff val="40000"/>
                    </a:schemeClr>
                  </a:solidFill>
                  <a:ln w="3175">
                    <a:noFill/>
                    <a:prstDash val="solid"/>
                    <a:round/>
                  </a:ln>
                  <a:effectLst/>
                </p:spPr>
                <p:txBody>
                  <a:bodyPr vert="horz" wrap="square" lIns="121920" tIns="60960" rIns="121920" bIns="60960" anchor="t" anchorCtr="0" compatLnSpc="1">
                    <a:normAutofit/>
                  </a:bodyPr>
                  <a:lstStyle/>
                  <a:p>
                    <a:pPr lvl="0" algn="r"/>
                    <a:r>
                      <a:rPr lang="en-US" altLang="ko-KR" sz="2000" b="1">
                        <a:solidFill>
                          <a:schemeClr val="bg1"/>
                        </a:solidFill>
                      </a:rPr>
                      <a:t>1</a:t>
                    </a:r>
                    <a:endParaRPr lang="en-US" altLang="ko-KR" sz="20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22" name="íṩļïďè"/>
                <p:cNvGrpSpPr/>
                <p:nvPr/>
              </p:nvGrpSpPr>
              <p:grpSpPr>
                <a:xfrm>
                  <a:off x="1703595" y="2578654"/>
                  <a:ext cx="2160074" cy="1661758"/>
                  <a:chOff x="574750" y="3792023"/>
                  <a:chExt cx="1893856" cy="1661758"/>
                </a:xfrm>
              </p:grpSpPr>
              <p:cxnSp>
                <p:nvCxnSpPr>
                  <p:cNvPr id="23" name="直接连接符 22"/>
                  <p:cNvCxnSpPr/>
                  <p:nvPr/>
                </p:nvCxnSpPr>
                <p:spPr>
                  <a:xfrm>
                    <a:off x="574750" y="3792023"/>
                    <a:ext cx="1893856" cy="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6" name="ïś1îḓé"/>
                  <p:cNvSpPr txBox="1"/>
                  <p:nvPr/>
                </p:nvSpPr>
                <p:spPr bwMode="auto">
                  <a:xfrm>
                    <a:off x="574750" y="4887107"/>
                    <a:ext cx="1566683" cy="566674"/>
                  </a:xfrm>
                  <a:prstGeom prst="rect">
                    <a:avLst/>
                  </a:prstGeom>
                </p:spPr>
                <p:txBody>
                  <a:bodyPr wrap="square" lIns="0" tIns="0" rIns="0" bIns="0" anchor="ctr">
                    <a:normAutofit fontScale="92500" lnSpcReduction="10000"/>
                    <a:scene3d>
                      <a:camera prst="orthographicFront"/>
                      <a:lightRig rig="threePt" dir="t"/>
                    </a:scene3d>
                    <a:sp3d>
                      <a:bevelT w="0" h="0"/>
                    </a:sp3d>
                  </a:bodyPr>
                  <a:lstStyle/>
                  <a:p>
                    <a:pPr marL="0" indent="0">
                      <a:defRPr/>
                    </a:pPr>
                    <a:r>
                      <a:rPr lang="en-US" altLang="ko-KR" sz="1400">
                        <a:solidFill>
                          <a:schemeClr val="bg1"/>
                        </a:solidFill>
                      </a:rPr>
                      <a:t>Stylish templates can be a valuable aid to creative professionals.</a:t>
                    </a:r>
                  </a:p>
                </p:txBody>
              </p:sp>
            </p:grpSp>
          </p:grpSp>
          <p:grpSp>
            <p:nvGrpSpPr>
              <p:cNvPr id="10" name="îṡļîde"/>
              <p:cNvGrpSpPr/>
              <p:nvPr/>
            </p:nvGrpSpPr>
            <p:grpSpPr>
              <a:xfrm>
                <a:off x="7981520" y="1916832"/>
                <a:ext cx="2853697" cy="3161994"/>
                <a:chOff x="7981520" y="2204864"/>
                <a:chExt cx="2853697" cy="3161994"/>
              </a:xfrm>
            </p:grpSpPr>
            <p:grpSp>
              <p:nvGrpSpPr>
                <p:cNvPr id="11" name="îṥlïḍè"/>
                <p:cNvGrpSpPr/>
                <p:nvPr/>
              </p:nvGrpSpPr>
              <p:grpSpPr>
                <a:xfrm>
                  <a:off x="7981520" y="2204864"/>
                  <a:ext cx="2853697" cy="3161994"/>
                  <a:chOff x="247577" y="3140968"/>
                  <a:chExt cx="2501994" cy="2772295"/>
                </a:xfrm>
              </p:grpSpPr>
              <p:sp>
                <p:nvSpPr>
                  <p:cNvPr id="18" name="ïşļiḍè"/>
                  <p:cNvSpPr/>
                  <p:nvPr/>
                </p:nvSpPr>
                <p:spPr>
                  <a:xfrm>
                    <a:off x="247577" y="3140968"/>
                    <a:ext cx="2501992" cy="2772295"/>
                  </a:xfrm>
                  <a:prstGeom prst="snip1Rect">
                    <a:avLst>
                      <a:gd name="adj" fmla="val 29383"/>
                    </a:avLst>
                  </a:prstGeom>
                  <a:solidFill>
                    <a:schemeClr val="bg1"/>
                  </a:solidFill>
                  <a:ln w="3175">
                    <a:solidFill>
                      <a:schemeClr val="tx1">
                        <a:lumMod val="40000"/>
                        <a:lumOff val="6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9" name="iṡ1iḓè"/>
                  <p:cNvSpPr/>
                  <p:nvPr/>
                </p:nvSpPr>
                <p:spPr>
                  <a:xfrm>
                    <a:off x="247578" y="5805263"/>
                    <a:ext cx="2501992" cy="108000"/>
                  </a:xfrm>
                  <a:prstGeom prst="rect">
                    <a:avLst/>
                  </a:prstGeom>
                  <a:solidFill>
                    <a:schemeClr val="accent3"/>
                  </a:solidFill>
                  <a:ln w="3175">
                    <a:noFill/>
                    <a:prstDash val="solid"/>
                    <a:round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0" name="işlîdê"/>
                  <p:cNvSpPr/>
                  <p:nvPr/>
                </p:nvSpPr>
                <p:spPr bwMode="auto">
                  <a:xfrm>
                    <a:off x="2118329" y="3140968"/>
                    <a:ext cx="631242" cy="631242"/>
                  </a:xfrm>
                  <a:custGeom>
                    <a:avLst/>
                    <a:gdLst>
                      <a:gd name="T0" fmla="*/ 608 w 608"/>
                      <a:gd name="T1" fmla="*/ 0 h 608"/>
                      <a:gd name="T2" fmla="*/ 0 w 608"/>
                      <a:gd name="T3" fmla="*/ 0 h 608"/>
                      <a:gd name="T4" fmla="*/ 608 w 608"/>
                      <a:gd name="T5" fmla="*/ 608 h 608"/>
                      <a:gd name="T6" fmla="*/ 608 w 608"/>
                      <a:gd name="T7" fmla="*/ 0 h 6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08" h="608">
                        <a:moveTo>
                          <a:pt x="608" y="0"/>
                        </a:moveTo>
                        <a:lnTo>
                          <a:pt x="0" y="0"/>
                        </a:lnTo>
                        <a:lnTo>
                          <a:pt x="608" y="608"/>
                        </a:lnTo>
                        <a:lnTo>
                          <a:pt x="608" y="0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 w="3175">
                    <a:noFill/>
                    <a:prstDash val="solid"/>
                    <a:round/>
                  </a:ln>
                  <a:effectLst/>
                </p:spPr>
                <p:txBody>
                  <a:bodyPr vert="horz" wrap="square" lIns="121920" tIns="60960" rIns="121920" bIns="60960" anchor="t" anchorCtr="0" compatLnSpc="1">
                    <a:normAutofit/>
                  </a:bodyPr>
                  <a:lstStyle/>
                  <a:p>
                    <a:pPr lvl="0" algn="r"/>
                    <a:r>
                      <a:rPr lang="en-US" altLang="ko-KR" sz="2000" b="1" dirty="0">
                        <a:solidFill>
                          <a:schemeClr val="bg1"/>
                        </a:solidFill>
                      </a:rPr>
                      <a:t>3</a:t>
                    </a:r>
                  </a:p>
                </p:txBody>
              </p:sp>
            </p:grpSp>
            <p:grpSp>
              <p:nvGrpSpPr>
                <p:cNvPr id="12" name="íş1iḍé"/>
                <p:cNvGrpSpPr/>
                <p:nvPr/>
              </p:nvGrpSpPr>
              <p:grpSpPr>
                <a:xfrm>
                  <a:off x="8328331" y="2578654"/>
                  <a:ext cx="2160074" cy="1661758"/>
                  <a:chOff x="574750" y="3792023"/>
                  <a:chExt cx="1893856" cy="1661758"/>
                </a:xfrm>
              </p:grpSpPr>
              <p:cxnSp>
                <p:nvCxnSpPr>
                  <p:cNvPr id="13" name="直接连接符 12"/>
                  <p:cNvCxnSpPr/>
                  <p:nvPr/>
                </p:nvCxnSpPr>
                <p:spPr>
                  <a:xfrm>
                    <a:off x="574750" y="3792023"/>
                    <a:ext cx="1893856" cy="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6" name="ï$ḻîḍè"/>
                  <p:cNvSpPr txBox="1"/>
                  <p:nvPr/>
                </p:nvSpPr>
                <p:spPr bwMode="auto">
                  <a:xfrm>
                    <a:off x="574750" y="4887107"/>
                    <a:ext cx="1566683" cy="566674"/>
                  </a:xfrm>
                  <a:prstGeom prst="rect">
                    <a:avLst/>
                  </a:prstGeom>
                </p:spPr>
                <p:txBody>
                  <a:bodyPr wrap="square" lIns="0" tIns="0" rIns="0" bIns="0" anchor="ctr">
                    <a:normAutofit fontScale="92500" lnSpcReduction="10000"/>
                    <a:scene3d>
                      <a:camera prst="orthographicFront"/>
                      <a:lightRig rig="threePt" dir="t"/>
                    </a:scene3d>
                    <a:sp3d>
                      <a:bevelT w="0" h="0"/>
                    </a:sp3d>
                  </a:bodyPr>
                  <a:lstStyle/>
                  <a:p>
                    <a:pPr marL="0" indent="0">
                      <a:defRPr/>
                    </a:pPr>
                    <a:r>
                      <a:rPr lang="en-US" altLang="ko-KR" sz="1400">
                        <a:solidFill>
                          <a:schemeClr val="bg1"/>
                        </a:solidFill>
                      </a:rPr>
                      <a:t>Stylish templates can be a valuable aid to creative professionals.</a:t>
                    </a:r>
                  </a:p>
                </p:txBody>
              </p:sp>
            </p:grpSp>
          </p:grpSp>
        </p:grpSp>
        <p:sp>
          <p:nvSpPr>
            <p:cNvPr id="40" name="矩形 39"/>
            <p:cNvSpPr/>
            <p:nvPr/>
          </p:nvSpPr>
          <p:spPr>
            <a:xfrm>
              <a:off x="1594049" y="2142090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400" b="1" dirty="0">
                  <a:solidFill>
                    <a:schemeClr val="tx2"/>
                  </a:solidFill>
                  <a:ea typeface="微软雅黑" panose="020B0503020204020204" pitchFamily="34" charset="-122"/>
                </a:rPr>
                <a:t>手续</a:t>
              </a:r>
              <a:r>
                <a:rPr lang="zh-CN" altLang="en-US" sz="2400" b="1" dirty="0">
                  <a:solidFill>
                    <a:schemeClr val="tx2"/>
                  </a:solidFill>
                  <a:ea typeface="微软雅黑" panose="020B0503020204020204" pitchFamily="34" charset="-122"/>
                </a:rPr>
                <a:t>变更</a:t>
              </a:r>
              <a:endParaRPr lang="zh-CN" altLang="en-US" sz="2400" dirty="0">
                <a:solidFill>
                  <a:schemeClr val="tx2"/>
                </a:solidFill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626689" y="2661094"/>
              <a:ext cx="2583789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/>
                <a:t>营业执照增资至一亿元</a:t>
              </a:r>
              <a:endParaRPr lang="en-US" altLang="zh-CN" sz="1400" dirty="0"/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/>
                <a:t>卫生许可批件地址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4906418" y="2142090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chemeClr val="tx2"/>
                  </a:solidFill>
                  <a:ea typeface="微软雅黑" panose="020B0503020204020204" pitchFamily="34" charset="-122"/>
                </a:rPr>
                <a:t>获得证书</a:t>
              </a:r>
            </a:p>
          </p:txBody>
        </p:sp>
        <p:sp>
          <p:nvSpPr>
            <p:cNvPr id="44" name="矩形 43"/>
            <p:cNvSpPr/>
            <p:nvPr/>
          </p:nvSpPr>
          <p:spPr>
            <a:xfrm>
              <a:off x="4939058" y="2661094"/>
              <a:ext cx="2583789" cy="23544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/>
                <a:t>通过“</a:t>
              </a:r>
              <a:r>
                <a:rPr lang="en-US" altLang="zh-CN" sz="1400" dirty="0"/>
                <a:t>ISO</a:t>
              </a:r>
              <a:r>
                <a:rPr lang="zh-CN" altLang="en-US" sz="1400" dirty="0"/>
                <a:t>三体系认证”</a:t>
              </a:r>
              <a:endParaRPr lang="en-US" altLang="zh-CN" sz="1400" dirty="0"/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/>
                <a:t>新华节水认证</a:t>
              </a:r>
              <a:endParaRPr lang="en-US" altLang="zh-CN" sz="1400" dirty="0"/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/>
                <a:t>辽宁省信用准入</a:t>
              </a:r>
              <a:endParaRPr lang="en-US" altLang="zh-CN" sz="1400" dirty="0"/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400" dirty="0"/>
                <a:t>PE</a:t>
              </a:r>
              <a:r>
                <a:rPr lang="zh-CN" altLang="en-US" sz="1400" dirty="0"/>
                <a:t>燃气管道生产许可证</a:t>
              </a:r>
              <a:endParaRPr lang="en-US" altLang="zh-CN" sz="1400" dirty="0"/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/>
                <a:t>餐饮许可证书</a:t>
              </a:r>
              <a:endParaRPr lang="en-US" altLang="zh-CN" sz="1400" dirty="0"/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/>
                <a:t>特种设备操作员证</a:t>
              </a:r>
              <a:endParaRPr lang="en-US" altLang="zh-CN" sz="1400" dirty="0"/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/>
                <a:t>特种设备安全管理员</a:t>
              </a:r>
            </a:p>
          </p:txBody>
        </p:sp>
        <p:sp>
          <p:nvSpPr>
            <p:cNvPr id="45" name="矩形 44"/>
            <p:cNvSpPr/>
            <p:nvPr/>
          </p:nvSpPr>
          <p:spPr>
            <a:xfrm>
              <a:off x="8218787" y="2142090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chemeClr val="tx2"/>
                  </a:solidFill>
                </a:rPr>
                <a:t>荣誉称号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8251427" y="2661094"/>
              <a:ext cx="2583789" cy="1708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/>
                <a:t>“百名科技型民营企业家”</a:t>
              </a:r>
              <a:endParaRPr lang="en-US" altLang="zh-CN" sz="1400" dirty="0"/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/>
                <a:t>“河北省优质产品”</a:t>
              </a:r>
              <a:endParaRPr lang="en-US" altLang="zh-CN" sz="1400" dirty="0"/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/>
                <a:t>“河北省质量标兵”</a:t>
              </a:r>
              <a:endParaRPr lang="en-US" altLang="zh-CN" sz="1400" dirty="0"/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/>
                <a:t>“</a:t>
              </a:r>
              <a:r>
                <a:rPr lang="en-US" altLang="zh-CN" sz="1400" dirty="0" err="1"/>
                <a:t>20XX</a:t>
              </a:r>
              <a:r>
                <a:rPr lang="zh-CN" altLang="en-US" sz="1400" dirty="0"/>
                <a:t>年全民健康生活方式    </a:t>
              </a:r>
              <a:endParaRPr lang="en-US" altLang="zh-CN" sz="1400" dirty="0"/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             </a:t>
              </a:r>
              <a:r>
                <a:rPr lang="zh-CN" altLang="en-US" sz="1400" dirty="0"/>
                <a:t>示范单位”</a:t>
              </a: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JOB_ID" val="4"/>
  <p:tag name="KSO_WM_TEMPLATE_SCRIPT_ID" val="2"/>
  <p:tag name="KSO_WM_TEMPLATE_CATEGORY" val="topic"/>
  <p:tag name="KSO_WM_TEMPLATE_TOPIC_ID" val="2806062"/>
  <p:tag name="KSO_WM_TEMPLATE_OUTLINE_ID" val="9"/>
  <p:tag name="KSO_WM_TEMPLATE_INDEX" val="20182652"/>
  <p:tag name="KSO_WM_SLIDE_ID" val="topic20182652_1"/>
  <p:tag name="KSO_WM_SLIDE_INDEX" val="1"/>
  <p:tag name="KSO_WM_SLIDE_ENTRY_ID" val="7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CRIPT_ID" val="2"/>
  <p:tag name="KSO_WM_TEMPLATE_CATEGORY" val="topic"/>
  <p:tag name="KSO_WM_TEMPLATE_TOPIC_ID" val="2806062"/>
  <p:tag name="KSO_WM_TEMPLATE_OUTLINE_ID" val="9"/>
  <p:tag name="KSO_WM_TEMPLATE_INDEX" val="20182652"/>
  <p:tag name="KSO_WM_SLIDE_ID" val="topic20182652_6"/>
  <p:tag name="KSO_WM_SLIDE_INDEX" val="6"/>
  <p:tag name="KSO_WM_SLIDE_ENTRY_ID" val="7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CRIPT_ID" val="2"/>
  <p:tag name="KSO_WM_TEMPLATE_CATEGORY" val="topic"/>
  <p:tag name="KSO_WM_TEMPLATE_TOPIC_ID" val="2806062"/>
  <p:tag name="KSO_WM_TEMPLATE_OUTLINE_ID" val="9"/>
  <p:tag name="KSO_WM_TEMPLATE_INDEX" val="20182652"/>
  <p:tag name="KSO_WM_SLIDE_ID" val="topic20182652_7"/>
  <p:tag name="KSO_WM_SLIDE_INDEX" val="7"/>
  <p:tag name="KSO_WM_SLIDE_ENTRY_ID" val="7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CRIPT_ID" val="2"/>
  <p:tag name="KSO_WM_TEMPLATE_CATEGORY" val="topic"/>
  <p:tag name="KSO_WM_TEMPLATE_TOPIC_ID" val="2806062"/>
  <p:tag name="KSO_WM_TEMPLATE_OUTLINE_ID" val="9"/>
  <p:tag name="KSO_WM_TEMPLATE_INDEX" val="20182652"/>
  <p:tag name="KSO_WM_SLIDE_ID" val="topic20182652_8"/>
  <p:tag name="KSO_WM_SLIDE_INDEX" val="8"/>
  <p:tag name="KSO_WM_SLIDE_ENTRY_ID" val="7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CRIPT_ID" val="2"/>
  <p:tag name="KSO_WM_TEMPLATE_CATEGORY" val="topic"/>
  <p:tag name="KSO_WM_TEMPLATE_TOPIC_ID" val="2806062"/>
  <p:tag name="KSO_WM_TEMPLATE_OUTLINE_ID" val="9"/>
  <p:tag name="KSO_WM_TEMPLATE_INDEX" val="20182652"/>
  <p:tag name="KSO_WM_SLIDE_ID" val="topic20182652_9"/>
  <p:tag name="KSO_WM_SLIDE_INDEX" val="9"/>
  <p:tag name="KSO_WM_SLIDE_ENTRY_ID" val="7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58692d9-542a-4297-b288-8c9cb8d4e8af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CRIPT_ID" val="2"/>
  <p:tag name="KSO_WM_TEMPLATE_CATEGORY" val="topic"/>
  <p:tag name="KSO_WM_TEMPLATE_TOPIC_ID" val="2806062"/>
  <p:tag name="KSO_WM_TEMPLATE_OUTLINE_ID" val="9"/>
  <p:tag name="KSO_WM_TEMPLATE_INDEX" val="20182652"/>
  <p:tag name="KSO_WM_SLIDE_ID" val="topic20182652_10"/>
  <p:tag name="KSO_WM_SLIDE_INDEX" val="10"/>
  <p:tag name="KSO_WM_SLIDE_ENTRY_ID" val="7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CRIPT_ID" val="2"/>
  <p:tag name="KSO_WM_TEMPLATE_CATEGORY" val="topic"/>
  <p:tag name="KSO_WM_TEMPLATE_TOPIC_ID" val="2806062"/>
  <p:tag name="KSO_WM_TEMPLATE_OUTLINE_ID" val="9"/>
  <p:tag name="KSO_WM_TEMPLATE_INDEX" val="20182652"/>
  <p:tag name="KSO_WM_SLIDE_ID" val="topic20182652_11"/>
  <p:tag name="KSO_WM_SLIDE_INDEX" val="11"/>
  <p:tag name="KSO_WM_SLIDE_ENTRY_ID" val="7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CRIPT_ID" val="2"/>
  <p:tag name="KSO_WM_TEMPLATE_CATEGORY" val="topic"/>
  <p:tag name="KSO_WM_TEMPLATE_TOPIC_ID" val="2806062"/>
  <p:tag name="KSO_WM_TEMPLATE_OUTLINE_ID" val="9"/>
  <p:tag name="KSO_WM_TEMPLATE_INDEX" val="20182652"/>
  <p:tag name="KSO_WM_SLIDE_ID" val="topic20182652_12"/>
  <p:tag name="KSO_WM_SLIDE_INDEX" val="12"/>
  <p:tag name="KSO_WM_SLIDE_ENTRY_ID" val="7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CRIPT_ID" val="2"/>
  <p:tag name="KSO_WM_TEMPLATE_CATEGORY" val="topic"/>
  <p:tag name="KSO_WM_TEMPLATE_TOPIC_ID" val="2806062"/>
  <p:tag name="KSO_WM_TEMPLATE_OUTLINE_ID" val="9"/>
  <p:tag name="KSO_WM_TEMPLATE_INDEX" val="20182652"/>
  <p:tag name="KSO_WM_SLIDE_ID" val="topic20182652_13"/>
  <p:tag name="KSO_WM_SLIDE_INDEX" val="13"/>
  <p:tag name="KSO_WM_SLIDE_ENTRY_ID" val="7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c517274-8d2a-4522-b419-8750610867a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70040"/>
  <p:tag name="MH_LIBRARY" val="CONTENTS"/>
  <p:tag name="MH_TYPE" val="TITLE"/>
  <p:tag name="ID" val="626775"/>
  <p:tag name="MH_ORDER" val="NUMBER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CRIPT_ID" val="2"/>
  <p:tag name="KSO_WM_TEMPLATE_CATEGORY" val="topic"/>
  <p:tag name="KSO_WM_TEMPLATE_TOPIC_ID" val="2806062"/>
  <p:tag name="KSO_WM_TEMPLATE_OUTLINE_ID" val="9"/>
  <p:tag name="KSO_WM_TEMPLATE_INDEX" val="20182652"/>
  <p:tag name="KSO_WM_SLIDE_ID" val="topic20182652_14"/>
  <p:tag name="KSO_WM_SLIDE_INDEX" val="14"/>
  <p:tag name="KSO_WM_SLIDE_ENTRY_ID" val="8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70040"/>
  <p:tag name="MH_LIBRARY" val="CONTENTS"/>
  <p:tag name="MH_TYPE" val="TITLE"/>
  <p:tag name="ID" val="626775"/>
  <p:tag name="MH_ORDER" val="NUMBER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CRIPT_ID" val="2"/>
  <p:tag name="KSO_WM_TEMPLATE_CATEGORY" val="topic"/>
  <p:tag name="KSO_WM_TEMPLATE_TOPIC_ID" val="2806062"/>
  <p:tag name="KSO_WM_TEMPLATE_OUTLINE_ID" val="9"/>
  <p:tag name="KSO_WM_TEMPLATE_INDEX" val="20182652"/>
  <p:tag name="KSO_WM_SLIDE_ID" val="topic20182652_15"/>
  <p:tag name="KSO_WM_SLIDE_INDEX" val="15"/>
  <p:tag name="KSO_WM_SLIDE_ENTRY_ID" val="8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CRIPT_ID" val="2"/>
  <p:tag name="KSO_WM_TEMPLATE_CATEGORY" val="topic"/>
  <p:tag name="KSO_WM_TEMPLATE_TOPIC_ID" val="2806062"/>
  <p:tag name="KSO_WM_TEMPLATE_OUTLINE_ID" val="9"/>
  <p:tag name="KSO_WM_TEMPLATE_INDEX" val="20182652"/>
  <p:tag name="KSO_WM_SLIDE_ID" val="topic20182652_16"/>
  <p:tag name="KSO_WM_SLIDE_INDEX" val="16"/>
  <p:tag name="KSO_WM_SLIDE_ENTRY_ID" val="8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c93663c-500d-4796-926b-9803a34e9438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CRIPT_ID" val="2"/>
  <p:tag name="KSO_WM_TEMPLATE_CATEGORY" val="topic"/>
  <p:tag name="KSO_WM_TEMPLATE_TOPIC_ID" val="2806062"/>
  <p:tag name="KSO_WM_TEMPLATE_OUTLINE_ID" val="9"/>
  <p:tag name="KSO_WM_TEMPLATE_INDEX" val="20182652"/>
  <p:tag name="KSO_WM_SLIDE_ID" val="topic20182652_17"/>
  <p:tag name="KSO_WM_SLIDE_INDEX" val="17"/>
  <p:tag name="KSO_WM_SLIDE_ENTRY_ID" val="8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CRIPT_ID" val="2"/>
  <p:tag name="KSO_WM_TEMPLATE_CATEGORY" val="topic"/>
  <p:tag name="KSO_WM_TEMPLATE_TOPIC_ID" val="2806062"/>
  <p:tag name="KSO_WM_TEMPLATE_OUTLINE_ID" val="9"/>
  <p:tag name="KSO_WM_TEMPLATE_INDEX" val="20182652"/>
  <p:tag name="KSO_WM_SLIDE_ID" val="topic20182652_18"/>
  <p:tag name="KSO_WM_SLIDE_INDEX" val="18"/>
  <p:tag name="KSO_WM_SLIDE_ENTRY_ID" val="8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0fa1228-009e-41f8-881d-722e8232491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CRIPT_ID" val="2"/>
  <p:tag name="KSO_WM_TEMPLATE_CATEGORY" val="topic"/>
  <p:tag name="KSO_WM_TEMPLATE_TOPIC_ID" val="2806062"/>
  <p:tag name="KSO_WM_TEMPLATE_OUTLINE_ID" val="9"/>
  <p:tag name="KSO_WM_TEMPLATE_INDEX" val="20182652"/>
  <p:tag name="KSO_WM_SLIDE_ID" val="topic20182652_19"/>
  <p:tag name="KSO_WM_SLIDE_INDEX" val="19"/>
  <p:tag name="KSO_WM_SLIDE_ENTRY_ID" val="8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70040"/>
  <p:tag name="MH_LIBRARY" val="CONTENTS"/>
  <p:tag name="MH_TYPE" val="TITLE"/>
  <p:tag name="ID" val="626775"/>
  <p:tag name="MH_ORDER" val="NUMBER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CRIPT_ID" val="2"/>
  <p:tag name="KSO_WM_TEMPLATE_CATEGORY" val="topic"/>
  <p:tag name="KSO_WM_TEMPLATE_TOPIC_ID" val="2806062"/>
  <p:tag name="KSO_WM_TEMPLATE_OUTLINE_ID" val="9"/>
  <p:tag name="KSO_WM_TEMPLATE_INDEX" val="20182652"/>
  <p:tag name="KSO_WM_SLIDE_ID" val="topic20182652_2"/>
  <p:tag name="KSO_WM_SLIDE_INDEX" val="2"/>
  <p:tag name="KSO_WM_SLIDE_ENTRY_ID" val="7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7e12d06-0924-4b30-b08a-216686c0ef3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CRIPT_ID" val="2"/>
  <p:tag name="KSO_WM_TEMPLATE_CATEGORY" val="topic"/>
  <p:tag name="KSO_WM_TEMPLATE_TOPIC_ID" val="2806062"/>
  <p:tag name="KSO_WM_TEMPLATE_OUTLINE_ID" val="9"/>
  <p:tag name="KSO_WM_TEMPLATE_INDEX" val="20182652"/>
  <p:tag name="KSO_WM_SLIDE_ID" val="topic20182652_3"/>
  <p:tag name="KSO_WM_SLIDE_INDEX" val="3"/>
  <p:tag name="KSO_WM_SLIDE_ENTRY_ID" val="7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70040"/>
  <p:tag name="MH_LIBRARY" val="CONTENTS"/>
  <p:tag name="MH_TYPE" val="TITLE"/>
  <p:tag name="ID" val="626775"/>
  <p:tag name="MH_ORDER" val="NUMBER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CRIPT_ID" val="2"/>
  <p:tag name="KSO_WM_TEMPLATE_CATEGORY" val="topic"/>
  <p:tag name="KSO_WM_TEMPLATE_TOPIC_ID" val="2806062"/>
  <p:tag name="KSO_WM_TEMPLATE_OUTLINE_ID" val="9"/>
  <p:tag name="KSO_WM_TEMPLATE_INDEX" val="20182652"/>
  <p:tag name="KSO_WM_SLIDE_ID" val="topic20182652_4"/>
  <p:tag name="KSO_WM_SLIDE_INDEX" val="4"/>
  <p:tag name="KSO_WM_SLIDE_ENTRY_ID" val="7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CRIPT_ID" val="2"/>
  <p:tag name="KSO_WM_TEMPLATE_CATEGORY" val="topic"/>
  <p:tag name="KSO_WM_TEMPLATE_TOPIC_ID" val="2806062"/>
  <p:tag name="KSO_WM_TEMPLATE_OUTLINE_ID" val="9"/>
  <p:tag name="KSO_WM_TEMPLATE_INDEX" val="20182652"/>
  <p:tag name="KSO_WM_SLIDE_ID" val="topic20182652_5"/>
  <p:tag name="KSO_WM_SLIDE_INDEX" val="5"/>
  <p:tag name="KSO_WM_SLIDE_ENTRY_ID" val="7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1561ce8-3863-4e06-98dc-f728ec35db95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900614"/>
      </a:accent1>
      <a:accent2>
        <a:srgbClr val="D42427"/>
      </a:accent2>
      <a:accent3>
        <a:srgbClr val="EC6207"/>
      </a:accent3>
      <a:accent4>
        <a:srgbClr val="EEB60B"/>
      </a:accent4>
      <a:accent5>
        <a:srgbClr val="514E4B"/>
      </a:accent5>
      <a:accent6>
        <a:srgbClr val="D3C9BA"/>
      </a:accent6>
      <a:hlink>
        <a:srgbClr val="0077B5"/>
      </a:hlink>
      <a:folHlink>
        <a:srgbClr val="BFBFBF"/>
      </a:folHlink>
    </a:clrScheme>
    <a:fontScheme name="11iqwgd1">
      <a:majorFont>
        <a:latin typeface="Agency FB"/>
        <a:ea typeface="微软雅黑"/>
        <a:cs typeface=""/>
      </a:majorFont>
      <a:minorFont>
        <a:latin typeface="Agency FB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00614"/>
    </a:accent1>
    <a:accent2>
      <a:srgbClr val="D42427"/>
    </a:accent2>
    <a:accent3>
      <a:srgbClr val="EC6207"/>
    </a:accent3>
    <a:accent4>
      <a:srgbClr val="EEB60B"/>
    </a:accent4>
    <a:accent5>
      <a:srgbClr val="514E4B"/>
    </a:accent5>
    <a:accent6>
      <a:srgbClr val="D3C9BA"/>
    </a:accent6>
    <a:hlink>
      <a:srgbClr val="0077B5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00614"/>
    </a:accent1>
    <a:accent2>
      <a:srgbClr val="D42427"/>
    </a:accent2>
    <a:accent3>
      <a:srgbClr val="EC6207"/>
    </a:accent3>
    <a:accent4>
      <a:srgbClr val="EEB60B"/>
    </a:accent4>
    <a:accent5>
      <a:srgbClr val="514E4B"/>
    </a:accent5>
    <a:accent6>
      <a:srgbClr val="D3C9BA"/>
    </a:accent6>
    <a:hlink>
      <a:srgbClr val="0077B5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00614"/>
    </a:accent1>
    <a:accent2>
      <a:srgbClr val="D42427"/>
    </a:accent2>
    <a:accent3>
      <a:srgbClr val="EC6207"/>
    </a:accent3>
    <a:accent4>
      <a:srgbClr val="EEB60B"/>
    </a:accent4>
    <a:accent5>
      <a:srgbClr val="514E4B"/>
    </a:accent5>
    <a:accent6>
      <a:srgbClr val="D3C9BA"/>
    </a:accent6>
    <a:hlink>
      <a:srgbClr val="0077B5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00614"/>
    </a:accent1>
    <a:accent2>
      <a:srgbClr val="D42427"/>
    </a:accent2>
    <a:accent3>
      <a:srgbClr val="EC6207"/>
    </a:accent3>
    <a:accent4>
      <a:srgbClr val="EEB60B"/>
    </a:accent4>
    <a:accent5>
      <a:srgbClr val="514E4B"/>
    </a:accent5>
    <a:accent6>
      <a:srgbClr val="D3C9BA"/>
    </a:accent6>
    <a:hlink>
      <a:srgbClr val="0077B5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00614"/>
    </a:accent1>
    <a:accent2>
      <a:srgbClr val="D42427"/>
    </a:accent2>
    <a:accent3>
      <a:srgbClr val="EC6207"/>
    </a:accent3>
    <a:accent4>
      <a:srgbClr val="EEB60B"/>
    </a:accent4>
    <a:accent5>
      <a:srgbClr val="514E4B"/>
    </a:accent5>
    <a:accent6>
      <a:srgbClr val="D3C9BA"/>
    </a:accent6>
    <a:hlink>
      <a:srgbClr val="0077B5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00614"/>
    </a:accent1>
    <a:accent2>
      <a:srgbClr val="D42427"/>
    </a:accent2>
    <a:accent3>
      <a:srgbClr val="EC6207"/>
    </a:accent3>
    <a:accent4>
      <a:srgbClr val="EEB60B"/>
    </a:accent4>
    <a:accent5>
      <a:srgbClr val="514E4B"/>
    </a:accent5>
    <a:accent6>
      <a:srgbClr val="D3C9BA"/>
    </a:accent6>
    <a:hlink>
      <a:srgbClr val="0077B5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1465</Words>
  <Application>Microsoft Office PowerPoint</Application>
  <PresentationFormat>宽屏</PresentationFormat>
  <Paragraphs>197</Paragraphs>
  <Slides>19</Slides>
  <Notes>19</Notes>
  <HiddenSlides>0</HiddenSlides>
  <MMClips>2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等线</vt:lpstr>
      <vt:lpstr>Agency FB</vt:lpstr>
      <vt:lpstr>Arial</vt:lpstr>
      <vt:lpstr>Wingdings</vt:lpstr>
      <vt:lpstr>微软雅黑</vt:lpstr>
      <vt:lpstr>微软雅黑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小鹿ppt  ； http://pptx.taobao.com</dc:title>
  <dc:creator>小鹿ppt; http://pptx.taobao.com</dc:creator>
  <dc:description>小鹿ppt  ； http://pptx.taobao.com</dc:description>
  <cp:lastModifiedBy>Administrator</cp:lastModifiedBy>
  <cp:revision>1</cp:revision>
  <dcterms:created xsi:type="dcterms:W3CDTF">2017-11-08T10:45:00Z</dcterms:created>
  <dcterms:modified xsi:type="dcterms:W3CDTF">2018-07-24T15:21:09Z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  <property fmtid="{D5CDD505-2E9C-101B-9397-08002B2CF9AE}" pid="3" name="KSORubyTemplateID">
    <vt:lpwstr>2</vt:lpwstr>
  </property>
  <property fmtid="{D5CDD505-2E9C-101B-9397-08002B2CF9AE}" pid="4" name="KSO_WM_TEMPLATE_TOPIC_ID">
    <vt:lpwstr>2806062</vt:lpwstr>
  </property>
  <property fmtid="{D5CDD505-2E9C-101B-9397-08002B2CF9AE}" pid="5" name="KSO_WM_TEMPLATE_OUTLINE_ID">
    <vt:lpwstr>9</vt:lpwstr>
  </property>
</Properties>
</file>