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9"/>
  </p:handoutMasterIdLst>
  <p:sldIdLst>
    <p:sldId id="285" r:id="rId3"/>
    <p:sldId id="280" r:id="rId5"/>
    <p:sldId id="261" r:id="rId6"/>
    <p:sldId id="272" r:id="rId7"/>
    <p:sldId id="277" r:id="rId8"/>
    <p:sldId id="258" r:id="rId9"/>
    <p:sldId id="259" r:id="rId10"/>
    <p:sldId id="263" r:id="rId11"/>
    <p:sldId id="283" r:id="rId12"/>
    <p:sldId id="256" r:id="rId13"/>
    <p:sldId id="260" r:id="rId14"/>
    <p:sldId id="262" r:id="rId15"/>
    <p:sldId id="267" r:id="rId16"/>
    <p:sldId id="282" r:id="rId17"/>
    <p:sldId id="268" r:id="rId18"/>
    <p:sldId id="269" r:id="rId19"/>
    <p:sldId id="271" r:id="rId20"/>
    <p:sldId id="273" r:id="rId21"/>
    <p:sldId id="281" r:id="rId22"/>
    <p:sldId id="257" r:id="rId23"/>
    <p:sldId id="264" r:id="rId24"/>
    <p:sldId id="266" r:id="rId25"/>
    <p:sldId id="274" r:id="rId26"/>
    <p:sldId id="275" r:id="rId27"/>
    <p:sldId id="28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3" d="100"/>
          <a:sy n="73" d="100"/>
        </p:scale>
        <p:origin x="782"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FFEC2F-83CC-4F8B-8920-A60D1808F3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9DD425-84E6-400A-A83D-642791EDFF7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9DD425-84E6-400A-A83D-642791EDFF7A}"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565067" y="2557814"/>
            <a:ext cx="3039585" cy="1957439"/>
          </a:xfrm>
          <a:custGeom>
            <a:avLst/>
            <a:gdLst>
              <a:gd name="connsiteX0" fmla="*/ 265001 w 3039585"/>
              <a:gd name="connsiteY0" fmla="*/ 144 h 1957439"/>
              <a:gd name="connsiteX1" fmla="*/ 464133 w 3039585"/>
              <a:gd name="connsiteY1" fmla="*/ 2823 h 1957439"/>
              <a:gd name="connsiteX2" fmla="*/ 2254833 w 3039585"/>
              <a:gd name="connsiteY2" fmla="*/ 21873 h 1957439"/>
              <a:gd name="connsiteX3" fmla="*/ 2712033 w 3039585"/>
              <a:gd name="connsiteY3" fmla="*/ 40923 h 1957439"/>
              <a:gd name="connsiteX4" fmla="*/ 2870783 w 3039585"/>
              <a:gd name="connsiteY4" fmla="*/ 59973 h 1957439"/>
              <a:gd name="connsiteX5" fmla="*/ 2940633 w 3039585"/>
              <a:gd name="connsiteY5" fmla="*/ 117123 h 1957439"/>
              <a:gd name="connsiteX6" fmla="*/ 2978733 w 3039585"/>
              <a:gd name="connsiteY6" fmla="*/ 206023 h 1957439"/>
              <a:gd name="connsiteX7" fmla="*/ 2991433 w 3039585"/>
              <a:gd name="connsiteY7" fmla="*/ 364773 h 1957439"/>
              <a:gd name="connsiteX8" fmla="*/ 3035883 w 3039585"/>
              <a:gd name="connsiteY8" fmla="*/ 1818923 h 1957439"/>
              <a:gd name="connsiteX9" fmla="*/ 2883483 w 3039585"/>
              <a:gd name="connsiteY9" fmla="*/ 1914173 h 1957439"/>
              <a:gd name="connsiteX10" fmla="*/ 2559633 w 3039585"/>
              <a:gd name="connsiteY10" fmla="*/ 1907823 h 1957439"/>
              <a:gd name="connsiteX11" fmla="*/ 1435683 w 3039585"/>
              <a:gd name="connsiteY11" fmla="*/ 1907823 h 1957439"/>
              <a:gd name="connsiteX12" fmla="*/ 286333 w 3039585"/>
              <a:gd name="connsiteY12" fmla="*/ 1952273 h 1957439"/>
              <a:gd name="connsiteX13" fmla="*/ 108533 w 3039585"/>
              <a:gd name="connsiteY13" fmla="*/ 1952273 h 1957439"/>
              <a:gd name="connsiteX14" fmla="*/ 32333 w 3039585"/>
              <a:gd name="connsiteY14" fmla="*/ 1914173 h 1957439"/>
              <a:gd name="connsiteX15" fmla="*/ 13283 w 3039585"/>
              <a:gd name="connsiteY15" fmla="*/ 1825273 h 1957439"/>
              <a:gd name="connsiteX16" fmla="*/ 583 w 3039585"/>
              <a:gd name="connsiteY16" fmla="*/ 1691923 h 1957439"/>
              <a:gd name="connsiteX17" fmla="*/ 32333 w 3039585"/>
              <a:gd name="connsiteY17" fmla="*/ 301273 h 1957439"/>
              <a:gd name="connsiteX18" fmla="*/ 51383 w 3039585"/>
              <a:gd name="connsiteY18" fmla="*/ 129823 h 1957439"/>
              <a:gd name="connsiteX19" fmla="*/ 95833 w 3039585"/>
              <a:gd name="connsiteY19" fmla="*/ 40923 h 1957439"/>
              <a:gd name="connsiteX20" fmla="*/ 197433 w 3039585"/>
              <a:gd name="connsiteY20" fmla="*/ 2823 h 1957439"/>
              <a:gd name="connsiteX21" fmla="*/ 265001 w 3039585"/>
              <a:gd name="connsiteY21" fmla="*/ 144 h 1957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39585" h="1957439">
                <a:moveTo>
                  <a:pt x="265001" y="144"/>
                </a:moveTo>
                <a:cubicBezTo>
                  <a:pt x="348643" y="-749"/>
                  <a:pt x="464133" y="2823"/>
                  <a:pt x="464133" y="2823"/>
                </a:cubicBezTo>
                <a:lnTo>
                  <a:pt x="2254833" y="21873"/>
                </a:lnTo>
                <a:cubicBezTo>
                  <a:pt x="2629483" y="28223"/>
                  <a:pt x="2609375" y="34573"/>
                  <a:pt x="2712033" y="40923"/>
                </a:cubicBezTo>
                <a:cubicBezTo>
                  <a:pt x="2814691" y="47273"/>
                  <a:pt x="2832683" y="47273"/>
                  <a:pt x="2870783" y="59973"/>
                </a:cubicBezTo>
                <a:cubicBezTo>
                  <a:pt x="2908883" y="72673"/>
                  <a:pt x="2922641" y="92781"/>
                  <a:pt x="2940633" y="117123"/>
                </a:cubicBezTo>
                <a:cubicBezTo>
                  <a:pt x="2958625" y="141465"/>
                  <a:pt x="2970266" y="164748"/>
                  <a:pt x="2978733" y="206023"/>
                </a:cubicBezTo>
                <a:cubicBezTo>
                  <a:pt x="2987200" y="247298"/>
                  <a:pt x="2981908" y="95956"/>
                  <a:pt x="2991433" y="364773"/>
                </a:cubicBezTo>
                <a:cubicBezTo>
                  <a:pt x="3000958" y="633590"/>
                  <a:pt x="3053875" y="1722615"/>
                  <a:pt x="3035883" y="1818923"/>
                </a:cubicBezTo>
                <a:cubicBezTo>
                  <a:pt x="3017891" y="1915231"/>
                  <a:pt x="2962858" y="1899356"/>
                  <a:pt x="2883483" y="1914173"/>
                </a:cubicBezTo>
                <a:cubicBezTo>
                  <a:pt x="2808341" y="1918406"/>
                  <a:pt x="2559633" y="1907823"/>
                  <a:pt x="2559633" y="1907823"/>
                </a:cubicBezTo>
                <a:lnTo>
                  <a:pt x="1435683" y="1907823"/>
                </a:lnTo>
                <a:cubicBezTo>
                  <a:pt x="1056800" y="1915231"/>
                  <a:pt x="507525" y="1944865"/>
                  <a:pt x="286333" y="1952273"/>
                </a:cubicBezTo>
                <a:cubicBezTo>
                  <a:pt x="65141" y="1959681"/>
                  <a:pt x="150866" y="1958623"/>
                  <a:pt x="108533" y="1952273"/>
                </a:cubicBezTo>
                <a:cubicBezTo>
                  <a:pt x="66200" y="1945923"/>
                  <a:pt x="48208" y="1935340"/>
                  <a:pt x="32333" y="1914173"/>
                </a:cubicBezTo>
                <a:cubicBezTo>
                  <a:pt x="16458" y="1893006"/>
                  <a:pt x="18575" y="1862315"/>
                  <a:pt x="13283" y="1825273"/>
                </a:cubicBezTo>
                <a:cubicBezTo>
                  <a:pt x="7991" y="1788231"/>
                  <a:pt x="-2592" y="1945923"/>
                  <a:pt x="583" y="1691923"/>
                </a:cubicBezTo>
                <a:cubicBezTo>
                  <a:pt x="3758" y="1437923"/>
                  <a:pt x="23866" y="561623"/>
                  <a:pt x="32333" y="301273"/>
                </a:cubicBezTo>
                <a:cubicBezTo>
                  <a:pt x="40800" y="40923"/>
                  <a:pt x="40800" y="172156"/>
                  <a:pt x="51383" y="129823"/>
                </a:cubicBezTo>
                <a:cubicBezTo>
                  <a:pt x="61966" y="87490"/>
                  <a:pt x="71491" y="62090"/>
                  <a:pt x="95833" y="40923"/>
                </a:cubicBezTo>
                <a:cubicBezTo>
                  <a:pt x="120175" y="19756"/>
                  <a:pt x="136050" y="9173"/>
                  <a:pt x="197433" y="2823"/>
                </a:cubicBezTo>
                <a:cubicBezTo>
                  <a:pt x="212779" y="1236"/>
                  <a:pt x="237121" y="442"/>
                  <a:pt x="265001" y="144"/>
                </a:cubicBez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5166360" y="2890310"/>
            <a:ext cx="1902440" cy="1859149"/>
          </a:xfrm>
          <a:custGeom>
            <a:avLst/>
            <a:gdLst>
              <a:gd name="connsiteX0" fmla="*/ 923911 w 1902440"/>
              <a:gd name="connsiteY0" fmla="*/ 5 h 1859149"/>
              <a:gd name="connsiteX1" fmla="*/ 1205865 w 1902440"/>
              <a:gd name="connsiteY1" fmla="*/ 38402 h 1859149"/>
              <a:gd name="connsiteX2" fmla="*/ 1501140 w 1902440"/>
              <a:gd name="connsiteY2" fmla="*/ 186040 h 1859149"/>
              <a:gd name="connsiteX3" fmla="*/ 1753553 w 1902440"/>
              <a:gd name="connsiteY3" fmla="*/ 386065 h 1859149"/>
              <a:gd name="connsiteX4" fmla="*/ 1872615 w 1902440"/>
              <a:gd name="connsiteY4" fmla="*/ 743252 h 1859149"/>
              <a:gd name="connsiteX5" fmla="*/ 1891665 w 1902440"/>
              <a:gd name="connsiteY5" fmla="*/ 1152827 h 1859149"/>
              <a:gd name="connsiteX6" fmla="*/ 1729740 w 1902440"/>
              <a:gd name="connsiteY6" fmla="*/ 1524302 h 1859149"/>
              <a:gd name="connsiteX7" fmla="*/ 1482090 w 1902440"/>
              <a:gd name="connsiteY7" fmla="*/ 1710040 h 1859149"/>
              <a:gd name="connsiteX8" fmla="*/ 1129665 w 1902440"/>
              <a:gd name="connsiteY8" fmla="*/ 1833865 h 1859149"/>
              <a:gd name="connsiteX9" fmla="*/ 801053 w 1902440"/>
              <a:gd name="connsiteY9" fmla="*/ 1843390 h 1859149"/>
              <a:gd name="connsiteX10" fmla="*/ 343853 w 1902440"/>
              <a:gd name="connsiteY10" fmla="*/ 1657652 h 1859149"/>
              <a:gd name="connsiteX11" fmla="*/ 77153 w 1902440"/>
              <a:gd name="connsiteY11" fmla="*/ 1300465 h 1859149"/>
              <a:gd name="connsiteX12" fmla="*/ 953 w 1902440"/>
              <a:gd name="connsiteY12" fmla="*/ 824215 h 1859149"/>
              <a:gd name="connsiteX13" fmla="*/ 115253 w 1902440"/>
              <a:gd name="connsiteY13" fmla="*/ 500365 h 1859149"/>
              <a:gd name="connsiteX14" fmla="*/ 267653 w 1902440"/>
              <a:gd name="connsiteY14" fmla="*/ 257477 h 1859149"/>
              <a:gd name="connsiteX15" fmla="*/ 477203 w 1902440"/>
              <a:gd name="connsiteY15" fmla="*/ 124127 h 1859149"/>
              <a:gd name="connsiteX16" fmla="*/ 829628 w 1902440"/>
              <a:gd name="connsiteY16" fmla="*/ 5065 h 1859149"/>
              <a:gd name="connsiteX17" fmla="*/ 923911 w 1902440"/>
              <a:gd name="connsiteY17" fmla="*/ 5 h 185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02440" h="1859149">
                <a:moveTo>
                  <a:pt x="923911" y="5"/>
                </a:moveTo>
                <a:cubicBezTo>
                  <a:pt x="1020575" y="302"/>
                  <a:pt x="1121926" y="15780"/>
                  <a:pt x="1205865" y="38402"/>
                </a:cubicBezTo>
                <a:cubicBezTo>
                  <a:pt x="1317784" y="68564"/>
                  <a:pt x="1409859" y="128096"/>
                  <a:pt x="1501140" y="186040"/>
                </a:cubicBezTo>
                <a:cubicBezTo>
                  <a:pt x="1592421" y="243984"/>
                  <a:pt x="1691641" y="293196"/>
                  <a:pt x="1753553" y="386065"/>
                </a:cubicBezTo>
                <a:cubicBezTo>
                  <a:pt x="1815465" y="478934"/>
                  <a:pt x="1849596" y="615458"/>
                  <a:pt x="1872615" y="743252"/>
                </a:cubicBezTo>
                <a:cubicBezTo>
                  <a:pt x="1895634" y="871046"/>
                  <a:pt x="1915478" y="1022652"/>
                  <a:pt x="1891665" y="1152827"/>
                </a:cubicBezTo>
                <a:cubicBezTo>
                  <a:pt x="1867852" y="1283002"/>
                  <a:pt x="1798002" y="1431433"/>
                  <a:pt x="1729740" y="1524302"/>
                </a:cubicBezTo>
                <a:cubicBezTo>
                  <a:pt x="1661478" y="1617171"/>
                  <a:pt x="1582103" y="1658446"/>
                  <a:pt x="1482090" y="1710040"/>
                </a:cubicBezTo>
                <a:cubicBezTo>
                  <a:pt x="1382077" y="1761634"/>
                  <a:pt x="1243171" y="1811640"/>
                  <a:pt x="1129665" y="1833865"/>
                </a:cubicBezTo>
                <a:cubicBezTo>
                  <a:pt x="1016159" y="1856090"/>
                  <a:pt x="932022" y="1872759"/>
                  <a:pt x="801053" y="1843390"/>
                </a:cubicBezTo>
                <a:cubicBezTo>
                  <a:pt x="670084" y="1814021"/>
                  <a:pt x="464503" y="1748139"/>
                  <a:pt x="343853" y="1657652"/>
                </a:cubicBezTo>
                <a:cubicBezTo>
                  <a:pt x="223203" y="1567165"/>
                  <a:pt x="134303" y="1439371"/>
                  <a:pt x="77153" y="1300465"/>
                </a:cubicBezTo>
                <a:cubicBezTo>
                  <a:pt x="20003" y="1161559"/>
                  <a:pt x="-5397" y="957565"/>
                  <a:pt x="953" y="824215"/>
                </a:cubicBezTo>
                <a:cubicBezTo>
                  <a:pt x="7303" y="690865"/>
                  <a:pt x="70803" y="594821"/>
                  <a:pt x="115253" y="500365"/>
                </a:cubicBezTo>
                <a:cubicBezTo>
                  <a:pt x="159703" y="405909"/>
                  <a:pt x="210503" y="318596"/>
                  <a:pt x="267653" y="257477"/>
                </a:cubicBezTo>
                <a:cubicBezTo>
                  <a:pt x="324803" y="196358"/>
                  <a:pt x="383540" y="166196"/>
                  <a:pt x="477203" y="124127"/>
                </a:cubicBezTo>
                <a:cubicBezTo>
                  <a:pt x="570866" y="82058"/>
                  <a:pt x="708184" y="19352"/>
                  <a:pt x="829628" y="5065"/>
                </a:cubicBezTo>
                <a:cubicBezTo>
                  <a:pt x="859989" y="1493"/>
                  <a:pt x="891690" y="-94"/>
                  <a:pt x="923911" y="5"/>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38176" y="2035325"/>
            <a:ext cx="4093371" cy="2735863"/>
          </a:xfrm>
          <a:custGeom>
            <a:avLst/>
            <a:gdLst>
              <a:gd name="connsiteX0" fmla="*/ 1528887 w 4093371"/>
              <a:gd name="connsiteY0" fmla="*/ 169 h 2735863"/>
              <a:gd name="connsiteX1" fmla="*/ 1729864 w 4093371"/>
              <a:gd name="connsiteY1" fmla="*/ 14456 h 2735863"/>
              <a:gd name="connsiteX2" fmla="*/ 2065144 w 4093371"/>
              <a:gd name="connsiteY2" fmla="*/ 143996 h 2735863"/>
              <a:gd name="connsiteX3" fmla="*/ 2392804 w 4093371"/>
              <a:gd name="connsiteY3" fmla="*/ 372596 h 2735863"/>
              <a:gd name="connsiteX4" fmla="*/ 2598544 w 4093371"/>
              <a:gd name="connsiteY4" fmla="*/ 692636 h 2735863"/>
              <a:gd name="connsiteX5" fmla="*/ 2735704 w 4093371"/>
              <a:gd name="connsiteY5" fmla="*/ 1020296 h 2735863"/>
              <a:gd name="connsiteX6" fmla="*/ 2796664 w 4093371"/>
              <a:gd name="connsiteY6" fmla="*/ 1203176 h 2735863"/>
              <a:gd name="connsiteX7" fmla="*/ 2971924 w 4093371"/>
              <a:gd name="connsiteY7" fmla="*/ 1187936 h 2735863"/>
              <a:gd name="connsiteX8" fmla="*/ 3284344 w 4093371"/>
              <a:gd name="connsiteY8" fmla="*/ 1157456 h 2735863"/>
              <a:gd name="connsiteX9" fmla="*/ 3612004 w 4093371"/>
              <a:gd name="connsiteY9" fmla="*/ 1271756 h 2735863"/>
              <a:gd name="connsiteX10" fmla="*/ 3787264 w 4093371"/>
              <a:gd name="connsiteY10" fmla="*/ 1401296 h 2735863"/>
              <a:gd name="connsiteX11" fmla="*/ 4000624 w 4093371"/>
              <a:gd name="connsiteY11" fmla="*/ 1713716 h 2735863"/>
              <a:gd name="connsiteX12" fmla="*/ 4092064 w 4093371"/>
              <a:gd name="connsiteY12" fmla="*/ 2132816 h 2735863"/>
              <a:gd name="connsiteX13" fmla="*/ 3939664 w 4093371"/>
              <a:gd name="connsiteY13" fmla="*/ 2437616 h 2735863"/>
              <a:gd name="connsiteX14" fmla="*/ 3779644 w 4093371"/>
              <a:gd name="connsiteY14" fmla="*/ 2574776 h 2735863"/>
              <a:gd name="connsiteX15" fmla="*/ 3337684 w 4093371"/>
              <a:gd name="connsiteY15" fmla="*/ 2658596 h 2735863"/>
              <a:gd name="connsiteX16" fmla="*/ 2987164 w 4093371"/>
              <a:gd name="connsiteY16" fmla="*/ 2605256 h 2735863"/>
              <a:gd name="connsiteX17" fmla="*/ 2552824 w 4093371"/>
              <a:gd name="connsiteY17" fmla="*/ 2582396 h 2735863"/>
              <a:gd name="connsiteX18" fmla="*/ 1889884 w 4093371"/>
              <a:gd name="connsiteY18" fmla="*/ 2605256 h 2735863"/>
              <a:gd name="connsiteX19" fmla="*/ 1333624 w 4093371"/>
              <a:gd name="connsiteY19" fmla="*/ 2658596 h 2735863"/>
              <a:gd name="connsiteX20" fmla="*/ 838324 w 4093371"/>
              <a:gd name="connsiteY20" fmla="*/ 2734796 h 2735863"/>
              <a:gd name="connsiteX21" fmla="*/ 434464 w 4093371"/>
              <a:gd name="connsiteY21" fmla="*/ 2689076 h 2735863"/>
              <a:gd name="connsiteX22" fmla="*/ 106804 w 4093371"/>
              <a:gd name="connsiteY22" fmla="*/ 2506196 h 2735863"/>
              <a:gd name="connsiteX23" fmla="*/ 124 w 4093371"/>
              <a:gd name="connsiteY23" fmla="*/ 2117576 h 2735863"/>
              <a:gd name="connsiteX24" fmla="*/ 122044 w 4093371"/>
              <a:gd name="connsiteY24" fmla="*/ 1881356 h 2735863"/>
              <a:gd name="connsiteX25" fmla="*/ 358264 w 4093371"/>
              <a:gd name="connsiteY25" fmla="*/ 1751816 h 2735863"/>
              <a:gd name="connsiteX26" fmla="*/ 602104 w 4093371"/>
              <a:gd name="connsiteY26" fmla="*/ 1660376 h 2735863"/>
              <a:gd name="connsiteX27" fmla="*/ 487804 w 4093371"/>
              <a:gd name="connsiteY27" fmla="*/ 1180316 h 2735863"/>
              <a:gd name="connsiteX28" fmla="*/ 556384 w 4093371"/>
              <a:gd name="connsiteY28" fmla="*/ 662156 h 2735863"/>
              <a:gd name="connsiteX29" fmla="*/ 838324 w 4093371"/>
              <a:gd name="connsiteY29" fmla="*/ 250676 h 2735863"/>
              <a:gd name="connsiteX30" fmla="*/ 1310764 w 4093371"/>
              <a:gd name="connsiteY30" fmla="*/ 29696 h 2735863"/>
              <a:gd name="connsiteX31" fmla="*/ 1528887 w 4093371"/>
              <a:gd name="connsiteY31" fmla="*/ 169 h 273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93371" h="2735863">
                <a:moveTo>
                  <a:pt x="1528887" y="169"/>
                </a:moveTo>
                <a:cubicBezTo>
                  <a:pt x="1599372" y="-1101"/>
                  <a:pt x="1666999" y="4931"/>
                  <a:pt x="1729864" y="14456"/>
                </a:cubicBezTo>
                <a:cubicBezTo>
                  <a:pt x="1855594" y="33506"/>
                  <a:pt x="1954654" y="84306"/>
                  <a:pt x="2065144" y="143996"/>
                </a:cubicBezTo>
                <a:cubicBezTo>
                  <a:pt x="2175634" y="203686"/>
                  <a:pt x="2303904" y="281156"/>
                  <a:pt x="2392804" y="372596"/>
                </a:cubicBezTo>
                <a:cubicBezTo>
                  <a:pt x="2481704" y="464036"/>
                  <a:pt x="2541394" y="584686"/>
                  <a:pt x="2598544" y="692636"/>
                </a:cubicBezTo>
                <a:cubicBezTo>
                  <a:pt x="2655694" y="800586"/>
                  <a:pt x="2702684" y="935206"/>
                  <a:pt x="2735704" y="1020296"/>
                </a:cubicBezTo>
                <a:cubicBezTo>
                  <a:pt x="2768724" y="1105386"/>
                  <a:pt x="2757294" y="1175236"/>
                  <a:pt x="2796664" y="1203176"/>
                </a:cubicBezTo>
                <a:cubicBezTo>
                  <a:pt x="2836034" y="1231116"/>
                  <a:pt x="2971924" y="1187936"/>
                  <a:pt x="2971924" y="1187936"/>
                </a:cubicBezTo>
                <a:cubicBezTo>
                  <a:pt x="3053204" y="1180316"/>
                  <a:pt x="3177664" y="1143486"/>
                  <a:pt x="3284344" y="1157456"/>
                </a:cubicBezTo>
                <a:cubicBezTo>
                  <a:pt x="3391024" y="1171426"/>
                  <a:pt x="3528184" y="1231116"/>
                  <a:pt x="3612004" y="1271756"/>
                </a:cubicBezTo>
                <a:cubicBezTo>
                  <a:pt x="3695824" y="1312396"/>
                  <a:pt x="3722494" y="1327636"/>
                  <a:pt x="3787264" y="1401296"/>
                </a:cubicBezTo>
                <a:cubicBezTo>
                  <a:pt x="3852034" y="1474956"/>
                  <a:pt x="3949824" y="1591796"/>
                  <a:pt x="4000624" y="1713716"/>
                </a:cubicBezTo>
                <a:cubicBezTo>
                  <a:pt x="4051424" y="1835636"/>
                  <a:pt x="4102224" y="2012166"/>
                  <a:pt x="4092064" y="2132816"/>
                </a:cubicBezTo>
                <a:cubicBezTo>
                  <a:pt x="4081904" y="2253466"/>
                  <a:pt x="3991734" y="2363956"/>
                  <a:pt x="3939664" y="2437616"/>
                </a:cubicBezTo>
                <a:cubicBezTo>
                  <a:pt x="3887594" y="2511276"/>
                  <a:pt x="3879974" y="2537946"/>
                  <a:pt x="3779644" y="2574776"/>
                </a:cubicBezTo>
                <a:cubicBezTo>
                  <a:pt x="3679314" y="2611606"/>
                  <a:pt x="3469764" y="2653516"/>
                  <a:pt x="3337684" y="2658596"/>
                </a:cubicBezTo>
                <a:cubicBezTo>
                  <a:pt x="3205604" y="2663676"/>
                  <a:pt x="3117974" y="2617956"/>
                  <a:pt x="2987164" y="2605256"/>
                </a:cubicBezTo>
                <a:cubicBezTo>
                  <a:pt x="2856354" y="2592556"/>
                  <a:pt x="2735704" y="2582396"/>
                  <a:pt x="2552824" y="2582396"/>
                </a:cubicBezTo>
                <a:cubicBezTo>
                  <a:pt x="2369944" y="2582396"/>
                  <a:pt x="2093084" y="2592556"/>
                  <a:pt x="1889884" y="2605256"/>
                </a:cubicBezTo>
                <a:cubicBezTo>
                  <a:pt x="1686684" y="2617956"/>
                  <a:pt x="1508884" y="2637006"/>
                  <a:pt x="1333624" y="2658596"/>
                </a:cubicBezTo>
                <a:cubicBezTo>
                  <a:pt x="1158364" y="2680186"/>
                  <a:pt x="988184" y="2729716"/>
                  <a:pt x="838324" y="2734796"/>
                </a:cubicBezTo>
                <a:cubicBezTo>
                  <a:pt x="688464" y="2739876"/>
                  <a:pt x="556384" y="2727176"/>
                  <a:pt x="434464" y="2689076"/>
                </a:cubicBezTo>
                <a:cubicBezTo>
                  <a:pt x="312544" y="2650976"/>
                  <a:pt x="179194" y="2601446"/>
                  <a:pt x="106804" y="2506196"/>
                </a:cubicBezTo>
                <a:cubicBezTo>
                  <a:pt x="34414" y="2410946"/>
                  <a:pt x="-2416" y="2221716"/>
                  <a:pt x="124" y="2117576"/>
                </a:cubicBezTo>
                <a:cubicBezTo>
                  <a:pt x="2664" y="2013436"/>
                  <a:pt x="62354" y="1942316"/>
                  <a:pt x="122044" y="1881356"/>
                </a:cubicBezTo>
                <a:cubicBezTo>
                  <a:pt x="181734" y="1820396"/>
                  <a:pt x="276984" y="1781026"/>
                  <a:pt x="358264" y="1751816"/>
                </a:cubicBezTo>
                <a:cubicBezTo>
                  <a:pt x="439544" y="1722606"/>
                  <a:pt x="580514" y="1755626"/>
                  <a:pt x="602104" y="1660376"/>
                </a:cubicBezTo>
                <a:cubicBezTo>
                  <a:pt x="623694" y="1565126"/>
                  <a:pt x="495424" y="1346686"/>
                  <a:pt x="487804" y="1180316"/>
                </a:cubicBezTo>
                <a:cubicBezTo>
                  <a:pt x="480184" y="1013946"/>
                  <a:pt x="497964" y="817096"/>
                  <a:pt x="556384" y="662156"/>
                </a:cubicBezTo>
                <a:cubicBezTo>
                  <a:pt x="614804" y="507216"/>
                  <a:pt x="712594" y="356086"/>
                  <a:pt x="838324" y="250676"/>
                </a:cubicBezTo>
                <a:cubicBezTo>
                  <a:pt x="964054" y="145266"/>
                  <a:pt x="1162174" y="69066"/>
                  <a:pt x="1310764" y="29696"/>
                </a:cubicBezTo>
                <a:cubicBezTo>
                  <a:pt x="1385059" y="10011"/>
                  <a:pt x="1458402" y="1439"/>
                  <a:pt x="1528887" y="169"/>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00426" y="2035325"/>
            <a:ext cx="4093371" cy="2735863"/>
          </a:xfrm>
          <a:custGeom>
            <a:avLst/>
            <a:gdLst>
              <a:gd name="connsiteX0" fmla="*/ 1528887 w 4093371"/>
              <a:gd name="connsiteY0" fmla="*/ 169 h 2735863"/>
              <a:gd name="connsiteX1" fmla="*/ 1729864 w 4093371"/>
              <a:gd name="connsiteY1" fmla="*/ 14456 h 2735863"/>
              <a:gd name="connsiteX2" fmla="*/ 2065144 w 4093371"/>
              <a:gd name="connsiteY2" fmla="*/ 143996 h 2735863"/>
              <a:gd name="connsiteX3" fmla="*/ 2392804 w 4093371"/>
              <a:gd name="connsiteY3" fmla="*/ 372596 h 2735863"/>
              <a:gd name="connsiteX4" fmla="*/ 2598544 w 4093371"/>
              <a:gd name="connsiteY4" fmla="*/ 692636 h 2735863"/>
              <a:gd name="connsiteX5" fmla="*/ 2735704 w 4093371"/>
              <a:gd name="connsiteY5" fmla="*/ 1020296 h 2735863"/>
              <a:gd name="connsiteX6" fmla="*/ 2796664 w 4093371"/>
              <a:gd name="connsiteY6" fmla="*/ 1203176 h 2735863"/>
              <a:gd name="connsiteX7" fmla="*/ 2971924 w 4093371"/>
              <a:gd name="connsiteY7" fmla="*/ 1187936 h 2735863"/>
              <a:gd name="connsiteX8" fmla="*/ 3284344 w 4093371"/>
              <a:gd name="connsiteY8" fmla="*/ 1157456 h 2735863"/>
              <a:gd name="connsiteX9" fmla="*/ 3612004 w 4093371"/>
              <a:gd name="connsiteY9" fmla="*/ 1271756 h 2735863"/>
              <a:gd name="connsiteX10" fmla="*/ 3787264 w 4093371"/>
              <a:gd name="connsiteY10" fmla="*/ 1401296 h 2735863"/>
              <a:gd name="connsiteX11" fmla="*/ 4000624 w 4093371"/>
              <a:gd name="connsiteY11" fmla="*/ 1713716 h 2735863"/>
              <a:gd name="connsiteX12" fmla="*/ 4092064 w 4093371"/>
              <a:gd name="connsiteY12" fmla="*/ 2132816 h 2735863"/>
              <a:gd name="connsiteX13" fmla="*/ 3939664 w 4093371"/>
              <a:gd name="connsiteY13" fmla="*/ 2437616 h 2735863"/>
              <a:gd name="connsiteX14" fmla="*/ 3779644 w 4093371"/>
              <a:gd name="connsiteY14" fmla="*/ 2574776 h 2735863"/>
              <a:gd name="connsiteX15" fmla="*/ 3337684 w 4093371"/>
              <a:gd name="connsiteY15" fmla="*/ 2658596 h 2735863"/>
              <a:gd name="connsiteX16" fmla="*/ 2987164 w 4093371"/>
              <a:gd name="connsiteY16" fmla="*/ 2605256 h 2735863"/>
              <a:gd name="connsiteX17" fmla="*/ 2552824 w 4093371"/>
              <a:gd name="connsiteY17" fmla="*/ 2582396 h 2735863"/>
              <a:gd name="connsiteX18" fmla="*/ 1889884 w 4093371"/>
              <a:gd name="connsiteY18" fmla="*/ 2605256 h 2735863"/>
              <a:gd name="connsiteX19" fmla="*/ 1333624 w 4093371"/>
              <a:gd name="connsiteY19" fmla="*/ 2658596 h 2735863"/>
              <a:gd name="connsiteX20" fmla="*/ 838324 w 4093371"/>
              <a:gd name="connsiteY20" fmla="*/ 2734796 h 2735863"/>
              <a:gd name="connsiteX21" fmla="*/ 434464 w 4093371"/>
              <a:gd name="connsiteY21" fmla="*/ 2689076 h 2735863"/>
              <a:gd name="connsiteX22" fmla="*/ 106804 w 4093371"/>
              <a:gd name="connsiteY22" fmla="*/ 2506196 h 2735863"/>
              <a:gd name="connsiteX23" fmla="*/ 124 w 4093371"/>
              <a:gd name="connsiteY23" fmla="*/ 2117576 h 2735863"/>
              <a:gd name="connsiteX24" fmla="*/ 122044 w 4093371"/>
              <a:gd name="connsiteY24" fmla="*/ 1881356 h 2735863"/>
              <a:gd name="connsiteX25" fmla="*/ 358264 w 4093371"/>
              <a:gd name="connsiteY25" fmla="*/ 1751816 h 2735863"/>
              <a:gd name="connsiteX26" fmla="*/ 602104 w 4093371"/>
              <a:gd name="connsiteY26" fmla="*/ 1660376 h 2735863"/>
              <a:gd name="connsiteX27" fmla="*/ 487804 w 4093371"/>
              <a:gd name="connsiteY27" fmla="*/ 1180316 h 2735863"/>
              <a:gd name="connsiteX28" fmla="*/ 556384 w 4093371"/>
              <a:gd name="connsiteY28" fmla="*/ 662156 h 2735863"/>
              <a:gd name="connsiteX29" fmla="*/ 838324 w 4093371"/>
              <a:gd name="connsiteY29" fmla="*/ 250676 h 2735863"/>
              <a:gd name="connsiteX30" fmla="*/ 1310764 w 4093371"/>
              <a:gd name="connsiteY30" fmla="*/ 29696 h 2735863"/>
              <a:gd name="connsiteX31" fmla="*/ 1528887 w 4093371"/>
              <a:gd name="connsiteY31" fmla="*/ 169 h 273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93371" h="2735863">
                <a:moveTo>
                  <a:pt x="1528887" y="169"/>
                </a:moveTo>
                <a:cubicBezTo>
                  <a:pt x="1599372" y="-1101"/>
                  <a:pt x="1666999" y="4931"/>
                  <a:pt x="1729864" y="14456"/>
                </a:cubicBezTo>
                <a:cubicBezTo>
                  <a:pt x="1855594" y="33506"/>
                  <a:pt x="1954654" y="84306"/>
                  <a:pt x="2065144" y="143996"/>
                </a:cubicBezTo>
                <a:cubicBezTo>
                  <a:pt x="2175634" y="203686"/>
                  <a:pt x="2303904" y="281156"/>
                  <a:pt x="2392804" y="372596"/>
                </a:cubicBezTo>
                <a:cubicBezTo>
                  <a:pt x="2481704" y="464036"/>
                  <a:pt x="2541394" y="584686"/>
                  <a:pt x="2598544" y="692636"/>
                </a:cubicBezTo>
                <a:cubicBezTo>
                  <a:pt x="2655694" y="800586"/>
                  <a:pt x="2702684" y="935206"/>
                  <a:pt x="2735704" y="1020296"/>
                </a:cubicBezTo>
                <a:cubicBezTo>
                  <a:pt x="2768724" y="1105386"/>
                  <a:pt x="2757294" y="1175236"/>
                  <a:pt x="2796664" y="1203176"/>
                </a:cubicBezTo>
                <a:cubicBezTo>
                  <a:pt x="2836034" y="1231116"/>
                  <a:pt x="2971924" y="1187936"/>
                  <a:pt x="2971924" y="1187936"/>
                </a:cubicBezTo>
                <a:cubicBezTo>
                  <a:pt x="3053204" y="1180316"/>
                  <a:pt x="3177664" y="1143486"/>
                  <a:pt x="3284344" y="1157456"/>
                </a:cubicBezTo>
                <a:cubicBezTo>
                  <a:pt x="3391024" y="1171426"/>
                  <a:pt x="3528184" y="1231116"/>
                  <a:pt x="3612004" y="1271756"/>
                </a:cubicBezTo>
                <a:cubicBezTo>
                  <a:pt x="3695824" y="1312396"/>
                  <a:pt x="3722494" y="1327636"/>
                  <a:pt x="3787264" y="1401296"/>
                </a:cubicBezTo>
                <a:cubicBezTo>
                  <a:pt x="3852034" y="1474956"/>
                  <a:pt x="3949824" y="1591796"/>
                  <a:pt x="4000624" y="1713716"/>
                </a:cubicBezTo>
                <a:cubicBezTo>
                  <a:pt x="4051424" y="1835636"/>
                  <a:pt x="4102224" y="2012166"/>
                  <a:pt x="4092064" y="2132816"/>
                </a:cubicBezTo>
                <a:cubicBezTo>
                  <a:pt x="4081904" y="2253466"/>
                  <a:pt x="3991734" y="2363956"/>
                  <a:pt x="3939664" y="2437616"/>
                </a:cubicBezTo>
                <a:cubicBezTo>
                  <a:pt x="3887594" y="2511276"/>
                  <a:pt x="3879974" y="2537946"/>
                  <a:pt x="3779644" y="2574776"/>
                </a:cubicBezTo>
                <a:cubicBezTo>
                  <a:pt x="3679314" y="2611606"/>
                  <a:pt x="3469764" y="2653516"/>
                  <a:pt x="3337684" y="2658596"/>
                </a:cubicBezTo>
                <a:cubicBezTo>
                  <a:pt x="3205604" y="2663676"/>
                  <a:pt x="3117974" y="2617956"/>
                  <a:pt x="2987164" y="2605256"/>
                </a:cubicBezTo>
                <a:cubicBezTo>
                  <a:pt x="2856354" y="2592556"/>
                  <a:pt x="2735704" y="2582396"/>
                  <a:pt x="2552824" y="2582396"/>
                </a:cubicBezTo>
                <a:cubicBezTo>
                  <a:pt x="2369944" y="2582396"/>
                  <a:pt x="2093084" y="2592556"/>
                  <a:pt x="1889884" y="2605256"/>
                </a:cubicBezTo>
                <a:cubicBezTo>
                  <a:pt x="1686684" y="2617956"/>
                  <a:pt x="1508884" y="2637006"/>
                  <a:pt x="1333624" y="2658596"/>
                </a:cubicBezTo>
                <a:cubicBezTo>
                  <a:pt x="1158364" y="2680186"/>
                  <a:pt x="988184" y="2729716"/>
                  <a:pt x="838324" y="2734796"/>
                </a:cubicBezTo>
                <a:cubicBezTo>
                  <a:pt x="688464" y="2739876"/>
                  <a:pt x="556384" y="2727176"/>
                  <a:pt x="434464" y="2689076"/>
                </a:cubicBezTo>
                <a:cubicBezTo>
                  <a:pt x="312544" y="2650976"/>
                  <a:pt x="179194" y="2601446"/>
                  <a:pt x="106804" y="2506196"/>
                </a:cubicBezTo>
                <a:cubicBezTo>
                  <a:pt x="34414" y="2410946"/>
                  <a:pt x="-2416" y="2221716"/>
                  <a:pt x="124" y="2117576"/>
                </a:cubicBezTo>
                <a:cubicBezTo>
                  <a:pt x="2664" y="2013436"/>
                  <a:pt x="62354" y="1942316"/>
                  <a:pt x="122044" y="1881356"/>
                </a:cubicBezTo>
                <a:cubicBezTo>
                  <a:pt x="181734" y="1820396"/>
                  <a:pt x="276984" y="1781026"/>
                  <a:pt x="358264" y="1751816"/>
                </a:cubicBezTo>
                <a:cubicBezTo>
                  <a:pt x="439544" y="1722606"/>
                  <a:pt x="580514" y="1755626"/>
                  <a:pt x="602104" y="1660376"/>
                </a:cubicBezTo>
                <a:cubicBezTo>
                  <a:pt x="623694" y="1565126"/>
                  <a:pt x="495424" y="1346686"/>
                  <a:pt x="487804" y="1180316"/>
                </a:cubicBezTo>
                <a:cubicBezTo>
                  <a:pt x="480184" y="1013946"/>
                  <a:pt x="497964" y="817096"/>
                  <a:pt x="556384" y="662156"/>
                </a:cubicBezTo>
                <a:cubicBezTo>
                  <a:pt x="614804" y="507216"/>
                  <a:pt x="712594" y="356086"/>
                  <a:pt x="838324" y="250676"/>
                </a:cubicBezTo>
                <a:cubicBezTo>
                  <a:pt x="964054" y="145266"/>
                  <a:pt x="1162174" y="69066"/>
                  <a:pt x="1310764" y="29696"/>
                </a:cubicBezTo>
                <a:cubicBezTo>
                  <a:pt x="1385059" y="10011"/>
                  <a:pt x="1458402" y="1439"/>
                  <a:pt x="1528887" y="169"/>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emf"/><Relationship Id="rId1" Type="http://schemas.openxmlformats.org/officeDocument/2006/relationships/image" Target="../media/image2.em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image" Target="../media/image6.emf"/><Relationship Id="rId2" Type="http://schemas.openxmlformats.org/officeDocument/2006/relationships/image" Target="../media/image15.emf"/><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6.emf"/><Relationship Id="rId1" Type="http://schemas.openxmlformats.org/officeDocument/2006/relationships/image" Target="../media/image6.emf"/></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image" Target="../media/image17.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19.emf"/></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image" Target="../media/image20.em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image" Target="../media/image21.em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6.emf"/><Relationship Id="rId2" Type="http://schemas.openxmlformats.org/officeDocument/2006/relationships/image" Target="../media/image23.emf"/><Relationship Id="rId1" Type="http://schemas.openxmlformats.org/officeDocument/2006/relationships/image" Target="../media/image22.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6.emf"/><Relationship Id="rId2" Type="http://schemas.openxmlformats.org/officeDocument/2006/relationships/image" Target="../media/image25.emf"/><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6.emf"/><Relationship Id="rId1" Type="http://schemas.openxmlformats.org/officeDocument/2006/relationships/image" Target="../media/image6.em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27.emf"/></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image" Target="../media/image6.emf"/><Relationship Id="rId3" Type="http://schemas.openxmlformats.org/officeDocument/2006/relationships/image" Target="../media/image30.emf"/><Relationship Id="rId2" Type="http://schemas.openxmlformats.org/officeDocument/2006/relationships/image" Target="../media/image29.jpeg"/><Relationship Id="rId1" Type="http://schemas.openxmlformats.org/officeDocument/2006/relationships/image" Target="../media/image28.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31.emf"/></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8.em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image" Target="../media/image6.em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image" Target="../media/image10.emf"/></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12.emf"/></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2368203" y="1258631"/>
            <a:ext cx="559528"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Freeform 5"/>
          <p:cNvSpPr>
            <a:spLocks noEditPoints="1"/>
          </p:cNvSpPr>
          <p:nvPr/>
        </p:nvSpPr>
        <p:spPr bwMode="auto">
          <a:xfrm>
            <a:off x="5604313" y="170347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 name="Freeform 5"/>
          <p:cNvSpPr>
            <a:spLocks noEditPoints="1"/>
          </p:cNvSpPr>
          <p:nvPr/>
        </p:nvSpPr>
        <p:spPr bwMode="auto">
          <a:xfrm>
            <a:off x="5287459" y="369750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21" name="组合 20"/>
          <p:cNvGrpSpPr/>
          <p:nvPr/>
        </p:nvGrpSpPr>
        <p:grpSpPr>
          <a:xfrm>
            <a:off x="1570510" y="1915851"/>
            <a:ext cx="3484090" cy="3026859"/>
            <a:chOff x="1570510" y="1915851"/>
            <a:chExt cx="3484090" cy="3026859"/>
          </a:xfrm>
        </p:grpSpPr>
        <p:pic>
          <p:nvPicPr>
            <p:cNvPr id="16" name="图片 15"/>
            <p:cNvPicPr>
              <a:picLocks noChangeAspect="1"/>
            </p:cNvPicPr>
            <p:nvPr/>
          </p:nvPicPr>
          <p:blipFill>
            <a:blip r:embed="rId1"/>
            <a:stretch>
              <a:fillRect/>
            </a:stretch>
          </p:blipFill>
          <p:spPr>
            <a:xfrm>
              <a:off x="1570510" y="1915851"/>
              <a:ext cx="3484090" cy="3026859"/>
            </a:xfrm>
            <a:prstGeom prst="rect">
              <a:avLst/>
            </a:prstGeom>
          </p:spPr>
        </p:pic>
        <p:pic>
          <p:nvPicPr>
            <p:cNvPr id="13" name="图片 12"/>
            <p:cNvPicPr>
              <a:picLocks noChangeAspect="1"/>
            </p:cNvPicPr>
            <p:nvPr/>
          </p:nvPicPr>
          <p:blipFill>
            <a:blip r:embed="rId2"/>
            <a:stretch>
              <a:fillRect/>
            </a:stretch>
          </p:blipFill>
          <p:spPr>
            <a:xfrm>
              <a:off x="2358626" y="2277616"/>
              <a:ext cx="1907396" cy="1522213"/>
            </a:xfrm>
            <a:prstGeom prst="rect">
              <a:avLst/>
            </a:prstGeom>
          </p:spPr>
        </p:pic>
      </p:grpSp>
      <p:sp>
        <p:nvSpPr>
          <p:cNvPr id="17" name="文本框 16"/>
          <p:cNvSpPr txBox="1"/>
          <p:nvPr/>
        </p:nvSpPr>
        <p:spPr>
          <a:xfrm>
            <a:off x="6367362" y="2988984"/>
            <a:ext cx="4493538"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微软雅黑"/>
                <a:ea typeface="微软雅黑"/>
                <a:cs typeface="+mn-cs"/>
              </a:rPr>
              <a:t>手绘商务计划书</a:t>
            </a:r>
          </a:p>
        </p:txBody>
      </p:sp>
      <p:sp>
        <p:nvSpPr>
          <p:cNvPr id="18" name="文本框 17"/>
          <p:cNvSpPr txBox="1"/>
          <p:nvPr/>
        </p:nvSpPr>
        <p:spPr>
          <a:xfrm>
            <a:off x="6367362" y="2218749"/>
            <a:ext cx="329609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prstClr val="black"/>
                </a:solidFill>
                <a:effectLst/>
                <a:uLnTx/>
                <a:uFillTx/>
                <a:latin typeface="Arial"/>
                <a:ea typeface="迷你简准圆" pitchFamily="65" charset="-122"/>
                <a:cs typeface="+mn-cs"/>
              </a:rPr>
              <a:t>BUSINESS</a:t>
            </a:r>
            <a:endParaRPr kumimoji="0" lang="zh-CN" altLang="en-US" sz="4800" b="0" i="0" u="none" strike="noStrike" kern="1200" cap="none" spc="0" normalizeH="0" baseline="0" noProof="0" dirty="0">
              <a:ln>
                <a:noFill/>
              </a:ln>
              <a:solidFill>
                <a:prstClr val="black"/>
              </a:solidFill>
              <a:effectLst/>
              <a:uLnTx/>
              <a:uFillTx/>
              <a:latin typeface="Arial"/>
              <a:ea typeface="迷你简准圆" pitchFamily="65" charset="-122"/>
              <a:cs typeface="+mn-cs"/>
            </a:endParaRPr>
          </a:p>
        </p:txBody>
      </p:sp>
      <p:sp>
        <p:nvSpPr>
          <p:cNvPr id="19" name="文本框 18"/>
          <p:cNvSpPr txBox="1"/>
          <p:nvPr/>
        </p:nvSpPr>
        <p:spPr>
          <a:xfrm>
            <a:off x="6367362" y="3832681"/>
            <a:ext cx="4152898" cy="44678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a:t>
            </a:r>
            <a:endPar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endParaRPr>
          </a:p>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 print the presentation and make it into e used in a wider field</a:t>
            </a:r>
          </a:p>
        </p:txBody>
      </p:sp>
      <p:sp>
        <p:nvSpPr>
          <p:cNvPr id="20" name="文本框 19"/>
          <p:cNvSpPr txBox="1"/>
          <p:nvPr/>
        </p:nvSpPr>
        <p:spPr>
          <a:xfrm>
            <a:off x="5358170" y="5916145"/>
            <a:ext cx="1451610" cy="39624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迷你简准圆" pitchFamily="65" charset="-122"/>
                <a:cs typeface="+mn-cs"/>
              </a:rPr>
              <a:t>2029.12.31</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迷你简准圆" pitchFamily="65" charset="-122"/>
              <a:cs typeface="+mn-cs"/>
            </a:endParaRPr>
          </a:p>
        </p:txBody>
      </p:sp>
      <p:pic>
        <p:nvPicPr>
          <p:cNvPr id="22" name="William Joseph - Radioactive">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82181" y="130625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par>
                                <p:cTn id="7" presetID="2" presetClass="entr" presetSubtype="4"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 calcmode="lin" valueType="num">
                                      <p:cBhvr additive="base">
                                        <p:cTn id="9" dur="500" fill="hold"/>
                                        <p:tgtEl>
                                          <p:spTgt spid="21"/>
                                        </p:tgtEl>
                                        <p:attrNameLst>
                                          <p:attrName>ppt_x</p:attrName>
                                        </p:attrNameLst>
                                      </p:cBhvr>
                                      <p:tavLst>
                                        <p:tav tm="0">
                                          <p:val>
                                            <p:strVal val="#ppt_x"/>
                                          </p:val>
                                        </p:tav>
                                        <p:tav tm="100000">
                                          <p:val>
                                            <p:strVal val="#ppt_x"/>
                                          </p:val>
                                        </p:tav>
                                      </p:tavLst>
                                    </p:anim>
                                    <p:anim calcmode="lin" valueType="num">
                                      <p:cBhvr additive="base">
                                        <p:cTn id="10" dur="500" fill="hold"/>
                                        <p:tgtEl>
                                          <p:spTgt spid="21"/>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500"/>
                            </p:stCondLst>
                            <p:childTnLst>
                              <p:par>
                                <p:cTn id="28" presetID="47"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22"/>
                </p:tgtEl>
              </p:cMediaNode>
            </p:audio>
          </p:childTnLst>
        </p:cTn>
      </p:par>
    </p:tnLst>
    <p:bldLst>
      <p:bldP spid="5" grpId="0" animBg="1"/>
      <p:bldP spid="6" grpId="0" animBg="1"/>
      <p:bldP spid="7" grpId="0" animBg="1"/>
      <p:bldP spid="17" grpId="0"/>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5865" r="15865"/>
          <a:stretch>
            <a:fillRect/>
          </a:stretch>
        </p:blipFill>
        <p:spPr/>
      </p:pic>
      <p:pic>
        <p:nvPicPr>
          <p:cNvPr id="2" name="图片 1"/>
          <p:cNvPicPr>
            <a:picLocks noChangeAspect="1"/>
          </p:cNvPicPr>
          <p:nvPr/>
        </p:nvPicPr>
        <p:blipFill>
          <a:blip r:embed="rId2"/>
          <a:stretch>
            <a:fillRect/>
          </a:stretch>
        </p:blipFill>
        <p:spPr>
          <a:xfrm>
            <a:off x="4462452" y="2193926"/>
            <a:ext cx="3267096" cy="3190874"/>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3"/>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9" name="组合 8"/>
          <p:cNvGrpSpPr/>
          <p:nvPr/>
        </p:nvGrpSpPr>
        <p:grpSpPr>
          <a:xfrm>
            <a:off x="1192073" y="2011217"/>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1192073" y="4030517"/>
            <a:ext cx="2777504" cy="1220554"/>
            <a:chOff x="7325360" y="2384859"/>
            <a:chExt cx="2777504" cy="1220554"/>
          </a:xfrm>
        </p:grpSpPr>
        <p:sp>
          <p:nvSpPr>
            <p:cNvPr id="13" name="矩形 12"/>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5" name="组合 14"/>
          <p:cNvGrpSpPr/>
          <p:nvPr/>
        </p:nvGrpSpPr>
        <p:grpSpPr>
          <a:xfrm>
            <a:off x="8253273" y="2011217"/>
            <a:ext cx="2777504" cy="1220554"/>
            <a:chOff x="7325360" y="2384859"/>
            <a:chExt cx="2777504" cy="1220554"/>
          </a:xfrm>
        </p:grpSpPr>
        <p:sp>
          <p:nvSpPr>
            <p:cNvPr id="16" name="矩形 15"/>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17" name="矩形 16"/>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8" name="组合 17"/>
          <p:cNvGrpSpPr/>
          <p:nvPr/>
        </p:nvGrpSpPr>
        <p:grpSpPr>
          <a:xfrm>
            <a:off x="8253273" y="4030517"/>
            <a:ext cx="2777504" cy="1220554"/>
            <a:chOff x="7325360" y="2384859"/>
            <a:chExt cx="2777504" cy="1220554"/>
          </a:xfrm>
        </p:grpSpPr>
        <p:sp>
          <p:nvSpPr>
            <p:cNvPr id="19" name="矩形 18"/>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20" name="矩形 19"/>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2000"/>
                                        <p:tgtEl>
                                          <p:spTgt spid="23"/>
                                        </p:tgtEl>
                                      </p:cBhvr>
                                    </p:animEffect>
                                  </p:childTnLst>
                                </p:cTn>
                              </p:par>
                              <p:par>
                                <p:cTn id="14" presetID="21"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par>
                          <p:cTn id="17" fill="hold">
                            <p:stCondLst>
                              <p:cond delay="2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09142" y="254523"/>
            <a:ext cx="3773716" cy="891582"/>
            <a:chOff x="4209142" y="254523"/>
            <a:chExt cx="3773716" cy="891582"/>
          </a:xfrm>
        </p:grpSpPr>
        <p:pic>
          <p:nvPicPr>
            <p:cNvPr id="6" name="图片 5"/>
            <p:cNvPicPr>
              <a:picLocks noChangeAspect="1"/>
            </p:cNvPicPr>
            <p:nvPr/>
          </p:nvPicPr>
          <p:blipFill>
            <a:blip r:embed="rId1"/>
            <a:stretch>
              <a:fillRect/>
            </a:stretch>
          </p:blipFill>
          <p:spPr>
            <a:xfrm>
              <a:off x="4209142" y="254523"/>
              <a:ext cx="3773716" cy="891582"/>
            </a:xfrm>
            <a:prstGeom prst="rect">
              <a:avLst/>
            </a:prstGeom>
          </p:spPr>
        </p:pic>
        <p:sp>
          <p:nvSpPr>
            <p:cNvPr id="7" name="文本框 6"/>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17" name="组合 16"/>
          <p:cNvGrpSpPr/>
          <p:nvPr/>
        </p:nvGrpSpPr>
        <p:grpSpPr>
          <a:xfrm>
            <a:off x="1773648" y="1911350"/>
            <a:ext cx="2432589" cy="3609428"/>
            <a:chOff x="1773648" y="1911350"/>
            <a:chExt cx="2432589" cy="3609428"/>
          </a:xfrm>
        </p:grpSpPr>
        <p:pic>
          <p:nvPicPr>
            <p:cNvPr id="2" name="图片 1"/>
            <p:cNvPicPr>
              <a:picLocks noChangeAspect="1"/>
            </p:cNvPicPr>
            <p:nvPr/>
          </p:nvPicPr>
          <p:blipFill>
            <a:blip r:embed="rId2"/>
            <a:stretch>
              <a:fillRect/>
            </a:stretch>
          </p:blipFill>
          <p:spPr>
            <a:xfrm>
              <a:off x="1773648" y="1911350"/>
              <a:ext cx="2432589" cy="3609428"/>
            </a:xfrm>
            <a:prstGeom prst="rect">
              <a:avLst/>
            </a:prstGeom>
          </p:spPr>
        </p:pic>
        <p:grpSp>
          <p:nvGrpSpPr>
            <p:cNvPr id="8" name="组合 7"/>
            <p:cNvGrpSpPr/>
            <p:nvPr/>
          </p:nvGrpSpPr>
          <p:grpSpPr>
            <a:xfrm>
              <a:off x="2191744" y="3221901"/>
              <a:ext cx="1683569" cy="1457157"/>
              <a:chOff x="7325360" y="2384859"/>
              <a:chExt cx="1683569" cy="1457157"/>
            </a:xfrm>
          </p:grpSpPr>
          <p:sp>
            <p:nvSpPr>
              <p:cNvPr id="9" name="矩形 8"/>
              <p:cNvSpPr/>
              <p:nvPr/>
            </p:nvSpPr>
            <p:spPr>
              <a:xfrm>
                <a:off x="7412445" y="2737483"/>
                <a:ext cx="1509398"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a:t>
                </a:r>
              </a:p>
            </p:txBody>
          </p:sp>
          <p:sp>
            <p:nvSpPr>
              <p:cNvPr id="10" name="矩形 9"/>
              <p:cNvSpPr/>
              <p:nvPr/>
            </p:nvSpPr>
            <p:spPr>
              <a:xfrm>
                <a:off x="7325360" y="2384859"/>
                <a:ext cx="1683569"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文字添加</a:t>
                </a:r>
              </a:p>
            </p:txBody>
          </p:sp>
        </p:grpSp>
      </p:grpSp>
      <p:grpSp>
        <p:nvGrpSpPr>
          <p:cNvPr id="18" name="组合 17"/>
          <p:cNvGrpSpPr/>
          <p:nvPr/>
        </p:nvGrpSpPr>
        <p:grpSpPr>
          <a:xfrm>
            <a:off x="4879705" y="1911350"/>
            <a:ext cx="2432589" cy="3609428"/>
            <a:chOff x="4879705" y="1911350"/>
            <a:chExt cx="2432589" cy="3609428"/>
          </a:xfrm>
        </p:grpSpPr>
        <p:pic>
          <p:nvPicPr>
            <p:cNvPr id="3" name="图片 2"/>
            <p:cNvPicPr>
              <a:picLocks noChangeAspect="1"/>
            </p:cNvPicPr>
            <p:nvPr/>
          </p:nvPicPr>
          <p:blipFill>
            <a:blip r:embed="rId2"/>
            <a:stretch>
              <a:fillRect/>
            </a:stretch>
          </p:blipFill>
          <p:spPr>
            <a:xfrm>
              <a:off x="4879705" y="1911350"/>
              <a:ext cx="2432589" cy="3609428"/>
            </a:xfrm>
            <a:prstGeom prst="rect">
              <a:avLst/>
            </a:prstGeom>
          </p:spPr>
        </p:pic>
        <p:grpSp>
          <p:nvGrpSpPr>
            <p:cNvPr id="11" name="组合 10"/>
            <p:cNvGrpSpPr/>
            <p:nvPr/>
          </p:nvGrpSpPr>
          <p:grpSpPr>
            <a:xfrm>
              <a:off x="5265100" y="3221901"/>
              <a:ext cx="1683569" cy="1457157"/>
              <a:chOff x="7325360" y="2384859"/>
              <a:chExt cx="1683569" cy="1457157"/>
            </a:xfrm>
          </p:grpSpPr>
          <p:sp>
            <p:nvSpPr>
              <p:cNvPr id="12" name="矩形 11"/>
              <p:cNvSpPr/>
              <p:nvPr/>
            </p:nvSpPr>
            <p:spPr>
              <a:xfrm>
                <a:off x="7412445" y="2737483"/>
                <a:ext cx="1509398"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a:t>
                </a:r>
              </a:p>
            </p:txBody>
          </p:sp>
          <p:sp>
            <p:nvSpPr>
              <p:cNvPr id="13" name="矩形 12"/>
              <p:cNvSpPr/>
              <p:nvPr/>
            </p:nvSpPr>
            <p:spPr>
              <a:xfrm>
                <a:off x="7325360" y="2384859"/>
                <a:ext cx="1683569"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文字添加</a:t>
                </a:r>
              </a:p>
            </p:txBody>
          </p:sp>
        </p:grpSp>
      </p:grpSp>
      <p:grpSp>
        <p:nvGrpSpPr>
          <p:cNvPr id="19" name="组合 18"/>
          <p:cNvGrpSpPr/>
          <p:nvPr/>
        </p:nvGrpSpPr>
        <p:grpSpPr>
          <a:xfrm>
            <a:off x="7985761" y="1911350"/>
            <a:ext cx="2432589" cy="3609428"/>
            <a:chOff x="7985761" y="1911350"/>
            <a:chExt cx="2432589" cy="3609428"/>
          </a:xfrm>
        </p:grpSpPr>
        <p:pic>
          <p:nvPicPr>
            <p:cNvPr id="4" name="图片 3"/>
            <p:cNvPicPr>
              <a:picLocks noChangeAspect="1"/>
            </p:cNvPicPr>
            <p:nvPr/>
          </p:nvPicPr>
          <p:blipFill>
            <a:blip r:embed="rId2"/>
            <a:stretch>
              <a:fillRect/>
            </a:stretch>
          </p:blipFill>
          <p:spPr>
            <a:xfrm>
              <a:off x="7985761" y="1911350"/>
              <a:ext cx="2432589" cy="3609428"/>
            </a:xfrm>
            <a:prstGeom prst="rect">
              <a:avLst/>
            </a:prstGeom>
          </p:spPr>
        </p:pic>
        <p:grpSp>
          <p:nvGrpSpPr>
            <p:cNvPr id="14" name="组合 13"/>
            <p:cNvGrpSpPr/>
            <p:nvPr/>
          </p:nvGrpSpPr>
          <p:grpSpPr>
            <a:xfrm>
              <a:off x="8360270" y="3221901"/>
              <a:ext cx="1683569" cy="1457157"/>
              <a:chOff x="7325360" y="2384859"/>
              <a:chExt cx="1683569" cy="1457157"/>
            </a:xfrm>
          </p:grpSpPr>
          <p:sp>
            <p:nvSpPr>
              <p:cNvPr id="15" name="矩形 14"/>
              <p:cNvSpPr/>
              <p:nvPr/>
            </p:nvSpPr>
            <p:spPr>
              <a:xfrm>
                <a:off x="7412445" y="2737483"/>
                <a:ext cx="1509398"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a:t>
                </a:r>
              </a:p>
            </p:txBody>
          </p:sp>
          <p:sp>
            <p:nvSpPr>
              <p:cNvPr id="16" name="矩形 15"/>
              <p:cNvSpPr/>
              <p:nvPr/>
            </p:nvSpPr>
            <p:spPr>
              <a:xfrm>
                <a:off x="7325360" y="2384859"/>
                <a:ext cx="1683569"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b="43700"/>
          <a:stretch>
            <a:fillRect/>
          </a:stretch>
        </p:blipFill>
        <p:spPr>
          <a:xfrm>
            <a:off x="1887254" y="2133600"/>
            <a:ext cx="1638656" cy="4738914"/>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6" name="组合 5"/>
          <p:cNvGrpSpPr/>
          <p:nvPr/>
        </p:nvGrpSpPr>
        <p:grpSpPr>
          <a:xfrm>
            <a:off x="4777676" y="2443017"/>
            <a:ext cx="6020952" cy="703489"/>
            <a:chOff x="7325360" y="2384859"/>
            <a:chExt cx="6020952" cy="703489"/>
          </a:xfrm>
        </p:grpSpPr>
        <p:sp>
          <p:nvSpPr>
            <p:cNvPr id="7" name="矩形 6"/>
            <p:cNvSpPr/>
            <p:nvPr/>
          </p:nvSpPr>
          <p:spPr>
            <a:xfrm>
              <a:off x="7325360" y="2737483"/>
              <a:ext cx="602095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4777676" y="3561472"/>
            <a:ext cx="6020952" cy="703489"/>
            <a:chOff x="7325360" y="2384859"/>
            <a:chExt cx="6020952" cy="703489"/>
          </a:xfrm>
        </p:grpSpPr>
        <p:sp>
          <p:nvSpPr>
            <p:cNvPr id="10" name="矩形 9"/>
            <p:cNvSpPr/>
            <p:nvPr/>
          </p:nvSpPr>
          <p:spPr>
            <a:xfrm>
              <a:off x="7325360" y="2737483"/>
              <a:ext cx="602095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4777676" y="4679927"/>
            <a:ext cx="6020952" cy="703489"/>
            <a:chOff x="7325360" y="2384859"/>
            <a:chExt cx="6020952" cy="703489"/>
          </a:xfrm>
        </p:grpSpPr>
        <p:sp>
          <p:nvSpPr>
            <p:cNvPr id="13" name="矩形 12"/>
            <p:cNvSpPr/>
            <p:nvPr/>
          </p:nvSpPr>
          <p:spPr>
            <a:xfrm>
              <a:off x="7325360" y="2737483"/>
              <a:ext cx="602095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5" name="图片 14"/>
          <p:cNvPicPr>
            <a:picLocks noChangeAspect="1"/>
          </p:cNvPicPr>
          <p:nvPr/>
        </p:nvPicPr>
        <p:blipFill>
          <a:blip r:embed="rId3"/>
          <a:stretch>
            <a:fillRect/>
          </a:stretch>
        </p:blipFill>
        <p:spPr>
          <a:xfrm>
            <a:off x="4209142" y="2539313"/>
            <a:ext cx="466270" cy="431760"/>
          </a:xfrm>
          <a:prstGeom prst="rect">
            <a:avLst/>
          </a:prstGeom>
        </p:spPr>
      </p:pic>
      <p:pic>
        <p:nvPicPr>
          <p:cNvPr id="16" name="图片 15"/>
          <p:cNvPicPr>
            <a:picLocks noChangeAspect="1"/>
          </p:cNvPicPr>
          <p:nvPr/>
        </p:nvPicPr>
        <p:blipFill>
          <a:blip r:embed="rId3"/>
          <a:stretch>
            <a:fillRect/>
          </a:stretch>
        </p:blipFill>
        <p:spPr>
          <a:xfrm>
            <a:off x="4209142" y="3681180"/>
            <a:ext cx="466270" cy="431760"/>
          </a:xfrm>
          <a:prstGeom prst="rect">
            <a:avLst/>
          </a:prstGeom>
        </p:spPr>
      </p:pic>
      <p:pic>
        <p:nvPicPr>
          <p:cNvPr id="17" name="图片 16"/>
          <p:cNvPicPr>
            <a:picLocks noChangeAspect="1"/>
          </p:cNvPicPr>
          <p:nvPr/>
        </p:nvPicPr>
        <p:blipFill>
          <a:blip r:embed="rId3"/>
          <a:stretch>
            <a:fillRect/>
          </a:stretch>
        </p:blipFill>
        <p:spPr>
          <a:xfrm>
            <a:off x="4209142" y="4830278"/>
            <a:ext cx="466270" cy="43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928835" y="1863535"/>
            <a:ext cx="4914900" cy="3163588"/>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6" name="组合 5"/>
          <p:cNvGrpSpPr/>
          <p:nvPr/>
        </p:nvGrpSpPr>
        <p:grpSpPr>
          <a:xfrm>
            <a:off x="1480543" y="4698170"/>
            <a:ext cx="2777504" cy="1220554"/>
            <a:chOff x="7325360" y="2384859"/>
            <a:chExt cx="2777504" cy="1220554"/>
          </a:xfrm>
        </p:grpSpPr>
        <p:sp>
          <p:nvSpPr>
            <p:cNvPr id="7" name="矩形 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3185928" y="2065118"/>
            <a:ext cx="3383980" cy="962022"/>
            <a:chOff x="7325360" y="2384859"/>
            <a:chExt cx="3383980" cy="962022"/>
          </a:xfrm>
        </p:grpSpPr>
        <p:sp>
          <p:nvSpPr>
            <p:cNvPr id="10" name="矩形 9"/>
            <p:cNvSpPr/>
            <p:nvPr/>
          </p:nvSpPr>
          <p:spPr>
            <a:xfrm>
              <a:off x="7325360" y="2737483"/>
              <a:ext cx="338398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7344668" y="4698170"/>
            <a:ext cx="3642646" cy="962022"/>
            <a:chOff x="7325360" y="2384859"/>
            <a:chExt cx="3642646" cy="962022"/>
          </a:xfrm>
        </p:grpSpPr>
        <p:sp>
          <p:nvSpPr>
            <p:cNvPr id="13" name="矩形 12"/>
            <p:cNvSpPr/>
            <p:nvPr/>
          </p:nvSpPr>
          <p:spPr>
            <a:xfrm>
              <a:off x="7325360" y="2737483"/>
              <a:ext cx="364264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39067"/>
          <a:stretch>
            <a:fillRect/>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标题文字添加此处</a:t>
            </a: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Arial"/>
                <a:ea typeface="微软雅黑"/>
                <a:cs typeface="+mn-cs"/>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rPr>
              <a:t>PART 03</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71171" y="2315997"/>
            <a:ext cx="2996653" cy="2946731"/>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6" name="组合 5"/>
          <p:cNvGrpSpPr/>
          <p:nvPr/>
        </p:nvGrpSpPr>
        <p:grpSpPr>
          <a:xfrm>
            <a:off x="5203394" y="2937078"/>
            <a:ext cx="5558927" cy="1704569"/>
            <a:chOff x="7325359" y="2384859"/>
            <a:chExt cx="5558927" cy="1704569"/>
          </a:xfrm>
        </p:grpSpPr>
        <p:sp>
          <p:nvSpPr>
            <p:cNvPr id="7" name="矩形 6"/>
            <p:cNvSpPr/>
            <p:nvPr/>
          </p:nvSpPr>
          <p:spPr>
            <a:xfrm>
              <a:off x="7325359" y="2815233"/>
              <a:ext cx="5558927"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mj-ea"/>
                  <a:ea typeface="+mj-ea"/>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p>
          </p:txBody>
        </p:sp>
        <p:sp>
          <p:nvSpPr>
            <p:cNvPr id="8" name="矩形 7"/>
            <p:cNvSpPr/>
            <p:nvPr/>
          </p:nvSpPr>
          <p:spPr>
            <a:xfrm>
              <a:off x="7325360" y="2384859"/>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290951" y="2036617"/>
            <a:ext cx="3618760" cy="3987179"/>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18" name="组合 17"/>
          <p:cNvGrpSpPr/>
          <p:nvPr/>
        </p:nvGrpSpPr>
        <p:grpSpPr>
          <a:xfrm>
            <a:off x="1505448" y="2036617"/>
            <a:ext cx="5625845" cy="962022"/>
            <a:chOff x="1505448" y="2036617"/>
            <a:chExt cx="5625845" cy="962022"/>
          </a:xfrm>
        </p:grpSpPr>
        <p:grpSp>
          <p:nvGrpSpPr>
            <p:cNvPr id="6" name="组合 5"/>
            <p:cNvGrpSpPr/>
            <p:nvPr/>
          </p:nvGrpSpPr>
          <p:grpSpPr>
            <a:xfrm>
              <a:off x="2051546" y="2036617"/>
              <a:ext cx="5079747" cy="962022"/>
              <a:chOff x="7325359" y="2384859"/>
              <a:chExt cx="5079747" cy="962022"/>
            </a:xfrm>
          </p:grpSpPr>
          <p:sp>
            <p:nvSpPr>
              <p:cNvPr id="7" name="矩形 6"/>
              <p:cNvSpPr/>
              <p:nvPr/>
            </p:nvSpPr>
            <p:spPr>
              <a:xfrm>
                <a:off x="7325359" y="2737483"/>
                <a:ext cx="50797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用户可以在投影仪或者计算机上进行演示也可以将演示文稿打印出来制作用户可以在投影仪或者计算机上进行演示</a:t>
                </a: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5" name="图片 14"/>
            <p:cNvPicPr>
              <a:picLocks noChangeAspect="1"/>
            </p:cNvPicPr>
            <p:nvPr/>
          </p:nvPicPr>
          <p:blipFill>
            <a:blip r:embed="rId3"/>
            <a:stretch>
              <a:fillRect/>
            </a:stretch>
          </p:blipFill>
          <p:spPr>
            <a:xfrm>
              <a:off x="1505448" y="2068279"/>
              <a:ext cx="466270" cy="431760"/>
            </a:xfrm>
            <a:prstGeom prst="rect">
              <a:avLst/>
            </a:prstGeom>
          </p:spPr>
        </p:pic>
      </p:grpSp>
      <p:grpSp>
        <p:nvGrpSpPr>
          <p:cNvPr id="19" name="组合 18"/>
          <p:cNvGrpSpPr/>
          <p:nvPr/>
        </p:nvGrpSpPr>
        <p:grpSpPr>
          <a:xfrm>
            <a:off x="1505448" y="3332885"/>
            <a:ext cx="5625845" cy="962022"/>
            <a:chOff x="1505448" y="3332885"/>
            <a:chExt cx="5625845" cy="962022"/>
          </a:xfrm>
        </p:grpSpPr>
        <p:grpSp>
          <p:nvGrpSpPr>
            <p:cNvPr id="9" name="组合 8"/>
            <p:cNvGrpSpPr/>
            <p:nvPr/>
          </p:nvGrpSpPr>
          <p:grpSpPr>
            <a:xfrm>
              <a:off x="2051546" y="3332885"/>
              <a:ext cx="5079747" cy="962022"/>
              <a:chOff x="7325359" y="2384859"/>
              <a:chExt cx="5079747" cy="962022"/>
            </a:xfrm>
          </p:grpSpPr>
          <p:sp>
            <p:nvSpPr>
              <p:cNvPr id="10" name="矩形 9"/>
              <p:cNvSpPr/>
              <p:nvPr/>
            </p:nvSpPr>
            <p:spPr>
              <a:xfrm>
                <a:off x="7325359" y="2737483"/>
                <a:ext cx="50797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用户可以在投影仪或者计算机上进行演示也可以将演示文稿打印出来制作用户可以在投影仪或者计算机上进行演示</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6" name="图片 15"/>
            <p:cNvPicPr>
              <a:picLocks noChangeAspect="1"/>
            </p:cNvPicPr>
            <p:nvPr/>
          </p:nvPicPr>
          <p:blipFill>
            <a:blip r:embed="rId3"/>
            <a:stretch>
              <a:fillRect/>
            </a:stretch>
          </p:blipFill>
          <p:spPr>
            <a:xfrm>
              <a:off x="1505448" y="3356297"/>
              <a:ext cx="466270" cy="431760"/>
            </a:xfrm>
            <a:prstGeom prst="rect">
              <a:avLst/>
            </a:prstGeom>
          </p:spPr>
        </p:pic>
      </p:grpSp>
      <p:grpSp>
        <p:nvGrpSpPr>
          <p:cNvPr id="20" name="组合 19"/>
          <p:cNvGrpSpPr/>
          <p:nvPr/>
        </p:nvGrpSpPr>
        <p:grpSpPr>
          <a:xfrm>
            <a:off x="1505448" y="4629152"/>
            <a:ext cx="5625845" cy="962022"/>
            <a:chOff x="1505448" y="4629152"/>
            <a:chExt cx="5625845" cy="962022"/>
          </a:xfrm>
        </p:grpSpPr>
        <p:grpSp>
          <p:nvGrpSpPr>
            <p:cNvPr id="12" name="组合 11"/>
            <p:cNvGrpSpPr/>
            <p:nvPr/>
          </p:nvGrpSpPr>
          <p:grpSpPr>
            <a:xfrm>
              <a:off x="2051546" y="4629152"/>
              <a:ext cx="5079747" cy="962022"/>
              <a:chOff x="7325359" y="2384859"/>
              <a:chExt cx="5079747" cy="962022"/>
            </a:xfrm>
          </p:grpSpPr>
          <p:sp>
            <p:nvSpPr>
              <p:cNvPr id="13" name="矩形 12"/>
              <p:cNvSpPr/>
              <p:nvPr/>
            </p:nvSpPr>
            <p:spPr>
              <a:xfrm>
                <a:off x="7325359" y="2737483"/>
                <a:ext cx="50797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用户可以在投影仪或者计算机上进行演示也可以将演示文稿打印出来制作用户可以在投影仪或者计算机上进行演示</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7" name="图片 16"/>
            <p:cNvPicPr>
              <a:picLocks noChangeAspect="1"/>
            </p:cNvPicPr>
            <p:nvPr/>
          </p:nvPicPr>
          <p:blipFill>
            <a:blip r:embed="rId3"/>
            <a:stretch>
              <a:fillRect/>
            </a:stretch>
          </p:blipFill>
          <p:spPr>
            <a:xfrm>
              <a:off x="1505448" y="4655105"/>
              <a:ext cx="466270" cy="4317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2" dur="1000" fill="hold"/>
                                        <p:tgtEl>
                                          <p:spTgt spid="1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8"/>
                                        </p:tgtEl>
                                      </p:cBhvr>
                                    </p:animEffect>
                                  </p:childTnLst>
                                </p:cTn>
                              </p:par>
                            </p:childTnLst>
                          </p:cTn>
                        </p:par>
                        <p:par>
                          <p:cTn id="27" fill="hold">
                            <p:stCondLst>
                              <p:cond delay="2500"/>
                            </p:stCondLst>
                            <p:childTnLst>
                              <p:par>
                                <p:cTn id="28" presetID="25"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9"/>
                                        </p:tgtEl>
                                      </p:cBhvr>
                                    </p:animEffect>
                                  </p:childTnLst>
                                </p:cTn>
                              </p:par>
                            </p:childTnLst>
                          </p:cTn>
                        </p:par>
                        <p:par>
                          <p:cTn id="38" fill="hold">
                            <p:stCondLst>
                              <p:cond delay="3500"/>
                            </p:stCondLst>
                            <p:childTnLst>
                              <p:par>
                                <p:cTn id="39" presetID="25"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44" dur="1000" fill="hold"/>
                                        <p:tgtEl>
                                          <p:spTgt spid="2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58079" y="3572644"/>
            <a:ext cx="2637671" cy="2294756"/>
          </a:xfrm>
          <a:prstGeom prst="rect">
            <a:avLst/>
          </a:prstGeom>
        </p:spPr>
      </p:pic>
      <p:grpSp>
        <p:nvGrpSpPr>
          <p:cNvPr id="7" name="组合 6"/>
          <p:cNvGrpSpPr/>
          <p:nvPr/>
        </p:nvGrpSpPr>
        <p:grpSpPr>
          <a:xfrm>
            <a:off x="4209142" y="254523"/>
            <a:ext cx="3773716" cy="891582"/>
            <a:chOff x="4209142" y="254523"/>
            <a:chExt cx="3773716" cy="891582"/>
          </a:xfrm>
        </p:grpSpPr>
        <p:pic>
          <p:nvPicPr>
            <p:cNvPr id="8" name="图片 7"/>
            <p:cNvPicPr>
              <a:picLocks noChangeAspect="1"/>
            </p:cNvPicPr>
            <p:nvPr/>
          </p:nvPicPr>
          <p:blipFill>
            <a:blip r:embed="rId2"/>
            <a:stretch>
              <a:fillRect/>
            </a:stretch>
          </p:blipFill>
          <p:spPr>
            <a:xfrm>
              <a:off x="4209142" y="254523"/>
              <a:ext cx="3773716" cy="891582"/>
            </a:xfrm>
            <a:prstGeom prst="rect">
              <a:avLst/>
            </a:prstGeom>
          </p:spPr>
        </p:pic>
        <p:sp>
          <p:nvSpPr>
            <p:cNvPr id="9" name="文本框 8"/>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22" name="组合 21"/>
          <p:cNvGrpSpPr/>
          <p:nvPr/>
        </p:nvGrpSpPr>
        <p:grpSpPr>
          <a:xfrm>
            <a:off x="2695887" y="1708601"/>
            <a:ext cx="6780354" cy="703489"/>
            <a:chOff x="2695887" y="1708601"/>
            <a:chExt cx="6780354" cy="703489"/>
          </a:xfrm>
        </p:grpSpPr>
        <p:pic>
          <p:nvPicPr>
            <p:cNvPr id="3" name="图片 2"/>
            <p:cNvPicPr>
              <a:picLocks noChangeAspect="1"/>
            </p:cNvPicPr>
            <p:nvPr/>
          </p:nvPicPr>
          <p:blipFill>
            <a:blip r:embed="rId3"/>
            <a:stretch>
              <a:fillRect/>
            </a:stretch>
          </p:blipFill>
          <p:spPr>
            <a:xfrm>
              <a:off x="2695887" y="1830343"/>
              <a:ext cx="466270" cy="431760"/>
            </a:xfrm>
            <a:prstGeom prst="rect">
              <a:avLst/>
            </a:prstGeom>
          </p:spPr>
        </p:pic>
        <p:grpSp>
          <p:nvGrpSpPr>
            <p:cNvPr id="10" name="组合 9"/>
            <p:cNvGrpSpPr/>
            <p:nvPr/>
          </p:nvGrpSpPr>
          <p:grpSpPr>
            <a:xfrm>
              <a:off x="3311980" y="1708601"/>
              <a:ext cx="6164261" cy="703489"/>
              <a:chOff x="7325359" y="2384859"/>
              <a:chExt cx="6164261" cy="703489"/>
            </a:xfrm>
          </p:grpSpPr>
          <p:sp>
            <p:nvSpPr>
              <p:cNvPr id="11" name="矩形 10"/>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23" name="组合 22"/>
          <p:cNvGrpSpPr/>
          <p:nvPr/>
        </p:nvGrpSpPr>
        <p:grpSpPr>
          <a:xfrm>
            <a:off x="3633723" y="2848145"/>
            <a:ext cx="6705551" cy="703489"/>
            <a:chOff x="3633723" y="2848145"/>
            <a:chExt cx="6705551" cy="703489"/>
          </a:xfrm>
        </p:grpSpPr>
        <p:pic>
          <p:nvPicPr>
            <p:cNvPr id="4" name="图片 3"/>
            <p:cNvPicPr>
              <a:picLocks noChangeAspect="1"/>
            </p:cNvPicPr>
            <p:nvPr/>
          </p:nvPicPr>
          <p:blipFill>
            <a:blip r:embed="rId3"/>
            <a:stretch>
              <a:fillRect/>
            </a:stretch>
          </p:blipFill>
          <p:spPr>
            <a:xfrm>
              <a:off x="3633723" y="3030493"/>
              <a:ext cx="466270" cy="431760"/>
            </a:xfrm>
            <a:prstGeom prst="rect">
              <a:avLst/>
            </a:prstGeom>
          </p:spPr>
        </p:pic>
        <p:grpSp>
          <p:nvGrpSpPr>
            <p:cNvPr id="13" name="组合 12"/>
            <p:cNvGrpSpPr/>
            <p:nvPr/>
          </p:nvGrpSpPr>
          <p:grpSpPr>
            <a:xfrm>
              <a:off x="4175013" y="2848145"/>
              <a:ext cx="6164261" cy="703489"/>
              <a:chOff x="7325359" y="2384859"/>
              <a:chExt cx="6164261" cy="703489"/>
            </a:xfrm>
          </p:grpSpPr>
          <p:sp>
            <p:nvSpPr>
              <p:cNvPr id="14" name="矩形 13"/>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5" name="矩形 14"/>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24" name="组合 23"/>
          <p:cNvGrpSpPr/>
          <p:nvPr/>
        </p:nvGrpSpPr>
        <p:grpSpPr>
          <a:xfrm>
            <a:off x="4424736" y="4068637"/>
            <a:ext cx="6770881" cy="703489"/>
            <a:chOff x="4424736" y="4068637"/>
            <a:chExt cx="6770881" cy="703489"/>
          </a:xfrm>
        </p:grpSpPr>
        <p:pic>
          <p:nvPicPr>
            <p:cNvPr id="5" name="图片 4"/>
            <p:cNvPicPr>
              <a:picLocks noChangeAspect="1"/>
            </p:cNvPicPr>
            <p:nvPr/>
          </p:nvPicPr>
          <p:blipFill>
            <a:blip r:embed="rId3"/>
            <a:stretch>
              <a:fillRect/>
            </a:stretch>
          </p:blipFill>
          <p:spPr>
            <a:xfrm>
              <a:off x="4424736" y="4230643"/>
              <a:ext cx="466270" cy="431760"/>
            </a:xfrm>
            <a:prstGeom prst="rect">
              <a:avLst/>
            </a:prstGeom>
          </p:spPr>
        </p:pic>
        <p:grpSp>
          <p:nvGrpSpPr>
            <p:cNvPr id="16" name="组合 15"/>
            <p:cNvGrpSpPr/>
            <p:nvPr/>
          </p:nvGrpSpPr>
          <p:grpSpPr>
            <a:xfrm>
              <a:off x="5031356" y="4068637"/>
              <a:ext cx="6164261" cy="703489"/>
              <a:chOff x="7325359" y="2384859"/>
              <a:chExt cx="6164261" cy="703489"/>
            </a:xfrm>
          </p:grpSpPr>
          <p:sp>
            <p:nvSpPr>
              <p:cNvPr id="17" name="矩形 16"/>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8" name="矩形 1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25" name="组合 24"/>
          <p:cNvGrpSpPr/>
          <p:nvPr/>
        </p:nvGrpSpPr>
        <p:grpSpPr>
          <a:xfrm>
            <a:off x="4789715" y="5290008"/>
            <a:ext cx="6768844" cy="703489"/>
            <a:chOff x="4789715" y="5290008"/>
            <a:chExt cx="6768844" cy="703489"/>
          </a:xfrm>
        </p:grpSpPr>
        <p:pic>
          <p:nvPicPr>
            <p:cNvPr id="6" name="图片 5"/>
            <p:cNvPicPr>
              <a:picLocks noChangeAspect="1"/>
            </p:cNvPicPr>
            <p:nvPr/>
          </p:nvPicPr>
          <p:blipFill>
            <a:blip r:embed="rId3"/>
            <a:stretch>
              <a:fillRect/>
            </a:stretch>
          </p:blipFill>
          <p:spPr>
            <a:xfrm>
              <a:off x="4789715" y="5430794"/>
              <a:ext cx="466270" cy="431760"/>
            </a:xfrm>
            <a:prstGeom prst="rect">
              <a:avLst/>
            </a:prstGeom>
          </p:spPr>
        </p:pic>
        <p:grpSp>
          <p:nvGrpSpPr>
            <p:cNvPr id="19" name="组合 18"/>
            <p:cNvGrpSpPr/>
            <p:nvPr/>
          </p:nvGrpSpPr>
          <p:grpSpPr>
            <a:xfrm>
              <a:off x="5394298" y="5290008"/>
              <a:ext cx="6164261" cy="703489"/>
              <a:chOff x="7325359" y="2384859"/>
              <a:chExt cx="6164261" cy="703489"/>
            </a:xfrm>
          </p:grpSpPr>
          <p:sp>
            <p:nvSpPr>
              <p:cNvPr id="20" name="矩形 19"/>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21" name="矩形 2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1+#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718309" y="2241110"/>
            <a:ext cx="755382" cy="1054540"/>
          </a:xfrm>
          <a:prstGeom prst="rect">
            <a:avLst/>
          </a:prstGeom>
        </p:spPr>
      </p:pic>
      <p:pic>
        <p:nvPicPr>
          <p:cNvPr id="3" name="图片 2"/>
          <p:cNvPicPr>
            <a:picLocks noChangeAspect="1"/>
          </p:cNvPicPr>
          <p:nvPr/>
        </p:nvPicPr>
        <p:blipFill>
          <a:blip r:embed="rId2"/>
          <a:stretch>
            <a:fillRect/>
          </a:stretch>
        </p:blipFill>
        <p:spPr>
          <a:xfrm>
            <a:off x="5724525" y="4630110"/>
            <a:ext cx="742950" cy="627689"/>
          </a:xfrm>
          <a:prstGeom prst="rect">
            <a:avLst/>
          </a:prstGeom>
        </p:spPr>
      </p:pic>
      <p:grpSp>
        <p:nvGrpSpPr>
          <p:cNvPr id="4" name="组合 3"/>
          <p:cNvGrpSpPr/>
          <p:nvPr/>
        </p:nvGrpSpPr>
        <p:grpSpPr>
          <a:xfrm>
            <a:off x="4209142" y="254523"/>
            <a:ext cx="3773716" cy="891582"/>
            <a:chOff x="4209142" y="254523"/>
            <a:chExt cx="3773716" cy="891582"/>
          </a:xfrm>
        </p:grpSpPr>
        <p:pic>
          <p:nvPicPr>
            <p:cNvPr id="5" name="图片 4"/>
            <p:cNvPicPr>
              <a:picLocks noChangeAspect="1"/>
            </p:cNvPicPr>
            <p:nvPr/>
          </p:nvPicPr>
          <p:blipFill>
            <a:blip r:embed="rId3"/>
            <a:stretch>
              <a:fillRect/>
            </a:stretch>
          </p:blipFill>
          <p:spPr>
            <a:xfrm>
              <a:off x="4209142" y="254523"/>
              <a:ext cx="3773716" cy="891582"/>
            </a:xfrm>
            <a:prstGeom prst="rect">
              <a:avLst/>
            </a:prstGeom>
          </p:spPr>
        </p:pic>
        <p:sp>
          <p:nvSpPr>
            <p:cNvPr id="6" name="文本框 5"/>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10" name="组合 9"/>
          <p:cNvGrpSpPr/>
          <p:nvPr/>
        </p:nvGrpSpPr>
        <p:grpSpPr>
          <a:xfrm>
            <a:off x="1095852" y="1916095"/>
            <a:ext cx="4332492" cy="1704569"/>
            <a:chOff x="7325360" y="2384859"/>
            <a:chExt cx="4332492" cy="1704569"/>
          </a:xfrm>
        </p:grpSpPr>
        <p:sp>
          <p:nvSpPr>
            <p:cNvPr id="11" name="矩形 10"/>
            <p:cNvSpPr/>
            <p:nvPr/>
          </p:nvSpPr>
          <p:spPr>
            <a:xfrm>
              <a:off x="7325360" y="2815233"/>
              <a:ext cx="4332492"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mj-ea"/>
                  <a:ea typeface="+mj-ea"/>
                </a:rPr>
                <a:t>用户可以在投影仪或者计算机上进行演示也可以将演示文稿打印出来制作用户可以在投影仪或者计算机上进行演示也可以将演示文稿打印出来制作用户可以在投影仪</a:t>
              </a:r>
            </a:p>
          </p:txBody>
        </p:sp>
        <p:sp>
          <p:nvSpPr>
            <p:cNvPr id="12" name="矩形 11"/>
            <p:cNvSpPr/>
            <p:nvPr/>
          </p:nvSpPr>
          <p:spPr>
            <a:xfrm>
              <a:off x="7325360" y="2384859"/>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j-ea"/>
                  <a:ea typeface="+mj-ea"/>
                </a:rPr>
                <a:t>标题文字添加</a:t>
              </a:r>
            </a:p>
          </p:txBody>
        </p:sp>
      </p:grpSp>
      <p:grpSp>
        <p:nvGrpSpPr>
          <p:cNvPr id="13" name="组合 12"/>
          <p:cNvGrpSpPr/>
          <p:nvPr/>
        </p:nvGrpSpPr>
        <p:grpSpPr>
          <a:xfrm>
            <a:off x="6756424" y="4091669"/>
            <a:ext cx="4332492" cy="1704569"/>
            <a:chOff x="7325360" y="2384859"/>
            <a:chExt cx="4332492" cy="1704569"/>
          </a:xfrm>
        </p:grpSpPr>
        <p:sp>
          <p:nvSpPr>
            <p:cNvPr id="14" name="矩形 13"/>
            <p:cNvSpPr/>
            <p:nvPr/>
          </p:nvSpPr>
          <p:spPr>
            <a:xfrm>
              <a:off x="7325360" y="2815233"/>
              <a:ext cx="4332492"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mj-ea"/>
                  <a:ea typeface="+mj-ea"/>
                </a:rPr>
                <a:t>用户可以在投影仪或者计算机上进行演示也可以将演示文稿打印出来制作用户可以在投影仪或者计算机上进行演示也可以将演示文稿打印出来制作用户可以在投影仪</a:t>
              </a:r>
            </a:p>
          </p:txBody>
        </p:sp>
        <p:sp>
          <p:nvSpPr>
            <p:cNvPr id="15" name="矩形 14"/>
            <p:cNvSpPr/>
            <p:nvPr/>
          </p:nvSpPr>
          <p:spPr>
            <a:xfrm>
              <a:off x="7325360" y="2384859"/>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39067"/>
          <a:stretch>
            <a:fillRect/>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标题文字添加此处</a:t>
            </a: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Arial"/>
                <a:ea typeface="微软雅黑"/>
                <a:cs typeface="+mn-cs"/>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rPr>
              <a:t>PART 04</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81635" y="2451100"/>
            <a:ext cx="1150370" cy="920750"/>
          </a:xfrm>
          <a:prstGeom prst="rect">
            <a:avLst/>
          </a:prstGeom>
        </p:spPr>
      </p:pic>
      <p:pic>
        <p:nvPicPr>
          <p:cNvPr id="3" name="图片 2"/>
          <p:cNvPicPr>
            <a:picLocks noChangeAspect="1"/>
          </p:cNvPicPr>
          <p:nvPr/>
        </p:nvPicPr>
        <p:blipFill>
          <a:blip r:embed="rId1"/>
          <a:stretch>
            <a:fillRect/>
          </a:stretch>
        </p:blipFill>
        <p:spPr>
          <a:xfrm>
            <a:off x="1581635" y="4216400"/>
            <a:ext cx="1150370" cy="920750"/>
          </a:xfrm>
          <a:prstGeom prst="rect">
            <a:avLst/>
          </a:prstGeom>
        </p:spPr>
      </p:pic>
      <p:pic>
        <p:nvPicPr>
          <p:cNvPr id="4" name="图片 3"/>
          <p:cNvPicPr>
            <a:picLocks noChangeAspect="1"/>
          </p:cNvPicPr>
          <p:nvPr/>
        </p:nvPicPr>
        <p:blipFill>
          <a:blip r:embed="rId1"/>
          <a:stretch>
            <a:fillRect/>
          </a:stretch>
        </p:blipFill>
        <p:spPr>
          <a:xfrm>
            <a:off x="6572735" y="2451100"/>
            <a:ext cx="1150370" cy="920750"/>
          </a:xfrm>
          <a:prstGeom prst="rect">
            <a:avLst/>
          </a:prstGeom>
        </p:spPr>
      </p:pic>
      <p:pic>
        <p:nvPicPr>
          <p:cNvPr id="5" name="图片 4"/>
          <p:cNvPicPr>
            <a:picLocks noChangeAspect="1"/>
          </p:cNvPicPr>
          <p:nvPr/>
        </p:nvPicPr>
        <p:blipFill>
          <a:blip r:embed="rId1"/>
          <a:stretch>
            <a:fillRect/>
          </a:stretch>
        </p:blipFill>
        <p:spPr>
          <a:xfrm>
            <a:off x="6572735" y="4216400"/>
            <a:ext cx="1150370" cy="920750"/>
          </a:xfrm>
          <a:prstGeom prst="rect">
            <a:avLst/>
          </a:prstGeom>
        </p:spPr>
      </p:pic>
      <p:grpSp>
        <p:nvGrpSpPr>
          <p:cNvPr id="6" name="组合 5"/>
          <p:cNvGrpSpPr/>
          <p:nvPr/>
        </p:nvGrpSpPr>
        <p:grpSpPr>
          <a:xfrm>
            <a:off x="4209142" y="254523"/>
            <a:ext cx="3773716" cy="891582"/>
            <a:chOff x="4209142" y="254523"/>
            <a:chExt cx="3773716" cy="891582"/>
          </a:xfrm>
        </p:grpSpPr>
        <p:pic>
          <p:nvPicPr>
            <p:cNvPr id="7" name="图片 6"/>
            <p:cNvPicPr>
              <a:picLocks noChangeAspect="1"/>
            </p:cNvPicPr>
            <p:nvPr/>
          </p:nvPicPr>
          <p:blipFill>
            <a:blip r:embed="rId2"/>
            <a:stretch>
              <a:fillRect/>
            </a:stretch>
          </p:blipFill>
          <p:spPr>
            <a:xfrm>
              <a:off x="4209142" y="254523"/>
              <a:ext cx="3773716" cy="891582"/>
            </a:xfrm>
            <a:prstGeom prst="rect">
              <a:avLst/>
            </a:prstGeom>
          </p:spPr>
        </p:pic>
        <p:sp>
          <p:nvSpPr>
            <p:cNvPr id="8" name="文本框 7"/>
            <p:cNvSpPr txBox="1"/>
            <p:nvPr/>
          </p:nvSpPr>
          <p:spPr>
            <a:xfrm>
              <a:off x="5023953" y="330723"/>
              <a:ext cx="2194896" cy="523220"/>
            </a:xfrm>
            <a:prstGeom prst="rect">
              <a:avLst/>
            </a:prstGeom>
            <a:noFill/>
          </p:spPr>
          <p:txBody>
            <a:bodyPr wrap="none" rtlCol="0">
              <a:spAutoFit/>
              <a:scene3d>
                <a:camera prst="orthographicFront"/>
                <a:lightRig rig="threePt" dir="t"/>
              </a:scene3d>
              <a:sp3d contourW="12700"/>
            </a:bodyPr>
            <a:lstStyle/>
            <a:p>
              <a:pPr algn="ctr"/>
              <a:r>
                <a:rPr lang="en-US" altLang="zh-CN" sz="2800" b="1" dirty="0">
                  <a:latin typeface="+mn-ea"/>
                </a:rPr>
                <a:t>CONTENTS</a:t>
              </a:r>
              <a:endParaRPr lang="zh-CN" altLang="en-US" sz="2800" b="1" dirty="0">
                <a:latin typeface="+mn-ea"/>
              </a:endParaRPr>
            </a:p>
          </p:txBody>
        </p:sp>
      </p:grpSp>
      <p:grpSp>
        <p:nvGrpSpPr>
          <p:cNvPr id="11" name="组合 10"/>
          <p:cNvGrpSpPr/>
          <p:nvPr/>
        </p:nvGrpSpPr>
        <p:grpSpPr>
          <a:xfrm>
            <a:off x="2972179" y="2547636"/>
            <a:ext cx="2539620" cy="727678"/>
            <a:chOff x="3708780" y="2244236"/>
            <a:chExt cx="2539620" cy="727678"/>
          </a:xfrm>
        </p:grpSpPr>
        <p:sp>
          <p:nvSpPr>
            <p:cNvPr id="9" name="矩形 8"/>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endParaRPr>
            </a:p>
          </p:txBody>
        </p:sp>
        <p:sp>
          <p:nvSpPr>
            <p:cNvPr id="10" name="文本框 9"/>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mj-ea"/>
                  <a:ea typeface="+mj-ea"/>
                </a:rPr>
                <a:t>标题文字添加</a:t>
              </a:r>
            </a:p>
          </p:txBody>
        </p:sp>
      </p:grpSp>
      <p:grpSp>
        <p:nvGrpSpPr>
          <p:cNvPr id="12" name="组合 11"/>
          <p:cNvGrpSpPr/>
          <p:nvPr/>
        </p:nvGrpSpPr>
        <p:grpSpPr>
          <a:xfrm>
            <a:off x="2972179" y="4312936"/>
            <a:ext cx="2539620" cy="727678"/>
            <a:chOff x="3708780" y="2244236"/>
            <a:chExt cx="2539620" cy="727678"/>
          </a:xfrm>
        </p:grpSpPr>
        <p:sp>
          <p:nvSpPr>
            <p:cNvPr id="13" name="矩形 12"/>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endParaRPr>
            </a:p>
          </p:txBody>
        </p:sp>
        <p:sp>
          <p:nvSpPr>
            <p:cNvPr id="14" name="文本框 13"/>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mj-ea"/>
                  <a:ea typeface="+mj-ea"/>
                </a:rPr>
                <a:t>标题文字添加</a:t>
              </a:r>
            </a:p>
          </p:txBody>
        </p:sp>
      </p:grpSp>
      <p:grpSp>
        <p:nvGrpSpPr>
          <p:cNvPr id="15" name="组合 14"/>
          <p:cNvGrpSpPr/>
          <p:nvPr/>
        </p:nvGrpSpPr>
        <p:grpSpPr>
          <a:xfrm>
            <a:off x="7975979" y="2547636"/>
            <a:ext cx="2539620" cy="727678"/>
            <a:chOff x="3708780" y="2244236"/>
            <a:chExt cx="2539620" cy="727678"/>
          </a:xfrm>
        </p:grpSpPr>
        <p:sp>
          <p:nvSpPr>
            <p:cNvPr id="16" name="矩形 15"/>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endParaRPr>
            </a:p>
          </p:txBody>
        </p:sp>
        <p:sp>
          <p:nvSpPr>
            <p:cNvPr id="17" name="文本框 16"/>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mj-ea"/>
                  <a:ea typeface="+mj-ea"/>
                </a:rPr>
                <a:t>标题文字添加</a:t>
              </a:r>
            </a:p>
          </p:txBody>
        </p:sp>
      </p:grpSp>
      <p:grpSp>
        <p:nvGrpSpPr>
          <p:cNvPr id="18" name="组合 17"/>
          <p:cNvGrpSpPr/>
          <p:nvPr/>
        </p:nvGrpSpPr>
        <p:grpSpPr>
          <a:xfrm>
            <a:off x="7975979" y="4312936"/>
            <a:ext cx="2539620" cy="727678"/>
            <a:chOff x="3708780" y="2244236"/>
            <a:chExt cx="2539620" cy="727678"/>
          </a:xfrm>
        </p:grpSpPr>
        <p:sp>
          <p:nvSpPr>
            <p:cNvPr id="19" name="矩形 18"/>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itchFamily="65" charset="-122"/>
                <a:ea typeface="迷你简准圆" pitchFamily="65" charset="-122"/>
              </a:endParaRPr>
            </a:p>
          </p:txBody>
        </p:sp>
        <p:sp>
          <p:nvSpPr>
            <p:cNvPr id="20" name="文本框 19"/>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ppt_x</p:attrName>
                                        </p:attrNameLst>
                                      </p:cBhvr>
                                      <p:tavLst>
                                        <p:tav tm="0">
                                          <p:val>
                                            <p:strVal val="#ppt_x-#ppt_w*1.125000"/>
                                          </p:val>
                                        </p:tav>
                                        <p:tav tm="100000">
                                          <p:val>
                                            <p:strVal val="#ppt_x"/>
                                          </p:val>
                                        </p:tav>
                                      </p:tavLst>
                                    </p:anim>
                                    <p:animEffect transition="in" filter="wipe(right)">
                                      <p:cBhvr>
                                        <p:cTn id="42" dur="500"/>
                                        <p:tgtEl>
                                          <p:spTgt spid="12"/>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childTnLst>
                          </p:cTn>
                        </p:par>
                        <p:par>
                          <p:cTn id="49" fill="hold">
                            <p:stCondLst>
                              <p:cond delay="4000"/>
                            </p:stCondLst>
                            <p:childTnLst>
                              <p:par>
                                <p:cTn id="50" presetID="1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33" b="1733"/>
          <a:stretch>
            <a:fillRect/>
          </a:stretch>
        </p:blipFill>
        <p:spPr/>
      </p:pic>
      <p:pic>
        <p:nvPicPr>
          <p:cNvPr id="2" name="图片 1"/>
          <p:cNvPicPr>
            <a:picLocks noChangeAspect="1"/>
          </p:cNvPicPr>
          <p:nvPr/>
        </p:nvPicPr>
        <p:blipFill>
          <a:blip r:embed="rId2"/>
          <a:stretch>
            <a:fillRect/>
          </a:stretch>
        </p:blipFill>
        <p:spPr>
          <a:xfrm>
            <a:off x="4330698" y="2379865"/>
            <a:ext cx="3556002" cy="3098396"/>
          </a:xfrm>
          <a:prstGeom prst="rect">
            <a:avLst/>
          </a:prstGeom>
        </p:spPr>
      </p:pic>
      <p:grpSp>
        <p:nvGrpSpPr>
          <p:cNvPr id="6" name="组合 5"/>
          <p:cNvGrpSpPr/>
          <p:nvPr/>
        </p:nvGrpSpPr>
        <p:grpSpPr>
          <a:xfrm>
            <a:off x="4209142" y="254523"/>
            <a:ext cx="3773716" cy="891582"/>
            <a:chOff x="4209142" y="254523"/>
            <a:chExt cx="3773716" cy="891582"/>
          </a:xfrm>
        </p:grpSpPr>
        <p:pic>
          <p:nvPicPr>
            <p:cNvPr id="3" name="图片 2"/>
            <p:cNvPicPr>
              <a:picLocks noChangeAspect="1"/>
            </p:cNvPicPr>
            <p:nvPr/>
          </p:nvPicPr>
          <p:blipFill>
            <a:blip r:embed="rId3"/>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7" name="组合 6"/>
          <p:cNvGrpSpPr/>
          <p:nvPr/>
        </p:nvGrpSpPr>
        <p:grpSpPr>
          <a:xfrm>
            <a:off x="1192073" y="2011217"/>
            <a:ext cx="2777504" cy="1220554"/>
            <a:chOff x="7325360" y="2384859"/>
            <a:chExt cx="2777504" cy="1220554"/>
          </a:xfrm>
        </p:grpSpPr>
        <p:sp>
          <p:nvSpPr>
            <p:cNvPr id="8" name="矩形 7"/>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0" name="组合 9"/>
          <p:cNvGrpSpPr/>
          <p:nvPr/>
        </p:nvGrpSpPr>
        <p:grpSpPr>
          <a:xfrm>
            <a:off x="1192073" y="4030517"/>
            <a:ext cx="2777504" cy="1220554"/>
            <a:chOff x="7325360" y="2384859"/>
            <a:chExt cx="2777504" cy="1220554"/>
          </a:xfrm>
        </p:grpSpPr>
        <p:sp>
          <p:nvSpPr>
            <p:cNvPr id="11" name="矩形 10"/>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3" name="组合 12"/>
          <p:cNvGrpSpPr/>
          <p:nvPr/>
        </p:nvGrpSpPr>
        <p:grpSpPr>
          <a:xfrm>
            <a:off x="8253273" y="2011217"/>
            <a:ext cx="2777504" cy="1220554"/>
            <a:chOff x="7325360" y="2384859"/>
            <a:chExt cx="2777504" cy="1220554"/>
          </a:xfrm>
        </p:grpSpPr>
        <p:sp>
          <p:nvSpPr>
            <p:cNvPr id="14" name="矩形 13"/>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15" name="矩形 14"/>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6" name="组合 15"/>
          <p:cNvGrpSpPr/>
          <p:nvPr/>
        </p:nvGrpSpPr>
        <p:grpSpPr>
          <a:xfrm>
            <a:off x="8253273" y="4030517"/>
            <a:ext cx="2777504" cy="1220554"/>
            <a:chOff x="7325360" y="2384859"/>
            <a:chExt cx="2777504" cy="1220554"/>
          </a:xfrm>
        </p:grpSpPr>
        <p:sp>
          <p:nvSpPr>
            <p:cNvPr id="17" name="矩形 1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18" name="矩形 17"/>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par>
                                <p:cTn id="28" presetID="31"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par>
                                <p:cTn id="34" presetID="31"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ppt_w</p:attrName>
                                        </p:attrNameLst>
                                      </p:cBhvr>
                                      <p:tavLst>
                                        <p:tav tm="0">
                                          <p:val>
                                            <p:fltVal val="0"/>
                                          </p:val>
                                        </p:tav>
                                        <p:tav tm="100000">
                                          <p:val>
                                            <p:strVal val="#ppt_w"/>
                                          </p:val>
                                        </p:tav>
                                      </p:tavLst>
                                    </p:anim>
                                    <p:anim calcmode="lin" valueType="num">
                                      <p:cBhvr>
                                        <p:cTn id="37" dur="1000" fill="hold"/>
                                        <p:tgtEl>
                                          <p:spTgt spid="16"/>
                                        </p:tgtEl>
                                        <p:attrNameLst>
                                          <p:attrName>ppt_h</p:attrName>
                                        </p:attrNameLst>
                                      </p:cBhvr>
                                      <p:tavLst>
                                        <p:tav tm="0">
                                          <p:val>
                                            <p:fltVal val="0"/>
                                          </p:val>
                                        </p:tav>
                                        <p:tav tm="100000">
                                          <p:val>
                                            <p:strVal val="#ppt_h"/>
                                          </p:val>
                                        </p:tav>
                                      </p:tavLst>
                                    </p:anim>
                                    <p:anim calcmode="lin" valueType="num">
                                      <p:cBhvr>
                                        <p:cTn id="38" dur="1000" fill="hold"/>
                                        <p:tgtEl>
                                          <p:spTgt spid="16"/>
                                        </p:tgtEl>
                                        <p:attrNameLst>
                                          <p:attrName>style.rotation</p:attrName>
                                        </p:attrNameLst>
                                      </p:cBhvr>
                                      <p:tavLst>
                                        <p:tav tm="0">
                                          <p:val>
                                            <p:fltVal val="90"/>
                                          </p:val>
                                        </p:tav>
                                        <p:tav tm="100000">
                                          <p:val>
                                            <p:fltVal val="0"/>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09142" y="254523"/>
            <a:ext cx="3773716" cy="891582"/>
            <a:chOff x="4209142" y="254523"/>
            <a:chExt cx="3773716" cy="891582"/>
          </a:xfrm>
        </p:grpSpPr>
        <p:pic>
          <p:nvPicPr>
            <p:cNvPr id="6" name="图片 5"/>
            <p:cNvPicPr>
              <a:picLocks noChangeAspect="1"/>
            </p:cNvPicPr>
            <p:nvPr/>
          </p:nvPicPr>
          <p:blipFill>
            <a:blip r:embed="rId1"/>
            <a:stretch>
              <a:fillRect/>
            </a:stretch>
          </p:blipFill>
          <p:spPr>
            <a:xfrm>
              <a:off x="4209142" y="254523"/>
              <a:ext cx="3773716" cy="891582"/>
            </a:xfrm>
            <a:prstGeom prst="rect">
              <a:avLst/>
            </a:prstGeom>
          </p:spPr>
        </p:pic>
        <p:sp>
          <p:nvSpPr>
            <p:cNvPr id="7" name="文本框 6"/>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17" name="组合 16"/>
          <p:cNvGrpSpPr/>
          <p:nvPr/>
        </p:nvGrpSpPr>
        <p:grpSpPr>
          <a:xfrm>
            <a:off x="874713" y="2127951"/>
            <a:ext cx="3360397" cy="2411598"/>
            <a:chOff x="874713" y="2127951"/>
            <a:chExt cx="3360397" cy="2411598"/>
          </a:xfrm>
        </p:grpSpPr>
        <p:pic>
          <p:nvPicPr>
            <p:cNvPr id="2" name="图片 1"/>
            <p:cNvPicPr>
              <a:picLocks noChangeAspect="1"/>
            </p:cNvPicPr>
            <p:nvPr/>
          </p:nvPicPr>
          <p:blipFill>
            <a:blip r:embed="rId2"/>
            <a:stretch>
              <a:fillRect/>
            </a:stretch>
          </p:blipFill>
          <p:spPr>
            <a:xfrm>
              <a:off x="874713" y="2127951"/>
              <a:ext cx="3360397" cy="2411598"/>
            </a:xfrm>
            <a:prstGeom prst="rect">
              <a:avLst/>
            </a:prstGeom>
          </p:spPr>
        </p:pic>
        <p:grpSp>
          <p:nvGrpSpPr>
            <p:cNvPr id="8" name="组合 7"/>
            <p:cNvGrpSpPr/>
            <p:nvPr/>
          </p:nvGrpSpPr>
          <p:grpSpPr>
            <a:xfrm>
              <a:off x="1289049" y="2474917"/>
              <a:ext cx="2531724" cy="1220554"/>
              <a:chOff x="7325360" y="2384859"/>
              <a:chExt cx="2531724" cy="1220554"/>
            </a:xfrm>
          </p:grpSpPr>
          <p:sp>
            <p:nvSpPr>
              <p:cNvPr id="9" name="矩形 8"/>
              <p:cNvSpPr/>
              <p:nvPr/>
            </p:nvSpPr>
            <p:spPr>
              <a:xfrm>
                <a:off x="7325360" y="2737483"/>
                <a:ext cx="253172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0" name="矩形 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18" name="组合 17"/>
          <p:cNvGrpSpPr/>
          <p:nvPr/>
        </p:nvGrpSpPr>
        <p:grpSpPr>
          <a:xfrm>
            <a:off x="4415801" y="3143250"/>
            <a:ext cx="3360397" cy="2411598"/>
            <a:chOff x="4415801" y="3143250"/>
            <a:chExt cx="3360397" cy="2411598"/>
          </a:xfrm>
        </p:grpSpPr>
        <p:pic>
          <p:nvPicPr>
            <p:cNvPr id="3" name="图片 2"/>
            <p:cNvPicPr>
              <a:picLocks noChangeAspect="1"/>
            </p:cNvPicPr>
            <p:nvPr/>
          </p:nvPicPr>
          <p:blipFill>
            <a:blip r:embed="rId2"/>
            <a:stretch>
              <a:fillRect/>
            </a:stretch>
          </p:blipFill>
          <p:spPr>
            <a:xfrm>
              <a:off x="4415801" y="3143250"/>
              <a:ext cx="3360397" cy="2411598"/>
            </a:xfrm>
            <a:prstGeom prst="rect">
              <a:avLst/>
            </a:prstGeom>
          </p:spPr>
        </p:pic>
        <p:grpSp>
          <p:nvGrpSpPr>
            <p:cNvPr id="11" name="组合 10"/>
            <p:cNvGrpSpPr/>
            <p:nvPr/>
          </p:nvGrpSpPr>
          <p:grpSpPr>
            <a:xfrm>
              <a:off x="4923216" y="3515821"/>
              <a:ext cx="2531724" cy="1220554"/>
              <a:chOff x="7325360" y="2384859"/>
              <a:chExt cx="2531724" cy="1220554"/>
            </a:xfrm>
          </p:grpSpPr>
          <p:sp>
            <p:nvSpPr>
              <p:cNvPr id="12" name="矩形 11"/>
              <p:cNvSpPr/>
              <p:nvPr/>
            </p:nvSpPr>
            <p:spPr>
              <a:xfrm>
                <a:off x="7325360" y="2737483"/>
                <a:ext cx="253172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3" name="矩形 1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19" name="组合 18"/>
          <p:cNvGrpSpPr/>
          <p:nvPr/>
        </p:nvGrpSpPr>
        <p:grpSpPr>
          <a:xfrm>
            <a:off x="7776198" y="1714500"/>
            <a:ext cx="3360397" cy="2411598"/>
            <a:chOff x="7776198" y="1714500"/>
            <a:chExt cx="3360397" cy="2411598"/>
          </a:xfrm>
        </p:grpSpPr>
        <p:pic>
          <p:nvPicPr>
            <p:cNvPr id="4" name="图片 3"/>
            <p:cNvPicPr>
              <a:picLocks noChangeAspect="1"/>
            </p:cNvPicPr>
            <p:nvPr/>
          </p:nvPicPr>
          <p:blipFill>
            <a:blip r:embed="rId2"/>
            <a:stretch>
              <a:fillRect/>
            </a:stretch>
          </p:blipFill>
          <p:spPr>
            <a:xfrm>
              <a:off x="7776198" y="1714500"/>
              <a:ext cx="3360397" cy="2411598"/>
            </a:xfrm>
            <a:prstGeom prst="rect">
              <a:avLst/>
            </a:prstGeom>
          </p:spPr>
        </p:pic>
        <p:grpSp>
          <p:nvGrpSpPr>
            <p:cNvPr id="14" name="组合 13"/>
            <p:cNvGrpSpPr/>
            <p:nvPr/>
          </p:nvGrpSpPr>
          <p:grpSpPr>
            <a:xfrm>
              <a:off x="8205047" y="2074022"/>
              <a:ext cx="2531724" cy="1220554"/>
              <a:chOff x="7325360" y="2384859"/>
              <a:chExt cx="2531724" cy="1220554"/>
            </a:xfrm>
          </p:grpSpPr>
          <p:sp>
            <p:nvSpPr>
              <p:cNvPr id="15" name="矩形 14"/>
              <p:cNvSpPr/>
              <p:nvPr/>
            </p:nvSpPr>
            <p:spPr>
              <a:xfrm>
                <a:off x="7325360" y="2737483"/>
                <a:ext cx="253172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6" name="矩形 1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900" decel="100000" fill="hold"/>
                                        <p:tgtEl>
                                          <p:spTgt spid="1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3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900" decel="100000" fill="hold"/>
                                        <p:tgtEl>
                                          <p:spTgt spid="1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287140" y="2210481"/>
            <a:ext cx="3617719" cy="3587750"/>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6" name="组合 5"/>
          <p:cNvGrpSpPr/>
          <p:nvPr/>
        </p:nvGrpSpPr>
        <p:grpSpPr>
          <a:xfrm>
            <a:off x="8258716" y="4552958"/>
            <a:ext cx="2777504" cy="1220554"/>
            <a:chOff x="7325360" y="2384859"/>
            <a:chExt cx="2777504" cy="1220554"/>
          </a:xfrm>
        </p:grpSpPr>
        <p:sp>
          <p:nvSpPr>
            <p:cNvPr id="7" name="矩形 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1132202" y="4552958"/>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11" name="矩形 10"/>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2" name="组合 11"/>
          <p:cNvGrpSpPr/>
          <p:nvPr/>
        </p:nvGrpSpPr>
        <p:grpSpPr>
          <a:xfrm>
            <a:off x="6608620" y="1729470"/>
            <a:ext cx="3594923" cy="962022"/>
            <a:chOff x="7325359" y="2384859"/>
            <a:chExt cx="3594923" cy="962022"/>
          </a:xfrm>
        </p:grpSpPr>
        <p:sp>
          <p:nvSpPr>
            <p:cNvPr id="13" name="矩形 12"/>
            <p:cNvSpPr/>
            <p:nvPr/>
          </p:nvSpPr>
          <p:spPr>
            <a:xfrm>
              <a:off x="7325359" y="2737483"/>
              <a:ext cx="359492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76" r="76"/>
          <a:stretch>
            <a:fillRect/>
          </a:stretch>
        </p:blipFill>
        <p:spPr/>
      </p:pic>
      <p:pic>
        <p:nvPicPr>
          <p:cNvPr id="18" name="图片占位符 1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2" name="图片 1"/>
          <p:cNvPicPr>
            <a:picLocks noChangeAspect="1"/>
          </p:cNvPicPr>
          <p:nvPr/>
        </p:nvPicPr>
        <p:blipFill>
          <a:blip r:embed="rId3"/>
          <a:stretch>
            <a:fillRect/>
          </a:stretch>
        </p:blipFill>
        <p:spPr>
          <a:xfrm>
            <a:off x="1575299" y="1929274"/>
            <a:ext cx="4229809" cy="2909426"/>
          </a:xfrm>
          <a:prstGeom prst="rect">
            <a:avLst/>
          </a:prstGeom>
        </p:spPr>
      </p:pic>
      <p:pic>
        <p:nvPicPr>
          <p:cNvPr id="3" name="图片 2"/>
          <p:cNvPicPr>
            <a:picLocks noChangeAspect="1"/>
          </p:cNvPicPr>
          <p:nvPr/>
        </p:nvPicPr>
        <p:blipFill>
          <a:blip r:embed="rId3"/>
          <a:stretch>
            <a:fillRect/>
          </a:stretch>
        </p:blipFill>
        <p:spPr>
          <a:xfrm>
            <a:off x="6642599" y="1929274"/>
            <a:ext cx="4229809" cy="2909426"/>
          </a:xfrm>
          <a:prstGeom prst="rect">
            <a:avLst/>
          </a:prstGeom>
        </p:spPr>
      </p:pic>
      <p:grpSp>
        <p:nvGrpSpPr>
          <p:cNvPr id="4" name="组合 3"/>
          <p:cNvGrpSpPr/>
          <p:nvPr/>
        </p:nvGrpSpPr>
        <p:grpSpPr>
          <a:xfrm>
            <a:off x="4209142" y="254523"/>
            <a:ext cx="3773716" cy="891582"/>
            <a:chOff x="4209142" y="254523"/>
            <a:chExt cx="3773716" cy="891582"/>
          </a:xfrm>
        </p:grpSpPr>
        <p:pic>
          <p:nvPicPr>
            <p:cNvPr id="5" name="图片 4"/>
            <p:cNvPicPr>
              <a:picLocks noChangeAspect="1"/>
            </p:cNvPicPr>
            <p:nvPr/>
          </p:nvPicPr>
          <p:blipFill>
            <a:blip r:embed="rId4"/>
            <a:stretch>
              <a:fillRect/>
            </a:stretch>
          </p:blipFill>
          <p:spPr>
            <a:xfrm>
              <a:off x="4209142" y="254523"/>
              <a:ext cx="3773716" cy="891582"/>
            </a:xfrm>
            <a:prstGeom prst="rect">
              <a:avLst/>
            </a:prstGeom>
          </p:spPr>
        </p:pic>
        <p:sp>
          <p:nvSpPr>
            <p:cNvPr id="6" name="文本框 5"/>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7" name="组合 6"/>
          <p:cNvGrpSpPr/>
          <p:nvPr/>
        </p:nvGrpSpPr>
        <p:grpSpPr>
          <a:xfrm>
            <a:off x="1727287" y="4945742"/>
            <a:ext cx="3613970" cy="962022"/>
            <a:chOff x="7325360" y="2384859"/>
            <a:chExt cx="3613970" cy="962022"/>
          </a:xfrm>
        </p:grpSpPr>
        <p:sp>
          <p:nvSpPr>
            <p:cNvPr id="8" name="矩形 7"/>
            <p:cNvSpPr/>
            <p:nvPr/>
          </p:nvSpPr>
          <p:spPr>
            <a:xfrm>
              <a:off x="7325360" y="2737483"/>
              <a:ext cx="36139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0" name="组合 9"/>
          <p:cNvGrpSpPr/>
          <p:nvPr/>
        </p:nvGrpSpPr>
        <p:grpSpPr>
          <a:xfrm>
            <a:off x="6950518" y="4945742"/>
            <a:ext cx="3613970" cy="962022"/>
            <a:chOff x="7325360" y="2384859"/>
            <a:chExt cx="3613970" cy="962022"/>
          </a:xfrm>
        </p:grpSpPr>
        <p:sp>
          <p:nvSpPr>
            <p:cNvPr id="11" name="矩形 10"/>
            <p:cNvSpPr/>
            <p:nvPr/>
          </p:nvSpPr>
          <p:spPr>
            <a:xfrm>
              <a:off x="7325360" y="2737483"/>
              <a:ext cx="36139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4" presetClass="entr" presetSubtype="1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18047" y="2468386"/>
            <a:ext cx="1339454" cy="833614"/>
          </a:xfrm>
          <a:prstGeom prst="rect">
            <a:avLst/>
          </a:prstGeom>
        </p:spPr>
      </p:pic>
      <p:pic>
        <p:nvPicPr>
          <p:cNvPr id="3" name="图片 2"/>
          <p:cNvPicPr>
            <a:picLocks noChangeAspect="1"/>
          </p:cNvPicPr>
          <p:nvPr/>
        </p:nvPicPr>
        <p:blipFill>
          <a:blip r:embed="rId1"/>
          <a:stretch>
            <a:fillRect/>
          </a:stretch>
        </p:blipFill>
        <p:spPr>
          <a:xfrm>
            <a:off x="4089797" y="4278136"/>
            <a:ext cx="1339454" cy="833614"/>
          </a:xfrm>
          <a:prstGeom prst="rect">
            <a:avLst/>
          </a:prstGeom>
        </p:spPr>
      </p:pic>
      <p:pic>
        <p:nvPicPr>
          <p:cNvPr id="4" name="图片 3"/>
          <p:cNvPicPr>
            <a:picLocks noChangeAspect="1"/>
          </p:cNvPicPr>
          <p:nvPr/>
        </p:nvPicPr>
        <p:blipFill>
          <a:blip r:embed="rId1"/>
          <a:stretch>
            <a:fillRect/>
          </a:stretch>
        </p:blipFill>
        <p:spPr>
          <a:xfrm>
            <a:off x="6661547" y="2468386"/>
            <a:ext cx="1339454" cy="833614"/>
          </a:xfrm>
          <a:prstGeom prst="rect">
            <a:avLst/>
          </a:prstGeom>
        </p:spPr>
      </p:pic>
      <p:pic>
        <p:nvPicPr>
          <p:cNvPr id="5" name="图片 4"/>
          <p:cNvPicPr>
            <a:picLocks noChangeAspect="1"/>
          </p:cNvPicPr>
          <p:nvPr/>
        </p:nvPicPr>
        <p:blipFill>
          <a:blip r:embed="rId1"/>
          <a:stretch>
            <a:fillRect/>
          </a:stretch>
        </p:blipFill>
        <p:spPr>
          <a:xfrm>
            <a:off x="9233297" y="4278136"/>
            <a:ext cx="1339454" cy="833614"/>
          </a:xfrm>
          <a:prstGeom prst="rect">
            <a:avLst/>
          </a:prstGeom>
        </p:spPr>
      </p:pic>
      <p:grpSp>
        <p:nvGrpSpPr>
          <p:cNvPr id="6" name="组合 5"/>
          <p:cNvGrpSpPr/>
          <p:nvPr/>
        </p:nvGrpSpPr>
        <p:grpSpPr>
          <a:xfrm>
            <a:off x="4209142" y="254523"/>
            <a:ext cx="3773716" cy="891582"/>
            <a:chOff x="4209142" y="254523"/>
            <a:chExt cx="3773716" cy="891582"/>
          </a:xfrm>
        </p:grpSpPr>
        <p:pic>
          <p:nvPicPr>
            <p:cNvPr id="7" name="图片 6"/>
            <p:cNvPicPr>
              <a:picLocks noChangeAspect="1"/>
            </p:cNvPicPr>
            <p:nvPr/>
          </p:nvPicPr>
          <p:blipFill>
            <a:blip r:embed="rId2"/>
            <a:stretch>
              <a:fillRect/>
            </a:stretch>
          </p:blipFill>
          <p:spPr>
            <a:xfrm>
              <a:off x="4209142" y="254523"/>
              <a:ext cx="3773716" cy="891582"/>
            </a:xfrm>
            <a:prstGeom prst="rect">
              <a:avLst/>
            </a:prstGeom>
          </p:spPr>
        </p:pic>
        <p:sp>
          <p:nvSpPr>
            <p:cNvPr id="8" name="文本框 7"/>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9" name="组合 8"/>
          <p:cNvGrpSpPr/>
          <p:nvPr/>
        </p:nvGrpSpPr>
        <p:grpSpPr>
          <a:xfrm>
            <a:off x="3174585" y="2274916"/>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8311410" y="2274916"/>
            <a:ext cx="2777504" cy="1220554"/>
            <a:chOff x="7325360" y="2384859"/>
            <a:chExt cx="2777504" cy="1220554"/>
          </a:xfrm>
        </p:grpSpPr>
        <p:sp>
          <p:nvSpPr>
            <p:cNvPr id="13" name="矩形 12"/>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5" name="组合 14"/>
          <p:cNvGrpSpPr/>
          <p:nvPr/>
        </p:nvGrpSpPr>
        <p:grpSpPr>
          <a:xfrm>
            <a:off x="1080064" y="4084666"/>
            <a:ext cx="2777504" cy="1220554"/>
            <a:chOff x="7325360" y="2384859"/>
            <a:chExt cx="2777504" cy="1220554"/>
          </a:xfrm>
        </p:grpSpPr>
        <p:sp>
          <p:nvSpPr>
            <p:cNvPr id="16" name="矩形 15"/>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17" name="矩形 16"/>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8" name="组合 17"/>
          <p:cNvGrpSpPr/>
          <p:nvPr/>
        </p:nvGrpSpPr>
        <p:grpSpPr>
          <a:xfrm>
            <a:off x="6121399" y="4084666"/>
            <a:ext cx="2777504" cy="1220554"/>
            <a:chOff x="7325360" y="2384859"/>
            <a:chExt cx="2777504" cy="1220554"/>
          </a:xfrm>
        </p:grpSpPr>
        <p:sp>
          <p:nvSpPr>
            <p:cNvPr id="19" name="矩形 18"/>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用户可以在投影仪或者计算机上进行演示也可以将演示文稿打印出来制作</a:t>
              </a:r>
            </a:p>
          </p:txBody>
        </p:sp>
        <p:sp>
          <p:nvSpPr>
            <p:cNvPr id="20" name="矩形 19"/>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360"/>
                                          </p:val>
                                        </p:tav>
                                        <p:tav tm="100000">
                                          <p:val>
                                            <p:fltVal val="0"/>
                                          </p:val>
                                        </p:tav>
                                      </p:tavLst>
                                    </p:anim>
                                    <p:animEffect transition="in" filter="fade">
                                      <p:cBhvr>
                                        <p:cTn id="22" dur="500"/>
                                        <p:tgtEl>
                                          <p:spTgt spid="4"/>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 calcmode="lin" valueType="num">
                                      <p:cBhvr>
                                        <p:cTn id="27" dur="500" fill="hold"/>
                                        <p:tgtEl>
                                          <p:spTgt spid="3"/>
                                        </p:tgtEl>
                                        <p:attrNameLst>
                                          <p:attrName>style.rotation</p:attrName>
                                        </p:attrNameLst>
                                      </p:cBhvr>
                                      <p:tavLst>
                                        <p:tav tm="0">
                                          <p:val>
                                            <p:fltVal val="360"/>
                                          </p:val>
                                        </p:tav>
                                        <p:tav tm="100000">
                                          <p:val>
                                            <p:fltVal val="0"/>
                                          </p:val>
                                        </p:tav>
                                      </p:tavLst>
                                    </p:anim>
                                    <p:animEffect transition="in" filter="fade">
                                      <p:cBhvr>
                                        <p:cTn id="28" dur="500"/>
                                        <p:tgtEl>
                                          <p:spTgt spid="3"/>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par>
                          <p:cTn id="35" fill="hold">
                            <p:stCondLst>
                              <p:cond delay="1000"/>
                            </p:stCondLst>
                            <p:childTnLst>
                              <p:par>
                                <p:cTn id="36" presetID="1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1500"/>
                            </p:stCondLst>
                            <p:childTnLst>
                              <p:par>
                                <p:cTn id="41" presetID="1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left)">
                                      <p:cBhvr>
                                        <p:cTn id="44" dur="500"/>
                                        <p:tgtEl>
                                          <p:spTgt spid="15"/>
                                        </p:tgtEl>
                                      </p:cBhvr>
                                    </p:animEffect>
                                  </p:childTnLst>
                                </p:cTn>
                              </p:par>
                            </p:childTnLst>
                          </p:cTn>
                        </p:par>
                        <p:par>
                          <p:cTn id="45" fill="hold">
                            <p:stCondLst>
                              <p:cond delay="2000"/>
                            </p:stCondLst>
                            <p:childTnLst>
                              <p:par>
                                <p:cTn id="46" presetID="1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p:tgtEl>
                                          <p:spTgt spid="12"/>
                                        </p:tgtEl>
                                        <p:attrNameLst>
                                          <p:attrName>ppt_x</p:attrName>
                                        </p:attrNameLst>
                                      </p:cBhvr>
                                      <p:tavLst>
                                        <p:tav tm="0">
                                          <p:val>
                                            <p:strVal val="#ppt_x-#ppt_w*1.125000"/>
                                          </p:val>
                                        </p:tav>
                                        <p:tav tm="100000">
                                          <p:val>
                                            <p:strVal val="#ppt_x"/>
                                          </p:val>
                                        </p:tav>
                                      </p:tavLst>
                                    </p:anim>
                                    <p:animEffect transition="in" filter="wipe(right)">
                                      <p:cBhvr>
                                        <p:cTn id="49" dur="500"/>
                                        <p:tgtEl>
                                          <p:spTgt spid="12"/>
                                        </p:tgtEl>
                                      </p:cBhvr>
                                    </p:animEffect>
                                  </p:childTnLst>
                                </p:cTn>
                              </p:par>
                            </p:childTnLst>
                          </p:cTn>
                        </p:par>
                        <p:par>
                          <p:cTn id="50" fill="hold">
                            <p:stCondLst>
                              <p:cond delay="2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2368203" y="1258631"/>
            <a:ext cx="559528"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Freeform 5"/>
          <p:cNvSpPr>
            <a:spLocks noEditPoints="1"/>
          </p:cNvSpPr>
          <p:nvPr/>
        </p:nvSpPr>
        <p:spPr bwMode="auto">
          <a:xfrm>
            <a:off x="5604313" y="170347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 name="Freeform 5"/>
          <p:cNvSpPr>
            <a:spLocks noEditPoints="1"/>
          </p:cNvSpPr>
          <p:nvPr/>
        </p:nvSpPr>
        <p:spPr bwMode="auto">
          <a:xfrm>
            <a:off x="5287459" y="369750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21" name="组合 20"/>
          <p:cNvGrpSpPr/>
          <p:nvPr/>
        </p:nvGrpSpPr>
        <p:grpSpPr>
          <a:xfrm>
            <a:off x="1570510" y="1915851"/>
            <a:ext cx="3484090" cy="3026859"/>
            <a:chOff x="1570510" y="1915851"/>
            <a:chExt cx="3484090" cy="3026859"/>
          </a:xfrm>
        </p:grpSpPr>
        <p:pic>
          <p:nvPicPr>
            <p:cNvPr id="16" name="图片 15"/>
            <p:cNvPicPr>
              <a:picLocks noChangeAspect="1"/>
            </p:cNvPicPr>
            <p:nvPr/>
          </p:nvPicPr>
          <p:blipFill>
            <a:blip r:embed="rId1"/>
            <a:stretch>
              <a:fillRect/>
            </a:stretch>
          </p:blipFill>
          <p:spPr>
            <a:xfrm>
              <a:off x="1570510" y="1915851"/>
              <a:ext cx="3484090" cy="3026859"/>
            </a:xfrm>
            <a:prstGeom prst="rect">
              <a:avLst/>
            </a:prstGeom>
          </p:spPr>
        </p:pic>
        <p:pic>
          <p:nvPicPr>
            <p:cNvPr id="13" name="图片 12"/>
            <p:cNvPicPr>
              <a:picLocks noChangeAspect="1"/>
            </p:cNvPicPr>
            <p:nvPr/>
          </p:nvPicPr>
          <p:blipFill>
            <a:blip r:embed="rId2"/>
            <a:stretch>
              <a:fillRect/>
            </a:stretch>
          </p:blipFill>
          <p:spPr>
            <a:xfrm>
              <a:off x="2358626" y="2277616"/>
              <a:ext cx="1907396" cy="1522213"/>
            </a:xfrm>
            <a:prstGeom prst="rect">
              <a:avLst/>
            </a:prstGeom>
          </p:spPr>
        </p:pic>
      </p:grpSp>
      <p:sp>
        <p:nvSpPr>
          <p:cNvPr id="17" name="文本框 16"/>
          <p:cNvSpPr txBox="1"/>
          <p:nvPr/>
        </p:nvSpPr>
        <p:spPr>
          <a:xfrm>
            <a:off x="6367362" y="2988984"/>
            <a:ext cx="387798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b="1" noProof="0" dirty="0">
                <a:solidFill>
                  <a:prstClr val="black"/>
                </a:solidFill>
                <a:latin typeface="微软雅黑"/>
                <a:ea typeface="微软雅黑"/>
              </a:rPr>
              <a:t>感谢您的观看</a:t>
            </a:r>
            <a:endParaRPr kumimoji="0" lang="zh-CN" altLang="en-US" sz="48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8" name="文本框 17"/>
          <p:cNvSpPr txBox="1"/>
          <p:nvPr/>
        </p:nvSpPr>
        <p:spPr>
          <a:xfrm>
            <a:off x="6367362" y="2218749"/>
            <a:ext cx="3764300"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prstClr val="black"/>
                </a:solidFill>
                <a:effectLst/>
                <a:uLnTx/>
                <a:uFillTx/>
                <a:latin typeface="Arial"/>
                <a:ea typeface="迷你简准圆" pitchFamily="65" charset="-122"/>
                <a:cs typeface="+mn-cs"/>
              </a:rPr>
              <a:t>THANK YOU</a:t>
            </a:r>
            <a:endParaRPr kumimoji="0" lang="zh-CN" altLang="en-US" sz="4800" b="0" i="0" u="none" strike="noStrike" kern="1200" cap="none" spc="0" normalizeH="0" baseline="0" noProof="0" dirty="0">
              <a:ln>
                <a:noFill/>
              </a:ln>
              <a:solidFill>
                <a:prstClr val="black"/>
              </a:solidFill>
              <a:effectLst/>
              <a:uLnTx/>
              <a:uFillTx/>
              <a:latin typeface="Arial"/>
              <a:ea typeface="迷你简准圆" pitchFamily="65" charset="-122"/>
              <a:cs typeface="+mn-cs"/>
            </a:endParaRPr>
          </a:p>
        </p:txBody>
      </p:sp>
      <p:sp>
        <p:nvSpPr>
          <p:cNvPr id="19" name="文本框 18"/>
          <p:cNvSpPr txBox="1"/>
          <p:nvPr/>
        </p:nvSpPr>
        <p:spPr>
          <a:xfrm>
            <a:off x="6367362" y="3832681"/>
            <a:ext cx="4152898" cy="44678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a:t>
            </a:r>
            <a:endPar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endParaRPr>
          </a:p>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 print the presentation and make it into e used in a wider field</a:t>
            </a:r>
          </a:p>
        </p:txBody>
      </p:sp>
      <p:sp>
        <p:nvSpPr>
          <p:cNvPr id="20" name="文本框 19"/>
          <p:cNvSpPr txBox="1"/>
          <p:nvPr/>
        </p:nvSpPr>
        <p:spPr>
          <a:xfrm>
            <a:off x="5350441" y="5916145"/>
            <a:ext cx="1467068" cy="4001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迷你简准圆" pitchFamily="65" charset="-122"/>
                <a:cs typeface="+mn-cs"/>
              </a:rPr>
              <a:t>2019.12.31</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迷你简准圆" pitchFamily="65"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1+#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39067"/>
          <a:stretch>
            <a:fillRect/>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75000"/>
                    <a:lumOff val="25000"/>
                  </a:schemeClr>
                </a:solidFill>
                <a:latin typeface="+mj-ea"/>
                <a:ea typeface="+mj-ea"/>
              </a:rPr>
              <a:t>标题文字添加此处</a:t>
            </a: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ea typeface="+mj-ea"/>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a:lnSpc>
                <a:spcPct val="120000"/>
              </a:lnSpc>
            </a:pPr>
            <a:r>
              <a:rPr lang="en-US" altLang="zh-CN" sz="4000" b="1" dirty="0">
                <a:solidFill>
                  <a:schemeClr val="tx1">
                    <a:lumMod val="75000"/>
                    <a:lumOff val="25000"/>
                  </a:schemeClr>
                </a:solidFill>
                <a:ea typeface="+mj-ea"/>
              </a:rPr>
              <a:t>PART 01</a:t>
            </a:r>
            <a:endParaRPr lang="zh-CN" altLang="en-US" sz="4000" b="1" dirty="0">
              <a:solidFill>
                <a:schemeClr val="tx1">
                  <a:lumMod val="75000"/>
                  <a:lumOff val="25000"/>
                </a:schemeClr>
              </a:solidFill>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334000" y="1845969"/>
            <a:ext cx="1524000" cy="1819862"/>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6" name="组合 5"/>
          <p:cNvGrpSpPr/>
          <p:nvPr/>
        </p:nvGrpSpPr>
        <p:grpSpPr>
          <a:xfrm>
            <a:off x="2285998" y="3992563"/>
            <a:ext cx="7670802" cy="1468229"/>
            <a:chOff x="4878711" y="2384859"/>
            <a:chExt cx="7670802" cy="1468229"/>
          </a:xfrm>
        </p:grpSpPr>
        <p:sp>
          <p:nvSpPr>
            <p:cNvPr id="7" name="矩形 6"/>
            <p:cNvSpPr/>
            <p:nvPr/>
          </p:nvSpPr>
          <p:spPr>
            <a:xfrm>
              <a:off x="4878711" y="2874359"/>
              <a:ext cx="767080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mj-ea"/>
                  <a:ea typeface="+mj-ea"/>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p>
          </p:txBody>
        </p:sp>
        <p:sp>
          <p:nvSpPr>
            <p:cNvPr id="8" name="矩形 7"/>
            <p:cNvSpPr/>
            <p:nvPr/>
          </p:nvSpPr>
          <p:spPr>
            <a:xfrm>
              <a:off x="759312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09142" y="254523"/>
            <a:ext cx="3773716" cy="891582"/>
            <a:chOff x="4209142" y="254523"/>
            <a:chExt cx="3773716" cy="891582"/>
          </a:xfrm>
        </p:grpSpPr>
        <p:pic>
          <p:nvPicPr>
            <p:cNvPr id="6" name="图片 5"/>
            <p:cNvPicPr>
              <a:picLocks noChangeAspect="1"/>
            </p:cNvPicPr>
            <p:nvPr/>
          </p:nvPicPr>
          <p:blipFill>
            <a:blip r:embed="rId1"/>
            <a:stretch>
              <a:fillRect/>
            </a:stretch>
          </p:blipFill>
          <p:spPr>
            <a:xfrm>
              <a:off x="4209142" y="254523"/>
              <a:ext cx="3773716" cy="891582"/>
            </a:xfrm>
            <a:prstGeom prst="rect">
              <a:avLst/>
            </a:prstGeom>
          </p:spPr>
        </p:pic>
        <p:sp>
          <p:nvSpPr>
            <p:cNvPr id="7" name="文本框 6"/>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8" name="组合 7"/>
          <p:cNvGrpSpPr/>
          <p:nvPr/>
        </p:nvGrpSpPr>
        <p:grpSpPr>
          <a:xfrm>
            <a:off x="1753590" y="3850904"/>
            <a:ext cx="2777504" cy="1457157"/>
            <a:chOff x="7325360" y="2384859"/>
            <a:chExt cx="2777504" cy="1457157"/>
          </a:xfrm>
        </p:grpSpPr>
        <p:sp>
          <p:nvSpPr>
            <p:cNvPr id="9" name="矩形 8"/>
            <p:cNvSpPr/>
            <p:nvPr/>
          </p:nvSpPr>
          <p:spPr>
            <a:xfrm>
              <a:off x="7325360" y="2737483"/>
              <a:ext cx="2777504"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用户可以在投影仪或者计算机上进行演示也可以将演示文稿打印出来制作用户可以在投影仪或者计算机上进行演示也可以将演示</a:t>
              </a:r>
            </a:p>
          </p:txBody>
        </p:sp>
        <p:sp>
          <p:nvSpPr>
            <p:cNvPr id="10" name="矩形 9"/>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1" name="组合 10"/>
          <p:cNvGrpSpPr/>
          <p:nvPr/>
        </p:nvGrpSpPr>
        <p:grpSpPr>
          <a:xfrm>
            <a:off x="4707248" y="3850904"/>
            <a:ext cx="2777504" cy="1457157"/>
            <a:chOff x="7325360" y="2384859"/>
            <a:chExt cx="2777504" cy="1457157"/>
          </a:xfrm>
        </p:grpSpPr>
        <p:sp>
          <p:nvSpPr>
            <p:cNvPr id="12" name="矩形 11"/>
            <p:cNvSpPr/>
            <p:nvPr/>
          </p:nvSpPr>
          <p:spPr>
            <a:xfrm>
              <a:off x="7325360" y="2737483"/>
              <a:ext cx="2777504"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用户可以在投影仪或者计算机上进行演示也可以将演示文稿打印出来制作用户可以在投影仪或者计算机上进行演示也可以将演示</a:t>
              </a:r>
            </a:p>
          </p:txBody>
        </p:sp>
        <p:sp>
          <p:nvSpPr>
            <p:cNvPr id="13" name="矩形 12"/>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4" name="组合 13"/>
          <p:cNvGrpSpPr/>
          <p:nvPr/>
        </p:nvGrpSpPr>
        <p:grpSpPr>
          <a:xfrm>
            <a:off x="7660905" y="3850904"/>
            <a:ext cx="2777504" cy="1457157"/>
            <a:chOff x="7325360" y="2384859"/>
            <a:chExt cx="2777504" cy="1457157"/>
          </a:xfrm>
        </p:grpSpPr>
        <p:sp>
          <p:nvSpPr>
            <p:cNvPr id="15" name="矩形 14"/>
            <p:cNvSpPr/>
            <p:nvPr/>
          </p:nvSpPr>
          <p:spPr>
            <a:xfrm>
              <a:off x="7325360" y="2737483"/>
              <a:ext cx="2777504"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用户可以在投影仪或者计算机上进行演示也可以将演示文稿打印出来制作用户可以在投影仪或者计算机上进行演示也可以将演示</a:t>
              </a:r>
            </a:p>
          </p:txBody>
        </p:sp>
        <p:sp>
          <p:nvSpPr>
            <p:cNvPr id="16" name="矩形 15"/>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20" name="组合 19"/>
          <p:cNvGrpSpPr/>
          <p:nvPr/>
        </p:nvGrpSpPr>
        <p:grpSpPr>
          <a:xfrm>
            <a:off x="2316070" y="2367770"/>
            <a:ext cx="1652544" cy="1014059"/>
            <a:chOff x="2316070" y="2367770"/>
            <a:chExt cx="1652544" cy="1014059"/>
          </a:xfrm>
        </p:grpSpPr>
        <p:pic>
          <p:nvPicPr>
            <p:cNvPr id="2" name="图片 1"/>
            <p:cNvPicPr>
              <a:picLocks noChangeAspect="1"/>
            </p:cNvPicPr>
            <p:nvPr/>
          </p:nvPicPr>
          <p:blipFill>
            <a:blip r:embed="rId2"/>
            <a:stretch>
              <a:fillRect/>
            </a:stretch>
          </p:blipFill>
          <p:spPr>
            <a:xfrm>
              <a:off x="2316070" y="2367770"/>
              <a:ext cx="1652544" cy="1014059"/>
            </a:xfrm>
            <a:prstGeom prst="rect">
              <a:avLst/>
            </a:prstGeom>
          </p:spPr>
        </p:pic>
        <p:sp>
          <p:nvSpPr>
            <p:cNvPr id="17" name="矩形 16"/>
            <p:cNvSpPr/>
            <p:nvPr/>
          </p:nvSpPr>
          <p:spPr>
            <a:xfrm>
              <a:off x="2473082" y="2592038"/>
              <a:ext cx="618461"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ea typeface="+mj-ea"/>
                </a:rPr>
                <a:t>1</a:t>
              </a:r>
              <a:endParaRPr lang="zh-CN" altLang="en-US" sz="2400" b="1" dirty="0">
                <a:ea typeface="+mj-ea"/>
              </a:endParaRPr>
            </a:p>
          </p:txBody>
        </p:sp>
      </p:grpSp>
      <p:grpSp>
        <p:nvGrpSpPr>
          <p:cNvPr id="21" name="组合 20"/>
          <p:cNvGrpSpPr/>
          <p:nvPr/>
        </p:nvGrpSpPr>
        <p:grpSpPr>
          <a:xfrm>
            <a:off x="5269728" y="2367770"/>
            <a:ext cx="1652544" cy="1014059"/>
            <a:chOff x="5269728" y="2367770"/>
            <a:chExt cx="1652544" cy="1014059"/>
          </a:xfrm>
        </p:grpSpPr>
        <p:pic>
          <p:nvPicPr>
            <p:cNvPr id="3" name="图片 2"/>
            <p:cNvPicPr>
              <a:picLocks noChangeAspect="1"/>
            </p:cNvPicPr>
            <p:nvPr/>
          </p:nvPicPr>
          <p:blipFill>
            <a:blip r:embed="rId2"/>
            <a:stretch>
              <a:fillRect/>
            </a:stretch>
          </p:blipFill>
          <p:spPr>
            <a:xfrm>
              <a:off x="5269728" y="2367770"/>
              <a:ext cx="1652544" cy="1014059"/>
            </a:xfrm>
            <a:prstGeom prst="rect">
              <a:avLst/>
            </a:prstGeom>
          </p:spPr>
        </p:pic>
        <p:sp>
          <p:nvSpPr>
            <p:cNvPr id="18" name="矩形 17"/>
            <p:cNvSpPr/>
            <p:nvPr/>
          </p:nvSpPr>
          <p:spPr>
            <a:xfrm>
              <a:off x="5414868" y="2592038"/>
              <a:ext cx="618461"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ea typeface="+mj-ea"/>
                </a:rPr>
                <a:t>2</a:t>
              </a:r>
              <a:endParaRPr lang="zh-CN" altLang="en-US" sz="2400" b="1" dirty="0">
                <a:ea typeface="+mj-ea"/>
              </a:endParaRPr>
            </a:p>
          </p:txBody>
        </p:sp>
      </p:grpSp>
      <p:grpSp>
        <p:nvGrpSpPr>
          <p:cNvPr id="22" name="组合 21"/>
          <p:cNvGrpSpPr/>
          <p:nvPr/>
        </p:nvGrpSpPr>
        <p:grpSpPr>
          <a:xfrm>
            <a:off x="8223385" y="2367770"/>
            <a:ext cx="1652544" cy="1014059"/>
            <a:chOff x="8223385" y="2367770"/>
            <a:chExt cx="1652544" cy="1014059"/>
          </a:xfrm>
        </p:grpSpPr>
        <p:pic>
          <p:nvPicPr>
            <p:cNvPr id="4" name="图片 3"/>
            <p:cNvPicPr>
              <a:picLocks noChangeAspect="1"/>
            </p:cNvPicPr>
            <p:nvPr/>
          </p:nvPicPr>
          <p:blipFill>
            <a:blip r:embed="rId2"/>
            <a:stretch>
              <a:fillRect/>
            </a:stretch>
          </p:blipFill>
          <p:spPr>
            <a:xfrm>
              <a:off x="8223385" y="2367770"/>
              <a:ext cx="1652544" cy="1014059"/>
            </a:xfrm>
            <a:prstGeom prst="rect">
              <a:avLst/>
            </a:prstGeom>
          </p:spPr>
        </p:pic>
        <p:sp>
          <p:nvSpPr>
            <p:cNvPr id="19" name="矩形 18"/>
            <p:cNvSpPr/>
            <p:nvPr/>
          </p:nvSpPr>
          <p:spPr>
            <a:xfrm>
              <a:off x="8378609" y="2592038"/>
              <a:ext cx="618461"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ea typeface="+mj-ea"/>
                </a:rPr>
                <a:t>3</a:t>
              </a:r>
              <a:endParaRPr lang="zh-CN" altLang="en-US" sz="2400" b="1" dirty="0">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5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Scale>
                                      <p:cBhvr>
                                        <p:cTn id="2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1"/>
                                        </p:tgtEl>
                                        <p:attrNameLst>
                                          <p:attrName>ppt_x</p:attrName>
                                          <p:attrName>ppt_y</p:attrName>
                                        </p:attrNameLst>
                                      </p:cBhvr>
                                    </p:animMotion>
                                    <p:animEffect transition="in" filter="fade">
                                      <p:cBhvr>
                                        <p:cTn id="27" dur="1000"/>
                                        <p:tgtEl>
                                          <p:spTgt spid="2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500"/>
                            </p:stCondLst>
                            <p:childTnLst>
                              <p:par>
                                <p:cTn id="35" presetID="52"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Scale>
                                      <p:cBhvr>
                                        <p:cTn id="3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2"/>
                                        </p:tgtEl>
                                        <p:attrNameLst>
                                          <p:attrName>ppt_x</p:attrName>
                                          <p:attrName>ppt_y</p:attrName>
                                        </p:attrNameLst>
                                      </p:cBhvr>
                                    </p:animMotion>
                                    <p:animEffect transition="in" filter="fade">
                                      <p:cBhvr>
                                        <p:cTn id="39" dur="1000"/>
                                        <p:tgtEl>
                                          <p:spTgt spid="22"/>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b="12054"/>
          <a:stretch>
            <a:fillRect/>
          </a:stretch>
        </p:blipFill>
        <p:spPr>
          <a:xfrm>
            <a:off x="7334323" y="2347630"/>
            <a:ext cx="3580420" cy="4510370"/>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2"/>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6" name="组合 5"/>
          <p:cNvGrpSpPr/>
          <p:nvPr/>
        </p:nvGrpSpPr>
        <p:grpSpPr>
          <a:xfrm>
            <a:off x="2061116" y="2152732"/>
            <a:ext cx="4238084" cy="962022"/>
            <a:chOff x="7325360" y="2384859"/>
            <a:chExt cx="4238084" cy="962022"/>
          </a:xfrm>
        </p:grpSpPr>
        <p:sp>
          <p:nvSpPr>
            <p:cNvPr id="7" name="矩形 6"/>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2061116" y="3456257"/>
            <a:ext cx="4238084" cy="962022"/>
            <a:chOff x="7325360" y="2384859"/>
            <a:chExt cx="4238084" cy="962022"/>
          </a:xfrm>
        </p:grpSpPr>
        <p:sp>
          <p:nvSpPr>
            <p:cNvPr id="10" name="矩形 9"/>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2061116" y="4759781"/>
            <a:ext cx="4238084" cy="962022"/>
            <a:chOff x="7325360" y="2384859"/>
            <a:chExt cx="4238084" cy="962022"/>
          </a:xfrm>
        </p:grpSpPr>
        <p:sp>
          <p:nvSpPr>
            <p:cNvPr id="13" name="矩形 12"/>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5" name="图片 14"/>
          <p:cNvPicPr>
            <a:picLocks noChangeAspect="1"/>
          </p:cNvPicPr>
          <p:nvPr/>
        </p:nvPicPr>
        <p:blipFill>
          <a:blip r:embed="rId3"/>
          <a:stretch>
            <a:fillRect/>
          </a:stretch>
        </p:blipFill>
        <p:spPr>
          <a:xfrm>
            <a:off x="1565818" y="2248738"/>
            <a:ext cx="466270" cy="431760"/>
          </a:xfrm>
          <a:prstGeom prst="rect">
            <a:avLst/>
          </a:prstGeom>
        </p:spPr>
      </p:pic>
      <p:pic>
        <p:nvPicPr>
          <p:cNvPr id="16" name="图片 15"/>
          <p:cNvPicPr>
            <a:picLocks noChangeAspect="1"/>
          </p:cNvPicPr>
          <p:nvPr/>
        </p:nvPicPr>
        <p:blipFill>
          <a:blip r:embed="rId3"/>
          <a:stretch>
            <a:fillRect/>
          </a:stretch>
        </p:blipFill>
        <p:spPr>
          <a:xfrm>
            <a:off x="1565818" y="3573483"/>
            <a:ext cx="466270" cy="431760"/>
          </a:xfrm>
          <a:prstGeom prst="rect">
            <a:avLst/>
          </a:prstGeom>
        </p:spPr>
      </p:pic>
      <p:pic>
        <p:nvPicPr>
          <p:cNvPr id="17" name="图片 16"/>
          <p:cNvPicPr>
            <a:picLocks noChangeAspect="1"/>
          </p:cNvPicPr>
          <p:nvPr/>
        </p:nvPicPr>
        <p:blipFill>
          <a:blip r:embed="rId3"/>
          <a:stretch>
            <a:fillRect/>
          </a:stretch>
        </p:blipFill>
        <p:spPr>
          <a:xfrm>
            <a:off x="1565818" y="4867497"/>
            <a:ext cx="466270" cy="43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ppt_x</p:attrName>
                                        </p:attrNameLst>
                                      </p:cBhvr>
                                      <p:tavLst>
                                        <p:tav tm="0">
                                          <p:val>
                                            <p:strVal val="#ppt_x-#ppt_w*1.125000"/>
                                          </p:val>
                                        </p:tav>
                                        <p:tav tm="100000">
                                          <p:val>
                                            <p:strVal val="#ppt_x"/>
                                          </p:val>
                                        </p:tav>
                                      </p:tavLst>
                                    </p:anim>
                                    <p:animEffect transition="in" filter="wipe(right)">
                                      <p:cBhvr>
                                        <p:cTn id="36" dur="500"/>
                                        <p:tgtEl>
                                          <p:spTgt spid="9"/>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ppt_x</p:attrName>
                                        </p:attrNameLst>
                                      </p:cBhvr>
                                      <p:tavLst>
                                        <p:tav tm="0">
                                          <p:val>
                                            <p:strVal val="#ppt_x-#ppt_w*1.125000"/>
                                          </p:val>
                                        </p:tav>
                                        <p:tav tm="100000">
                                          <p:val>
                                            <p:strVal val="#ppt_x"/>
                                          </p:val>
                                        </p:tav>
                                      </p:tavLst>
                                    </p:anim>
                                    <p:animEffect transition="in" filter="wipe(righ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22413" y="2895600"/>
            <a:ext cx="1321344" cy="1734457"/>
          </a:xfrm>
          <a:prstGeom prst="rect">
            <a:avLst/>
          </a:prstGeom>
        </p:spPr>
      </p:pic>
      <p:pic>
        <p:nvPicPr>
          <p:cNvPr id="3" name="图片 2"/>
          <p:cNvPicPr>
            <a:picLocks noChangeAspect="1"/>
          </p:cNvPicPr>
          <p:nvPr/>
        </p:nvPicPr>
        <p:blipFill>
          <a:blip r:embed="rId1"/>
          <a:stretch>
            <a:fillRect/>
          </a:stretch>
        </p:blipFill>
        <p:spPr>
          <a:xfrm flipV="1">
            <a:off x="4330184" y="2895600"/>
            <a:ext cx="1321344" cy="1734457"/>
          </a:xfrm>
          <a:prstGeom prst="rect">
            <a:avLst/>
          </a:prstGeom>
        </p:spPr>
      </p:pic>
      <p:pic>
        <p:nvPicPr>
          <p:cNvPr id="4" name="图片 3"/>
          <p:cNvPicPr>
            <a:picLocks noChangeAspect="1"/>
          </p:cNvPicPr>
          <p:nvPr/>
        </p:nvPicPr>
        <p:blipFill>
          <a:blip r:embed="rId1"/>
          <a:stretch>
            <a:fillRect/>
          </a:stretch>
        </p:blipFill>
        <p:spPr>
          <a:xfrm>
            <a:off x="6637955" y="2895600"/>
            <a:ext cx="1321344" cy="1734457"/>
          </a:xfrm>
          <a:prstGeom prst="rect">
            <a:avLst/>
          </a:prstGeom>
        </p:spPr>
      </p:pic>
      <p:pic>
        <p:nvPicPr>
          <p:cNvPr id="5" name="图片 4"/>
          <p:cNvPicPr>
            <a:picLocks noChangeAspect="1"/>
          </p:cNvPicPr>
          <p:nvPr/>
        </p:nvPicPr>
        <p:blipFill>
          <a:blip r:embed="rId1"/>
          <a:stretch>
            <a:fillRect/>
          </a:stretch>
        </p:blipFill>
        <p:spPr>
          <a:xfrm flipV="1">
            <a:off x="8945726" y="2895600"/>
            <a:ext cx="1321344" cy="1734457"/>
          </a:xfrm>
          <a:prstGeom prst="rect">
            <a:avLst/>
          </a:prstGeom>
        </p:spPr>
      </p:pic>
      <p:grpSp>
        <p:nvGrpSpPr>
          <p:cNvPr id="6" name="组合 5"/>
          <p:cNvGrpSpPr/>
          <p:nvPr/>
        </p:nvGrpSpPr>
        <p:grpSpPr>
          <a:xfrm>
            <a:off x="4209142" y="254523"/>
            <a:ext cx="3773716" cy="891582"/>
            <a:chOff x="4209142" y="254523"/>
            <a:chExt cx="3773716" cy="891582"/>
          </a:xfrm>
        </p:grpSpPr>
        <p:pic>
          <p:nvPicPr>
            <p:cNvPr id="7" name="图片 6"/>
            <p:cNvPicPr>
              <a:picLocks noChangeAspect="1"/>
            </p:cNvPicPr>
            <p:nvPr/>
          </p:nvPicPr>
          <p:blipFill>
            <a:blip r:embed="rId2"/>
            <a:stretch>
              <a:fillRect/>
            </a:stretch>
          </p:blipFill>
          <p:spPr>
            <a:xfrm>
              <a:off x="4209142" y="254523"/>
              <a:ext cx="3773716" cy="891582"/>
            </a:xfrm>
            <a:prstGeom prst="rect">
              <a:avLst/>
            </a:prstGeom>
          </p:spPr>
        </p:pic>
        <p:sp>
          <p:nvSpPr>
            <p:cNvPr id="8" name="文本框 7"/>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9" name="组合 8"/>
          <p:cNvGrpSpPr/>
          <p:nvPr/>
        </p:nvGrpSpPr>
        <p:grpSpPr>
          <a:xfrm>
            <a:off x="1294333" y="1746331"/>
            <a:ext cx="2777504" cy="962022"/>
            <a:chOff x="7325360" y="2384859"/>
            <a:chExt cx="2777504" cy="962022"/>
          </a:xfrm>
        </p:grpSpPr>
        <p:sp>
          <p:nvSpPr>
            <p:cNvPr id="10" name="矩形 9"/>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用户可以在投影仪或者计算机上进行演示也可以将制作</a:t>
              </a:r>
            </a:p>
          </p:txBody>
        </p:sp>
        <p:sp>
          <p:nvSpPr>
            <p:cNvPr id="11" name="矩形 10"/>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2" name="组合 11"/>
          <p:cNvGrpSpPr/>
          <p:nvPr/>
        </p:nvGrpSpPr>
        <p:grpSpPr>
          <a:xfrm>
            <a:off x="5825698" y="1746331"/>
            <a:ext cx="2777504" cy="962022"/>
            <a:chOff x="7325360" y="2384859"/>
            <a:chExt cx="2777504" cy="962022"/>
          </a:xfrm>
        </p:grpSpPr>
        <p:sp>
          <p:nvSpPr>
            <p:cNvPr id="13" name="矩形 12"/>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用户可以在投影仪或者计算机上进行演示也可以将制作</a:t>
              </a:r>
            </a:p>
          </p:txBody>
        </p:sp>
        <p:sp>
          <p:nvSpPr>
            <p:cNvPr id="14" name="矩形 13"/>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5" name="组合 14"/>
          <p:cNvGrpSpPr/>
          <p:nvPr/>
        </p:nvGrpSpPr>
        <p:grpSpPr>
          <a:xfrm>
            <a:off x="3563096" y="4823360"/>
            <a:ext cx="2777504" cy="962022"/>
            <a:chOff x="7325360" y="2384859"/>
            <a:chExt cx="2777504" cy="962022"/>
          </a:xfrm>
        </p:grpSpPr>
        <p:sp>
          <p:nvSpPr>
            <p:cNvPr id="16" name="矩形 15"/>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用户可以在投影仪或者计算机上进行演示也可以将制作</a:t>
              </a:r>
            </a:p>
          </p:txBody>
        </p:sp>
        <p:sp>
          <p:nvSpPr>
            <p:cNvPr id="17" name="矩形 16"/>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8" name="组合 17"/>
          <p:cNvGrpSpPr/>
          <p:nvPr/>
        </p:nvGrpSpPr>
        <p:grpSpPr>
          <a:xfrm>
            <a:off x="8217646" y="4823360"/>
            <a:ext cx="2777504" cy="962022"/>
            <a:chOff x="7325360" y="2384859"/>
            <a:chExt cx="2777504" cy="962022"/>
          </a:xfrm>
        </p:grpSpPr>
        <p:sp>
          <p:nvSpPr>
            <p:cNvPr id="19" name="矩形 18"/>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用户可以在投影仪或者计算机上进行演示也可以将制作</a:t>
              </a:r>
            </a:p>
          </p:txBody>
        </p:sp>
        <p:sp>
          <p:nvSpPr>
            <p:cNvPr id="20" name="矩形 19"/>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000"/>
                            </p:stCondLst>
                            <p:childTnLst>
                              <p:par>
                                <p:cTn id="47" presetID="47"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62226" y="2474913"/>
            <a:ext cx="3994672" cy="1314450"/>
          </a:xfrm>
          <a:prstGeom prst="rect">
            <a:avLst/>
          </a:prstGeom>
        </p:spPr>
      </p:pic>
      <p:pic>
        <p:nvPicPr>
          <p:cNvPr id="3" name="图片 2"/>
          <p:cNvPicPr>
            <a:picLocks noChangeAspect="1"/>
          </p:cNvPicPr>
          <p:nvPr/>
        </p:nvPicPr>
        <p:blipFill>
          <a:blip r:embed="rId1"/>
          <a:stretch>
            <a:fillRect/>
          </a:stretch>
        </p:blipFill>
        <p:spPr>
          <a:xfrm>
            <a:off x="6553326" y="2474913"/>
            <a:ext cx="3994672" cy="1314450"/>
          </a:xfrm>
          <a:prstGeom prst="rect">
            <a:avLst/>
          </a:prstGeom>
        </p:spPr>
      </p:pic>
      <p:grpSp>
        <p:nvGrpSpPr>
          <p:cNvPr id="4" name="组合 3"/>
          <p:cNvGrpSpPr/>
          <p:nvPr/>
        </p:nvGrpSpPr>
        <p:grpSpPr>
          <a:xfrm>
            <a:off x="4209142" y="254523"/>
            <a:ext cx="3773716" cy="891582"/>
            <a:chOff x="4209142" y="254523"/>
            <a:chExt cx="3773716" cy="891582"/>
          </a:xfrm>
        </p:grpSpPr>
        <p:pic>
          <p:nvPicPr>
            <p:cNvPr id="5" name="图片 4"/>
            <p:cNvPicPr>
              <a:picLocks noChangeAspect="1"/>
            </p:cNvPicPr>
            <p:nvPr/>
          </p:nvPicPr>
          <p:blipFill>
            <a:blip r:embed="rId2"/>
            <a:stretch>
              <a:fillRect/>
            </a:stretch>
          </p:blipFill>
          <p:spPr>
            <a:xfrm>
              <a:off x="4209142" y="254523"/>
              <a:ext cx="3773716" cy="891582"/>
            </a:xfrm>
            <a:prstGeom prst="rect">
              <a:avLst/>
            </a:prstGeom>
          </p:spPr>
        </p:pic>
        <p:sp>
          <p:nvSpPr>
            <p:cNvPr id="6" name="文本框 5"/>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latin typeface="+mn-ea"/>
                </a:rPr>
                <a:t>标题文字添加</a:t>
              </a:r>
            </a:p>
          </p:txBody>
        </p:sp>
      </p:grpSp>
      <p:grpSp>
        <p:nvGrpSpPr>
          <p:cNvPr id="7" name="组合 6"/>
          <p:cNvGrpSpPr/>
          <p:nvPr/>
        </p:nvGrpSpPr>
        <p:grpSpPr>
          <a:xfrm>
            <a:off x="1452332" y="4231446"/>
            <a:ext cx="4214460" cy="1220554"/>
            <a:chOff x="7325360" y="2384859"/>
            <a:chExt cx="4214460" cy="1220554"/>
          </a:xfrm>
        </p:grpSpPr>
        <p:sp>
          <p:nvSpPr>
            <p:cNvPr id="8" name="矩形 7"/>
            <p:cNvSpPr/>
            <p:nvPr/>
          </p:nvSpPr>
          <p:spPr>
            <a:xfrm>
              <a:off x="7325360" y="2737483"/>
              <a:ext cx="42144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用户可以在投影仪或者计算机上进行演示也可以将演示文稿打印出来制作用户可以在投影仪或者计算机上进行演示也可以将演示文稿打印出来制作</a:t>
              </a: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0" name="组合 9"/>
          <p:cNvGrpSpPr/>
          <p:nvPr/>
        </p:nvGrpSpPr>
        <p:grpSpPr>
          <a:xfrm>
            <a:off x="6553326" y="4231446"/>
            <a:ext cx="4214460" cy="1220554"/>
            <a:chOff x="7325360" y="2384859"/>
            <a:chExt cx="4214460" cy="1220554"/>
          </a:xfrm>
        </p:grpSpPr>
        <p:sp>
          <p:nvSpPr>
            <p:cNvPr id="11" name="矩形 10"/>
            <p:cNvSpPr/>
            <p:nvPr/>
          </p:nvSpPr>
          <p:spPr>
            <a:xfrm>
              <a:off x="7325360" y="2737483"/>
              <a:ext cx="42144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用户可以在投影仪或者计算机上进行演示也可以将演示文稿打印出来制作用户可以在投影仪或者计算机上进行演示也可以将演示文稿打印出来制作</a:t>
              </a: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39067"/>
          <a:stretch>
            <a:fillRect/>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标题文字添加此处</a:t>
            </a: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Arial"/>
                <a:ea typeface="微软雅黑"/>
                <a:cs typeface="+mn-cs"/>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rPr>
              <a:t>PART 02</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3487</Words>
  <Application>Kingsoft Office WPP</Application>
  <PresentationFormat>宽屏</PresentationFormat>
  <Paragraphs>310</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16</cp:revision>
  <dcterms:created xsi:type="dcterms:W3CDTF">2017-07-14T07:30:00Z</dcterms:created>
  <dcterms:modified xsi:type="dcterms:W3CDTF">2018-07-01T04:49:39Z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