
<file path=[Content_Types].xml><?xml version="1.0" encoding="utf-8"?>
<Types xmlns="http://schemas.openxmlformats.org/package/2006/content-types">
  <Default Extension="jpeg" ContentType="image/jpeg"/>
  <Default Extension="vml" ContentType="application/vnd.openxmlformats-officedocument.vmlDrawing"/>
  <Default Extension="xlsx" ContentType="application/vnd.openxmlformats-officedocument.spreadsheetml.sheet"/>
  <Default Extension="bin" ContentType="application/vnd.openxmlformats-officedocument.oleObject"/>
  <Default Extension="wdp" ContentType="image/vnd.ms-photo"/>
  <Default Extension="png" ContentType="image/png"/>
  <Default Extension="wmf" ContentType="image/x-w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87" r:id="rId13"/>
    <p:sldId id="288" r:id="rId14"/>
    <p:sldId id="284" r:id="rId15"/>
    <p:sldId id="265" r:id="rId16"/>
    <p:sldId id="266" r:id="rId17"/>
    <p:sldId id="267" r:id="rId18"/>
    <p:sldId id="268" r:id="rId19"/>
    <p:sldId id="269" r:id="rId20"/>
    <p:sldId id="270" r:id="rId21"/>
    <p:sldId id="289" r:id="rId22"/>
    <p:sldId id="290" r:id="rId23"/>
    <p:sldId id="285" r:id="rId24"/>
    <p:sldId id="271" r:id="rId25"/>
    <p:sldId id="272" r:id="rId26"/>
    <p:sldId id="275" r:id="rId27"/>
    <p:sldId id="276" r:id="rId28"/>
    <p:sldId id="277" r:id="rId29"/>
    <p:sldId id="291" r:id="rId30"/>
    <p:sldId id="292" r:id="rId31"/>
    <p:sldId id="286" r:id="rId32"/>
    <p:sldId id="278" r:id="rId33"/>
    <p:sldId id="279" r:id="rId34"/>
    <p:sldId id="281" r:id="rId35"/>
    <p:sldId id="282" r:id="rId36"/>
    <p:sldId id="283" r:id="rId37"/>
    <p:sldId id="293" r:id="rId38"/>
    <p:sldId id="294" r:id="rId39"/>
    <p:sldId id="295" r:id="rId40"/>
    <p:sldId id="296" r:id="rId41"/>
    <p:sldId id="297" r:id="rId42"/>
    <p:sldId id="298"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745A"/>
    <a:srgbClr val="D5DDBF"/>
    <a:srgbClr val="E9F0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59" autoAdjust="0"/>
    <p:restoredTop sz="94660"/>
  </p:normalViewPr>
  <p:slideViewPr>
    <p:cSldViewPr snapToGrid="0">
      <p:cViewPr>
        <p:scale>
          <a:sx n="75" d="100"/>
          <a:sy n="75" d="100"/>
        </p:scale>
        <p:origin x="1266" y="84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4" Type="http://schemas.microsoft.com/office/2011/relationships/chartColorStyle" Target="colors1.xml"/><Relationship Id="rId3" Type="http://schemas.microsoft.com/office/2011/relationships/chartStyle" Target="style1.xml"/><Relationship Id="rId2" Type="http://schemas.openxmlformats.org/officeDocument/2006/relationships/image" Target="../media/image28.png"/><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c:explosion val="0"/>
          <c:dPt>
            <c:idx val="0"/>
            <c:bubble3D val="0"/>
            <c:explosion val="5"/>
            <c:spPr>
              <a:blipFill dpi="0" rotWithShape="1">
                <a:blip xmlns:r="http://schemas.openxmlformats.org/officeDocument/2006/relationships" r:embed="rId2"/>
                <a:srcRect/>
                <a:tile tx="0" ty="0" sx="100000" sy="99000" flip="none" algn="r"/>
              </a:blipFill>
              <a:ln w="19050">
                <a:solidFill>
                  <a:schemeClr val="lt1"/>
                </a:solidFill>
              </a:ln>
              <a:effectLst/>
            </c:spPr>
          </c:dPt>
          <c:dPt>
            <c:idx val="1"/>
            <c:bubble3D val="0"/>
            <c:explosion val="1"/>
            <c:spPr>
              <a:solidFill>
                <a:schemeClr val="bg2">
                  <a:lumMod val="90000"/>
                </a:schemeClr>
              </a:solidFill>
              <a:ln w="19050">
                <a:solidFill>
                  <a:schemeClr val="lt1"/>
                </a:solidFill>
              </a:ln>
              <a:effectLst/>
            </c:spPr>
          </c:dPt>
          <c:dPt>
            <c:idx val="2"/>
            <c:bubble3D val="0"/>
            <c:spPr>
              <a:solidFill>
                <a:srgbClr val="647C62"/>
              </a:solidFill>
              <a:ln w="19050">
                <a:solidFill>
                  <a:schemeClr val="lt1"/>
                </a:solidFill>
              </a:ln>
              <a:effectLst/>
            </c:spPr>
          </c:dPt>
          <c:dLbls>
            <c:delete val="1"/>
          </c:dLbls>
          <c:cat>
            <c:strRef>
              <c:f>Sheet1!$A$2:$A$4</c:f>
              <c:strCache>
                <c:ptCount val="3"/>
                <c:pt idx="0">
                  <c:v>高价值</c:v>
                </c:pt>
                <c:pt idx="1">
                  <c:v>中价值</c:v>
                </c:pt>
                <c:pt idx="2">
                  <c:v>低价值</c:v>
                </c:pt>
              </c:strCache>
            </c:strRef>
          </c:cat>
          <c:val>
            <c:numRef>
              <c:f>Sheet1!$B$2:$B$4</c:f>
              <c:numCache>
                <c:formatCode>General</c:formatCode>
                <c:ptCount val="3"/>
                <c:pt idx="0">
                  <c:v>8.2</c:v>
                </c:pt>
                <c:pt idx="1">
                  <c:v>3.2</c:v>
                </c:pt>
                <c:pt idx="2">
                  <c:v>1.4</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方正隶变_GBK" panose="03000509000000000000" pitchFamily="65" charset="-122"/>
              <a:ea typeface="方正隶变_GBK" panose="03000509000000000000" pitchFamily="65" charset="-122"/>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bg1">
                <a:lumMod val="85000"/>
              </a:schemeClr>
            </a:solidFill>
            <a:ln>
              <a:noFill/>
            </a:ln>
          </c:spPr>
          <c:invertIfNegative val="0"/>
          <c:dLbls>
            <c:dLbl>
              <c:idx val="0"/>
              <c:layout/>
              <c:dLblPos val="outEnd"/>
              <c:showLegendKey val="0"/>
              <c:showVal val="1"/>
              <c:showCatName val="0"/>
              <c:showSerName val="0"/>
              <c:showPercent val="0"/>
              <c:showBubbleSize val="0"/>
              <c:extLst>
                <c:ext xmlns:c15="http://schemas.microsoft.com/office/drawing/2012/chart" uri="{CE6537A1-D6FC-4f65-9D91-7224C49458BB}"/>
              </c:extLst>
            </c:dLbl>
            <c:dLbl>
              <c:idx val="1"/>
              <c:layout/>
              <c:dLblPos val="outEnd"/>
              <c:showLegendKey val="0"/>
              <c:showVal val="1"/>
              <c:showCatName val="0"/>
              <c:showSerName val="0"/>
              <c:showPercent val="0"/>
              <c:showBubbleSize val="0"/>
              <c:extLst>
                <c:ext xmlns:c15="http://schemas.microsoft.com/office/drawing/2012/chart" uri="{CE6537A1-D6FC-4f65-9D91-7224C49458BB}"/>
              </c:extLst>
            </c:dLbl>
            <c:dLbl>
              <c:idx val="2"/>
              <c:delete val="1"/>
            </c:dLbl>
            <c:dLbl>
              <c:idx val="3"/>
              <c:delete val="1"/>
            </c:dLbl>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tx1">
                        <a:lumMod val="65000"/>
                        <a:lumOff val="35000"/>
                      </a:schemeClr>
                    </a:solidFill>
                    <a:latin typeface="+mn-lt"/>
                    <a:ea typeface="+mn-ea"/>
                    <a:cs typeface="+mn-cs"/>
                  </a:defRPr>
                </a:pPr>
              </a:p>
            </c:txPr>
            <c:dLblPos val="outEnd"/>
            <c:showLegendKey val="0"/>
            <c:showVal val="0"/>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PROJECT 1</c:v>
                </c:pt>
                <c:pt idx="1">
                  <c:v>PROJECT 2</c:v>
                </c:pt>
                <c:pt idx="2">
                  <c:v>PROJECT 3</c:v>
                </c:pt>
                <c:pt idx="3">
                  <c:v>PROJECT 3</c:v>
                </c:pt>
              </c:strCache>
            </c:strRef>
          </c:cat>
          <c:val>
            <c:numRef>
              <c:f>Sheet1!$B$2:$B$5</c:f>
              <c:numCache>
                <c:formatCode>General</c:formatCode>
                <c:ptCount val="4"/>
                <c:pt idx="0">
                  <c:v>100</c:v>
                </c:pt>
                <c:pt idx="1">
                  <c:v>90</c:v>
                </c:pt>
                <c:pt idx="2">
                  <c:v>50</c:v>
                </c:pt>
                <c:pt idx="3">
                  <c:v>50</c:v>
                </c:pt>
              </c:numCache>
            </c:numRef>
          </c:val>
        </c:ser>
        <c:ser>
          <c:idx val="1"/>
          <c:order val="1"/>
          <c:tx>
            <c:strRef>
              <c:f>Sheet1!$C$1</c:f>
              <c:strCache>
                <c:ptCount val="1"/>
                <c:pt idx="0">
                  <c:v>Series 2</c:v>
                </c:pt>
              </c:strCache>
            </c:strRef>
          </c:tx>
          <c:spPr>
            <a:solidFill>
              <a:srgbClr val="60745A">
                <a:alpha val="50000"/>
              </a:srgbClr>
            </a:solidFill>
          </c:spPr>
          <c:invertIfNegative val="0"/>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rgbClr val="60745A"/>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PROJECT 1</c:v>
                </c:pt>
                <c:pt idx="1">
                  <c:v>PROJECT 2</c:v>
                </c:pt>
                <c:pt idx="2">
                  <c:v>PROJECT 3</c:v>
                </c:pt>
                <c:pt idx="3">
                  <c:v>PROJECT 3</c:v>
                </c:pt>
              </c:strCache>
            </c:strRef>
          </c:cat>
          <c:val>
            <c:numRef>
              <c:f>Sheet1!$C$2:$C$5</c:f>
              <c:numCache>
                <c:formatCode>General</c:formatCode>
                <c:ptCount val="4"/>
                <c:pt idx="0">
                  <c:v>90</c:v>
                </c:pt>
                <c:pt idx="1">
                  <c:v>75</c:v>
                </c:pt>
                <c:pt idx="2">
                  <c:v>100</c:v>
                </c:pt>
                <c:pt idx="3">
                  <c:v>100</c:v>
                </c:pt>
              </c:numCache>
            </c:numRef>
          </c:val>
        </c:ser>
        <c:ser>
          <c:idx val="2"/>
          <c:order val="2"/>
          <c:tx>
            <c:strRef>
              <c:f>Sheet1!$D$1</c:f>
              <c:strCache>
                <c:ptCount val="1"/>
                <c:pt idx="0">
                  <c:v>Series 3</c:v>
                </c:pt>
              </c:strCache>
            </c:strRef>
          </c:tx>
          <c:spPr>
            <a:solidFill>
              <a:srgbClr val="D5DDBF">
                <a:alpha val="50000"/>
              </a:srgbClr>
            </a:solidFill>
            <a:effectLst/>
          </c:spPr>
          <c:invertIfNegative val="0"/>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accent3"/>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PROJECT 1</c:v>
                </c:pt>
                <c:pt idx="1">
                  <c:v>PROJECT 2</c:v>
                </c:pt>
                <c:pt idx="2">
                  <c:v>PROJECT 3</c:v>
                </c:pt>
                <c:pt idx="3">
                  <c:v>PROJECT 3</c:v>
                </c:pt>
              </c:strCache>
            </c:strRef>
          </c:cat>
          <c:val>
            <c:numRef>
              <c:f>Sheet1!$D$2:$D$5</c:f>
              <c:numCache>
                <c:formatCode>General</c:formatCode>
                <c:ptCount val="4"/>
                <c:pt idx="0">
                  <c:v>50</c:v>
                </c:pt>
                <c:pt idx="1">
                  <c:v>65</c:v>
                </c:pt>
                <c:pt idx="2">
                  <c:v>75</c:v>
                </c:pt>
                <c:pt idx="3">
                  <c:v>75</c:v>
                </c:pt>
              </c:numCache>
            </c:numRef>
          </c:val>
        </c:ser>
        <c:dLbls>
          <c:showLegendKey val="0"/>
          <c:showVal val="0"/>
          <c:showCatName val="0"/>
          <c:showSerName val="0"/>
          <c:showPercent val="0"/>
          <c:showBubbleSize val="0"/>
        </c:dLbls>
        <c:gapWidth val="351"/>
        <c:axId val="479472560"/>
        <c:axId val="479461920"/>
      </c:barChart>
      <c:catAx>
        <c:axId val="479472560"/>
        <c:scaling>
          <c:orientation val="minMax"/>
        </c:scaling>
        <c:delete val="1"/>
        <c:axPos val="b"/>
        <c:numFmt formatCode="General" sourceLinked="0"/>
        <c:majorTickMark val="out"/>
        <c:minorTickMark val="none"/>
        <c:tickLblPos val="nextTo"/>
        <c:txPr>
          <a:bodyPr rot="-60000000" spcFirstLastPara="0" vertOverflow="ellipsis" vert="horz" wrap="square" anchor="ctr" anchorCtr="1"/>
          <a:lstStyle/>
          <a:p>
            <a:pPr>
              <a:defRPr lang="zh-CN" sz="1200" b="1" i="0" u="none" strike="noStrike" kern="1200" baseline="0">
                <a:solidFill>
                  <a:schemeClr val="tx1">
                    <a:lumMod val="65000"/>
                    <a:lumOff val="35000"/>
                  </a:schemeClr>
                </a:solidFill>
                <a:latin typeface="+mn-lt"/>
                <a:ea typeface="+mn-ea"/>
                <a:cs typeface="+mn-cs"/>
              </a:defRPr>
            </a:pPr>
          </a:p>
        </c:txPr>
        <c:crossAx val="479461920"/>
        <c:crosses val="autoZero"/>
        <c:auto val="1"/>
        <c:lblAlgn val="ctr"/>
        <c:lblOffset val="100"/>
        <c:noMultiLvlLbl val="0"/>
      </c:catAx>
      <c:valAx>
        <c:axId val="479461920"/>
        <c:scaling>
          <c:orientation val="minMax"/>
        </c:scaling>
        <c:delete val="0"/>
        <c:axPos val="l"/>
        <c:majorGridlines>
          <c:spPr>
            <a:ln w="6350" cap="flat" cmpd="sng" algn="ctr">
              <a:solidFill>
                <a:prstClr val="white">
                  <a:lumMod val="85000"/>
                  <a:alpha val="48000"/>
                </a:prstClr>
              </a:solidFill>
              <a:prstDash val="solid"/>
              <a:round/>
            </a:ln>
          </c:spPr>
        </c:majorGridlines>
        <c:numFmt formatCode="General" sourceLinked="0"/>
        <c:majorTickMark val="none"/>
        <c:minorTickMark val="in"/>
        <c:tickLblPos val="low"/>
        <c:spPr>
          <a:noFill/>
          <a:ln w="6350" cap="flat" cmpd="sng" algn="ctr">
            <a:solidFill>
              <a:schemeClr val="bg1">
                <a:lumMod val="85000"/>
              </a:schemeClr>
            </a:solidFill>
            <a:prstDash val="solid"/>
            <a:round/>
          </a:ln>
        </c:spPr>
        <c:txPr>
          <a:bodyPr rot="-60000000" spcFirstLastPara="0" vertOverflow="ellipsis" vert="horz" wrap="square" anchor="ctr" anchorCtr="1"/>
          <a:lstStyle/>
          <a:p>
            <a:pPr>
              <a:defRPr lang="zh-CN" sz="1200" b="1" i="0" u="none" strike="noStrike" kern="1200" baseline="0">
                <a:solidFill>
                  <a:schemeClr val="tx1">
                    <a:lumMod val="50000"/>
                    <a:lumOff val="50000"/>
                  </a:schemeClr>
                </a:solidFill>
                <a:latin typeface="+mn-lt"/>
                <a:ea typeface="+mn-ea"/>
                <a:cs typeface="+mn-cs"/>
              </a:defRPr>
            </a:pPr>
          </a:p>
        </c:txPr>
        <c:crossAx val="479472560"/>
        <c:crosses val="autoZero"/>
        <c:crossBetween val="between"/>
      </c:valAx>
    </c:plotArea>
    <c:plotVisOnly val="1"/>
    <c:dispBlanksAs val="gap"/>
    <c:showDLblsOverMax val="0"/>
  </c:chart>
  <c:txPr>
    <a:bodyPr/>
    <a:lstStyle/>
    <a:p>
      <a:pPr>
        <a:defRPr lang="zh-CN" sz="1200" b="1">
          <a:solidFill>
            <a:schemeClr val="tx1">
              <a:lumMod val="65000"/>
              <a:lumOff val="35000"/>
            </a:schemeClr>
          </a:solidFill>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s>
</file>

<file path=ppt/drawings/_rels/vmlDrawing2.vml.rels><?xml version="1.0" encoding="UTF-8" standalone="yes"?>
<Relationships xmlns="http://schemas.openxmlformats.org/package/2006/relationships"><Relationship Id="rId4" Type="http://schemas.openxmlformats.org/officeDocument/2006/relationships/image" Target="../media/image37.wmf"/><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A367C1-AEF3-40A1-AC3D-967F0F904B3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7716C5-3AC7-482D-B93F-BE47BDD4D1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猪七爷素材淘宝店https://shop149141837.taobao.com</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716C5-3AC7-482D-B93F-BE47BDD4D1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4E568A7-401D-405B-8CA4-81BD6F79D41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829D8-2CD3-4F0E-B981-E4C64DCFF3F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E568A7-401D-405B-8CA4-81BD6F79D41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829D8-2CD3-4F0E-B981-E4C64DCFF3F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E568A7-401D-405B-8CA4-81BD6F79D41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829D8-2CD3-4F0E-B981-E4C64DCFF3F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E568A7-401D-405B-8CA4-81BD6F79D41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829D8-2CD3-4F0E-B981-E4C64DCFF3F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4E568A7-401D-405B-8CA4-81BD6F79D41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829D8-2CD3-4F0E-B981-E4C64DCFF3F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4E568A7-401D-405B-8CA4-81BD6F79D41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7829D8-2CD3-4F0E-B981-E4C64DCFF3F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4E568A7-401D-405B-8CA4-81BD6F79D41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27829D8-2CD3-4F0E-B981-E4C64DCFF3F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4E568A7-401D-405B-8CA4-81BD6F79D41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27829D8-2CD3-4F0E-B981-E4C64DCFF3F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4E568A7-401D-405B-8CA4-81BD6F79D41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27829D8-2CD3-4F0E-B981-E4C64DCFF3F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4E568A7-401D-405B-8CA4-81BD6F79D41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7829D8-2CD3-4F0E-B981-E4C64DCFF3F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4E568A7-401D-405B-8CA4-81BD6F79D41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7829D8-2CD3-4F0E-B981-E4C64DCFF3F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E568A7-401D-405B-8CA4-81BD6F79D41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7829D8-2CD3-4F0E-B981-E4C64DCFF3F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6" Type="http://schemas.openxmlformats.org/officeDocument/2006/relationships/notesSlide" Target="../notesSlides/notesSlide1.xml"/><Relationship Id="rId15" Type="http://schemas.openxmlformats.org/officeDocument/2006/relationships/slideLayout" Target="../slideLayouts/slideLayout1.xml"/><Relationship Id="rId14" Type="http://schemas.openxmlformats.org/officeDocument/2006/relationships/image" Target="../media/image12.png"/><Relationship Id="rId13" Type="http://schemas.microsoft.com/office/2007/relationships/media" Target="../media/media1.mp3"/><Relationship Id="rId12" Type="http://schemas.openxmlformats.org/officeDocument/2006/relationships/audio" Target="../media/media1.mp3"/><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9" Type="http://schemas.openxmlformats.org/officeDocument/2006/relationships/vmlDrawing" Target="../drawings/vmlDrawing1.vml"/><Relationship Id="rId8" Type="http://schemas.openxmlformats.org/officeDocument/2006/relationships/slideLayout" Target="../slideLayouts/slideLayout2.xml"/><Relationship Id="rId7" Type="http://schemas.openxmlformats.org/officeDocument/2006/relationships/image" Target="../media/image31.wmf"/><Relationship Id="rId6" Type="http://schemas.openxmlformats.org/officeDocument/2006/relationships/oleObject" Target="../embeddings/oleObject3.bin"/><Relationship Id="rId5" Type="http://schemas.openxmlformats.org/officeDocument/2006/relationships/image" Target="../media/image30.wmf"/><Relationship Id="rId4" Type="http://schemas.openxmlformats.org/officeDocument/2006/relationships/oleObject" Target="../embeddings/oleObject2.bin"/><Relationship Id="rId3" Type="http://schemas.openxmlformats.org/officeDocument/2006/relationships/image" Target="../media/image29.wmf"/><Relationship Id="rId2" Type="http://schemas.openxmlformats.org/officeDocument/2006/relationships/oleObject" Target="../embeddings/oleObject1.bin"/><Relationship Id="rId1"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chart" Target="../charts/char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jpeg"/><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9" Type="http://schemas.openxmlformats.org/officeDocument/2006/relationships/image" Target="../media/image37.wmf"/><Relationship Id="rId8" Type="http://schemas.openxmlformats.org/officeDocument/2006/relationships/oleObject" Target="../embeddings/oleObject7.bin"/><Relationship Id="rId7" Type="http://schemas.openxmlformats.org/officeDocument/2006/relationships/image" Target="../media/image36.wmf"/><Relationship Id="rId6" Type="http://schemas.openxmlformats.org/officeDocument/2006/relationships/oleObject" Target="../embeddings/oleObject6.bin"/><Relationship Id="rId5" Type="http://schemas.openxmlformats.org/officeDocument/2006/relationships/image" Target="../media/image35.wmf"/><Relationship Id="rId4" Type="http://schemas.openxmlformats.org/officeDocument/2006/relationships/oleObject" Target="../embeddings/oleObject5.bin"/><Relationship Id="rId3" Type="http://schemas.openxmlformats.org/officeDocument/2006/relationships/image" Target="../media/image34.wmf"/><Relationship Id="rId2" Type="http://schemas.openxmlformats.org/officeDocument/2006/relationships/oleObject" Target="../embeddings/oleObject4.bin"/><Relationship Id="rId11" Type="http://schemas.openxmlformats.org/officeDocument/2006/relationships/vmlDrawing" Target="../drawings/vmlDrawing2.vml"/><Relationship Id="rId10" Type="http://schemas.openxmlformats.org/officeDocument/2006/relationships/slideLayout" Target="../slideLayouts/slideLayout2.xml"/><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2.jpeg"/><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5.jpeg"/><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19.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19.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19.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38.jpeg"/><Relationship Id="rId3" Type="http://schemas.openxmlformats.org/officeDocument/2006/relationships/image" Target="../media/image43.jpeg"/><Relationship Id="rId2" Type="http://schemas.openxmlformats.org/officeDocument/2006/relationships/image" Target="../media/image44.jpeg"/><Relationship Id="rId1"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5.png"/><Relationship Id="rId1"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6.jpeg"/><Relationship Id="rId1" Type="http://schemas.openxmlformats.org/officeDocument/2006/relationships/image" Target="../media/image19.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7.jpeg"/><Relationship Id="rId3" Type="http://schemas.openxmlformats.org/officeDocument/2006/relationships/image" Target="../media/image45.jpeg"/><Relationship Id="rId2" Type="http://schemas.openxmlformats.org/officeDocument/2006/relationships/image" Target="../media/image38.jpeg"/><Relationship Id="rId1" Type="http://schemas.openxmlformats.org/officeDocument/2006/relationships/image" Target="../media/image19.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38.jpeg"/><Relationship Id="rId3" Type="http://schemas.openxmlformats.org/officeDocument/2006/relationships/image" Target="../media/image45.jpeg"/><Relationship Id="rId2" Type="http://schemas.openxmlformats.org/officeDocument/2006/relationships/image" Target="../media/image59.jpeg"/><Relationship Id="rId1"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19.png"/></Relationships>
</file>

<file path=ppt/slides/_rels/slide40.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5" Type="http://schemas.openxmlformats.org/officeDocument/2006/relationships/slideLayout" Target="../slideLayouts/slideLayout1.xml"/><Relationship Id="rId14" Type="http://schemas.openxmlformats.org/officeDocument/2006/relationships/image" Target="../media/image12.png"/><Relationship Id="rId13" Type="http://schemas.microsoft.com/office/2007/relationships/media" Target="../media/media1.mp3"/><Relationship Id="rId12" Type="http://schemas.openxmlformats.org/officeDocument/2006/relationships/audio" Target="../media/media1.mp3"/><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 Id="rId3" Type="http://schemas.openxmlformats.org/officeDocument/2006/relationships/image" Target="../media/image20.jpeg"/><Relationship Id="rId2" Type="http://schemas.openxmlformats.org/officeDocument/2006/relationships/image" Target="../media/image21.jpeg"/><Relationship Id="rId1" Type="http://schemas.openxmlformats.org/officeDocument/2006/relationships/image" Target="../media/image19.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image" Target="../media/image19.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hdphoto2.wdp"/><Relationship Id="rId2" Type="http://schemas.openxmlformats.org/officeDocument/2006/relationships/image" Target="../media/image25.png"/><Relationship Id="rId1" Type="http://schemas.openxmlformats.org/officeDocument/2006/relationships/image" Target="../media/image19.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sp>
        <p:nvSpPr>
          <p:cNvPr id="5" name="矩形 4"/>
          <p:cNvSpPr/>
          <p:nvPr/>
        </p:nvSpPr>
        <p:spPr>
          <a:xfrm>
            <a:off x="292101" y="236743"/>
            <a:ext cx="11620500" cy="6379957"/>
          </a:xfrm>
          <a:prstGeom prst="rect">
            <a:avLst/>
          </a:prstGeom>
          <a:noFill/>
          <a:ln w="57150">
            <a:solidFill>
              <a:srgbClr val="D5DD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357" y="4477109"/>
            <a:ext cx="1006591" cy="1939974"/>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919" y="5524616"/>
            <a:ext cx="3055551" cy="1311581"/>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3492" y="5794063"/>
            <a:ext cx="1890677" cy="1042134"/>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93348" y="3848378"/>
            <a:ext cx="1339029" cy="1518989"/>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21857" y="5976166"/>
            <a:ext cx="1801404" cy="881834"/>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278"/>
            <a:ext cx="2203131" cy="2032840"/>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94353" y="4874708"/>
            <a:ext cx="2401517" cy="2428807"/>
          </a:xfrm>
          <a:prstGeom prst="rect">
            <a:avLst/>
          </a:prstGeom>
        </p:spPr>
      </p:pic>
      <p:pic>
        <p:nvPicPr>
          <p:cNvPr id="13" name="图片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13226" y="-279426"/>
            <a:ext cx="2478774" cy="2001197"/>
          </a:xfrm>
          <a:prstGeom prst="rect">
            <a:avLst/>
          </a:prstGeom>
        </p:spPr>
      </p:pic>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331199" y="6180407"/>
            <a:ext cx="1917081" cy="675314"/>
          </a:xfrm>
          <a:prstGeom prst="rect">
            <a:avLst/>
          </a:prstGeom>
        </p:spPr>
      </p:pic>
      <p:pic>
        <p:nvPicPr>
          <p:cNvPr id="15" name="图片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075289">
            <a:off x="2383708" y="2475439"/>
            <a:ext cx="5843395" cy="3806049"/>
          </a:xfrm>
          <a:prstGeom prst="rect">
            <a:avLst/>
          </a:prstGeom>
        </p:spPr>
      </p:pic>
      <p:sp>
        <p:nvSpPr>
          <p:cNvPr id="20" name="任意多边形 19"/>
          <p:cNvSpPr/>
          <p:nvPr/>
        </p:nvSpPr>
        <p:spPr>
          <a:xfrm>
            <a:off x="3934282" y="1685225"/>
            <a:ext cx="4699000" cy="3247497"/>
          </a:xfrm>
          <a:custGeom>
            <a:avLst/>
            <a:gdLst>
              <a:gd name="connsiteX0" fmla="*/ 167179 w 4699000"/>
              <a:gd name="connsiteY0" fmla="*/ 194097 h 3247497"/>
              <a:gd name="connsiteX1" fmla="*/ 167179 w 4699000"/>
              <a:gd name="connsiteY1" fmla="*/ 3071991 h 3247497"/>
              <a:gd name="connsiteX2" fmla="*/ 4532573 w 4699000"/>
              <a:gd name="connsiteY2" fmla="*/ 3071991 h 3247497"/>
              <a:gd name="connsiteX3" fmla="*/ 4532573 w 4699000"/>
              <a:gd name="connsiteY3" fmla="*/ 194097 h 3247497"/>
              <a:gd name="connsiteX4" fmla="*/ 0 w 4699000"/>
              <a:gd name="connsiteY4" fmla="*/ 0 h 3247497"/>
              <a:gd name="connsiteX5" fmla="*/ 4699000 w 4699000"/>
              <a:gd name="connsiteY5" fmla="*/ 0 h 3247497"/>
              <a:gd name="connsiteX6" fmla="*/ 4699000 w 4699000"/>
              <a:gd name="connsiteY6" fmla="*/ 3247497 h 3247497"/>
              <a:gd name="connsiteX7" fmla="*/ 0 w 4699000"/>
              <a:gd name="connsiteY7" fmla="*/ 3247497 h 324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99000" h="3247497">
                <a:moveTo>
                  <a:pt x="167179" y="194097"/>
                </a:moveTo>
                <a:lnTo>
                  <a:pt x="167179" y="3071991"/>
                </a:lnTo>
                <a:lnTo>
                  <a:pt x="4532573" y="3071991"/>
                </a:lnTo>
                <a:lnTo>
                  <a:pt x="4532573" y="194097"/>
                </a:lnTo>
                <a:close/>
                <a:moveTo>
                  <a:pt x="0" y="0"/>
                </a:moveTo>
                <a:lnTo>
                  <a:pt x="4699000" y="0"/>
                </a:lnTo>
                <a:lnTo>
                  <a:pt x="4699000" y="3247497"/>
                </a:lnTo>
                <a:lnTo>
                  <a:pt x="0" y="3247497"/>
                </a:lnTo>
                <a:close/>
              </a:path>
            </a:pathLst>
          </a:custGeom>
          <a:solidFill>
            <a:srgbClr val="60745A"/>
          </a:solidFill>
          <a:ln>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984182" y="1459363"/>
            <a:ext cx="3679574" cy="3699219"/>
          </a:xfrm>
          <a:prstGeom prst="rect">
            <a:avLst/>
          </a:prstGeom>
        </p:spPr>
      </p:pic>
      <p:sp>
        <p:nvSpPr>
          <p:cNvPr id="21" name="文本框 20"/>
          <p:cNvSpPr txBox="1"/>
          <p:nvPr/>
        </p:nvSpPr>
        <p:spPr>
          <a:xfrm>
            <a:off x="5486236" y="2787708"/>
            <a:ext cx="2933700" cy="830997"/>
          </a:xfrm>
          <a:prstGeom prst="rect">
            <a:avLst/>
          </a:prstGeom>
          <a:noFill/>
        </p:spPr>
        <p:txBody>
          <a:bodyPr wrap="square" rtlCol="0">
            <a:spAutoFit/>
          </a:bodyPr>
          <a:lstStyle/>
          <a:p>
            <a:r>
              <a:rPr lang="zh-CN" altLang="en-US" sz="4800" smtClean="0">
                <a:solidFill>
                  <a:srgbClr val="60745A"/>
                </a:solidFill>
                <a:latin typeface="南宋书局体" panose="02000000000000000000" pitchFamily="2" charset="-122"/>
                <a:ea typeface="南宋书局体" panose="02000000000000000000" pitchFamily="2" charset="-122"/>
              </a:rPr>
              <a:t>唯美鲜花</a:t>
            </a:r>
            <a:endParaRPr lang="zh-CN" altLang="en-US" sz="4800">
              <a:solidFill>
                <a:srgbClr val="60745A"/>
              </a:solidFill>
              <a:latin typeface="南宋书局体" panose="02000000000000000000" pitchFamily="2" charset="-122"/>
              <a:ea typeface="南宋书局体" panose="02000000000000000000" pitchFamily="2" charset="-122"/>
            </a:endParaRPr>
          </a:p>
        </p:txBody>
      </p:sp>
      <p:sp>
        <p:nvSpPr>
          <p:cNvPr id="22" name="文本框 21"/>
          <p:cNvSpPr txBox="1"/>
          <p:nvPr/>
        </p:nvSpPr>
        <p:spPr>
          <a:xfrm>
            <a:off x="5553243" y="3528399"/>
            <a:ext cx="3403074" cy="400110"/>
          </a:xfrm>
          <a:prstGeom prst="rect">
            <a:avLst/>
          </a:prstGeom>
          <a:noFill/>
        </p:spPr>
        <p:txBody>
          <a:bodyPr wrap="square" rtlCol="0">
            <a:spAutoFit/>
          </a:bodyPr>
          <a:lstStyle/>
          <a:p>
            <a:r>
              <a:rPr lang="en-US" altLang="zh-CN" sz="2000" smtClean="0">
                <a:solidFill>
                  <a:srgbClr val="60745A"/>
                </a:solidFill>
              </a:rPr>
              <a:t>WEI MEI XIAN HUA PPT</a:t>
            </a:r>
            <a:endParaRPr lang="zh-CN" altLang="en-US" sz="2000">
              <a:solidFill>
                <a:srgbClr val="60745A"/>
              </a:solidFill>
            </a:endParaRPr>
          </a:p>
        </p:txBody>
      </p:sp>
      <p:sp>
        <p:nvSpPr>
          <p:cNvPr id="23" name="文本框 22"/>
          <p:cNvSpPr txBox="1"/>
          <p:nvPr/>
        </p:nvSpPr>
        <p:spPr>
          <a:xfrm>
            <a:off x="5995061" y="2208486"/>
            <a:ext cx="1999108" cy="707886"/>
          </a:xfrm>
          <a:prstGeom prst="rect">
            <a:avLst/>
          </a:prstGeom>
          <a:noFill/>
        </p:spPr>
        <p:txBody>
          <a:bodyPr wrap="square" rtlCol="0">
            <a:spAutoFit/>
          </a:bodyPr>
          <a:lstStyle/>
          <a:p>
            <a:r>
              <a:rPr lang="en-US" altLang="zh-CN" sz="4000" smtClean="0">
                <a:solidFill>
                  <a:srgbClr val="60745A"/>
                </a:solidFill>
                <a:latin typeface="Jokerman" panose="04090605060D06020702" pitchFamily="82" charset="0"/>
              </a:rPr>
              <a:t>LOGO</a:t>
            </a:r>
            <a:endParaRPr lang="zh-CN" altLang="en-US" sz="4000">
              <a:solidFill>
                <a:srgbClr val="60745A"/>
              </a:solidFill>
              <a:latin typeface="Jokerman" panose="04090605060D06020702" pitchFamily="82" charset="0"/>
            </a:endParaRPr>
          </a:p>
        </p:txBody>
      </p:sp>
      <p:sp>
        <p:nvSpPr>
          <p:cNvPr id="24" name="文本框 23"/>
          <p:cNvSpPr txBox="1"/>
          <p:nvPr/>
        </p:nvSpPr>
        <p:spPr>
          <a:xfrm>
            <a:off x="4162214" y="523685"/>
            <a:ext cx="5959066" cy="830997"/>
          </a:xfrm>
          <a:prstGeom prst="rect">
            <a:avLst/>
          </a:prstGeom>
          <a:noFill/>
        </p:spPr>
        <p:txBody>
          <a:bodyPr wrap="square" rtlCol="0">
            <a:spAutoFit/>
          </a:bodyPr>
          <a:lstStyle/>
          <a:p>
            <a:r>
              <a:rPr lang="en-US" altLang="zh-CN" sz="4800" smtClean="0">
                <a:solidFill>
                  <a:srgbClr val="60745A"/>
                </a:solidFill>
                <a:latin typeface="Algerian" panose="04020705040A02060702" pitchFamily="82" charset="0"/>
              </a:rPr>
              <a:t>Flower shop</a:t>
            </a:r>
            <a:endParaRPr lang="zh-CN" altLang="en-US" sz="4800">
              <a:solidFill>
                <a:srgbClr val="60745A"/>
              </a:solidFill>
              <a:latin typeface="Algerian" panose="04020705040A02060702" pitchFamily="82" charset="0"/>
            </a:endParaRPr>
          </a:p>
        </p:txBody>
      </p:sp>
      <p:pic>
        <p:nvPicPr>
          <p:cNvPr id="2" name="人间四月天电视剧 - 雪花的快乐 - 笛子吉他版纯音乐">
            <a:hlinkClick r:id="" action="ppaction://media"/>
          </p:cNvPr>
          <p:cNvPicPr>
            <a:picLocks noChangeAspect="1"/>
          </p:cNvPicPr>
          <p:nvPr>
            <a:audioFile r:link="rId12"/>
            <p:extLst>
              <p:ext uri="{DAA4B4D4-6D71-4841-9C94-3DE7FCFB9230}">
                <p14:media xmlns:p14="http://schemas.microsoft.com/office/powerpoint/2010/main" r:embed="rId13"/>
              </p:ext>
            </p:extLst>
          </p:nvPr>
        </p:nvPicPr>
        <p:blipFill>
          <a:blip r:embed="rId14"/>
          <a:stretch>
            <a:fillRect/>
          </a:stretch>
        </p:blipFill>
        <p:spPr>
          <a:xfrm>
            <a:off x="8633282" y="-1294444"/>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1" presetClass="entr" presetSubtype="1"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2000"/>
                                        <p:tgtEl>
                                          <p:spTgt spid="5"/>
                                        </p:tgtEl>
                                      </p:cBhvr>
                                    </p:animEffect>
                                  </p:childTnLst>
                                </p:cTn>
                              </p:par>
                            </p:childTnLst>
                          </p:cTn>
                        </p:par>
                        <p:par>
                          <p:cTn id="11" fill="hold">
                            <p:stCondLst>
                              <p:cond delay="2000"/>
                            </p:stCondLst>
                            <p:childTnLst>
                              <p:par>
                                <p:cTn id="12" presetID="47" presetClass="entr" presetSubtype="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25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50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75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75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par>
                                <p:cTn id="37" presetID="2" presetClass="entr" presetSubtype="8" fill="hold" nodeType="withEffect">
                                  <p:stCondLst>
                                    <p:cond delay="100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0-#ppt_w/2"/>
                                          </p:val>
                                        </p:tav>
                                        <p:tav tm="100000">
                                          <p:val>
                                            <p:strVal val="#ppt_x"/>
                                          </p:val>
                                        </p:tav>
                                      </p:tavLst>
                                    </p:anim>
                                    <p:anim calcmode="lin" valueType="num">
                                      <p:cBhvr additive="base">
                                        <p:cTn id="40" dur="500" fill="hold"/>
                                        <p:tgtEl>
                                          <p:spTgt spid="6"/>
                                        </p:tgtEl>
                                        <p:attrNameLst>
                                          <p:attrName>ppt_y</p:attrName>
                                        </p:attrNameLst>
                                      </p:cBhvr>
                                      <p:tavLst>
                                        <p:tav tm="0">
                                          <p:val>
                                            <p:strVal val="#ppt_y"/>
                                          </p:val>
                                        </p:tav>
                                        <p:tav tm="100000">
                                          <p:val>
                                            <p:strVal val="#ppt_y"/>
                                          </p:val>
                                        </p:tav>
                                      </p:tavLst>
                                    </p:anim>
                                  </p:childTnLst>
                                </p:cTn>
                              </p:par>
                              <p:par>
                                <p:cTn id="41" presetID="42" presetClass="entr" presetSubtype="0" fill="hold" nodeType="withEffect">
                                  <p:stCondLst>
                                    <p:cond delay="125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125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53" presetClass="entr" presetSubtype="16"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 fill="hold"/>
                                        <p:tgtEl>
                                          <p:spTgt spid="9"/>
                                        </p:tgtEl>
                                        <p:attrNameLst>
                                          <p:attrName>ppt_w</p:attrName>
                                        </p:attrNameLst>
                                      </p:cBhvr>
                                      <p:tavLst>
                                        <p:tav tm="0">
                                          <p:val>
                                            <p:fltVal val="0"/>
                                          </p:val>
                                        </p:tav>
                                        <p:tav tm="100000">
                                          <p:val>
                                            <p:strVal val="#ppt_w"/>
                                          </p:val>
                                        </p:tav>
                                      </p:tavLst>
                                    </p:anim>
                                    <p:anim calcmode="lin" valueType="num">
                                      <p:cBhvr>
                                        <p:cTn id="55" dur="500" fill="hold"/>
                                        <p:tgtEl>
                                          <p:spTgt spid="9"/>
                                        </p:tgtEl>
                                        <p:attrNameLst>
                                          <p:attrName>ppt_h</p:attrName>
                                        </p:attrNameLst>
                                      </p:cBhvr>
                                      <p:tavLst>
                                        <p:tav tm="0">
                                          <p:val>
                                            <p:fltVal val="0"/>
                                          </p:val>
                                        </p:tav>
                                        <p:tav tm="100000">
                                          <p:val>
                                            <p:strVal val="#ppt_h"/>
                                          </p:val>
                                        </p:tav>
                                      </p:tavLst>
                                    </p:anim>
                                    <p:animEffect transition="in" filter="fade">
                                      <p:cBhvr>
                                        <p:cTn id="56" dur="500"/>
                                        <p:tgtEl>
                                          <p:spTgt spid="9"/>
                                        </p:tgtEl>
                                      </p:cBhvr>
                                    </p:animEffect>
                                  </p:childTnLst>
                                </p:cTn>
                              </p:par>
                            </p:childTnLst>
                          </p:cTn>
                        </p:par>
                        <p:par>
                          <p:cTn id="57" fill="hold">
                            <p:stCondLst>
                              <p:cond delay="3500"/>
                            </p:stCondLst>
                            <p:childTnLst>
                              <p:par>
                                <p:cTn id="58" presetID="21"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heel(1)">
                                      <p:cBhvr>
                                        <p:cTn id="60" dur="2000"/>
                                        <p:tgtEl>
                                          <p:spTgt spid="20"/>
                                        </p:tgtEl>
                                      </p:cBhvr>
                                    </p:animEffect>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1250" fill="hold"/>
                                        <p:tgtEl>
                                          <p:spTgt spid="16"/>
                                        </p:tgtEl>
                                        <p:attrNameLst>
                                          <p:attrName>ppt_w</p:attrName>
                                        </p:attrNameLst>
                                      </p:cBhvr>
                                      <p:tavLst>
                                        <p:tav tm="0">
                                          <p:val>
                                            <p:fltVal val="0"/>
                                          </p:val>
                                        </p:tav>
                                        <p:tav tm="100000">
                                          <p:val>
                                            <p:strVal val="#ppt_w"/>
                                          </p:val>
                                        </p:tav>
                                      </p:tavLst>
                                    </p:anim>
                                    <p:anim calcmode="lin" valueType="num">
                                      <p:cBhvr>
                                        <p:cTn id="65" dur="1250" fill="hold"/>
                                        <p:tgtEl>
                                          <p:spTgt spid="16"/>
                                        </p:tgtEl>
                                        <p:attrNameLst>
                                          <p:attrName>ppt_h</p:attrName>
                                        </p:attrNameLst>
                                      </p:cBhvr>
                                      <p:tavLst>
                                        <p:tav tm="0">
                                          <p:val>
                                            <p:fltVal val="0"/>
                                          </p:val>
                                        </p:tav>
                                        <p:tav tm="100000">
                                          <p:val>
                                            <p:strVal val="#ppt_h"/>
                                          </p:val>
                                        </p:tav>
                                      </p:tavLst>
                                    </p:anim>
                                    <p:animEffect transition="in" filter="fade">
                                      <p:cBhvr>
                                        <p:cTn id="66" dur="1250"/>
                                        <p:tgtEl>
                                          <p:spTgt spid="16"/>
                                        </p:tgtEl>
                                      </p:cBhvr>
                                    </p:animEffect>
                                  </p:childTnLst>
                                </p:cTn>
                              </p:par>
                            </p:childTnLst>
                          </p:cTn>
                        </p:par>
                        <p:par>
                          <p:cTn id="67" fill="hold">
                            <p:stCondLst>
                              <p:cond delay="7000"/>
                            </p:stCondLst>
                            <p:childTnLst>
                              <p:par>
                                <p:cTn id="68" presetID="22" presetClass="entr" presetSubtype="8"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1250"/>
                                        <p:tgtEl>
                                          <p:spTgt spid="15"/>
                                        </p:tgtEl>
                                      </p:cBhvr>
                                    </p:animEffect>
                                  </p:childTnLst>
                                </p:cTn>
                              </p:par>
                            </p:childTnLst>
                          </p:cTn>
                        </p:par>
                        <p:par>
                          <p:cTn id="71" fill="hold">
                            <p:stCondLst>
                              <p:cond delay="8500"/>
                            </p:stCondLst>
                            <p:childTnLst>
                              <p:par>
                                <p:cTn id="72" presetID="55" presetClass="entr" presetSubtype="0"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p:cTn id="74" dur="1000" fill="hold"/>
                                        <p:tgtEl>
                                          <p:spTgt spid="23"/>
                                        </p:tgtEl>
                                        <p:attrNameLst>
                                          <p:attrName>ppt_w</p:attrName>
                                        </p:attrNameLst>
                                      </p:cBhvr>
                                      <p:tavLst>
                                        <p:tav tm="0">
                                          <p:val>
                                            <p:strVal val="#ppt_w*0.70"/>
                                          </p:val>
                                        </p:tav>
                                        <p:tav tm="100000">
                                          <p:val>
                                            <p:strVal val="#ppt_w"/>
                                          </p:val>
                                        </p:tav>
                                      </p:tavLst>
                                    </p:anim>
                                    <p:anim calcmode="lin" valueType="num">
                                      <p:cBhvr>
                                        <p:cTn id="75" dur="1000" fill="hold"/>
                                        <p:tgtEl>
                                          <p:spTgt spid="23"/>
                                        </p:tgtEl>
                                        <p:attrNameLst>
                                          <p:attrName>ppt_h</p:attrName>
                                        </p:attrNameLst>
                                      </p:cBhvr>
                                      <p:tavLst>
                                        <p:tav tm="0">
                                          <p:val>
                                            <p:strVal val="#ppt_h"/>
                                          </p:val>
                                        </p:tav>
                                        <p:tav tm="100000">
                                          <p:val>
                                            <p:strVal val="#ppt_h"/>
                                          </p:val>
                                        </p:tav>
                                      </p:tavLst>
                                    </p:anim>
                                    <p:animEffect transition="in" filter="fade">
                                      <p:cBhvr>
                                        <p:cTn id="76" dur="1000"/>
                                        <p:tgtEl>
                                          <p:spTgt spid="23"/>
                                        </p:tgtEl>
                                      </p:cBhvr>
                                    </p:animEffect>
                                  </p:childTnLst>
                                </p:cTn>
                              </p:par>
                            </p:childTnLst>
                          </p:cTn>
                        </p:par>
                        <p:par>
                          <p:cTn id="77" fill="hold">
                            <p:stCondLst>
                              <p:cond delay="950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21"/>
                                        </p:tgtEl>
                                        <p:attrNameLst>
                                          <p:attrName>style.visibility</p:attrName>
                                        </p:attrNameLst>
                                      </p:cBhvr>
                                      <p:to>
                                        <p:strVal val="visible"/>
                                      </p:to>
                                    </p:set>
                                    <p:anim calcmode="lin" valueType="num">
                                      <p:cBhvr>
                                        <p:cTn id="80"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21"/>
                                        </p:tgtEl>
                                        <p:attrNameLst>
                                          <p:attrName>ppt_y</p:attrName>
                                        </p:attrNameLst>
                                      </p:cBhvr>
                                      <p:tavLst>
                                        <p:tav tm="0">
                                          <p:val>
                                            <p:strVal val="#ppt_y"/>
                                          </p:val>
                                        </p:tav>
                                        <p:tav tm="100000">
                                          <p:val>
                                            <p:strVal val="#ppt_y"/>
                                          </p:val>
                                        </p:tav>
                                      </p:tavLst>
                                    </p:anim>
                                    <p:anim calcmode="lin" valueType="num">
                                      <p:cBhvr>
                                        <p:cTn id="82"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21"/>
                                        </p:tgtEl>
                                      </p:cBhvr>
                                    </p:animEffect>
                                  </p:childTnLst>
                                </p:cTn>
                              </p:par>
                            </p:childTnLst>
                          </p:cTn>
                        </p:par>
                        <p:par>
                          <p:cTn id="85" fill="hold">
                            <p:stCondLst>
                              <p:cond delay="10901"/>
                            </p:stCondLst>
                            <p:childTnLst>
                              <p:par>
                                <p:cTn id="86" presetID="42" presetClass="entr" presetSubtype="0" fill="hold" grpId="0" nodeType="after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1000"/>
                                        <p:tgtEl>
                                          <p:spTgt spid="22"/>
                                        </p:tgtEl>
                                      </p:cBhvr>
                                    </p:animEffect>
                                    <p:anim calcmode="lin" valueType="num">
                                      <p:cBhvr>
                                        <p:cTn id="89" dur="1000" fill="hold"/>
                                        <p:tgtEl>
                                          <p:spTgt spid="22"/>
                                        </p:tgtEl>
                                        <p:attrNameLst>
                                          <p:attrName>ppt_x</p:attrName>
                                        </p:attrNameLst>
                                      </p:cBhvr>
                                      <p:tavLst>
                                        <p:tav tm="0">
                                          <p:val>
                                            <p:strVal val="#ppt_x"/>
                                          </p:val>
                                        </p:tav>
                                        <p:tav tm="100000">
                                          <p:val>
                                            <p:strVal val="#ppt_x"/>
                                          </p:val>
                                        </p:tav>
                                      </p:tavLst>
                                    </p:anim>
                                    <p:anim calcmode="lin" valueType="num">
                                      <p:cBhvr>
                                        <p:cTn id="90" dur="1000" fill="hold"/>
                                        <p:tgtEl>
                                          <p:spTgt spid="22"/>
                                        </p:tgtEl>
                                        <p:attrNameLst>
                                          <p:attrName>ppt_y</p:attrName>
                                        </p:attrNameLst>
                                      </p:cBhvr>
                                      <p:tavLst>
                                        <p:tav tm="0">
                                          <p:val>
                                            <p:strVal val="#ppt_y+.1"/>
                                          </p:val>
                                        </p:tav>
                                        <p:tav tm="100000">
                                          <p:val>
                                            <p:strVal val="#ppt_y"/>
                                          </p:val>
                                        </p:tav>
                                      </p:tavLst>
                                    </p:anim>
                                  </p:childTnLst>
                                </p:cTn>
                              </p:par>
                            </p:childTnLst>
                          </p:cTn>
                        </p:par>
                        <p:par>
                          <p:cTn id="91" fill="hold">
                            <p:stCondLst>
                              <p:cond delay="11901"/>
                            </p:stCondLst>
                            <p:childTnLst>
                              <p:par>
                                <p:cTn id="92" presetID="2" presetClass="entr" presetSubtype="1" fill="hold" grpId="0" nodeType="afterEffect">
                                  <p:stCondLst>
                                    <p:cond delay="0"/>
                                  </p:stCondLst>
                                  <p:iterate type="lt">
                                    <p:tmPct val="16000"/>
                                  </p:iterate>
                                  <p:childTnLst>
                                    <p:set>
                                      <p:cBhvr>
                                        <p:cTn id="93" dur="1" fill="hold">
                                          <p:stCondLst>
                                            <p:cond delay="0"/>
                                          </p:stCondLst>
                                        </p:cTn>
                                        <p:tgtEl>
                                          <p:spTgt spid="24"/>
                                        </p:tgtEl>
                                        <p:attrNameLst>
                                          <p:attrName>style.visibility</p:attrName>
                                        </p:attrNameLst>
                                      </p:cBhvr>
                                      <p:to>
                                        <p:strVal val="visible"/>
                                      </p:to>
                                    </p:set>
                                    <p:anim calcmode="lin" valueType="num">
                                      <p:cBhvr additive="base">
                                        <p:cTn id="94" dur="500" fill="hold"/>
                                        <p:tgtEl>
                                          <p:spTgt spid="24"/>
                                        </p:tgtEl>
                                        <p:attrNameLst>
                                          <p:attrName>ppt_x</p:attrName>
                                        </p:attrNameLst>
                                      </p:cBhvr>
                                      <p:tavLst>
                                        <p:tav tm="0">
                                          <p:val>
                                            <p:strVal val="#ppt_x"/>
                                          </p:val>
                                        </p:tav>
                                        <p:tav tm="100000">
                                          <p:val>
                                            <p:strVal val="#ppt_x"/>
                                          </p:val>
                                        </p:tav>
                                      </p:tavLst>
                                    </p:anim>
                                    <p:anim calcmode="lin" valueType="num">
                                      <p:cBhvr additive="base">
                                        <p:cTn id="95"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96" repeatCount="indefinite" fill="hold" display="0">
                  <p:stCondLst>
                    <p:cond delay="indefinite"/>
                  </p:stCondLst>
                  <p:endCondLst>
                    <p:cond evt="onStopAudio" delay="0">
                      <p:tgtEl>
                        <p:sldTgt/>
                      </p:tgtEl>
                    </p:cond>
                  </p:endCondLst>
                </p:cTn>
                <p:tgtEl>
                  <p:spTgt spid="2"/>
                </p:tgtEl>
              </p:cMediaNode>
            </p:audio>
          </p:childTnLst>
        </p:cTn>
      </p:par>
    </p:tnLst>
    <p:bldLst>
      <p:bldP spid="5" grpId="0" animBg="1"/>
      <p:bldP spid="20" grpId="0" animBg="1"/>
      <p:bldP spid="21" grpId="0"/>
      <p:bldP spid="22" grpId="0"/>
      <p:bldP spid="23"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年度工作概述</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sp>
        <p:nvSpPr>
          <p:cNvPr id="25" name="等腰三角形 1"/>
          <p:cNvSpPr/>
          <p:nvPr/>
        </p:nvSpPr>
        <p:spPr bwMode="auto">
          <a:xfrm flipV="1">
            <a:off x="1308217" y="4067068"/>
            <a:ext cx="1643185" cy="133350"/>
          </a:xfrm>
          <a:custGeom>
            <a:avLst/>
            <a:gdLst>
              <a:gd name="T0" fmla="*/ 210516 w 2313967"/>
              <a:gd name="T1" fmla="*/ 0 h 288032"/>
              <a:gd name="T2" fmla="*/ 267171 w 2313967"/>
              <a:gd name="T3" fmla="*/ 46303 h 288032"/>
              <a:gd name="T4" fmla="*/ 880216 w 2313967"/>
              <a:gd name="T5" fmla="*/ 46303 h 288032"/>
              <a:gd name="T6" fmla="*/ 880216 w 2313967"/>
              <a:gd name="T7" fmla="*/ 61737 h 288032"/>
              <a:gd name="T8" fmla="*/ 286056 w 2313967"/>
              <a:gd name="T9" fmla="*/ 61737 h 288032"/>
              <a:gd name="T10" fmla="*/ 134976 w 2313967"/>
              <a:gd name="T11" fmla="*/ 61737 h 288032"/>
              <a:gd name="T12" fmla="*/ 0 w 2313967"/>
              <a:gd name="T13" fmla="*/ 61737 h 288032"/>
              <a:gd name="T14" fmla="*/ 0 w 2313967"/>
              <a:gd name="T15" fmla="*/ 46303 h 288032"/>
              <a:gd name="T16" fmla="*/ 153861 w 2313967"/>
              <a:gd name="T17" fmla="*/ 46303 h 288032"/>
              <a:gd name="T18" fmla="*/ 210516 w 2313967"/>
              <a:gd name="T19" fmla="*/ 0 h 288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lnTo>
                  <a:pt x="553417" y="0"/>
                </a:lnTo>
                <a:close/>
              </a:path>
            </a:pathLst>
          </a:custGeom>
          <a:solidFill>
            <a:srgbClr val="60745A"/>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26" name="等腰三角形 1"/>
          <p:cNvSpPr/>
          <p:nvPr/>
        </p:nvSpPr>
        <p:spPr bwMode="auto">
          <a:xfrm flipV="1">
            <a:off x="3358902" y="4067068"/>
            <a:ext cx="1643185" cy="133350"/>
          </a:xfrm>
          <a:custGeom>
            <a:avLst/>
            <a:gdLst>
              <a:gd name="T0" fmla="*/ 210516 w 2313967"/>
              <a:gd name="T1" fmla="*/ 0 h 288032"/>
              <a:gd name="T2" fmla="*/ 267171 w 2313967"/>
              <a:gd name="T3" fmla="*/ 46303 h 288032"/>
              <a:gd name="T4" fmla="*/ 880216 w 2313967"/>
              <a:gd name="T5" fmla="*/ 46303 h 288032"/>
              <a:gd name="T6" fmla="*/ 880216 w 2313967"/>
              <a:gd name="T7" fmla="*/ 61737 h 288032"/>
              <a:gd name="T8" fmla="*/ 286056 w 2313967"/>
              <a:gd name="T9" fmla="*/ 61737 h 288032"/>
              <a:gd name="T10" fmla="*/ 134976 w 2313967"/>
              <a:gd name="T11" fmla="*/ 61737 h 288032"/>
              <a:gd name="T12" fmla="*/ 0 w 2313967"/>
              <a:gd name="T13" fmla="*/ 61737 h 288032"/>
              <a:gd name="T14" fmla="*/ 0 w 2313967"/>
              <a:gd name="T15" fmla="*/ 46303 h 288032"/>
              <a:gd name="T16" fmla="*/ 153861 w 2313967"/>
              <a:gd name="T17" fmla="*/ 46303 h 288032"/>
              <a:gd name="T18" fmla="*/ 210516 w 2313967"/>
              <a:gd name="T19" fmla="*/ 0 h 288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lnTo>
                  <a:pt x="553417" y="0"/>
                </a:lnTo>
                <a:close/>
              </a:path>
            </a:pathLst>
          </a:custGeom>
          <a:solidFill>
            <a:srgbClr val="60745A"/>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27" name="等腰三角形 1"/>
          <p:cNvSpPr/>
          <p:nvPr/>
        </p:nvSpPr>
        <p:spPr bwMode="auto">
          <a:xfrm flipV="1">
            <a:off x="5663158" y="4077072"/>
            <a:ext cx="1643185" cy="133350"/>
          </a:xfrm>
          <a:custGeom>
            <a:avLst/>
            <a:gdLst>
              <a:gd name="T0" fmla="*/ 210516 w 2313967"/>
              <a:gd name="T1" fmla="*/ 0 h 288032"/>
              <a:gd name="T2" fmla="*/ 267171 w 2313967"/>
              <a:gd name="T3" fmla="*/ 46303 h 288032"/>
              <a:gd name="T4" fmla="*/ 880216 w 2313967"/>
              <a:gd name="T5" fmla="*/ 46303 h 288032"/>
              <a:gd name="T6" fmla="*/ 880216 w 2313967"/>
              <a:gd name="T7" fmla="*/ 61737 h 288032"/>
              <a:gd name="T8" fmla="*/ 286056 w 2313967"/>
              <a:gd name="T9" fmla="*/ 61737 h 288032"/>
              <a:gd name="T10" fmla="*/ 134976 w 2313967"/>
              <a:gd name="T11" fmla="*/ 61737 h 288032"/>
              <a:gd name="T12" fmla="*/ 0 w 2313967"/>
              <a:gd name="T13" fmla="*/ 61737 h 288032"/>
              <a:gd name="T14" fmla="*/ 0 w 2313967"/>
              <a:gd name="T15" fmla="*/ 46303 h 288032"/>
              <a:gd name="T16" fmla="*/ 153861 w 2313967"/>
              <a:gd name="T17" fmla="*/ 46303 h 288032"/>
              <a:gd name="T18" fmla="*/ 210516 w 2313967"/>
              <a:gd name="T19" fmla="*/ 0 h 288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lnTo>
                  <a:pt x="553417" y="0"/>
                </a:lnTo>
                <a:close/>
              </a:path>
            </a:pathLst>
          </a:custGeom>
          <a:solidFill>
            <a:srgbClr val="60745A"/>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nvGrpSpPr>
          <p:cNvPr id="28" name="组合 27"/>
          <p:cNvGrpSpPr/>
          <p:nvPr/>
        </p:nvGrpSpPr>
        <p:grpSpPr>
          <a:xfrm>
            <a:off x="3447180" y="1894561"/>
            <a:ext cx="1800225" cy="1878013"/>
            <a:chOff x="3447180" y="1894561"/>
            <a:chExt cx="1800225" cy="1878013"/>
          </a:xfrm>
        </p:grpSpPr>
        <p:sp>
          <p:nvSpPr>
            <p:cNvPr id="29" name="Freeform 5"/>
            <p:cNvSpPr/>
            <p:nvPr/>
          </p:nvSpPr>
          <p:spPr bwMode="auto">
            <a:xfrm rot="17952227">
              <a:off x="3408286" y="1933455"/>
              <a:ext cx="1878013" cy="1800225"/>
            </a:xfrm>
            <a:custGeom>
              <a:avLst/>
              <a:gdLst>
                <a:gd name="T0" fmla="*/ 1674959 w 590"/>
                <a:gd name="T1" fmla="*/ 292738 h 566"/>
                <a:gd name="T2" fmla="*/ 1356525 w 590"/>
                <a:gd name="T3" fmla="*/ 79548 h 566"/>
                <a:gd name="T4" fmla="*/ 1041277 w 590"/>
                <a:gd name="T5" fmla="*/ 6364 h 566"/>
                <a:gd name="T6" fmla="*/ 1038092 w 590"/>
                <a:gd name="T7" fmla="*/ 6364 h 566"/>
                <a:gd name="T8" fmla="*/ 920272 w 590"/>
                <a:gd name="T9" fmla="*/ 0 h 566"/>
                <a:gd name="T10" fmla="*/ 834295 w 590"/>
                <a:gd name="T11" fmla="*/ 3182 h 566"/>
                <a:gd name="T12" fmla="*/ 560442 w 590"/>
                <a:gd name="T13" fmla="*/ 44547 h 566"/>
                <a:gd name="T14" fmla="*/ 184691 w 590"/>
                <a:gd name="T15" fmla="*/ 251373 h 566"/>
                <a:gd name="T16" fmla="*/ 92346 w 590"/>
                <a:gd name="T17" fmla="*/ 378651 h 566"/>
                <a:gd name="T18" fmla="*/ 70055 w 590"/>
                <a:gd name="T19" fmla="*/ 423198 h 566"/>
                <a:gd name="T20" fmla="*/ 0 w 590"/>
                <a:gd name="T21" fmla="*/ 779575 h 566"/>
                <a:gd name="T22" fmla="*/ 79608 w 590"/>
                <a:gd name="T23" fmla="*/ 1155043 h 566"/>
                <a:gd name="T24" fmla="*/ 595470 w 590"/>
                <a:gd name="T25" fmla="*/ 1711883 h 566"/>
                <a:gd name="T26" fmla="*/ 885244 w 590"/>
                <a:gd name="T27" fmla="*/ 1791431 h 566"/>
                <a:gd name="T28" fmla="*/ 1216415 w 590"/>
                <a:gd name="T29" fmla="*/ 1750066 h 566"/>
                <a:gd name="T30" fmla="*/ 1528479 w 590"/>
                <a:gd name="T31" fmla="*/ 1514602 h 566"/>
                <a:gd name="T32" fmla="*/ 1815069 w 590"/>
                <a:gd name="T33" fmla="*/ 957763 h 566"/>
                <a:gd name="T34" fmla="*/ 1674959 w 590"/>
                <a:gd name="T35" fmla="*/ 292738 h 5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90"/>
                <a:gd name="T55" fmla="*/ 0 h 566"/>
                <a:gd name="T56" fmla="*/ 590 w 590"/>
                <a:gd name="T57" fmla="*/ 566 h 5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60745A"/>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南宋书局体" panose="02000000000000000000" pitchFamily="2" charset="-122"/>
                <a:ea typeface="南宋书局体" panose="02000000000000000000" pitchFamily="2" charset="-122"/>
              </a:endParaRPr>
            </a:p>
          </p:txBody>
        </p:sp>
        <p:sp>
          <p:nvSpPr>
            <p:cNvPr id="30" name="矩形 29"/>
            <p:cNvSpPr>
              <a:spLocks noChangeArrowheads="1"/>
            </p:cNvSpPr>
            <p:nvPr/>
          </p:nvSpPr>
          <p:spPr bwMode="auto">
            <a:xfrm>
              <a:off x="3688730" y="3016626"/>
              <a:ext cx="12255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latin typeface="南宋书局体" panose="02000000000000000000" pitchFamily="2" charset="-122"/>
                  <a:ea typeface="南宋书局体" panose="02000000000000000000" pitchFamily="2" charset="-122"/>
                </a:rPr>
                <a:t>标题或序号</a:t>
              </a:r>
              <a:endParaRPr kumimoji="0" lang="zh-CN" altLang="en-US" sz="1600" b="1" i="0" u="none" strike="noStrike" kern="0" cap="none" spc="0" normalizeH="0" baseline="0" noProof="0" dirty="0">
                <a:ln>
                  <a:noFill/>
                </a:ln>
                <a:solidFill>
                  <a:prstClr val="white"/>
                </a:solidFill>
                <a:effectLst/>
                <a:uLnTx/>
                <a:uFillTx/>
                <a:latin typeface="南宋书局体" panose="02000000000000000000" pitchFamily="2" charset="-122"/>
                <a:ea typeface="南宋书局体" panose="02000000000000000000" pitchFamily="2" charset="-122"/>
              </a:endParaRPr>
            </a:p>
          </p:txBody>
        </p:sp>
        <p:sp>
          <p:nvSpPr>
            <p:cNvPr id="31" name="Freeform 381"/>
            <p:cNvSpPr>
              <a:spLocks noEditPoints="1"/>
            </p:cNvSpPr>
            <p:nvPr/>
          </p:nvSpPr>
          <p:spPr bwMode="auto">
            <a:xfrm>
              <a:off x="3969910" y="2259408"/>
              <a:ext cx="725735" cy="574159"/>
            </a:xfrm>
            <a:custGeom>
              <a:avLst/>
              <a:gdLst>
                <a:gd name="T0" fmla="*/ 37 w 158"/>
                <a:gd name="T1" fmla="*/ 2 h 125"/>
                <a:gd name="T2" fmla="*/ 81 w 158"/>
                <a:gd name="T3" fmla="*/ 0 h 125"/>
                <a:gd name="T4" fmla="*/ 141 w 158"/>
                <a:gd name="T5" fmla="*/ 4 h 125"/>
                <a:gd name="T6" fmla="*/ 136 w 158"/>
                <a:gd name="T7" fmla="*/ 15 h 125"/>
                <a:gd name="T8" fmla="*/ 90 w 158"/>
                <a:gd name="T9" fmla="*/ 11 h 125"/>
                <a:gd name="T10" fmla="*/ 86 w 158"/>
                <a:gd name="T11" fmla="*/ 97 h 125"/>
                <a:gd name="T12" fmla="*/ 92 w 158"/>
                <a:gd name="T13" fmla="*/ 106 h 125"/>
                <a:gd name="T14" fmla="*/ 70 w 158"/>
                <a:gd name="T15" fmla="*/ 108 h 125"/>
                <a:gd name="T16" fmla="*/ 40 w 158"/>
                <a:gd name="T17" fmla="*/ 108 h 125"/>
                <a:gd name="T18" fmla="*/ 5 w 158"/>
                <a:gd name="T19" fmla="*/ 4 h 125"/>
                <a:gd name="T20" fmla="*/ 108 w 158"/>
                <a:gd name="T21" fmla="*/ 66 h 125"/>
                <a:gd name="T22" fmla="*/ 103 w 158"/>
                <a:gd name="T23" fmla="*/ 86 h 125"/>
                <a:gd name="T24" fmla="*/ 117 w 158"/>
                <a:gd name="T25" fmla="*/ 99 h 125"/>
                <a:gd name="T26" fmla="*/ 139 w 158"/>
                <a:gd name="T27" fmla="*/ 83 h 125"/>
                <a:gd name="T28" fmla="*/ 130 w 158"/>
                <a:gd name="T29" fmla="*/ 64 h 125"/>
                <a:gd name="T30" fmla="*/ 99 w 158"/>
                <a:gd name="T31" fmla="*/ 62 h 125"/>
                <a:gd name="T32" fmla="*/ 95 w 158"/>
                <a:gd name="T33" fmla="*/ 94 h 125"/>
                <a:gd name="T34" fmla="*/ 117 w 158"/>
                <a:gd name="T35" fmla="*/ 108 h 125"/>
                <a:gd name="T36" fmla="*/ 136 w 158"/>
                <a:gd name="T37" fmla="*/ 110 h 125"/>
                <a:gd name="T38" fmla="*/ 152 w 158"/>
                <a:gd name="T39" fmla="*/ 125 h 125"/>
                <a:gd name="T40" fmla="*/ 158 w 158"/>
                <a:gd name="T41" fmla="*/ 119 h 125"/>
                <a:gd name="T42" fmla="*/ 145 w 158"/>
                <a:gd name="T43" fmla="*/ 101 h 125"/>
                <a:gd name="T44" fmla="*/ 148 w 158"/>
                <a:gd name="T45" fmla="*/ 84 h 125"/>
                <a:gd name="T46" fmla="*/ 139 w 158"/>
                <a:gd name="T47" fmla="*/ 59 h 125"/>
                <a:gd name="T48" fmla="*/ 108 w 158"/>
                <a:gd name="T49" fmla="*/ 55 h 125"/>
                <a:gd name="T50" fmla="*/ 110 w 158"/>
                <a:gd name="T51" fmla="*/ 77 h 125"/>
                <a:gd name="T52" fmla="*/ 125 w 158"/>
                <a:gd name="T53" fmla="*/ 66 h 125"/>
                <a:gd name="T54" fmla="*/ 106 w 158"/>
                <a:gd name="T55" fmla="*/ 79 h 125"/>
                <a:gd name="T56" fmla="*/ 106 w 158"/>
                <a:gd name="T57" fmla="*/ 35 h 125"/>
                <a:gd name="T58" fmla="*/ 108 w 158"/>
                <a:gd name="T59" fmla="*/ 40 h 125"/>
                <a:gd name="T60" fmla="*/ 130 w 158"/>
                <a:gd name="T61" fmla="*/ 26 h 125"/>
                <a:gd name="T62" fmla="*/ 86 w 158"/>
                <a:gd name="T63" fmla="*/ 24 h 125"/>
                <a:gd name="T64" fmla="*/ 130 w 158"/>
                <a:gd name="T65" fmla="*/ 26 h 125"/>
                <a:gd name="T66" fmla="*/ 18 w 158"/>
                <a:gd name="T67" fmla="*/ 92 h 125"/>
                <a:gd name="T68" fmla="*/ 62 w 158"/>
                <a:gd name="T69" fmla="*/ 83 h 125"/>
                <a:gd name="T70" fmla="*/ 18 w 158"/>
                <a:gd name="T71" fmla="*/ 73 h 125"/>
                <a:gd name="T72" fmla="*/ 62 w 158"/>
                <a:gd name="T73" fmla="*/ 73 h 125"/>
                <a:gd name="T74" fmla="*/ 18 w 158"/>
                <a:gd name="T75" fmla="*/ 73 h 125"/>
                <a:gd name="T76" fmla="*/ 40 w 158"/>
                <a:gd name="T77" fmla="*/ 62 h 125"/>
                <a:gd name="T78" fmla="*/ 42 w 158"/>
                <a:gd name="T79" fmla="*/ 59 h 125"/>
                <a:gd name="T80" fmla="*/ 40 w 158"/>
                <a:gd name="T81" fmla="*/ 50 h 125"/>
                <a:gd name="T82" fmla="*/ 62 w 158"/>
                <a:gd name="T83" fmla="*/ 42 h 125"/>
                <a:gd name="T84" fmla="*/ 40 w 158"/>
                <a:gd name="T85" fmla="*/ 33 h 125"/>
                <a:gd name="T86" fmla="*/ 62 w 158"/>
                <a:gd name="T87" fmla="*/ 35 h 125"/>
                <a:gd name="T88" fmla="*/ 40 w 158"/>
                <a:gd name="T89" fmla="*/ 33 h 125"/>
                <a:gd name="T90" fmla="*/ 40 w 158"/>
                <a:gd name="T91" fmla="*/ 28 h 125"/>
                <a:gd name="T92" fmla="*/ 62 w 158"/>
                <a:gd name="T93" fmla="*/ 22 h 125"/>
                <a:gd name="T94" fmla="*/ 16 w 158"/>
                <a:gd name="T95" fmla="*/ 55 h 125"/>
                <a:gd name="T96" fmla="*/ 38 w 158"/>
                <a:gd name="T97" fmla="*/ 13 h 125"/>
                <a:gd name="T98" fmla="*/ 9 w 158"/>
                <a:gd name="T99" fmla="*/ 101 h 125"/>
                <a:gd name="T100" fmla="*/ 68 w 158"/>
                <a:gd name="T101" fmla="*/ 97 h 125"/>
                <a:gd name="T102" fmla="*/ 38 w 158"/>
                <a:gd name="T103" fmla="*/ 1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8" h="125">
                  <a:moveTo>
                    <a:pt x="5" y="4"/>
                  </a:moveTo>
                  <a:lnTo>
                    <a:pt x="5" y="4"/>
                  </a:lnTo>
                  <a:lnTo>
                    <a:pt x="20" y="4"/>
                  </a:lnTo>
                  <a:lnTo>
                    <a:pt x="37" y="2"/>
                  </a:lnTo>
                  <a:lnTo>
                    <a:pt x="37" y="2"/>
                  </a:lnTo>
                  <a:lnTo>
                    <a:pt x="57" y="0"/>
                  </a:lnTo>
                  <a:lnTo>
                    <a:pt x="66" y="0"/>
                  </a:lnTo>
                  <a:lnTo>
                    <a:pt x="73" y="4"/>
                  </a:lnTo>
                  <a:lnTo>
                    <a:pt x="73" y="4"/>
                  </a:lnTo>
                  <a:lnTo>
                    <a:pt x="81" y="0"/>
                  </a:lnTo>
                  <a:lnTo>
                    <a:pt x="90" y="0"/>
                  </a:lnTo>
                  <a:lnTo>
                    <a:pt x="110" y="2"/>
                  </a:lnTo>
                  <a:lnTo>
                    <a:pt x="110" y="2"/>
                  </a:lnTo>
                  <a:lnTo>
                    <a:pt x="125" y="4"/>
                  </a:lnTo>
                  <a:lnTo>
                    <a:pt x="141" y="4"/>
                  </a:lnTo>
                  <a:lnTo>
                    <a:pt x="147" y="9"/>
                  </a:lnTo>
                  <a:lnTo>
                    <a:pt x="147" y="53"/>
                  </a:lnTo>
                  <a:lnTo>
                    <a:pt x="147" y="53"/>
                  </a:lnTo>
                  <a:lnTo>
                    <a:pt x="136" y="46"/>
                  </a:lnTo>
                  <a:lnTo>
                    <a:pt x="136" y="15"/>
                  </a:lnTo>
                  <a:lnTo>
                    <a:pt x="136" y="15"/>
                  </a:lnTo>
                  <a:lnTo>
                    <a:pt x="123" y="15"/>
                  </a:lnTo>
                  <a:lnTo>
                    <a:pt x="108" y="13"/>
                  </a:lnTo>
                  <a:lnTo>
                    <a:pt x="108" y="13"/>
                  </a:lnTo>
                  <a:lnTo>
                    <a:pt x="90" y="11"/>
                  </a:lnTo>
                  <a:lnTo>
                    <a:pt x="84" y="11"/>
                  </a:lnTo>
                  <a:lnTo>
                    <a:pt x="79" y="13"/>
                  </a:lnTo>
                  <a:lnTo>
                    <a:pt x="79" y="97"/>
                  </a:lnTo>
                  <a:lnTo>
                    <a:pt x="79" y="97"/>
                  </a:lnTo>
                  <a:lnTo>
                    <a:pt x="86" y="97"/>
                  </a:lnTo>
                  <a:lnTo>
                    <a:pt x="86" y="97"/>
                  </a:lnTo>
                  <a:lnTo>
                    <a:pt x="90" y="105"/>
                  </a:lnTo>
                  <a:lnTo>
                    <a:pt x="90" y="105"/>
                  </a:lnTo>
                  <a:lnTo>
                    <a:pt x="93" y="106"/>
                  </a:lnTo>
                  <a:lnTo>
                    <a:pt x="92" y="106"/>
                  </a:lnTo>
                  <a:lnTo>
                    <a:pt x="92" y="106"/>
                  </a:lnTo>
                  <a:lnTo>
                    <a:pt x="82" y="106"/>
                  </a:lnTo>
                  <a:lnTo>
                    <a:pt x="75" y="108"/>
                  </a:lnTo>
                  <a:lnTo>
                    <a:pt x="73" y="108"/>
                  </a:lnTo>
                  <a:lnTo>
                    <a:pt x="70" y="108"/>
                  </a:lnTo>
                  <a:lnTo>
                    <a:pt x="70" y="108"/>
                  </a:lnTo>
                  <a:lnTo>
                    <a:pt x="66" y="108"/>
                  </a:lnTo>
                  <a:lnTo>
                    <a:pt x="59" y="106"/>
                  </a:lnTo>
                  <a:lnTo>
                    <a:pt x="40" y="108"/>
                  </a:lnTo>
                  <a:lnTo>
                    <a:pt x="40" y="108"/>
                  </a:lnTo>
                  <a:lnTo>
                    <a:pt x="22" y="110"/>
                  </a:lnTo>
                  <a:lnTo>
                    <a:pt x="3" y="110"/>
                  </a:lnTo>
                  <a:lnTo>
                    <a:pt x="0" y="105"/>
                  </a:lnTo>
                  <a:lnTo>
                    <a:pt x="0" y="9"/>
                  </a:lnTo>
                  <a:lnTo>
                    <a:pt x="5" y="4"/>
                  </a:lnTo>
                  <a:lnTo>
                    <a:pt x="5" y="4"/>
                  </a:lnTo>
                  <a:close/>
                  <a:moveTo>
                    <a:pt x="123" y="62"/>
                  </a:moveTo>
                  <a:lnTo>
                    <a:pt x="123" y="62"/>
                  </a:lnTo>
                  <a:lnTo>
                    <a:pt x="115" y="62"/>
                  </a:lnTo>
                  <a:lnTo>
                    <a:pt x="108" y="66"/>
                  </a:lnTo>
                  <a:lnTo>
                    <a:pt x="108" y="66"/>
                  </a:lnTo>
                  <a:lnTo>
                    <a:pt x="103" y="72"/>
                  </a:lnTo>
                  <a:lnTo>
                    <a:pt x="101" y="79"/>
                  </a:lnTo>
                  <a:lnTo>
                    <a:pt x="101" y="79"/>
                  </a:lnTo>
                  <a:lnTo>
                    <a:pt x="103" y="86"/>
                  </a:lnTo>
                  <a:lnTo>
                    <a:pt x="104" y="92"/>
                  </a:lnTo>
                  <a:lnTo>
                    <a:pt x="104" y="92"/>
                  </a:lnTo>
                  <a:lnTo>
                    <a:pt x="112" y="97"/>
                  </a:lnTo>
                  <a:lnTo>
                    <a:pt x="117" y="99"/>
                  </a:lnTo>
                  <a:lnTo>
                    <a:pt x="117" y="99"/>
                  </a:lnTo>
                  <a:lnTo>
                    <a:pt x="125" y="99"/>
                  </a:lnTo>
                  <a:lnTo>
                    <a:pt x="132" y="95"/>
                  </a:lnTo>
                  <a:lnTo>
                    <a:pt x="132" y="95"/>
                  </a:lnTo>
                  <a:lnTo>
                    <a:pt x="137" y="90"/>
                  </a:lnTo>
                  <a:lnTo>
                    <a:pt x="139" y="83"/>
                  </a:lnTo>
                  <a:lnTo>
                    <a:pt x="139" y="83"/>
                  </a:lnTo>
                  <a:lnTo>
                    <a:pt x="139" y="75"/>
                  </a:lnTo>
                  <a:lnTo>
                    <a:pt x="136" y="70"/>
                  </a:lnTo>
                  <a:lnTo>
                    <a:pt x="136" y="70"/>
                  </a:lnTo>
                  <a:lnTo>
                    <a:pt x="130" y="64"/>
                  </a:lnTo>
                  <a:lnTo>
                    <a:pt x="123" y="62"/>
                  </a:lnTo>
                  <a:lnTo>
                    <a:pt x="123" y="62"/>
                  </a:lnTo>
                  <a:close/>
                  <a:moveTo>
                    <a:pt x="103" y="59"/>
                  </a:moveTo>
                  <a:lnTo>
                    <a:pt x="103" y="59"/>
                  </a:lnTo>
                  <a:lnTo>
                    <a:pt x="99" y="62"/>
                  </a:lnTo>
                  <a:lnTo>
                    <a:pt x="95" y="66"/>
                  </a:lnTo>
                  <a:lnTo>
                    <a:pt x="92" y="77"/>
                  </a:lnTo>
                  <a:lnTo>
                    <a:pt x="92" y="77"/>
                  </a:lnTo>
                  <a:lnTo>
                    <a:pt x="92" y="88"/>
                  </a:lnTo>
                  <a:lnTo>
                    <a:pt x="95" y="94"/>
                  </a:lnTo>
                  <a:lnTo>
                    <a:pt x="97" y="99"/>
                  </a:lnTo>
                  <a:lnTo>
                    <a:pt x="97" y="99"/>
                  </a:lnTo>
                  <a:lnTo>
                    <a:pt x="101" y="103"/>
                  </a:lnTo>
                  <a:lnTo>
                    <a:pt x="106" y="106"/>
                  </a:lnTo>
                  <a:lnTo>
                    <a:pt x="117" y="108"/>
                  </a:lnTo>
                  <a:lnTo>
                    <a:pt x="117" y="108"/>
                  </a:lnTo>
                  <a:lnTo>
                    <a:pt x="125" y="108"/>
                  </a:lnTo>
                  <a:lnTo>
                    <a:pt x="134" y="106"/>
                  </a:lnTo>
                  <a:lnTo>
                    <a:pt x="134" y="106"/>
                  </a:lnTo>
                  <a:lnTo>
                    <a:pt x="136" y="110"/>
                  </a:lnTo>
                  <a:lnTo>
                    <a:pt x="145" y="123"/>
                  </a:lnTo>
                  <a:lnTo>
                    <a:pt x="145" y="123"/>
                  </a:lnTo>
                  <a:lnTo>
                    <a:pt x="147" y="125"/>
                  </a:lnTo>
                  <a:lnTo>
                    <a:pt x="148" y="125"/>
                  </a:lnTo>
                  <a:lnTo>
                    <a:pt x="152" y="125"/>
                  </a:lnTo>
                  <a:lnTo>
                    <a:pt x="154" y="125"/>
                  </a:lnTo>
                  <a:lnTo>
                    <a:pt x="154" y="125"/>
                  </a:lnTo>
                  <a:lnTo>
                    <a:pt x="154" y="125"/>
                  </a:lnTo>
                  <a:lnTo>
                    <a:pt x="156" y="123"/>
                  </a:lnTo>
                  <a:lnTo>
                    <a:pt x="158" y="119"/>
                  </a:lnTo>
                  <a:lnTo>
                    <a:pt x="158" y="117"/>
                  </a:lnTo>
                  <a:lnTo>
                    <a:pt x="156" y="114"/>
                  </a:lnTo>
                  <a:lnTo>
                    <a:pt x="147" y="103"/>
                  </a:lnTo>
                  <a:lnTo>
                    <a:pt x="147" y="103"/>
                  </a:lnTo>
                  <a:lnTo>
                    <a:pt x="145" y="101"/>
                  </a:lnTo>
                  <a:lnTo>
                    <a:pt x="141" y="99"/>
                  </a:lnTo>
                  <a:lnTo>
                    <a:pt x="141" y="99"/>
                  </a:lnTo>
                  <a:lnTo>
                    <a:pt x="147" y="92"/>
                  </a:lnTo>
                  <a:lnTo>
                    <a:pt x="148" y="84"/>
                  </a:lnTo>
                  <a:lnTo>
                    <a:pt x="148" y="84"/>
                  </a:lnTo>
                  <a:lnTo>
                    <a:pt x="148" y="73"/>
                  </a:lnTo>
                  <a:lnTo>
                    <a:pt x="147" y="68"/>
                  </a:lnTo>
                  <a:lnTo>
                    <a:pt x="143" y="62"/>
                  </a:lnTo>
                  <a:lnTo>
                    <a:pt x="143" y="62"/>
                  </a:lnTo>
                  <a:lnTo>
                    <a:pt x="139" y="59"/>
                  </a:lnTo>
                  <a:lnTo>
                    <a:pt x="134" y="55"/>
                  </a:lnTo>
                  <a:lnTo>
                    <a:pt x="123" y="51"/>
                  </a:lnTo>
                  <a:lnTo>
                    <a:pt x="123" y="51"/>
                  </a:lnTo>
                  <a:lnTo>
                    <a:pt x="112" y="53"/>
                  </a:lnTo>
                  <a:lnTo>
                    <a:pt x="108" y="55"/>
                  </a:lnTo>
                  <a:lnTo>
                    <a:pt x="103" y="59"/>
                  </a:lnTo>
                  <a:lnTo>
                    <a:pt x="103" y="59"/>
                  </a:lnTo>
                  <a:close/>
                  <a:moveTo>
                    <a:pt x="106" y="83"/>
                  </a:moveTo>
                  <a:lnTo>
                    <a:pt x="106" y="83"/>
                  </a:lnTo>
                  <a:lnTo>
                    <a:pt x="110" y="77"/>
                  </a:lnTo>
                  <a:lnTo>
                    <a:pt x="115" y="73"/>
                  </a:lnTo>
                  <a:lnTo>
                    <a:pt x="121" y="70"/>
                  </a:lnTo>
                  <a:lnTo>
                    <a:pt x="128" y="68"/>
                  </a:lnTo>
                  <a:lnTo>
                    <a:pt x="128" y="68"/>
                  </a:lnTo>
                  <a:lnTo>
                    <a:pt x="125" y="66"/>
                  </a:lnTo>
                  <a:lnTo>
                    <a:pt x="121" y="66"/>
                  </a:lnTo>
                  <a:lnTo>
                    <a:pt x="115" y="66"/>
                  </a:lnTo>
                  <a:lnTo>
                    <a:pt x="114" y="68"/>
                  </a:lnTo>
                  <a:lnTo>
                    <a:pt x="108" y="75"/>
                  </a:lnTo>
                  <a:lnTo>
                    <a:pt x="106" y="79"/>
                  </a:lnTo>
                  <a:lnTo>
                    <a:pt x="106" y="83"/>
                  </a:lnTo>
                  <a:lnTo>
                    <a:pt x="106" y="83"/>
                  </a:lnTo>
                  <a:close/>
                  <a:moveTo>
                    <a:pt x="130" y="37"/>
                  </a:moveTo>
                  <a:lnTo>
                    <a:pt x="130" y="37"/>
                  </a:lnTo>
                  <a:lnTo>
                    <a:pt x="106" y="35"/>
                  </a:lnTo>
                  <a:lnTo>
                    <a:pt x="86" y="33"/>
                  </a:lnTo>
                  <a:lnTo>
                    <a:pt x="86" y="33"/>
                  </a:lnTo>
                  <a:lnTo>
                    <a:pt x="86" y="37"/>
                  </a:lnTo>
                  <a:lnTo>
                    <a:pt x="86" y="37"/>
                  </a:lnTo>
                  <a:lnTo>
                    <a:pt x="108" y="40"/>
                  </a:lnTo>
                  <a:lnTo>
                    <a:pt x="130" y="42"/>
                  </a:lnTo>
                  <a:lnTo>
                    <a:pt x="130" y="42"/>
                  </a:lnTo>
                  <a:lnTo>
                    <a:pt x="130" y="37"/>
                  </a:lnTo>
                  <a:lnTo>
                    <a:pt x="130" y="37"/>
                  </a:lnTo>
                  <a:close/>
                  <a:moveTo>
                    <a:pt x="130" y="26"/>
                  </a:moveTo>
                  <a:lnTo>
                    <a:pt x="130" y="26"/>
                  </a:lnTo>
                  <a:lnTo>
                    <a:pt x="106" y="22"/>
                  </a:lnTo>
                  <a:lnTo>
                    <a:pt x="86" y="20"/>
                  </a:lnTo>
                  <a:lnTo>
                    <a:pt x="86" y="20"/>
                  </a:lnTo>
                  <a:lnTo>
                    <a:pt x="86" y="24"/>
                  </a:lnTo>
                  <a:lnTo>
                    <a:pt x="86" y="24"/>
                  </a:lnTo>
                  <a:lnTo>
                    <a:pt x="108" y="28"/>
                  </a:lnTo>
                  <a:lnTo>
                    <a:pt x="130" y="29"/>
                  </a:lnTo>
                  <a:lnTo>
                    <a:pt x="130" y="29"/>
                  </a:lnTo>
                  <a:lnTo>
                    <a:pt x="130" y="26"/>
                  </a:lnTo>
                  <a:lnTo>
                    <a:pt x="130" y="26"/>
                  </a:lnTo>
                  <a:close/>
                  <a:moveTo>
                    <a:pt x="18" y="88"/>
                  </a:moveTo>
                  <a:lnTo>
                    <a:pt x="18" y="88"/>
                  </a:lnTo>
                  <a:lnTo>
                    <a:pt x="18" y="92"/>
                  </a:lnTo>
                  <a:lnTo>
                    <a:pt x="18" y="92"/>
                  </a:lnTo>
                  <a:lnTo>
                    <a:pt x="40" y="90"/>
                  </a:lnTo>
                  <a:lnTo>
                    <a:pt x="62" y="86"/>
                  </a:lnTo>
                  <a:lnTo>
                    <a:pt x="62" y="86"/>
                  </a:lnTo>
                  <a:lnTo>
                    <a:pt x="62" y="83"/>
                  </a:lnTo>
                  <a:lnTo>
                    <a:pt x="62" y="83"/>
                  </a:lnTo>
                  <a:lnTo>
                    <a:pt x="42" y="84"/>
                  </a:lnTo>
                  <a:lnTo>
                    <a:pt x="18" y="88"/>
                  </a:lnTo>
                  <a:lnTo>
                    <a:pt x="18" y="88"/>
                  </a:lnTo>
                  <a:close/>
                  <a:moveTo>
                    <a:pt x="18" y="73"/>
                  </a:moveTo>
                  <a:lnTo>
                    <a:pt x="18" y="73"/>
                  </a:lnTo>
                  <a:lnTo>
                    <a:pt x="18" y="77"/>
                  </a:lnTo>
                  <a:lnTo>
                    <a:pt x="18" y="77"/>
                  </a:lnTo>
                  <a:lnTo>
                    <a:pt x="40" y="75"/>
                  </a:lnTo>
                  <a:lnTo>
                    <a:pt x="62" y="73"/>
                  </a:lnTo>
                  <a:lnTo>
                    <a:pt x="62" y="73"/>
                  </a:lnTo>
                  <a:lnTo>
                    <a:pt x="62" y="70"/>
                  </a:lnTo>
                  <a:lnTo>
                    <a:pt x="62" y="70"/>
                  </a:lnTo>
                  <a:lnTo>
                    <a:pt x="42" y="72"/>
                  </a:lnTo>
                  <a:lnTo>
                    <a:pt x="18" y="73"/>
                  </a:lnTo>
                  <a:lnTo>
                    <a:pt x="18" y="73"/>
                  </a:lnTo>
                  <a:close/>
                  <a:moveTo>
                    <a:pt x="18" y="61"/>
                  </a:moveTo>
                  <a:lnTo>
                    <a:pt x="18" y="61"/>
                  </a:lnTo>
                  <a:lnTo>
                    <a:pt x="18" y="66"/>
                  </a:lnTo>
                  <a:lnTo>
                    <a:pt x="18" y="66"/>
                  </a:lnTo>
                  <a:lnTo>
                    <a:pt x="40" y="62"/>
                  </a:lnTo>
                  <a:lnTo>
                    <a:pt x="62" y="61"/>
                  </a:lnTo>
                  <a:lnTo>
                    <a:pt x="62" y="61"/>
                  </a:lnTo>
                  <a:lnTo>
                    <a:pt x="62" y="57"/>
                  </a:lnTo>
                  <a:lnTo>
                    <a:pt x="62" y="57"/>
                  </a:lnTo>
                  <a:lnTo>
                    <a:pt x="42" y="59"/>
                  </a:lnTo>
                  <a:lnTo>
                    <a:pt x="18" y="61"/>
                  </a:lnTo>
                  <a:lnTo>
                    <a:pt x="18" y="61"/>
                  </a:lnTo>
                  <a:close/>
                  <a:moveTo>
                    <a:pt x="40" y="44"/>
                  </a:moveTo>
                  <a:lnTo>
                    <a:pt x="40" y="44"/>
                  </a:lnTo>
                  <a:lnTo>
                    <a:pt x="40" y="50"/>
                  </a:lnTo>
                  <a:lnTo>
                    <a:pt x="40" y="50"/>
                  </a:lnTo>
                  <a:lnTo>
                    <a:pt x="49" y="48"/>
                  </a:lnTo>
                  <a:lnTo>
                    <a:pt x="62" y="48"/>
                  </a:lnTo>
                  <a:lnTo>
                    <a:pt x="62" y="48"/>
                  </a:lnTo>
                  <a:lnTo>
                    <a:pt x="62" y="42"/>
                  </a:lnTo>
                  <a:lnTo>
                    <a:pt x="62" y="42"/>
                  </a:lnTo>
                  <a:lnTo>
                    <a:pt x="51" y="44"/>
                  </a:lnTo>
                  <a:lnTo>
                    <a:pt x="40" y="44"/>
                  </a:lnTo>
                  <a:lnTo>
                    <a:pt x="40" y="44"/>
                  </a:lnTo>
                  <a:close/>
                  <a:moveTo>
                    <a:pt x="40" y="33"/>
                  </a:moveTo>
                  <a:lnTo>
                    <a:pt x="40" y="33"/>
                  </a:lnTo>
                  <a:lnTo>
                    <a:pt x="40" y="37"/>
                  </a:lnTo>
                  <a:lnTo>
                    <a:pt x="40" y="37"/>
                  </a:lnTo>
                  <a:lnTo>
                    <a:pt x="49" y="37"/>
                  </a:lnTo>
                  <a:lnTo>
                    <a:pt x="62" y="35"/>
                  </a:lnTo>
                  <a:lnTo>
                    <a:pt x="62" y="35"/>
                  </a:lnTo>
                  <a:lnTo>
                    <a:pt x="62" y="31"/>
                  </a:lnTo>
                  <a:lnTo>
                    <a:pt x="62" y="31"/>
                  </a:lnTo>
                  <a:lnTo>
                    <a:pt x="51" y="31"/>
                  </a:lnTo>
                  <a:lnTo>
                    <a:pt x="40" y="33"/>
                  </a:lnTo>
                  <a:lnTo>
                    <a:pt x="40" y="33"/>
                  </a:lnTo>
                  <a:close/>
                  <a:moveTo>
                    <a:pt x="40" y="24"/>
                  </a:moveTo>
                  <a:lnTo>
                    <a:pt x="40" y="24"/>
                  </a:lnTo>
                  <a:lnTo>
                    <a:pt x="40" y="28"/>
                  </a:lnTo>
                  <a:lnTo>
                    <a:pt x="40" y="28"/>
                  </a:lnTo>
                  <a:lnTo>
                    <a:pt x="49" y="28"/>
                  </a:lnTo>
                  <a:lnTo>
                    <a:pt x="62" y="26"/>
                  </a:lnTo>
                  <a:lnTo>
                    <a:pt x="62" y="26"/>
                  </a:lnTo>
                  <a:lnTo>
                    <a:pt x="62" y="22"/>
                  </a:lnTo>
                  <a:lnTo>
                    <a:pt x="62" y="22"/>
                  </a:lnTo>
                  <a:lnTo>
                    <a:pt x="51" y="22"/>
                  </a:lnTo>
                  <a:lnTo>
                    <a:pt x="40" y="24"/>
                  </a:lnTo>
                  <a:lnTo>
                    <a:pt x="40" y="24"/>
                  </a:lnTo>
                  <a:close/>
                  <a:moveTo>
                    <a:pt x="16" y="24"/>
                  </a:moveTo>
                  <a:lnTo>
                    <a:pt x="16" y="55"/>
                  </a:lnTo>
                  <a:lnTo>
                    <a:pt x="35" y="53"/>
                  </a:lnTo>
                  <a:lnTo>
                    <a:pt x="35" y="22"/>
                  </a:lnTo>
                  <a:lnTo>
                    <a:pt x="16" y="24"/>
                  </a:lnTo>
                  <a:lnTo>
                    <a:pt x="16" y="24"/>
                  </a:lnTo>
                  <a:close/>
                  <a:moveTo>
                    <a:pt x="38" y="13"/>
                  </a:moveTo>
                  <a:lnTo>
                    <a:pt x="38" y="13"/>
                  </a:lnTo>
                  <a:lnTo>
                    <a:pt x="24" y="15"/>
                  </a:lnTo>
                  <a:lnTo>
                    <a:pt x="9" y="15"/>
                  </a:lnTo>
                  <a:lnTo>
                    <a:pt x="9" y="101"/>
                  </a:lnTo>
                  <a:lnTo>
                    <a:pt x="9" y="101"/>
                  </a:lnTo>
                  <a:lnTo>
                    <a:pt x="24" y="99"/>
                  </a:lnTo>
                  <a:lnTo>
                    <a:pt x="38" y="99"/>
                  </a:lnTo>
                  <a:lnTo>
                    <a:pt x="38" y="99"/>
                  </a:lnTo>
                  <a:lnTo>
                    <a:pt x="55" y="97"/>
                  </a:lnTo>
                  <a:lnTo>
                    <a:pt x="68" y="97"/>
                  </a:lnTo>
                  <a:lnTo>
                    <a:pt x="68" y="13"/>
                  </a:lnTo>
                  <a:lnTo>
                    <a:pt x="68" y="13"/>
                  </a:lnTo>
                  <a:lnTo>
                    <a:pt x="62" y="11"/>
                  </a:lnTo>
                  <a:lnTo>
                    <a:pt x="55" y="11"/>
                  </a:lnTo>
                  <a:lnTo>
                    <a:pt x="38" y="13"/>
                  </a:lnTo>
                  <a:lnTo>
                    <a:pt x="38" y="13"/>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南宋书局体" panose="02000000000000000000" pitchFamily="2" charset="-122"/>
                <a:ea typeface="南宋书局体" panose="02000000000000000000" pitchFamily="2" charset="-122"/>
              </a:endParaRPr>
            </a:p>
          </p:txBody>
        </p:sp>
      </p:grpSp>
      <p:grpSp>
        <p:nvGrpSpPr>
          <p:cNvPr id="32" name="组合 31"/>
          <p:cNvGrpSpPr/>
          <p:nvPr/>
        </p:nvGrpSpPr>
        <p:grpSpPr>
          <a:xfrm>
            <a:off x="5587378" y="1959799"/>
            <a:ext cx="1801812" cy="1878012"/>
            <a:chOff x="5587378" y="1959799"/>
            <a:chExt cx="1801812" cy="1878012"/>
          </a:xfrm>
        </p:grpSpPr>
        <p:sp>
          <p:nvSpPr>
            <p:cNvPr id="33" name="Freeform 5"/>
            <p:cNvSpPr/>
            <p:nvPr/>
          </p:nvSpPr>
          <p:spPr bwMode="auto">
            <a:xfrm rot="3526558">
              <a:off x="5549278" y="1997899"/>
              <a:ext cx="1878012" cy="1801812"/>
            </a:xfrm>
            <a:custGeom>
              <a:avLst/>
              <a:gdLst>
                <a:gd name="T0" fmla="*/ 1674959 w 590"/>
                <a:gd name="T1" fmla="*/ 292738 h 566"/>
                <a:gd name="T2" fmla="*/ 1356525 w 590"/>
                <a:gd name="T3" fmla="*/ 79548 h 566"/>
                <a:gd name="T4" fmla="*/ 1041277 w 590"/>
                <a:gd name="T5" fmla="*/ 6364 h 566"/>
                <a:gd name="T6" fmla="*/ 1038092 w 590"/>
                <a:gd name="T7" fmla="*/ 6364 h 566"/>
                <a:gd name="T8" fmla="*/ 920272 w 590"/>
                <a:gd name="T9" fmla="*/ 0 h 566"/>
                <a:gd name="T10" fmla="*/ 834295 w 590"/>
                <a:gd name="T11" fmla="*/ 3182 h 566"/>
                <a:gd name="T12" fmla="*/ 560442 w 590"/>
                <a:gd name="T13" fmla="*/ 44547 h 566"/>
                <a:gd name="T14" fmla="*/ 184691 w 590"/>
                <a:gd name="T15" fmla="*/ 251373 h 566"/>
                <a:gd name="T16" fmla="*/ 92346 w 590"/>
                <a:gd name="T17" fmla="*/ 378651 h 566"/>
                <a:gd name="T18" fmla="*/ 70055 w 590"/>
                <a:gd name="T19" fmla="*/ 423198 h 566"/>
                <a:gd name="T20" fmla="*/ 0 w 590"/>
                <a:gd name="T21" fmla="*/ 779575 h 566"/>
                <a:gd name="T22" fmla="*/ 79608 w 590"/>
                <a:gd name="T23" fmla="*/ 1155043 h 566"/>
                <a:gd name="T24" fmla="*/ 595470 w 590"/>
                <a:gd name="T25" fmla="*/ 1711883 h 566"/>
                <a:gd name="T26" fmla="*/ 885244 w 590"/>
                <a:gd name="T27" fmla="*/ 1791431 h 566"/>
                <a:gd name="T28" fmla="*/ 1216415 w 590"/>
                <a:gd name="T29" fmla="*/ 1750066 h 566"/>
                <a:gd name="T30" fmla="*/ 1528479 w 590"/>
                <a:gd name="T31" fmla="*/ 1514602 h 566"/>
                <a:gd name="T32" fmla="*/ 1815069 w 590"/>
                <a:gd name="T33" fmla="*/ 957763 h 566"/>
                <a:gd name="T34" fmla="*/ 1674959 w 590"/>
                <a:gd name="T35" fmla="*/ 292738 h 5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90"/>
                <a:gd name="T55" fmla="*/ 0 h 566"/>
                <a:gd name="T56" fmla="*/ 590 w 590"/>
                <a:gd name="T57" fmla="*/ 566 h 5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60745A"/>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南宋书局体" panose="02000000000000000000" pitchFamily="2" charset="-122"/>
                <a:ea typeface="南宋书局体" panose="02000000000000000000" pitchFamily="2" charset="-122"/>
              </a:endParaRPr>
            </a:p>
          </p:txBody>
        </p:sp>
        <p:sp>
          <p:nvSpPr>
            <p:cNvPr id="34" name="矩形 33"/>
            <p:cNvSpPr>
              <a:spLocks noChangeArrowheads="1"/>
            </p:cNvSpPr>
            <p:nvPr/>
          </p:nvSpPr>
          <p:spPr bwMode="auto">
            <a:xfrm>
              <a:off x="5994722" y="3032313"/>
              <a:ext cx="12255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latin typeface="南宋书局体" panose="02000000000000000000" pitchFamily="2" charset="-122"/>
                  <a:ea typeface="南宋书局体" panose="02000000000000000000" pitchFamily="2" charset="-122"/>
                </a:rPr>
                <a:t>标题或序号</a:t>
              </a:r>
              <a:endParaRPr kumimoji="0" lang="zh-CN" altLang="en-US" sz="1600" b="1" i="0" u="none" strike="noStrike" kern="0" cap="none" spc="0" normalizeH="0" baseline="0" noProof="0" dirty="0">
                <a:ln>
                  <a:noFill/>
                </a:ln>
                <a:solidFill>
                  <a:prstClr val="white"/>
                </a:solidFill>
                <a:effectLst/>
                <a:uLnTx/>
                <a:uFillTx/>
                <a:latin typeface="南宋书局体" panose="02000000000000000000" pitchFamily="2" charset="-122"/>
                <a:ea typeface="南宋书局体" panose="02000000000000000000" pitchFamily="2" charset="-122"/>
              </a:endParaRPr>
            </a:p>
          </p:txBody>
        </p:sp>
        <p:sp>
          <p:nvSpPr>
            <p:cNvPr id="35" name="Freeform 384"/>
            <p:cNvSpPr>
              <a:spLocks noEditPoints="1"/>
            </p:cNvSpPr>
            <p:nvPr/>
          </p:nvSpPr>
          <p:spPr bwMode="auto">
            <a:xfrm>
              <a:off x="6198537" y="2242692"/>
              <a:ext cx="583347" cy="532819"/>
            </a:xfrm>
            <a:custGeom>
              <a:avLst/>
              <a:gdLst>
                <a:gd name="T0" fmla="*/ 21 w 127"/>
                <a:gd name="T1" fmla="*/ 13 h 116"/>
                <a:gd name="T2" fmla="*/ 28 w 127"/>
                <a:gd name="T3" fmla="*/ 2 h 116"/>
                <a:gd name="T4" fmla="*/ 37 w 127"/>
                <a:gd name="T5" fmla="*/ 2 h 116"/>
                <a:gd name="T6" fmla="*/ 44 w 127"/>
                <a:gd name="T7" fmla="*/ 13 h 116"/>
                <a:gd name="T8" fmla="*/ 52 w 127"/>
                <a:gd name="T9" fmla="*/ 13 h 116"/>
                <a:gd name="T10" fmla="*/ 59 w 127"/>
                <a:gd name="T11" fmla="*/ 2 h 116"/>
                <a:gd name="T12" fmla="*/ 68 w 127"/>
                <a:gd name="T13" fmla="*/ 2 h 116"/>
                <a:gd name="T14" fmla="*/ 76 w 127"/>
                <a:gd name="T15" fmla="*/ 13 h 116"/>
                <a:gd name="T16" fmla="*/ 83 w 127"/>
                <a:gd name="T17" fmla="*/ 13 h 116"/>
                <a:gd name="T18" fmla="*/ 90 w 127"/>
                <a:gd name="T19" fmla="*/ 2 h 116"/>
                <a:gd name="T20" fmla="*/ 100 w 127"/>
                <a:gd name="T21" fmla="*/ 2 h 116"/>
                <a:gd name="T22" fmla="*/ 107 w 127"/>
                <a:gd name="T23" fmla="*/ 13 h 116"/>
                <a:gd name="T24" fmla="*/ 127 w 127"/>
                <a:gd name="T25" fmla="*/ 22 h 116"/>
                <a:gd name="T26" fmla="*/ 35 w 127"/>
                <a:gd name="T27" fmla="*/ 116 h 116"/>
                <a:gd name="T28" fmla="*/ 0 w 127"/>
                <a:gd name="T29" fmla="*/ 101 h 116"/>
                <a:gd name="T30" fmla="*/ 8 w 127"/>
                <a:gd name="T31" fmla="*/ 15 h 116"/>
                <a:gd name="T32" fmla="*/ 26 w 127"/>
                <a:gd name="T33" fmla="*/ 81 h 116"/>
                <a:gd name="T34" fmla="*/ 112 w 127"/>
                <a:gd name="T35" fmla="*/ 29 h 116"/>
                <a:gd name="T36" fmla="*/ 107 w 127"/>
                <a:gd name="T37" fmla="*/ 37 h 116"/>
                <a:gd name="T38" fmla="*/ 94 w 127"/>
                <a:gd name="T39" fmla="*/ 44 h 116"/>
                <a:gd name="T40" fmla="*/ 87 w 127"/>
                <a:gd name="T41" fmla="*/ 40 h 116"/>
                <a:gd name="T42" fmla="*/ 83 w 127"/>
                <a:gd name="T43" fmla="*/ 29 h 116"/>
                <a:gd name="T44" fmla="*/ 76 w 127"/>
                <a:gd name="T45" fmla="*/ 37 h 116"/>
                <a:gd name="T46" fmla="*/ 65 w 127"/>
                <a:gd name="T47" fmla="*/ 44 h 116"/>
                <a:gd name="T48" fmla="*/ 55 w 127"/>
                <a:gd name="T49" fmla="*/ 40 h 116"/>
                <a:gd name="T50" fmla="*/ 52 w 127"/>
                <a:gd name="T51" fmla="*/ 29 h 116"/>
                <a:gd name="T52" fmla="*/ 44 w 127"/>
                <a:gd name="T53" fmla="*/ 37 h 116"/>
                <a:gd name="T54" fmla="*/ 33 w 127"/>
                <a:gd name="T55" fmla="*/ 44 h 116"/>
                <a:gd name="T56" fmla="*/ 24 w 127"/>
                <a:gd name="T57" fmla="*/ 40 h 116"/>
                <a:gd name="T58" fmla="*/ 21 w 127"/>
                <a:gd name="T59" fmla="*/ 29 h 116"/>
                <a:gd name="T60" fmla="*/ 30 w 127"/>
                <a:gd name="T61" fmla="*/ 97 h 116"/>
                <a:gd name="T62" fmla="*/ 30 w 127"/>
                <a:gd name="T63" fmla="*/ 97 h 116"/>
                <a:gd name="T64" fmla="*/ 98 w 127"/>
                <a:gd name="T65" fmla="*/ 72 h 116"/>
                <a:gd name="T66" fmla="*/ 55 w 127"/>
                <a:gd name="T67" fmla="*/ 83 h 116"/>
                <a:gd name="T68" fmla="*/ 55 w 127"/>
                <a:gd name="T69" fmla="*/ 72 h 116"/>
                <a:gd name="T70" fmla="*/ 48 w 127"/>
                <a:gd name="T71" fmla="*/ 72 h 116"/>
                <a:gd name="T72" fmla="*/ 81 w 127"/>
                <a:gd name="T73" fmla="*/ 64 h 116"/>
                <a:gd name="T74" fmla="*/ 81 w 127"/>
                <a:gd name="T75" fmla="*/ 53 h 116"/>
                <a:gd name="T76" fmla="*/ 74 w 127"/>
                <a:gd name="T77" fmla="*/ 53 h 116"/>
                <a:gd name="T78" fmla="*/ 30 w 127"/>
                <a:gd name="T79" fmla="*/ 64 h 116"/>
                <a:gd name="T80" fmla="*/ 30 w 127"/>
                <a:gd name="T81" fmla="*/ 53 h 116"/>
                <a:gd name="T82" fmla="*/ 92 w 127"/>
                <a:gd name="T83" fmla="*/ 9 h 116"/>
                <a:gd name="T84" fmla="*/ 90 w 127"/>
                <a:gd name="T85" fmla="*/ 31 h 116"/>
                <a:gd name="T86" fmla="*/ 94 w 127"/>
                <a:gd name="T87" fmla="*/ 37 h 116"/>
                <a:gd name="T88" fmla="*/ 100 w 127"/>
                <a:gd name="T89" fmla="*/ 31 h 116"/>
                <a:gd name="T90" fmla="*/ 98 w 127"/>
                <a:gd name="T91" fmla="*/ 9 h 116"/>
                <a:gd name="T92" fmla="*/ 65 w 127"/>
                <a:gd name="T93" fmla="*/ 7 h 116"/>
                <a:gd name="T94" fmla="*/ 59 w 127"/>
                <a:gd name="T95" fmla="*/ 13 h 116"/>
                <a:gd name="T96" fmla="*/ 61 w 127"/>
                <a:gd name="T97" fmla="*/ 35 h 116"/>
                <a:gd name="T98" fmla="*/ 68 w 127"/>
                <a:gd name="T99" fmla="*/ 35 h 116"/>
                <a:gd name="T100" fmla="*/ 68 w 127"/>
                <a:gd name="T101" fmla="*/ 13 h 116"/>
                <a:gd name="T102" fmla="*/ 65 w 127"/>
                <a:gd name="T103" fmla="*/ 7 h 116"/>
                <a:gd name="T104" fmla="*/ 30 w 127"/>
                <a:gd name="T105" fmla="*/ 9 h 116"/>
                <a:gd name="T106" fmla="*/ 28 w 127"/>
                <a:gd name="T107" fmla="*/ 31 h 116"/>
                <a:gd name="T108" fmla="*/ 33 w 127"/>
                <a:gd name="T109" fmla="*/ 37 h 116"/>
                <a:gd name="T110" fmla="*/ 37 w 127"/>
                <a:gd name="T111" fmla="*/ 31 h 116"/>
                <a:gd name="T112" fmla="*/ 37 w 127"/>
                <a:gd name="T113" fmla="*/ 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7" h="116">
                  <a:moveTo>
                    <a:pt x="8" y="15"/>
                  </a:moveTo>
                  <a:lnTo>
                    <a:pt x="21" y="15"/>
                  </a:lnTo>
                  <a:lnTo>
                    <a:pt x="21" y="13"/>
                  </a:lnTo>
                  <a:lnTo>
                    <a:pt x="21" y="13"/>
                  </a:lnTo>
                  <a:lnTo>
                    <a:pt x="21" y="7"/>
                  </a:lnTo>
                  <a:lnTo>
                    <a:pt x="24" y="4"/>
                  </a:lnTo>
                  <a:lnTo>
                    <a:pt x="24" y="4"/>
                  </a:lnTo>
                  <a:lnTo>
                    <a:pt x="28" y="2"/>
                  </a:lnTo>
                  <a:lnTo>
                    <a:pt x="33" y="0"/>
                  </a:lnTo>
                  <a:lnTo>
                    <a:pt x="33" y="0"/>
                  </a:lnTo>
                  <a:lnTo>
                    <a:pt x="33" y="0"/>
                  </a:lnTo>
                  <a:lnTo>
                    <a:pt x="37" y="2"/>
                  </a:lnTo>
                  <a:lnTo>
                    <a:pt x="41" y="4"/>
                  </a:lnTo>
                  <a:lnTo>
                    <a:pt x="41" y="4"/>
                  </a:lnTo>
                  <a:lnTo>
                    <a:pt x="44" y="7"/>
                  </a:lnTo>
                  <a:lnTo>
                    <a:pt x="44" y="13"/>
                  </a:lnTo>
                  <a:lnTo>
                    <a:pt x="44" y="15"/>
                  </a:lnTo>
                  <a:lnTo>
                    <a:pt x="52" y="15"/>
                  </a:lnTo>
                  <a:lnTo>
                    <a:pt x="52" y="13"/>
                  </a:lnTo>
                  <a:lnTo>
                    <a:pt x="52" y="13"/>
                  </a:lnTo>
                  <a:lnTo>
                    <a:pt x="54" y="7"/>
                  </a:lnTo>
                  <a:lnTo>
                    <a:pt x="55" y="4"/>
                  </a:lnTo>
                  <a:lnTo>
                    <a:pt x="55" y="4"/>
                  </a:lnTo>
                  <a:lnTo>
                    <a:pt x="59" y="2"/>
                  </a:lnTo>
                  <a:lnTo>
                    <a:pt x="65" y="0"/>
                  </a:lnTo>
                  <a:lnTo>
                    <a:pt x="65" y="0"/>
                  </a:lnTo>
                  <a:lnTo>
                    <a:pt x="65" y="0"/>
                  </a:lnTo>
                  <a:lnTo>
                    <a:pt x="68" y="2"/>
                  </a:lnTo>
                  <a:lnTo>
                    <a:pt x="74" y="4"/>
                  </a:lnTo>
                  <a:lnTo>
                    <a:pt x="74" y="4"/>
                  </a:lnTo>
                  <a:lnTo>
                    <a:pt x="76" y="7"/>
                  </a:lnTo>
                  <a:lnTo>
                    <a:pt x="76" y="13"/>
                  </a:lnTo>
                  <a:lnTo>
                    <a:pt x="76" y="15"/>
                  </a:lnTo>
                  <a:lnTo>
                    <a:pt x="83" y="15"/>
                  </a:lnTo>
                  <a:lnTo>
                    <a:pt x="83" y="13"/>
                  </a:lnTo>
                  <a:lnTo>
                    <a:pt x="83" y="13"/>
                  </a:lnTo>
                  <a:lnTo>
                    <a:pt x="83" y="7"/>
                  </a:lnTo>
                  <a:lnTo>
                    <a:pt x="87" y="4"/>
                  </a:lnTo>
                  <a:lnTo>
                    <a:pt x="87" y="4"/>
                  </a:lnTo>
                  <a:lnTo>
                    <a:pt x="90" y="2"/>
                  </a:lnTo>
                  <a:lnTo>
                    <a:pt x="94" y="0"/>
                  </a:lnTo>
                  <a:lnTo>
                    <a:pt x="94" y="0"/>
                  </a:lnTo>
                  <a:lnTo>
                    <a:pt x="94" y="0"/>
                  </a:lnTo>
                  <a:lnTo>
                    <a:pt x="100" y="2"/>
                  </a:lnTo>
                  <a:lnTo>
                    <a:pt x="103" y="4"/>
                  </a:lnTo>
                  <a:lnTo>
                    <a:pt x="103" y="4"/>
                  </a:lnTo>
                  <a:lnTo>
                    <a:pt x="107" y="7"/>
                  </a:lnTo>
                  <a:lnTo>
                    <a:pt x="107" y="13"/>
                  </a:lnTo>
                  <a:lnTo>
                    <a:pt x="107" y="15"/>
                  </a:lnTo>
                  <a:lnTo>
                    <a:pt x="120" y="15"/>
                  </a:lnTo>
                  <a:lnTo>
                    <a:pt x="127" y="15"/>
                  </a:lnTo>
                  <a:lnTo>
                    <a:pt x="127" y="22"/>
                  </a:lnTo>
                  <a:lnTo>
                    <a:pt x="127" y="108"/>
                  </a:lnTo>
                  <a:lnTo>
                    <a:pt x="127" y="116"/>
                  </a:lnTo>
                  <a:lnTo>
                    <a:pt x="120" y="116"/>
                  </a:lnTo>
                  <a:lnTo>
                    <a:pt x="35" y="116"/>
                  </a:lnTo>
                  <a:lnTo>
                    <a:pt x="33" y="116"/>
                  </a:lnTo>
                  <a:lnTo>
                    <a:pt x="33" y="114"/>
                  </a:lnTo>
                  <a:lnTo>
                    <a:pt x="6" y="103"/>
                  </a:lnTo>
                  <a:lnTo>
                    <a:pt x="0" y="101"/>
                  </a:lnTo>
                  <a:lnTo>
                    <a:pt x="0" y="97"/>
                  </a:lnTo>
                  <a:lnTo>
                    <a:pt x="0" y="22"/>
                  </a:lnTo>
                  <a:lnTo>
                    <a:pt x="0" y="15"/>
                  </a:lnTo>
                  <a:lnTo>
                    <a:pt x="8" y="15"/>
                  </a:lnTo>
                  <a:lnTo>
                    <a:pt x="8" y="15"/>
                  </a:lnTo>
                  <a:close/>
                  <a:moveTo>
                    <a:pt x="15" y="86"/>
                  </a:moveTo>
                  <a:lnTo>
                    <a:pt x="22" y="83"/>
                  </a:lnTo>
                  <a:lnTo>
                    <a:pt x="26" y="81"/>
                  </a:lnTo>
                  <a:lnTo>
                    <a:pt x="28" y="84"/>
                  </a:lnTo>
                  <a:lnTo>
                    <a:pt x="43" y="101"/>
                  </a:lnTo>
                  <a:lnTo>
                    <a:pt x="112" y="101"/>
                  </a:lnTo>
                  <a:lnTo>
                    <a:pt x="112" y="29"/>
                  </a:lnTo>
                  <a:lnTo>
                    <a:pt x="107" y="29"/>
                  </a:lnTo>
                  <a:lnTo>
                    <a:pt x="107" y="31"/>
                  </a:lnTo>
                  <a:lnTo>
                    <a:pt x="107" y="31"/>
                  </a:lnTo>
                  <a:lnTo>
                    <a:pt x="107" y="37"/>
                  </a:lnTo>
                  <a:lnTo>
                    <a:pt x="103" y="40"/>
                  </a:lnTo>
                  <a:lnTo>
                    <a:pt x="103" y="40"/>
                  </a:lnTo>
                  <a:lnTo>
                    <a:pt x="100" y="42"/>
                  </a:lnTo>
                  <a:lnTo>
                    <a:pt x="94" y="44"/>
                  </a:lnTo>
                  <a:lnTo>
                    <a:pt x="94" y="44"/>
                  </a:lnTo>
                  <a:lnTo>
                    <a:pt x="94" y="44"/>
                  </a:lnTo>
                  <a:lnTo>
                    <a:pt x="90" y="42"/>
                  </a:lnTo>
                  <a:lnTo>
                    <a:pt x="87" y="40"/>
                  </a:lnTo>
                  <a:lnTo>
                    <a:pt x="87" y="40"/>
                  </a:lnTo>
                  <a:lnTo>
                    <a:pt x="83" y="37"/>
                  </a:lnTo>
                  <a:lnTo>
                    <a:pt x="83" y="31"/>
                  </a:lnTo>
                  <a:lnTo>
                    <a:pt x="83" y="29"/>
                  </a:lnTo>
                  <a:lnTo>
                    <a:pt x="76" y="29"/>
                  </a:lnTo>
                  <a:lnTo>
                    <a:pt x="76" y="31"/>
                  </a:lnTo>
                  <a:lnTo>
                    <a:pt x="76" y="31"/>
                  </a:lnTo>
                  <a:lnTo>
                    <a:pt x="76" y="37"/>
                  </a:lnTo>
                  <a:lnTo>
                    <a:pt x="74" y="40"/>
                  </a:lnTo>
                  <a:lnTo>
                    <a:pt x="74" y="40"/>
                  </a:lnTo>
                  <a:lnTo>
                    <a:pt x="68" y="42"/>
                  </a:lnTo>
                  <a:lnTo>
                    <a:pt x="65" y="44"/>
                  </a:lnTo>
                  <a:lnTo>
                    <a:pt x="65" y="44"/>
                  </a:lnTo>
                  <a:lnTo>
                    <a:pt x="65" y="44"/>
                  </a:lnTo>
                  <a:lnTo>
                    <a:pt x="59" y="42"/>
                  </a:lnTo>
                  <a:lnTo>
                    <a:pt x="55" y="40"/>
                  </a:lnTo>
                  <a:lnTo>
                    <a:pt x="55" y="40"/>
                  </a:lnTo>
                  <a:lnTo>
                    <a:pt x="54" y="37"/>
                  </a:lnTo>
                  <a:lnTo>
                    <a:pt x="52" y="31"/>
                  </a:lnTo>
                  <a:lnTo>
                    <a:pt x="52" y="29"/>
                  </a:lnTo>
                  <a:lnTo>
                    <a:pt x="44" y="29"/>
                  </a:lnTo>
                  <a:lnTo>
                    <a:pt x="44" y="31"/>
                  </a:lnTo>
                  <a:lnTo>
                    <a:pt x="44" y="31"/>
                  </a:lnTo>
                  <a:lnTo>
                    <a:pt x="44" y="37"/>
                  </a:lnTo>
                  <a:lnTo>
                    <a:pt x="41" y="40"/>
                  </a:lnTo>
                  <a:lnTo>
                    <a:pt x="41" y="40"/>
                  </a:lnTo>
                  <a:lnTo>
                    <a:pt x="37" y="42"/>
                  </a:lnTo>
                  <a:lnTo>
                    <a:pt x="33" y="44"/>
                  </a:lnTo>
                  <a:lnTo>
                    <a:pt x="33" y="44"/>
                  </a:lnTo>
                  <a:lnTo>
                    <a:pt x="33" y="44"/>
                  </a:lnTo>
                  <a:lnTo>
                    <a:pt x="28" y="42"/>
                  </a:lnTo>
                  <a:lnTo>
                    <a:pt x="24" y="40"/>
                  </a:lnTo>
                  <a:lnTo>
                    <a:pt x="24" y="40"/>
                  </a:lnTo>
                  <a:lnTo>
                    <a:pt x="21" y="37"/>
                  </a:lnTo>
                  <a:lnTo>
                    <a:pt x="21" y="31"/>
                  </a:lnTo>
                  <a:lnTo>
                    <a:pt x="21" y="29"/>
                  </a:lnTo>
                  <a:lnTo>
                    <a:pt x="15" y="29"/>
                  </a:lnTo>
                  <a:lnTo>
                    <a:pt x="15" y="86"/>
                  </a:lnTo>
                  <a:lnTo>
                    <a:pt x="15" y="86"/>
                  </a:lnTo>
                  <a:close/>
                  <a:moveTo>
                    <a:pt x="30" y="97"/>
                  </a:moveTo>
                  <a:lnTo>
                    <a:pt x="24" y="90"/>
                  </a:lnTo>
                  <a:lnTo>
                    <a:pt x="19" y="94"/>
                  </a:lnTo>
                  <a:lnTo>
                    <a:pt x="30" y="97"/>
                  </a:lnTo>
                  <a:lnTo>
                    <a:pt x="30" y="97"/>
                  </a:lnTo>
                  <a:close/>
                  <a:moveTo>
                    <a:pt x="81" y="72"/>
                  </a:moveTo>
                  <a:lnTo>
                    <a:pt x="81" y="83"/>
                  </a:lnTo>
                  <a:lnTo>
                    <a:pt x="98" y="83"/>
                  </a:lnTo>
                  <a:lnTo>
                    <a:pt x="98" y="72"/>
                  </a:lnTo>
                  <a:lnTo>
                    <a:pt x="81" y="72"/>
                  </a:lnTo>
                  <a:lnTo>
                    <a:pt x="81" y="72"/>
                  </a:lnTo>
                  <a:close/>
                  <a:moveTo>
                    <a:pt x="55" y="72"/>
                  </a:moveTo>
                  <a:lnTo>
                    <a:pt x="55" y="83"/>
                  </a:lnTo>
                  <a:lnTo>
                    <a:pt x="74" y="83"/>
                  </a:lnTo>
                  <a:lnTo>
                    <a:pt x="74" y="72"/>
                  </a:lnTo>
                  <a:lnTo>
                    <a:pt x="55" y="72"/>
                  </a:lnTo>
                  <a:lnTo>
                    <a:pt x="55" y="72"/>
                  </a:lnTo>
                  <a:close/>
                  <a:moveTo>
                    <a:pt x="30" y="72"/>
                  </a:moveTo>
                  <a:lnTo>
                    <a:pt x="30" y="83"/>
                  </a:lnTo>
                  <a:lnTo>
                    <a:pt x="48" y="83"/>
                  </a:lnTo>
                  <a:lnTo>
                    <a:pt x="48" y="72"/>
                  </a:lnTo>
                  <a:lnTo>
                    <a:pt x="30" y="72"/>
                  </a:lnTo>
                  <a:lnTo>
                    <a:pt x="30" y="72"/>
                  </a:lnTo>
                  <a:close/>
                  <a:moveTo>
                    <a:pt x="81" y="53"/>
                  </a:moveTo>
                  <a:lnTo>
                    <a:pt x="81" y="64"/>
                  </a:lnTo>
                  <a:lnTo>
                    <a:pt x="98" y="64"/>
                  </a:lnTo>
                  <a:lnTo>
                    <a:pt x="98" y="53"/>
                  </a:lnTo>
                  <a:lnTo>
                    <a:pt x="81" y="53"/>
                  </a:lnTo>
                  <a:lnTo>
                    <a:pt x="81" y="53"/>
                  </a:lnTo>
                  <a:close/>
                  <a:moveTo>
                    <a:pt x="55" y="53"/>
                  </a:moveTo>
                  <a:lnTo>
                    <a:pt x="55" y="64"/>
                  </a:lnTo>
                  <a:lnTo>
                    <a:pt x="74" y="64"/>
                  </a:lnTo>
                  <a:lnTo>
                    <a:pt x="74" y="53"/>
                  </a:lnTo>
                  <a:lnTo>
                    <a:pt x="55" y="53"/>
                  </a:lnTo>
                  <a:lnTo>
                    <a:pt x="55" y="53"/>
                  </a:lnTo>
                  <a:close/>
                  <a:moveTo>
                    <a:pt x="30" y="53"/>
                  </a:moveTo>
                  <a:lnTo>
                    <a:pt x="30" y="64"/>
                  </a:lnTo>
                  <a:lnTo>
                    <a:pt x="48" y="64"/>
                  </a:lnTo>
                  <a:lnTo>
                    <a:pt x="48" y="53"/>
                  </a:lnTo>
                  <a:lnTo>
                    <a:pt x="30" y="53"/>
                  </a:lnTo>
                  <a:lnTo>
                    <a:pt x="30" y="53"/>
                  </a:lnTo>
                  <a:close/>
                  <a:moveTo>
                    <a:pt x="94" y="7"/>
                  </a:moveTo>
                  <a:lnTo>
                    <a:pt x="94" y="7"/>
                  </a:lnTo>
                  <a:lnTo>
                    <a:pt x="94" y="7"/>
                  </a:lnTo>
                  <a:lnTo>
                    <a:pt x="92" y="9"/>
                  </a:lnTo>
                  <a:lnTo>
                    <a:pt x="92" y="9"/>
                  </a:lnTo>
                  <a:lnTo>
                    <a:pt x="90" y="13"/>
                  </a:lnTo>
                  <a:lnTo>
                    <a:pt x="90" y="31"/>
                  </a:lnTo>
                  <a:lnTo>
                    <a:pt x="90" y="31"/>
                  </a:lnTo>
                  <a:lnTo>
                    <a:pt x="92" y="35"/>
                  </a:lnTo>
                  <a:lnTo>
                    <a:pt x="92" y="35"/>
                  </a:lnTo>
                  <a:lnTo>
                    <a:pt x="94" y="37"/>
                  </a:lnTo>
                  <a:lnTo>
                    <a:pt x="94" y="37"/>
                  </a:lnTo>
                  <a:lnTo>
                    <a:pt x="94" y="37"/>
                  </a:lnTo>
                  <a:lnTo>
                    <a:pt x="98" y="35"/>
                  </a:lnTo>
                  <a:lnTo>
                    <a:pt x="98" y="35"/>
                  </a:lnTo>
                  <a:lnTo>
                    <a:pt x="100" y="31"/>
                  </a:lnTo>
                  <a:lnTo>
                    <a:pt x="100" y="13"/>
                  </a:lnTo>
                  <a:lnTo>
                    <a:pt x="100" y="13"/>
                  </a:lnTo>
                  <a:lnTo>
                    <a:pt x="98" y="9"/>
                  </a:lnTo>
                  <a:lnTo>
                    <a:pt x="98" y="9"/>
                  </a:lnTo>
                  <a:lnTo>
                    <a:pt x="94" y="7"/>
                  </a:lnTo>
                  <a:lnTo>
                    <a:pt x="94" y="7"/>
                  </a:lnTo>
                  <a:close/>
                  <a:moveTo>
                    <a:pt x="65" y="7"/>
                  </a:moveTo>
                  <a:lnTo>
                    <a:pt x="65" y="7"/>
                  </a:lnTo>
                  <a:lnTo>
                    <a:pt x="65" y="7"/>
                  </a:lnTo>
                  <a:lnTo>
                    <a:pt x="61" y="9"/>
                  </a:lnTo>
                  <a:lnTo>
                    <a:pt x="61" y="9"/>
                  </a:lnTo>
                  <a:lnTo>
                    <a:pt x="59" y="13"/>
                  </a:lnTo>
                  <a:lnTo>
                    <a:pt x="59" y="31"/>
                  </a:lnTo>
                  <a:lnTo>
                    <a:pt x="59" y="31"/>
                  </a:lnTo>
                  <a:lnTo>
                    <a:pt x="61" y="35"/>
                  </a:lnTo>
                  <a:lnTo>
                    <a:pt x="61" y="35"/>
                  </a:lnTo>
                  <a:lnTo>
                    <a:pt x="65" y="37"/>
                  </a:lnTo>
                  <a:lnTo>
                    <a:pt x="65" y="37"/>
                  </a:lnTo>
                  <a:lnTo>
                    <a:pt x="65" y="37"/>
                  </a:lnTo>
                  <a:lnTo>
                    <a:pt x="68" y="35"/>
                  </a:lnTo>
                  <a:lnTo>
                    <a:pt x="68" y="35"/>
                  </a:lnTo>
                  <a:lnTo>
                    <a:pt x="68" y="31"/>
                  </a:lnTo>
                  <a:lnTo>
                    <a:pt x="68" y="13"/>
                  </a:lnTo>
                  <a:lnTo>
                    <a:pt x="68" y="13"/>
                  </a:lnTo>
                  <a:lnTo>
                    <a:pt x="68" y="9"/>
                  </a:lnTo>
                  <a:lnTo>
                    <a:pt x="68" y="9"/>
                  </a:lnTo>
                  <a:lnTo>
                    <a:pt x="65" y="7"/>
                  </a:lnTo>
                  <a:lnTo>
                    <a:pt x="65" y="7"/>
                  </a:lnTo>
                  <a:close/>
                  <a:moveTo>
                    <a:pt x="33" y="7"/>
                  </a:moveTo>
                  <a:lnTo>
                    <a:pt x="33" y="7"/>
                  </a:lnTo>
                  <a:lnTo>
                    <a:pt x="33" y="7"/>
                  </a:lnTo>
                  <a:lnTo>
                    <a:pt x="30" y="9"/>
                  </a:lnTo>
                  <a:lnTo>
                    <a:pt x="30" y="9"/>
                  </a:lnTo>
                  <a:lnTo>
                    <a:pt x="28" y="13"/>
                  </a:lnTo>
                  <a:lnTo>
                    <a:pt x="28" y="31"/>
                  </a:lnTo>
                  <a:lnTo>
                    <a:pt x="28" y="31"/>
                  </a:lnTo>
                  <a:lnTo>
                    <a:pt x="30" y="35"/>
                  </a:lnTo>
                  <a:lnTo>
                    <a:pt x="30" y="35"/>
                  </a:lnTo>
                  <a:lnTo>
                    <a:pt x="33" y="37"/>
                  </a:lnTo>
                  <a:lnTo>
                    <a:pt x="33" y="37"/>
                  </a:lnTo>
                  <a:lnTo>
                    <a:pt x="33" y="37"/>
                  </a:lnTo>
                  <a:lnTo>
                    <a:pt x="37" y="35"/>
                  </a:lnTo>
                  <a:lnTo>
                    <a:pt x="37" y="35"/>
                  </a:lnTo>
                  <a:lnTo>
                    <a:pt x="37" y="31"/>
                  </a:lnTo>
                  <a:lnTo>
                    <a:pt x="37" y="13"/>
                  </a:lnTo>
                  <a:lnTo>
                    <a:pt x="37" y="13"/>
                  </a:lnTo>
                  <a:lnTo>
                    <a:pt x="37" y="9"/>
                  </a:lnTo>
                  <a:lnTo>
                    <a:pt x="37" y="9"/>
                  </a:lnTo>
                  <a:lnTo>
                    <a:pt x="33" y="7"/>
                  </a:lnTo>
                  <a:lnTo>
                    <a:pt x="33" y="7"/>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南宋书局体" panose="02000000000000000000" pitchFamily="2" charset="-122"/>
                <a:ea typeface="南宋书局体" panose="02000000000000000000" pitchFamily="2" charset="-122"/>
              </a:endParaRPr>
            </a:p>
          </p:txBody>
        </p:sp>
      </p:grpSp>
      <p:sp>
        <p:nvSpPr>
          <p:cNvPr id="36" name="TextBox 16"/>
          <p:cNvSpPr txBox="1"/>
          <p:nvPr/>
        </p:nvSpPr>
        <p:spPr>
          <a:xfrm>
            <a:off x="1198106" y="4365104"/>
            <a:ext cx="1797364" cy="1421928"/>
          </a:xfrm>
          <a:prstGeom prst="rect">
            <a:avLst/>
          </a:prstGeom>
          <a:noFill/>
        </p:spPr>
        <p:txBody>
          <a:bodyPr wrap="square" rtlCol="0">
            <a:spAutoFit/>
          </a:bodyPr>
          <a:lstStyle/>
          <a:p>
            <a:pPr>
              <a:lnSpc>
                <a:spcPct val="120000"/>
              </a:lnSpc>
            </a:pP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输入您的内容，或复制内容后右键选择只保留文本粘贴内容。输入您的内容， 或复制内容后右键选择只保留文本粘贴内容。</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37" name="TextBox 16"/>
          <p:cNvSpPr txBox="1"/>
          <p:nvPr/>
        </p:nvSpPr>
        <p:spPr>
          <a:xfrm>
            <a:off x="3289730" y="4365104"/>
            <a:ext cx="1797364" cy="1421928"/>
          </a:xfrm>
          <a:prstGeom prst="rect">
            <a:avLst/>
          </a:prstGeom>
          <a:noFill/>
        </p:spPr>
        <p:txBody>
          <a:bodyPr wrap="square" rtlCol="0">
            <a:spAutoFit/>
          </a:bodyPr>
          <a:lstStyle/>
          <a:p>
            <a:pPr>
              <a:lnSpc>
                <a:spcPct val="120000"/>
              </a:lnSpc>
            </a:pP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输入您的内容，或复制内容后右键选择只保留文本粘贴内容。输入您的内容， 或复制内容后右键选择只保留文本粘贴内容。</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38" name="TextBox 16"/>
          <p:cNvSpPr txBox="1"/>
          <p:nvPr/>
        </p:nvSpPr>
        <p:spPr>
          <a:xfrm>
            <a:off x="5593986" y="4365104"/>
            <a:ext cx="1797364" cy="1421928"/>
          </a:xfrm>
          <a:prstGeom prst="rect">
            <a:avLst/>
          </a:prstGeom>
          <a:noFill/>
        </p:spPr>
        <p:txBody>
          <a:bodyPr wrap="square" rtlCol="0">
            <a:spAutoFit/>
          </a:bodyPr>
          <a:lstStyle/>
          <a:p>
            <a:pPr>
              <a:lnSpc>
                <a:spcPct val="120000"/>
              </a:lnSpc>
            </a:pP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输入您的内容，或复制内容后右键选择只保留文本粘贴内容。输入您的内容， 或复制内容后右键选择只保留文本粘贴内容。</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39" name="圆角矩形 38"/>
          <p:cNvSpPr/>
          <p:nvPr/>
        </p:nvSpPr>
        <p:spPr>
          <a:xfrm>
            <a:off x="8489857" y="2492896"/>
            <a:ext cx="2789925" cy="462293"/>
          </a:xfrm>
          <a:prstGeom prst="roundRect">
            <a:avLst/>
          </a:prstGeom>
          <a:solidFill>
            <a:srgbClr val="60745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南宋书局体" panose="02000000000000000000" pitchFamily="2" charset="-122"/>
                <a:ea typeface="南宋书局体" panose="02000000000000000000" pitchFamily="2" charset="-122"/>
              </a:rPr>
              <a:t>输入您的内容</a:t>
            </a:r>
            <a:endParaRPr kumimoji="0" lang="zh-CN" altLang="en-US" sz="1600" b="0" i="0" u="none" strike="noStrike" kern="0" cap="none" spc="0" normalizeH="0" baseline="0" noProof="0" dirty="0">
              <a:ln>
                <a:noFill/>
              </a:ln>
              <a:solidFill>
                <a:prstClr val="white"/>
              </a:solidFill>
              <a:effectLst/>
              <a:uLnTx/>
              <a:uFillTx/>
              <a:latin typeface="南宋书局体" panose="02000000000000000000" pitchFamily="2" charset="-122"/>
              <a:ea typeface="南宋书局体" panose="02000000000000000000" pitchFamily="2" charset="-122"/>
            </a:endParaRPr>
          </a:p>
        </p:txBody>
      </p:sp>
      <p:sp>
        <p:nvSpPr>
          <p:cNvPr id="40" name="TextBox 16"/>
          <p:cNvSpPr txBox="1"/>
          <p:nvPr/>
        </p:nvSpPr>
        <p:spPr>
          <a:xfrm>
            <a:off x="8489857" y="3212976"/>
            <a:ext cx="2880320" cy="2511137"/>
          </a:xfrm>
          <a:prstGeom prst="rect">
            <a:avLst/>
          </a:prstGeom>
          <a:noFill/>
        </p:spPr>
        <p:txBody>
          <a:bodyPr wrap="square" rtlCol="0">
            <a:spAutoFit/>
          </a:bodyPr>
          <a:lstStyle/>
          <a:p>
            <a:pPr>
              <a:lnSpc>
                <a:spcPct val="120000"/>
              </a:lnSpc>
            </a:pP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输入您的内容，或复制内容后右键选择只保留文本粘贴内容。输入您的内容， 或复制内容后右键选择只保留文本粘贴内容。输入您的内容，或复制内容后右键选择只保留文本粘贴内容。输入您的内容， 或复制内容后右键选择只保留文本粘贴内容。输入您的内容，或复制内容后右键选择只保留文本粘贴内容。输入您的内容， 或复制内容后右键选择只保留文本粘贴内容。</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a:p>
            <a:pPr>
              <a:lnSpc>
                <a:spcPct val="120000"/>
              </a:lnSpc>
            </a:pP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41" name="圆角矩形 40"/>
          <p:cNvSpPr/>
          <p:nvPr/>
        </p:nvSpPr>
        <p:spPr>
          <a:xfrm>
            <a:off x="8471470" y="5729961"/>
            <a:ext cx="2736304" cy="49610"/>
          </a:xfrm>
          <a:prstGeom prst="roundRect">
            <a:avLst/>
          </a:prstGeom>
          <a:solidFill>
            <a:srgbClr val="60745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方正隶变_GBK" panose="03000509000000000000" pitchFamily="65" charset="-122"/>
              <a:ea typeface="方正隶变_GBK" panose="03000509000000000000" pitchFamily="65" charset="-122"/>
            </a:endParaRPr>
          </a:p>
        </p:txBody>
      </p:sp>
      <p:grpSp>
        <p:nvGrpSpPr>
          <p:cNvPr id="42" name="组合 41"/>
          <p:cNvGrpSpPr/>
          <p:nvPr/>
        </p:nvGrpSpPr>
        <p:grpSpPr>
          <a:xfrm>
            <a:off x="1081999" y="1932661"/>
            <a:ext cx="1879600" cy="1801813"/>
            <a:chOff x="1081999" y="1932661"/>
            <a:chExt cx="1879600" cy="1801813"/>
          </a:xfrm>
        </p:grpSpPr>
        <p:sp>
          <p:nvSpPr>
            <p:cNvPr id="43" name="Freeform 5"/>
            <p:cNvSpPr/>
            <p:nvPr/>
          </p:nvSpPr>
          <p:spPr bwMode="auto">
            <a:xfrm rot="9502714">
              <a:off x="1081999" y="1932661"/>
              <a:ext cx="1879600" cy="1801813"/>
            </a:xfrm>
            <a:custGeom>
              <a:avLst/>
              <a:gdLst>
                <a:gd name="T0" fmla="*/ 1674959 w 590"/>
                <a:gd name="T1" fmla="*/ 292738 h 566"/>
                <a:gd name="T2" fmla="*/ 1356525 w 590"/>
                <a:gd name="T3" fmla="*/ 79548 h 566"/>
                <a:gd name="T4" fmla="*/ 1041277 w 590"/>
                <a:gd name="T5" fmla="*/ 6364 h 566"/>
                <a:gd name="T6" fmla="*/ 1038092 w 590"/>
                <a:gd name="T7" fmla="*/ 6364 h 566"/>
                <a:gd name="T8" fmla="*/ 920272 w 590"/>
                <a:gd name="T9" fmla="*/ 0 h 566"/>
                <a:gd name="T10" fmla="*/ 834295 w 590"/>
                <a:gd name="T11" fmla="*/ 3182 h 566"/>
                <a:gd name="T12" fmla="*/ 560442 w 590"/>
                <a:gd name="T13" fmla="*/ 44547 h 566"/>
                <a:gd name="T14" fmla="*/ 184691 w 590"/>
                <a:gd name="T15" fmla="*/ 251373 h 566"/>
                <a:gd name="T16" fmla="*/ 92346 w 590"/>
                <a:gd name="T17" fmla="*/ 378651 h 566"/>
                <a:gd name="T18" fmla="*/ 70055 w 590"/>
                <a:gd name="T19" fmla="*/ 423198 h 566"/>
                <a:gd name="T20" fmla="*/ 0 w 590"/>
                <a:gd name="T21" fmla="*/ 779575 h 566"/>
                <a:gd name="T22" fmla="*/ 79608 w 590"/>
                <a:gd name="T23" fmla="*/ 1155043 h 566"/>
                <a:gd name="T24" fmla="*/ 595470 w 590"/>
                <a:gd name="T25" fmla="*/ 1711883 h 566"/>
                <a:gd name="T26" fmla="*/ 885244 w 590"/>
                <a:gd name="T27" fmla="*/ 1791431 h 566"/>
                <a:gd name="T28" fmla="*/ 1216415 w 590"/>
                <a:gd name="T29" fmla="*/ 1750066 h 566"/>
                <a:gd name="T30" fmla="*/ 1528479 w 590"/>
                <a:gd name="T31" fmla="*/ 1514602 h 566"/>
                <a:gd name="T32" fmla="*/ 1815069 w 590"/>
                <a:gd name="T33" fmla="*/ 957763 h 566"/>
                <a:gd name="T34" fmla="*/ 1674959 w 590"/>
                <a:gd name="T35" fmla="*/ 292738 h 5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90"/>
                <a:gd name="T55" fmla="*/ 0 h 566"/>
                <a:gd name="T56" fmla="*/ 590 w 590"/>
                <a:gd name="T57" fmla="*/ 566 h 5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60745A"/>
            </a:solidFill>
            <a:ln>
              <a:noFill/>
            </a:ln>
          </p:spPr>
          <p:txBody>
            <a:bodyPr lIns="121920" tIns="60960" rIns="121920" bIns="60960"/>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南宋书局体" panose="02000000000000000000" pitchFamily="2" charset="-122"/>
                <a:ea typeface="南宋书局体" panose="02000000000000000000" pitchFamily="2" charset="-122"/>
              </a:endParaRPr>
            </a:p>
          </p:txBody>
        </p:sp>
        <p:sp>
          <p:nvSpPr>
            <p:cNvPr id="44" name="矩形 43"/>
            <p:cNvSpPr>
              <a:spLocks noChangeArrowheads="1"/>
            </p:cNvSpPr>
            <p:nvPr/>
          </p:nvSpPr>
          <p:spPr bwMode="auto">
            <a:xfrm>
              <a:off x="1409024" y="3032313"/>
              <a:ext cx="12255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latin typeface="南宋书局体" panose="02000000000000000000" pitchFamily="2" charset="-122"/>
                  <a:ea typeface="南宋书局体" panose="02000000000000000000" pitchFamily="2" charset="-122"/>
                </a:rPr>
                <a:t>标题或序号</a:t>
              </a:r>
              <a:endParaRPr kumimoji="0" lang="zh-CN" altLang="en-US" sz="1600" b="1" i="0" u="none" strike="noStrike" kern="0" cap="none" spc="0" normalizeH="0" baseline="0" noProof="0" dirty="0">
                <a:ln>
                  <a:noFill/>
                </a:ln>
                <a:solidFill>
                  <a:prstClr val="white"/>
                </a:solidFill>
                <a:effectLst/>
                <a:uLnTx/>
                <a:uFillTx/>
                <a:latin typeface="南宋书局体" panose="02000000000000000000" pitchFamily="2" charset="-122"/>
                <a:ea typeface="南宋书局体" panose="02000000000000000000" pitchFamily="2" charset="-122"/>
              </a:endParaRPr>
            </a:p>
          </p:txBody>
        </p:sp>
        <p:sp>
          <p:nvSpPr>
            <p:cNvPr id="45" name="Freeform 332"/>
            <p:cNvSpPr>
              <a:spLocks noEditPoints="1"/>
            </p:cNvSpPr>
            <p:nvPr/>
          </p:nvSpPr>
          <p:spPr bwMode="auto">
            <a:xfrm>
              <a:off x="1637469" y="2212716"/>
              <a:ext cx="640751" cy="620851"/>
            </a:xfrm>
            <a:custGeom>
              <a:avLst/>
              <a:gdLst>
                <a:gd name="T0" fmla="*/ 75 w 161"/>
                <a:gd name="T1" fmla="*/ 156 h 156"/>
                <a:gd name="T2" fmla="*/ 49 w 161"/>
                <a:gd name="T3" fmla="*/ 149 h 156"/>
                <a:gd name="T4" fmla="*/ 24 w 161"/>
                <a:gd name="T5" fmla="*/ 127 h 156"/>
                <a:gd name="T6" fmla="*/ 11 w 161"/>
                <a:gd name="T7" fmla="*/ 96 h 156"/>
                <a:gd name="T8" fmla="*/ 9 w 161"/>
                <a:gd name="T9" fmla="*/ 81 h 156"/>
                <a:gd name="T10" fmla="*/ 18 w 161"/>
                <a:gd name="T11" fmla="*/ 57 h 156"/>
                <a:gd name="T12" fmla="*/ 36 w 161"/>
                <a:gd name="T13" fmla="*/ 54 h 156"/>
                <a:gd name="T14" fmla="*/ 25 w 161"/>
                <a:gd name="T15" fmla="*/ 65 h 156"/>
                <a:gd name="T16" fmla="*/ 24 w 161"/>
                <a:gd name="T17" fmla="*/ 74 h 156"/>
                <a:gd name="T18" fmla="*/ 51 w 161"/>
                <a:gd name="T19" fmla="*/ 55 h 156"/>
                <a:gd name="T20" fmla="*/ 79 w 161"/>
                <a:gd name="T21" fmla="*/ 48 h 156"/>
                <a:gd name="T22" fmla="*/ 79 w 161"/>
                <a:gd name="T23" fmla="*/ 4 h 156"/>
                <a:gd name="T24" fmla="*/ 95 w 161"/>
                <a:gd name="T25" fmla="*/ 6 h 156"/>
                <a:gd name="T26" fmla="*/ 137 w 161"/>
                <a:gd name="T27" fmla="*/ 26 h 156"/>
                <a:gd name="T28" fmla="*/ 156 w 161"/>
                <a:gd name="T29" fmla="*/ 54 h 156"/>
                <a:gd name="T30" fmla="*/ 161 w 161"/>
                <a:gd name="T31" fmla="*/ 78 h 156"/>
                <a:gd name="T32" fmla="*/ 159 w 161"/>
                <a:gd name="T33" fmla="*/ 90 h 156"/>
                <a:gd name="T34" fmla="*/ 152 w 161"/>
                <a:gd name="T35" fmla="*/ 116 h 156"/>
                <a:gd name="T36" fmla="*/ 130 w 161"/>
                <a:gd name="T37" fmla="*/ 142 h 156"/>
                <a:gd name="T38" fmla="*/ 99 w 161"/>
                <a:gd name="T39" fmla="*/ 155 h 156"/>
                <a:gd name="T40" fmla="*/ 88 w 161"/>
                <a:gd name="T41" fmla="*/ 156 h 156"/>
                <a:gd name="T42" fmla="*/ 58 w 161"/>
                <a:gd name="T43" fmla="*/ 0 h 156"/>
                <a:gd name="T44" fmla="*/ 33 w 161"/>
                <a:gd name="T45" fmla="*/ 17 h 156"/>
                <a:gd name="T46" fmla="*/ 3 w 161"/>
                <a:gd name="T47" fmla="*/ 54 h 156"/>
                <a:gd name="T48" fmla="*/ 2 w 161"/>
                <a:gd name="T49" fmla="*/ 70 h 156"/>
                <a:gd name="T50" fmla="*/ 24 w 161"/>
                <a:gd name="T51" fmla="*/ 41 h 156"/>
                <a:gd name="T52" fmla="*/ 47 w 161"/>
                <a:gd name="T53" fmla="*/ 46 h 156"/>
                <a:gd name="T54" fmla="*/ 24 w 161"/>
                <a:gd name="T55" fmla="*/ 85 h 156"/>
                <a:gd name="T56" fmla="*/ 25 w 161"/>
                <a:gd name="T57" fmla="*/ 94 h 156"/>
                <a:gd name="T58" fmla="*/ 40 w 161"/>
                <a:gd name="T59" fmla="*/ 107 h 156"/>
                <a:gd name="T60" fmla="*/ 35 w 161"/>
                <a:gd name="T61" fmla="*/ 116 h 156"/>
                <a:gd name="T62" fmla="*/ 42 w 161"/>
                <a:gd name="T63" fmla="*/ 123 h 156"/>
                <a:gd name="T64" fmla="*/ 42 w 161"/>
                <a:gd name="T65" fmla="*/ 118 h 156"/>
                <a:gd name="T66" fmla="*/ 60 w 161"/>
                <a:gd name="T67" fmla="*/ 136 h 156"/>
                <a:gd name="T68" fmla="*/ 77 w 161"/>
                <a:gd name="T69" fmla="*/ 142 h 156"/>
                <a:gd name="T70" fmla="*/ 79 w 161"/>
                <a:gd name="T71" fmla="*/ 123 h 156"/>
                <a:gd name="T72" fmla="*/ 60 w 161"/>
                <a:gd name="T73" fmla="*/ 136 h 156"/>
                <a:gd name="T74" fmla="*/ 97 w 161"/>
                <a:gd name="T75" fmla="*/ 140 h 156"/>
                <a:gd name="T76" fmla="*/ 104 w 161"/>
                <a:gd name="T77" fmla="*/ 138 h 156"/>
                <a:gd name="T78" fmla="*/ 90 w 161"/>
                <a:gd name="T79" fmla="*/ 123 h 156"/>
                <a:gd name="T80" fmla="*/ 119 w 161"/>
                <a:gd name="T81" fmla="*/ 131 h 156"/>
                <a:gd name="T82" fmla="*/ 128 w 161"/>
                <a:gd name="T83" fmla="*/ 123 h 156"/>
                <a:gd name="T84" fmla="*/ 123 w 161"/>
                <a:gd name="T85" fmla="*/ 120 h 156"/>
                <a:gd name="T86" fmla="*/ 141 w 161"/>
                <a:gd name="T87" fmla="*/ 101 h 156"/>
                <a:gd name="T88" fmla="*/ 145 w 161"/>
                <a:gd name="T89" fmla="*/ 89 h 156"/>
                <a:gd name="T90" fmla="*/ 145 w 161"/>
                <a:gd name="T91" fmla="*/ 85 h 156"/>
                <a:gd name="T92" fmla="*/ 125 w 161"/>
                <a:gd name="T93" fmla="*/ 107 h 156"/>
                <a:gd name="T94" fmla="*/ 145 w 161"/>
                <a:gd name="T95" fmla="*/ 74 h 156"/>
                <a:gd name="T96" fmla="*/ 141 w 161"/>
                <a:gd name="T97" fmla="*/ 57 h 156"/>
                <a:gd name="T98" fmla="*/ 145 w 161"/>
                <a:gd name="T99" fmla="*/ 74 h 156"/>
                <a:gd name="T100" fmla="*/ 128 w 161"/>
                <a:gd name="T101" fmla="*/ 37 h 156"/>
                <a:gd name="T102" fmla="*/ 121 w 161"/>
                <a:gd name="T103" fmla="*/ 39 h 156"/>
                <a:gd name="T104" fmla="*/ 90 w 161"/>
                <a:gd name="T105" fmla="*/ 46 h 156"/>
                <a:gd name="T106" fmla="*/ 112 w 161"/>
                <a:gd name="T107" fmla="*/ 48 h 156"/>
                <a:gd name="T108" fmla="*/ 79 w 161"/>
                <a:gd name="T109" fmla="*/ 112 h 156"/>
                <a:gd name="T110" fmla="*/ 49 w 161"/>
                <a:gd name="T111" fmla="*/ 98 h 156"/>
                <a:gd name="T112" fmla="*/ 79 w 161"/>
                <a:gd name="T113" fmla="*/ 112 h 156"/>
                <a:gd name="T114" fmla="*/ 115 w 161"/>
                <a:gd name="T115" fmla="*/ 98 h 156"/>
                <a:gd name="T116" fmla="*/ 90 w 161"/>
                <a:gd name="T117" fmla="*/ 11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 h="156">
                  <a:moveTo>
                    <a:pt x="75" y="156"/>
                  </a:moveTo>
                  <a:lnTo>
                    <a:pt x="75" y="156"/>
                  </a:lnTo>
                  <a:lnTo>
                    <a:pt x="75" y="156"/>
                  </a:lnTo>
                  <a:lnTo>
                    <a:pt x="75" y="156"/>
                  </a:lnTo>
                  <a:lnTo>
                    <a:pt x="62" y="153"/>
                  </a:lnTo>
                  <a:lnTo>
                    <a:pt x="51" y="149"/>
                  </a:lnTo>
                  <a:lnTo>
                    <a:pt x="49" y="149"/>
                  </a:lnTo>
                  <a:lnTo>
                    <a:pt x="49" y="149"/>
                  </a:lnTo>
                  <a:lnTo>
                    <a:pt x="49" y="149"/>
                  </a:lnTo>
                  <a:lnTo>
                    <a:pt x="36" y="140"/>
                  </a:lnTo>
                  <a:lnTo>
                    <a:pt x="24" y="127"/>
                  </a:lnTo>
                  <a:lnTo>
                    <a:pt x="24" y="127"/>
                  </a:lnTo>
                  <a:lnTo>
                    <a:pt x="16" y="112"/>
                  </a:lnTo>
                  <a:lnTo>
                    <a:pt x="11" y="96"/>
                  </a:lnTo>
                  <a:lnTo>
                    <a:pt x="11" y="96"/>
                  </a:lnTo>
                  <a:lnTo>
                    <a:pt x="11" y="96"/>
                  </a:lnTo>
                  <a:lnTo>
                    <a:pt x="11" y="96"/>
                  </a:lnTo>
                  <a:lnTo>
                    <a:pt x="9" y="89"/>
                  </a:lnTo>
                  <a:lnTo>
                    <a:pt x="9" y="81"/>
                  </a:lnTo>
                  <a:lnTo>
                    <a:pt x="9" y="81"/>
                  </a:lnTo>
                  <a:lnTo>
                    <a:pt x="11" y="72"/>
                  </a:lnTo>
                  <a:lnTo>
                    <a:pt x="14" y="63"/>
                  </a:lnTo>
                  <a:lnTo>
                    <a:pt x="14" y="63"/>
                  </a:lnTo>
                  <a:lnTo>
                    <a:pt x="18" y="57"/>
                  </a:lnTo>
                  <a:lnTo>
                    <a:pt x="24" y="52"/>
                  </a:lnTo>
                  <a:lnTo>
                    <a:pt x="31" y="50"/>
                  </a:lnTo>
                  <a:lnTo>
                    <a:pt x="38" y="46"/>
                  </a:lnTo>
                  <a:lnTo>
                    <a:pt x="36" y="54"/>
                  </a:lnTo>
                  <a:lnTo>
                    <a:pt x="36" y="54"/>
                  </a:lnTo>
                  <a:lnTo>
                    <a:pt x="27" y="57"/>
                  </a:lnTo>
                  <a:lnTo>
                    <a:pt x="27" y="57"/>
                  </a:lnTo>
                  <a:lnTo>
                    <a:pt x="25" y="65"/>
                  </a:lnTo>
                  <a:lnTo>
                    <a:pt x="25" y="65"/>
                  </a:lnTo>
                  <a:lnTo>
                    <a:pt x="24" y="74"/>
                  </a:lnTo>
                  <a:lnTo>
                    <a:pt x="24" y="74"/>
                  </a:lnTo>
                  <a:lnTo>
                    <a:pt x="24" y="74"/>
                  </a:lnTo>
                  <a:lnTo>
                    <a:pt x="38" y="74"/>
                  </a:lnTo>
                  <a:lnTo>
                    <a:pt x="38" y="74"/>
                  </a:lnTo>
                  <a:lnTo>
                    <a:pt x="40" y="59"/>
                  </a:lnTo>
                  <a:lnTo>
                    <a:pt x="51" y="55"/>
                  </a:lnTo>
                  <a:lnTo>
                    <a:pt x="51" y="55"/>
                  </a:lnTo>
                  <a:lnTo>
                    <a:pt x="49" y="74"/>
                  </a:lnTo>
                  <a:lnTo>
                    <a:pt x="79" y="74"/>
                  </a:lnTo>
                  <a:lnTo>
                    <a:pt x="79" y="48"/>
                  </a:lnTo>
                  <a:lnTo>
                    <a:pt x="110" y="39"/>
                  </a:lnTo>
                  <a:lnTo>
                    <a:pt x="108" y="35"/>
                  </a:lnTo>
                  <a:lnTo>
                    <a:pt x="79" y="4"/>
                  </a:lnTo>
                  <a:lnTo>
                    <a:pt x="79" y="4"/>
                  </a:lnTo>
                  <a:lnTo>
                    <a:pt x="93" y="6"/>
                  </a:lnTo>
                  <a:lnTo>
                    <a:pt x="95" y="6"/>
                  </a:lnTo>
                  <a:lnTo>
                    <a:pt x="95" y="6"/>
                  </a:lnTo>
                  <a:lnTo>
                    <a:pt x="95" y="6"/>
                  </a:lnTo>
                  <a:lnTo>
                    <a:pt x="106" y="8"/>
                  </a:lnTo>
                  <a:lnTo>
                    <a:pt x="119" y="13"/>
                  </a:lnTo>
                  <a:lnTo>
                    <a:pt x="128" y="19"/>
                  </a:lnTo>
                  <a:lnTo>
                    <a:pt x="137" y="26"/>
                  </a:lnTo>
                  <a:lnTo>
                    <a:pt x="137" y="26"/>
                  </a:lnTo>
                  <a:lnTo>
                    <a:pt x="145" y="35"/>
                  </a:lnTo>
                  <a:lnTo>
                    <a:pt x="152" y="44"/>
                  </a:lnTo>
                  <a:lnTo>
                    <a:pt x="156" y="54"/>
                  </a:lnTo>
                  <a:lnTo>
                    <a:pt x="159" y="65"/>
                  </a:lnTo>
                  <a:lnTo>
                    <a:pt x="159" y="66"/>
                  </a:lnTo>
                  <a:lnTo>
                    <a:pt x="159" y="66"/>
                  </a:lnTo>
                  <a:lnTo>
                    <a:pt x="161" y="78"/>
                  </a:lnTo>
                  <a:lnTo>
                    <a:pt x="159" y="90"/>
                  </a:lnTo>
                  <a:lnTo>
                    <a:pt x="159" y="90"/>
                  </a:lnTo>
                  <a:lnTo>
                    <a:pt x="159" y="90"/>
                  </a:lnTo>
                  <a:lnTo>
                    <a:pt x="159" y="90"/>
                  </a:lnTo>
                  <a:lnTo>
                    <a:pt x="158" y="103"/>
                  </a:lnTo>
                  <a:lnTo>
                    <a:pt x="152" y="114"/>
                  </a:lnTo>
                  <a:lnTo>
                    <a:pt x="152" y="114"/>
                  </a:lnTo>
                  <a:lnTo>
                    <a:pt x="152" y="116"/>
                  </a:lnTo>
                  <a:lnTo>
                    <a:pt x="152" y="116"/>
                  </a:lnTo>
                  <a:lnTo>
                    <a:pt x="143" y="129"/>
                  </a:lnTo>
                  <a:lnTo>
                    <a:pt x="130" y="142"/>
                  </a:lnTo>
                  <a:lnTo>
                    <a:pt x="130" y="142"/>
                  </a:lnTo>
                  <a:lnTo>
                    <a:pt x="117" y="149"/>
                  </a:lnTo>
                  <a:lnTo>
                    <a:pt x="101" y="155"/>
                  </a:lnTo>
                  <a:lnTo>
                    <a:pt x="101" y="155"/>
                  </a:lnTo>
                  <a:lnTo>
                    <a:pt x="99" y="155"/>
                  </a:lnTo>
                  <a:lnTo>
                    <a:pt x="101" y="155"/>
                  </a:lnTo>
                  <a:lnTo>
                    <a:pt x="99" y="155"/>
                  </a:lnTo>
                  <a:lnTo>
                    <a:pt x="99" y="155"/>
                  </a:lnTo>
                  <a:lnTo>
                    <a:pt x="88" y="156"/>
                  </a:lnTo>
                  <a:lnTo>
                    <a:pt x="75" y="156"/>
                  </a:lnTo>
                  <a:lnTo>
                    <a:pt x="75" y="156"/>
                  </a:lnTo>
                  <a:close/>
                  <a:moveTo>
                    <a:pt x="90" y="35"/>
                  </a:moveTo>
                  <a:lnTo>
                    <a:pt x="58" y="0"/>
                  </a:lnTo>
                  <a:lnTo>
                    <a:pt x="55" y="11"/>
                  </a:lnTo>
                  <a:lnTo>
                    <a:pt x="55" y="11"/>
                  </a:lnTo>
                  <a:lnTo>
                    <a:pt x="44" y="13"/>
                  </a:lnTo>
                  <a:lnTo>
                    <a:pt x="33" y="17"/>
                  </a:lnTo>
                  <a:lnTo>
                    <a:pt x="22" y="22"/>
                  </a:lnTo>
                  <a:lnTo>
                    <a:pt x="14" y="32"/>
                  </a:lnTo>
                  <a:lnTo>
                    <a:pt x="9" y="41"/>
                  </a:lnTo>
                  <a:lnTo>
                    <a:pt x="3" y="54"/>
                  </a:lnTo>
                  <a:lnTo>
                    <a:pt x="0" y="66"/>
                  </a:lnTo>
                  <a:lnTo>
                    <a:pt x="0" y="81"/>
                  </a:lnTo>
                  <a:lnTo>
                    <a:pt x="0" y="81"/>
                  </a:lnTo>
                  <a:lnTo>
                    <a:pt x="2" y="70"/>
                  </a:lnTo>
                  <a:lnTo>
                    <a:pt x="5" y="61"/>
                  </a:lnTo>
                  <a:lnTo>
                    <a:pt x="9" y="52"/>
                  </a:lnTo>
                  <a:lnTo>
                    <a:pt x="16" y="46"/>
                  </a:lnTo>
                  <a:lnTo>
                    <a:pt x="24" y="41"/>
                  </a:lnTo>
                  <a:lnTo>
                    <a:pt x="31" y="37"/>
                  </a:lnTo>
                  <a:lnTo>
                    <a:pt x="40" y="37"/>
                  </a:lnTo>
                  <a:lnTo>
                    <a:pt x="49" y="35"/>
                  </a:lnTo>
                  <a:lnTo>
                    <a:pt x="47" y="46"/>
                  </a:lnTo>
                  <a:lnTo>
                    <a:pt x="90" y="35"/>
                  </a:lnTo>
                  <a:lnTo>
                    <a:pt x="90" y="35"/>
                  </a:lnTo>
                  <a:close/>
                  <a:moveTo>
                    <a:pt x="24" y="85"/>
                  </a:moveTo>
                  <a:lnTo>
                    <a:pt x="24" y="85"/>
                  </a:lnTo>
                  <a:lnTo>
                    <a:pt x="25" y="94"/>
                  </a:lnTo>
                  <a:lnTo>
                    <a:pt x="25" y="94"/>
                  </a:lnTo>
                  <a:lnTo>
                    <a:pt x="25" y="94"/>
                  </a:lnTo>
                  <a:lnTo>
                    <a:pt x="25" y="94"/>
                  </a:lnTo>
                  <a:lnTo>
                    <a:pt x="27" y="101"/>
                  </a:lnTo>
                  <a:lnTo>
                    <a:pt x="27" y="101"/>
                  </a:lnTo>
                  <a:lnTo>
                    <a:pt x="40" y="107"/>
                  </a:lnTo>
                  <a:lnTo>
                    <a:pt x="40" y="107"/>
                  </a:lnTo>
                  <a:lnTo>
                    <a:pt x="38" y="85"/>
                  </a:lnTo>
                  <a:lnTo>
                    <a:pt x="24" y="85"/>
                  </a:lnTo>
                  <a:lnTo>
                    <a:pt x="24" y="85"/>
                  </a:lnTo>
                  <a:close/>
                  <a:moveTo>
                    <a:pt x="35" y="116"/>
                  </a:moveTo>
                  <a:lnTo>
                    <a:pt x="35" y="116"/>
                  </a:lnTo>
                  <a:lnTo>
                    <a:pt x="36" y="118"/>
                  </a:lnTo>
                  <a:lnTo>
                    <a:pt x="36" y="118"/>
                  </a:lnTo>
                  <a:lnTo>
                    <a:pt x="42" y="123"/>
                  </a:lnTo>
                  <a:lnTo>
                    <a:pt x="42" y="123"/>
                  </a:lnTo>
                  <a:lnTo>
                    <a:pt x="46" y="127"/>
                  </a:lnTo>
                  <a:lnTo>
                    <a:pt x="46" y="127"/>
                  </a:lnTo>
                  <a:lnTo>
                    <a:pt x="42" y="118"/>
                  </a:lnTo>
                  <a:lnTo>
                    <a:pt x="42" y="118"/>
                  </a:lnTo>
                  <a:lnTo>
                    <a:pt x="35" y="116"/>
                  </a:lnTo>
                  <a:lnTo>
                    <a:pt x="35" y="116"/>
                  </a:lnTo>
                  <a:close/>
                  <a:moveTo>
                    <a:pt x="60" y="136"/>
                  </a:moveTo>
                  <a:lnTo>
                    <a:pt x="60" y="136"/>
                  </a:lnTo>
                  <a:lnTo>
                    <a:pt x="68" y="140"/>
                  </a:lnTo>
                  <a:lnTo>
                    <a:pt x="68" y="140"/>
                  </a:lnTo>
                  <a:lnTo>
                    <a:pt x="77" y="142"/>
                  </a:lnTo>
                  <a:lnTo>
                    <a:pt x="77" y="142"/>
                  </a:lnTo>
                  <a:lnTo>
                    <a:pt x="77" y="142"/>
                  </a:lnTo>
                  <a:lnTo>
                    <a:pt x="79" y="142"/>
                  </a:lnTo>
                  <a:lnTo>
                    <a:pt x="79" y="123"/>
                  </a:lnTo>
                  <a:lnTo>
                    <a:pt x="79" y="123"/>
                  </a:lnTo>
                  <a:lnTo>
                    <a:pt x="55" y="122"/>
                  </a:lnTo>
                  <a:lnTo>
                    <a:pt x="55" y="122"/>
                  </a:lnTo>
                  <a:lnTo>
                    <a:pt x="60" y="136"/>
                  </a:lnTo>
                  <a:lnTo>
                    <a:pt x="60" y="136"/>
                  </a:lnTo>
                  <a:close/>
                  <a:moveTo>
                    <a:pt x="90" y="142"/>
                  </a:moveTo>
                  <a:lnTo>
                    <a:pt x="90" y="142"/>
                  </a:lnTo>
                  <a:lnTo>
                    <a:pt x="97" y="140"/>
                  </a:lnTo>
                  <a:lnTo>
                    <a:pt x="97" y="140"/>
                  </a:lnTo>
                  <a:lnTo>
                    <a:pt x="97" y="140"/>
                  </a:lnTo>
                  <a:lnTo>
                    <a:pt x="97" y="140"/>
                  </a:lnTo>
                  <a:lnTo>
                    <a:pt x="104" y="138"/>
                  </a:lnTo>
                  <a:lnTo>
                    <a:pt x="104" y="138"/>
                  </a:lnTo>
                  <a:lnTo>
                    <a:pt x="110" y="122"/>
                  </a:lnTo>
                  <a:lnTo>
                    <a:pt x="110" y="122"/>
                  </a:lnTo>
                  <a:lnTo>
                    <a:pt x="90" y="123"/>
                  </a:lnTo>
                  <a:lnTo>
                    <a:pt x="90" y="142"/>
                  </a:lnTo>
                  <a:lnTo>
                    <a:pt x="90" y="142"/>
                  </a:lnTo>
                  <a:close/>
                  <a:moveTo>
                    <a:pt x="119" y="131"/>
                  </a:moveTo>
                  <a:lnTo>
                    <a:pt x="119" y="131"/>
                  </a:lnTo>
                  <a:lnTo>
                    <a:pt x="121" y="129"/>
                  </a:lnTo>
                  <a:lnTo>
                    <a:pt x="121" y="129"/>
                  </a:lnTo>
                  <a:lnTo>
                    <a:pt x="128" y="123"/>
                  </a:lnTo>
                  <a:lnTo>
                    <a:pt x="128" y="123"/>
                  </a:lnTo>
                  <a:lnTo>
                    <a:pt x="134" y="116"/>
                  </a:lnTo>
                  <a:lnTo>
                    <a:pt x="134" y="116"/>
                  </a:lnTo>
                  <a:lnTo>
                    <a:pt x="123" y="120"/>
                  </a:lnTo>
                  <a:lnTo>
                    <a:pt x="123" y="120"/>
                  </a:lnTo>
                  <a:lnTo>
                    <a:pt x="119" y="131"/>
                  </a:lnTo>
                  <a:lnTo>
                    <a:pt x="119" y="131"/>
                  </a:lnTo>
                  <a:close/>
                  <a:moveTo>
                    <a:pt x="141" y="101"/>
                  </a:moveTo>
                  <a:lnTo>
                    <a:pt x="141" y="101"/>
                  </a:lnTo>
                  <a:lnTo>
                    <a:pt x="143" y="96"/>
                  </a:lnTo>
                  <a:lnTo>
                    <a:pt x="143" y="96"/>
                  </a:lnTo>
                  <a:lnTo>
                    <a:pt x="145" y="89"/>
                  </a:lnTo>
                  <a:lnTo>
                    <a:pt x="145" y="89"/>
                  </a:lnTo>
                  <a:lnTo>
                    <a:pt x="145" y="89"/>
                  </a:lnTo>
                  <a:lnTo>
                    <a:pt x="145" y="87"/>
                  </a:lnTo>
                  <a:lnTo>
                    <a:pt x="145" y="85"/>
                  </a:lnTo>
                  <a:lnTo>
                    <a:pt x="145" y="85"/>
                  </a:lnTo>
                  <a:lnTo>
                    <a:pt x="145" y="85"/>
                  </a:lnTo>
                  <a:lnTo>
                    <a:pt x="126" y="85"/>
                  </a:lnTo>
                  <a:lnTo>
                    <a:pt x="126" y="85"/>
                  </a:lnTo>
                  <a:lnTo>
                    <a:pt x="125" y="107"/>
                  </a:lnTo>
                  <a:lnTo>
                    <a:pt x="125" y="107"/>
                  </a:lnTo>
                  <a:lnTo>
                    <a:pt x="141" y="101"/>
                  </a:lnTo>
                  <a:lnTo>
                    <a:pt x="141" y="101"/>
                  </a:lnTo>
                  <a:close/>
                  <a:moveTo>
                    <a:pt x="145" y="74"/>
                  </a:moveTo>
                  <a:lnTo>
                    <a:pt x="145" y="74"/>
                  </a:lnTo>
                  <a:lnTo>
                    <a:pt x="143" y="66"/>
                  </a:lnTo>
                  <a:lnTo>
                    <a:pt x="141" y="57"/>
                  </a:lnTo>
                  <a:lnTo>
                    <a:pt x="141" y="57"/>
                  </a:lnTo>
                  <a:lnTo>
                    <a:pt x="123" y="52"/>
                  </a:lnTo>
                  <a:lnTo>
                    <a:pt x="123" y="52"/>
                  </a:lnTo>
                  <a:lnTo>
                    <a:pt x="126" y="74"/>
                  </a:lnTo>
                  <a:lnTo>
                    <a:pt x="145" y="74"/>
                  </a:lnTo>
                  <a:lnTo>
                    <a:pt x="145" y="74"/>
                  </a:lnTo>
                  <a:close/>
                  <a:moveTo>
                    <a:pt x="132" y="43"/>
                  </a:moveTo>
                  <a:lnTo>
                    <a:pt x="132" y="43"/>
                  </a:lnTo>
                  <a:lnTo>
                    <a:pt x="128" y="37"/>
                  </a:lnTo>
                  <a:lnTo>
                    <a:pt x="128" y="37"/>
                  </a:lnTo>
                  <a:lnTo>
                    <a:pt x="117" y="30"/>
                  </a:lnTo>
                  <a:lnTo>
                    <a:pt x="117" y="30"/>
                  </a:lnTo>
                  <a:lnTo>
                    <a:pt x="121" y="39"/>
                  </a:lnTo>
                  <a:lnTo>
                    <a:pt x="121" y="39"/>
                  </a:lnTo>
                  <a:lnTo>
                    <a:pt x="132" y="43"/>
                  </a:lnTo>
                  <a:lnTo>
                    <a:pt x="132" y="43"/>
                  </a:lnTo>
                  <a:close/>
                  <a:moveTo>
                    <a:pt x="90" y="46"/>
                  </a:moveTo>
                  <a:lnTo>
                    <a:pt x="90" y="74"/>
                  </a:lnTo>
                  <a:lnTo>
                    <a:pt x="115" y="74"/>
                  </a:lnTo>
                  <a:lnTo>
                    <a:pt x="115" y="74"/>
                  </a:lnTo>
                  <a:lnTo>
                    <a:pt x="112" y="48"/>
                  </a:lnTo>
                  <a:lnTo>
                    <a:pt x="112" y="48"/>
                  </a:lnTo>
                  <a:lnTo>
                    <a:pt x="90" y="46"/>
                  </a:lnTo>
                  <a:lnTo>
                    <a:pt x="90" y="46"/>
                  </a:lnTo>
                  <a:close/>
                  <a:moveTo>
                    <a:pt x="79" y="112"/>
                  </a:moveTo>
                  <a:lnTo>
                    <a:pt x="79" y="85"/>
                  </a:lnTo>
                  <a:lnTo>
                    <a:pt x="49" y="85"/>
                  </a:lnTo>
                  <a:lnTo>
                    <a:pt x="49" y="85"/>
                  </a:lnTo>
                  <a:lnTo>
                    <a:pt x="49" y="98"/>
                  </a:lnTo>
                  <a:lnTo>
                    <a:pt x="51" y="109"/>
                  </a:lnTo>
                  <a:lnTo>
                    <a:pt x="51" y="109"/>
                  </a:lnTo>
                  <a:lnTo>
                    <a:pt x="66" y="112"/>
                  </a:lnTo>
                  <a:lnTo>
                    <a:pt x="79" y="112"/>
                  </a:lnTo>
                  <a:lnTo>
                    <a:pt x="79" y="112"/>
                  </a:lnTo>
                  <a:close/>
                  <a:moveTo>
                    <a:pt x="114" y="111"/>
                  </a:moveTo>
                  <a:lnTo>
                    <a:pt x="114" y="111"/>
                  </a:lnTo>
                  <a:lnTo>
                    <a:pt x="115" y="98"/>
                  </a:lnTo>
                  <a:lnTo>
                    <a:pt x="115" y="85"/>
                  </a:lnTo>
                  <a:lnTo>
                    <a:pt x="90" y="85"/>
                  </a:lnTo>
                  <a:lnTo>
                    <a:pt x="90" y="114"/>
                  </a:lnTo>
                  <a:lnTo>
                    <a:pt x="90" y="114"/>
                  </a:lnTo>
                  <a:lnTo>
                    <a:pt x="101" y="112"/>
                  </a:lnTo>
                  <a:lnTo>
                    <a:pt x="114" y="111"/>
                  </a:lnTo>
                  <a:lnTo>
                    <a:pt x="114" y="111"/>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南宋书局体" panose="02000000000000000000" pitchFamily="2" charset="-122"/>
                <a:ea typeface="南宋书局体"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3" presetClass="entr" presetSubtype="288"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strVal val="4/3*#ppt_w"/>
                                          </p:val>
                                        </p:tav>
                                        <p:tav tm="100000">
                                          <p:val>
                                            <p:strVal val="#ppt_w"/>
                                          </p:val>
                                        </p:tav>
                                      </p:tavLst>
                                    </p:anim>
                                    <p:anim calcmode="lin" valueType="num">
                                      <p:cBhvr>
                                        <p:cTn id="12" dur="500" fill="hold"/>
                                        <p:tgtEl>
                                          <p:spTgt spid="42"/>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anim calcmode="lin" valueType="num">
                                      <p:cBhvr>
                                        <p:cTn id="17" dur="500" fill="hold"/>
                                        <p:tgtEl>
                                          <p:spTgt spid="25"/>
                                        </p:tgtEl>
                                        <p:attrNameLst>
                                          <p:attrName>ppt_x</p:attrName>
                                        </p:attrNameLst>
                                      </p:cBhvr>
                                      <p:tavLst>
                                        <p:tav tm="0">
                                          <p:val>
                                            <p:strVal val="#ppt_x"/>
                                          </p:val>
                                        </p:tav>
                                        <p:tav tm="100000">
                                          <p:val>
                                            <p:strVal val="#ppt_x"/>
                                          </p:val>
                                        </p:tav>
                                      </p:tavLst>
                                    </p:anim>
                                    <p:anim calcmode="lin" valueType="num">
                                      <p:cBhvr>
                                        <p:cTn id="18" dur="50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up)">
                                      <p:cBhvr>
                                        <p:cTn id="22" dur="500"/>
                                        <p:tgtEl>
                                          <p:spTgt spid="36"/>
                                        </p:tgtEl>
                                      </p:cBhvr>
                                    </p:animEffect>
                                  </p:childTnLst>
                                </p:cTn>
                              </p:par>
                            </p:childTnLst>
                          </p:cTn>
                        </p:par>
                        <p:par>
                          <p:cTn id="23" fill="hold">
                            <p:stCondLst>
                              <p:cond delay="2000"/>
                            </p:stCondLst>
                            <p:childTnLst>
                              <p:par>
                                <p:cTn id="24" presetID="23" presetClass="entr" presetSubtype="288"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strVal val="4/3*#ppt_w"/>
                                          </p:val>
                                        </p:tav>
                                        <p:tav tm="100000">
                                          <p:val>
                                            <p:strVal val="#ppt_w"/>
                                          </p:val>
                                        </p:tav>
                                      </p:tavLst>
                                    </p:anim>
                                    <p:anim calcmode="lin" valueType="num">
                                      <p:cBhvr>
                                        <p:cTn id="27" dur="500" fill="hold"/>
                                        <p:tgtEl>
                                          <p:spTgt spid="28"/>
                                        </p:tgtEl>
                                        <p:attrNameLst>
                                          <p:attrName>ppt_h</p:attrName>
                                        </p:attrNameLst>
                                      </p:cBhvr>
                                      <p:tavLst>
                                        <p:tav tm="0">
                                          <p:val>
                                            <p:strVal val="4/3*#ppt_h"/>
                                          </p:val>
                                        </p:tav>
                                        <p:tav tm="100000">
                                          <p:val>
                                            <p:strVal val="#ppt_h"/>
                                          </p:val>
                                        </p:tav>
                                      </p:tavLst>
                                    </p:anim>
                                  </p:childTnLst>
                                </p:cTn>
                              </p:par>
                            </p:childTnLst>
                          </p:cTn>
                        </p:par>
                        <p:par>
                          <p:cTn id="28" fill="hold">
                            <p:stCondLst>
                              <p:cond delay="2500"/>
                            </p:stCondLst>
                            <p:childTnLst>
                              <p:par>
                                <p:cTn id="29" presetID="47"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anim calcmode="lin" valueType="num">
                                      <p:cBhvr>
                                        <p:cTn id="32" dur="500" fill="hold"/>
                                        <p:tgtEl>
                                          <p:spTgt spid="26"/>
                                        </p:tgtEl>
                                        <p:attrNameLst>
                                          <p:attrName>ppt_x</p:attrName>
                                        </p:attrNameLst>
                                      </p:cBhvr>
                                      <p:tavLst>
                                        <p:tav tm="0">
                                          <p:val>
                                            <p:strVal val="#ppt_x"/>
                                          </p:val>
                                        </p:tav>
                                        <p:tav tm="100000">
                                          <p:val>
                                            <p:strVal val="#ppt_x"/>
                                          </p:val>
                                        </p:tav>
                                      </p:tavLst>
                                    </p:anim>
                                    <p:anim calcmode="lin" valueType="num">
                                      <p:cBhvr>
                                        <p:cTn id="33" dur="500" fill="hold"/>
                                        <p:tgtEl>
                                          <p:spTgt spid="2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up)">
                                      <p:cBhvr>
                                        <p:cTn id="37" dur="500"/>
                                        <p:tgtEl>
                                          <p:spTgt spid="37"/>
                                        </p:tgtEl>
                                      </p:cBhvr>
                                    </p:animEffect>
                                  </p:childTnLst>
                                </p:cTn>
                              </p:par>
                            </p:childTnLst>
                          </p:cTn>
                        </p:par>
                        <p:par>
                          <p:cTn id="38" fill="hold">
                            <p:stCondLst>
                              <p:cond delay="3500"/>
                            </p:stCondLst>
                            <p:childTnLst>
                              <p:par>
                                <p:cTn id="39" presetID="23" presetClass="entr" presetSubtype="288"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500" fill="hold"/>
                                        <p:tgtEl>
                                          <p:spTgt spid="32"/>
                                        </p:tgtEl>
                                        <p:attrNameLst>
                                          <p:attrName>ppt_w</p:attrName>
                                        </p:attrNameLst>
                                      </p:cBhvr>
                                      <p:tavLst>
                                        <p:tav tm="0">
                                          <p:val>
                                            <p:strVal val="4/3*#ppt_w"/>
                                          </p:val>
                                        </p:tav>
                                        <p:tav tm="100000">
                                          <p:val>
                                            <p:strVal val="#ppt_w"/>
                                          </p:val>
                                        </p:tav>
                                      </p:tavLst>
                                    </p:anim>
                                    <p:anim calcmode="lin" valueType="num">
                                      <p:cBhvr>
                                        <p:cTn id="42" dur="500" fill="hold"/>
                                        <p:tgtEl>
                                          <p:spTgt spid="32"/>
                                        </p:tgtEl>
                                        <p:attrNameLst>
                                          <p:attrName>ppt_h</p:attrName>
                                        </p:attrNameLst>
                                      </p:cBhvr>
                                      <p:tavLst>
                                        <p:tav tm="0">
                                          <p:val>
                                            <p:strVal val="4/3*#ppt_h"/>
                                          </p:val>
                                        </p:tav>
                                        <p:tav tm="100000">
                                          <p:val>
                                            <p:strVal val="#ppt_h"/>
                                          </p:val>
                                        </p:tav>
                                      </p:tavLst>
                                    </p:anim>
                                  </p:childTnLst>
                                </p:cTn>
                              </p:par>
                            </p:childTnLst>
                          </p:cTn>
                        </p:par>
                        <p:par>
                          <p:cTn id="43" fill="hold">
                            <p:stCondLst>
                              <p:cond delay="4000"/>
                            </p:stCondLst>
                            <p:childTnLst>
                              <p:par>
                                <p:cTn id="44" presetID="47" presetClass="entr" presetSubtype="0"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anim calcmode="lin" valueType="num">
                                      <p:cBhvr>
                                        <p:cTn id="47" dur="500" fill="hold"/>
                                        <p:tgtEl>
                                          <p:spTgt spid="27"/>
                                        </p:tgtEl>
                                        <p:attrNameLst>
                                          <p:attrName>ppt_x</p:attrName>
                                        </p:attrNameLst>
                                      </p:cBhvr>
                                      <p:tavLst>
                                        <p:tav tm="0">
                                          <p:val>
                                            <p:strVal val="#ppt_x"/>
                                          </p:val>
                                        </p:tav>
                                        <p:tav tm="100000">
                                          <p:val>
                                            <p:strVal val="#ppt_x"/>
                                          </p:val>
                                        </p:tav>
                                      </p:tavLst>
                                    </p:anim>
                                    <p:anim calcmode="lin" valueType="num">
                                      <p:cBhvr>
                                        <p:cTn id="48" dur="500" fill="hold"/>
                                        <p:tgtEl>
                                          <p:spTgt spid="27"/>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up)">
                                      <p:cBhvr>
                                        <p:cTn id="52" dur="500"/>
                                        <p:tgtEl>
                                          <p:spTgt spid="38"/>
                                        </p:tgtEl>
                                      </p:cBhvr>
                                    </p:animEffect>
                                  </p:childTnLst>
                                </p:cTn>
                              </p:par>
                            </p:childTnLst>
                          </p:cTn>
                        </p:par>
                        <p:par>
                          <p:cTn id="53" fill="hold">
                            <p:stCondLst>
                              <p:cond delay="5000"/>
                            </p:stCondLst>
                            <p:childTnLst>
                              <p:par>
                                <p:cTn id="54" presetID="16" presetClass="entr" presetSubtype="21"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barn(inVertical)">
                                      <p:cBhvr>
                                        <p:cTn id="56" dur="500"/>
                                        <p:tgtEl>
                                          <p:spTgt spid="39"/>
                                        </p:tgtEl>
                                      </p:cBhvr>
                                    </p:animEffect>
                                  </p:childTnLst>
                                </p:cTn>
                              </p:par>
                            </p:childTnLst>
                          </p:cTn>
                        </p:par>
                        <p:par>
                          <p:cTn id="57" fill="hold">
                            <p:stCondLst>
                              <p:cond delay="5500"/>
                            </p:stCondLst>
                            <p:childTnLst>
                              <p:par>
                                <p:cTn id="58" presetID="21" presetClass="entr" presetSubtype="1"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wheel(1)">
                                      <p:cBhvr>
                                        <p:cTn id="60" dur="1000"/>
                                        <p:tgtEl>
                                          <p:spTgt spid="40"/>
                                        </p:tgtEl>
                                      </p:cBhvr>
                                    </p:animEffect>
                                  </p:childTnLst>
                                </p:cTn>
                              </p:par>
                            </p:childTnLst>
                          </p:cTn>
                        </p:par>
                        <p:par>
                          <p:cTn id="61" fill="hold">
                            <p:stCondLst>
                              <p:cond delay="6500"/>
                            </p:stCondLst>
                            <p:childTnLst>
                              <p:par>
                                <p:cTn id="62" presetID="16" presetClass="entr" presetSubtype="21"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barn(inVertical)">
                                      <p:cBhvr>
                                        <p:cTn id="6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36" grpId="0"/>
      <p:bldP spid="37" grpId="0"/>
      <p:bldP spid="38" grpId="0"/>
      <p:bldP spid="39" grpId="0" animBg="1"/>
      <p:bldP spid="40" grpId="0"/>
      <p:bldP spid="4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年度工作概述</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grpSp>
        <p:nvGrpSpPr>
          <p:cNvPr id="20" name="组合 19"/>
          <p:cNvGrpSpPr/>
          <p:nvPr/>
        </p:nvGrpSpPr>
        <p:grpSpPr>
          <a:xfrm>
            <a:off x="2134766" y="1124744"/>
            <a:ext cx="2984301" cy="2984301"/>
            <a:chOff x="2134766" y="1124744"/>
            <a:chExt cx="2984301" cy="2984301"/>
          </a:xfrm>
        </p:grpSpPr>
        <p:sp>
          <p:nvSpPr>
            <p:cNvPr id="21" name="空心弧 20"/>
            <p:cNvSpPr/>
            <p:nvPr/>
          </p:nvSpPr>
          <p:spPr>
            <a:xfrm flipV="1">
              <a:off x="2134766" y="1124744"/>
              <a:ext cx="2984301" cy="2984301"/>
            </a:xfrm>
            <a:prstGeom prst="blockArc">
              <a:avLst>
                <a:gd name="adj1" fmla="val 11691848"/>
                <a:gd name="adj2" fmla="val 20744621"/>
                <a:gd name="adj3" fmla="val 20448"/>
              </a:avLst>
            </a:prstGeom>
            <a:solidFill>
              <a:srgbClr val="60745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南宋书局体" panose="02000000000000000000" pitchFamily="2" charset="-122"/>
                <a:ea typeface="南宋书局体" panose="02000000000000000000" pitchFamily="2" charset="-122"/>
              </a:endParaRPr>
            </a:p>
          </p:txBody>
        </p:sp>
        <p:sp>
          <p:nvSpPr>
            <p:cNvPr id="22" name="矩形 21"/>
            <p:cNvSpPr>
              <a:spLocks noChangeArrowheads="1"/>
            </p:cNvSpPr>
            <p:nvPr/>
          </p:nvSpPr>
          <p:spPr bwMode="auto">
            <a:xfrm>
              <a:off x="3098155" y="3616920"/>
              <a:ext cx="12255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latin typeface="南宋书局体" panose="02000000000000000000" pitchFamily="2" charset="-122"/>
                  <a:ea typeface="南宋书局体" panose="02000000000000000000" pitchFamily="2" charset="-122"/>
                </a:rPr>
                <a:t>添加标题</a:t>
              </a:r>
              <a:endParaRPr kumimoji="0" lang="zh-CN" altLang="en-US" sz="1800" b="0" i="0" u="none" strike="noStrike" kern="0" cap="none" spc="0" normalizeH="0" baseline="0" noProof="0" dirty="0">
                <a:ln>
                  <a:noFill/>
                </a:ln>
                <a:solidFill>
                  <a:prstClr val="white"/>
                </a:solidFill>
                <a:effectLst/>
                <a:uLnTx/>
                <a:uFillTx/>
                <a:latin typeface="南宋书局体" panose="02000000000000000000" pitchFamily="2" charset="-122"/>
                <a:ea typeface="南宋书局体" panose="02000000000000000000" pitchFamily="2" charset="-122"/>
              </a:endParaRPr>
            </a:p>
          </p:txBody>
        </p:sp>
      </p:grpSp>
      <p:grpSp>
        <p:nvGrpSpPr>
          <p:cNvPr id="23" name="组合 22"/>
          <p:cNvGrpSpPr/>
          <p:nvPr/>
        </p:nvGrpSpPr>
        <p:grpSpPr>
          <a:xfrm>
            <a:off x="6927329" y="1124744"/>
            <a:ext cx="2984301" cy="2984301"/>
            <a:chOff x="6927329" y="1124744"/>
            <a:chExt cx="2984301" cy="2984301"/>
          </a:xfrm>
        </p:grpSpPr>
        <p:sp>
          <p:nvSpPr>
            <p:cNvPr id="24" name="空心弧 23"/>
            <p:cNvSpPr/>
            <p:nvPr/>
          </p:nvSpPr>
          <p:spPr>
            <a:xfrm flipV="1">
              <a:off x="6927329" y="1124744"/>
              <a:ext cx="2984301" cy="2984301"/>
            </a:xfrm>
            <a:prstGeom prst="blockArc">
              <a:avLst>
                <a:gd name="adj1" fmla="val 11691848"/>
                <a:gd name="adj2" fmla="val 20744621"/>
                <a:gd name="adj3" fmla="val 20448"/>
              </a:avLst>
            </a:prstGeom>
            <a:solidFill>
              <a:srgbClr val="60745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南宋书局体" panose="02000000000000000000" pitchFamily="2" charset="-122"/>
                <a:ea typeface="南宋书局体" panose="02000000000000000000" pitchFamily="2" charset="-122"/>
              </a:endParaRPr>
            </a:p>
          </p:txBody>
        </p:sp>
        <p:sp>
          <p:nvSpPr>
            <p:cNvPr id="25" name="矩形 24"/>
            <p:cNvSpPr>
              <a:spLocks noChangeArrowheads="1"/>
            </p:cNvSpPr>
            <p:nvPr/>
          </p:nvSpPr>
          <p:spPr bwMode="auto">
            <a:xfrm>
              <a:off x="7893992" y="3616920"/>
              <a:ext cx="12255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latin typeface="南宋书局体" panose="02000000000000000000" pitchFamily="2" charset="-122"/>
                  <a:ea typeface="南宋书局体" panose="02000000000000000000" pitchFamily="2" charset="-122"/>
                </a:rPr>
                <a:t>添加标题</a:t>
              </a:r>
              <a:endParaRPr kumimoji="0" lang="zh-CN" altLang="en-US" sz="1800" b="0" i="0" u="none" strike="noStrike" kern="0" cap="none" spc="0" normalizeH="0" baseline="0" noProof="0" dirty="0">
                <a:ln>
                  <a:noFill/>
                </a:ln>
                <a:solidFill>
                  <a:prstClr val="white"/>
                </a:solidFill>
                <a:effectLst/>
                <a:uLnTx/>
                <a:uFillTx/>
                <a:latin typeface="南宋书局体" panose="02000000000000000000" pitchFamily="2" charset="-122"/>
                <a:ea typeface="南宋书局体" panose="02000000000000000000" pitchFamily="2" charset="-122"/>
              </a:endParaRPr>
            </a:p>
          </p:txBody>
        </p:sp>
      </p:grpSp>
      <p:grpSp>
        <p:nvGrpSpPr>
          <p:cNvPr id="26" name="组合 25"/>
          <p:cNvGrpSpPr/>
          <p:nvPr/>
        </p:nvGrpSpPr>
        <p:grpSpPr>
          <a:xfrm>
            <a:off x="4511029" y="1589777"/>
            <a:ext cx="2984301" cy="2985993"/>
            <a:chOff x="4511029" y="1589777"/>
            <a:chExt cx="2984301" cy="2985993"/>
          </a:xfrm>
        </p:grpSpPr>
        <p:sp>
          <p:nvSpPr>
            <p:cNvPr id="27" name="空心弧 26"/>
            <p:cNvSpPr/>
            <p:nvPr/>
          </p:nvSpPr>
          <p:spPr>
            <a:xfrm>
              <a:off x="4511029" y="1589777"/>
              <a:ext cx="2984301" cy="2985993"/>
            </a:xfrm>
            <a:prstGeom prst="blockArc">
              <a:avLst>
                <a:gd name="adj1" fmla="val 11691848"/>
                <a:gd name="adj2" fmla="val 20744621"/>
                <a:gd name="adj3" fmla="val 20448"/>
              </a:avLst>
            </a:prstGeom>
            <a:solidFill>
              <a:srgbClr val="60745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南宋书局体" panose="02000000000000000000" pitchFamily="2" charset="-122"/>
                <a:ea typeface="南宋书局体" panose="02000000000000000000" pitchFamily="2" charset="-122"/>
              </a:endParaRPr>
            </a:p>
          </p:txBody>
        </p:sp>
        <p:sp>
          <p:nvSpPr>
            <p:cNvPr id="28" name="矩形 27"/>
            <p:cNvSpPr>
              <a:spLocks noChangeArrowheads="1"/>
            </p:cNvSpPr>
            <p:nvPr/>
          </p:nvSpPr>
          <p:spPr bwMode="auto">
            <a:xfrm>
              <a:off x="5373712" y="1773832"/>
              <a:ext cx="1225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latin typeface="南宋书局体" panose="02000000000000000000" pitchFamily="2" charset="-122"/>
                  <a:ea typeface="南宋书局体" panose="02000000000000000000" pitchFamily="2" charset="-122"/>
                </a:rPr>
                <a:t>添加标题</a:t>
              </a:r>
              <a:endParaRPr kumimoji="0" lang="zh-CN" altLang="en-US" sz="1800" b="0" i="0" u="none" strike="noStrike" kern="0" cap="none" spc="0" normalizeH="0" baseline="0" noProof="0" dirty="0">
                <a:ln>
                  <a:noFill/>
                </a:ln>
                <a:solidFill>
                  <a:prstClr val="white"/>
                </a:solidFill>
                <a:effectLst/>
                <a:uLnTx/>
                <a:uFillTx/>
                <a:latin typeface="南宋书局体" panose="02000000000000000000" pitchFamily="2" charset="-122"/>
                <a:ea typeface="南宋书局体" panose="02000000000000000000" pitchFamily="2" charset="-122"/>
              </a:endParaRPr>
            </a:p>
          </p:txBody>
        </p:sp>
      </p:grpSp>
      <p:sp>
        <p:nvSpPr>
          <p:cNvPr id="29" name="Freeform 292"/>
          <p:cNvSpPr>
            <a:spLocks noEditPoints="1"/>
          </p:cNvSpPr>
          <p:nvPr/>
        </p:nvSpPr>
        <p:spPr bwMode="auto">
          <a:xfrm>
            <a:off x="5663158" y="2598576"/>
            <a:ext cx="649607" cy="615416"/>
          </a:xfrm>
          <a:custGeom>
            <a:avLst/>
            <a:gdLst>
              <a:gd name="T0" fmla="*/ 153 w 171"/>
              <a:gd name="T1" fmla="*/ 0 h 162"/>
              <a:gd name="T2" fmla="*/ 165 w 171"/>
              <a:gd name="T3" fmla="*/ 6 h 162"/>
              <a:gd name="T4" fmla="*/ 171 w 171"/>
              <a:gd name="T5" fmla="*/ 61 h 162"/>
              <a:gd name="T6" fmla="*/ 165 w 171"/>
              <a:gd name="T7" fmla="*/ 74 h 162"/>
              <a:gd name="T8" fmla="*/ 153 w 171"/>
              <a:gd name="T9" fmla="*/ 79 h 162"/>
              <a:gd name="T10" fmla="*/ 90 w 171"/>
              <a:gd name="T11" fmla="*/ 96 h 162"/>
              <a:gd name="T12" fmla="*/ 88 w 171"/>
              <a:gd name="T13" fmla="*/ 79 h 162"/>
              <a:gd name="T14" fmla="*/ 88 w 171"/>
              <a:gd name="T15" fmla="*/ 72 h 162"/>
              <a:gd name="T16" fmla="*/ 97 w 171"/>
              <a:gd name="T17" fmla="*/ 75 h 162"/>
              <a:gd name="T18" fmla="*/ 108 w 171"/>
              <a:gd name="T19" fmla="*/ 72 h 162"/>
              <a:gd name="T20" fmla="*/ 153 w 171"/>
              <a:gd name="T21" fmla="*/ 72 h 162"/>
              <a:gd name="T22" fmla="*/ 160 w 171"/>
              <a:gd name="T23" fmla="*/ 68 h 162"/>
              <a:gd name="T24" fmla="*/ 164 w 171"/>
              <a:gd name="T25" fmla="*/ 20 h 162"/>
              <a:gd name="T26" fmla="*/ 160 w 171"/>
              <a:gd name="T27" fmla="*/ 13 h 162"/>
              <a:gd name="T28" fmla="*/ 153 w 171"/>
              <a:gd name="T29" fmla="*/ 9 h 162"/>
              <a:gd name="T30" fmla="*/ 75 w 171"/>
              <a:gd name="T31" fmla="*/ 9 h 162"/>
              <a:gd name="T32" fmla="*/ 70 w 171"/>
              <a:gd name="T33" fmla="*/ 15 h 162"/>
              <a:gd name="T34" fmla="*/ 70 w 171"/>
              <a:gd name="T35" fmla="*/ 26 h 162"/>
              <a:gd name="T36" fmla="*/ 61 w 171"/>
              <a:gd name="T37" fmla="*/ 20 h 162"/>
              <a:gd name="T38" fmla="*/ 66 w 171"/>
              <a:gd name="T39" fmla="*/ 6 h 162"/>
              <a:gd name="T40" fmla="*/ 81 w 171"/>
              <a:gd name="T41" fmla="*/ 0 h 162"/>
              <a:gd name="T42" fmla="*/ 136 w 171"/>
              <a:gd name="T43" fmla="*/ 33 h 162"/>
              <a:gd name="T44" fmla="*/ 131 w 171"/>
              <a:gd name="T45" fmla="*/ 41 h 162"/>
              <a:gd name="T46" fmla="*/ 134 w 171"/>
              <a:gd name="T47" fmla="*/ 44 h 162"/>
              <a:gd name="T48" fmla="*/ 138 w 171"/>
              <a:gd name="T49" fmla="*/ 46 h 162"/>
              <a:gd name="T50" fmla="*/ 145 w 171"/>
              <a:gd name="T51" fmla="*/ 42 h 162"/>
              <a:gd name="T52" fmla="*/ 145 w 171"/>
              <a:gd name="T53" fmla="*/ 37 h 162"/>
              <a:gd name="T54" fmla="*/ 138 w 171"/>
              <a:gd name="T55" fmla="*/ 33 h 162"/>
              <a:gd name="T56" fmla="*/ 116 w 171"/>
              <a:gd name="T57" fmla="*/ 33 h 162"/>
              <a:gd name="T58" fmla="*/ 110 w 171"/>
              <a:gd name="T59" fmla="*/ 37 h 162"/>
              <a:gd name="T60" fmla="*/ 110 w 171"/>
              <a:gd name="T61" fmla="*/ 42 h 162"/>
              <a:gd name="T62" fmla="*/ 116 w 171"/>
              <a:gd name="T63" fmla="*/ 46 h 162"/>
              <a:gd name="T64" fmla="*/ 121 w 171"/>
              <a:gd name="T65" fmla="*/ 44 h 162"/>
              <a:gd name="T66" fmla="*/ 123 w 171"/>
              <a:gd name="T67" fmla="*/ 41 h 162"/>
              <a:gd name="T68" fmla="*/ 119 w 171"/>
              <a:gd name="T69" fmla="*/ 33 h 162"/>
              <a:gd name="T70" fmla="*/ 94 w 171"/>
              <a:gd name="T71" fmla="*/ 33 h 162"/>
              <a:gd name="T72" fmla="*/ 90 w 171"/>
              <a:gd name="T73" fmla="*/ 35 h 162"/>
              <a:gd name="T74" fmla="*/ 88 w 171"/>
              <a:gd name="T75" fmla="*/ 41 h 162"/>
              <a:gd name="T76" fmla="*/ 94 w 171"/>
              <a:gd name="T77" fmla="*/ 46 h 162"/>
              <a:gd name="T78" fmla="*/ 101 w 171"/>
              <a:gd name="T79" fmla="*/ 42 h 162"/>
              <a:gd name="T80" fmla="*/ 101 w 171"/>
              <a:gd name="T81" fmla="*/ 37 h 162"/>
              <a:gd name="T82" fmla="*/ 94 w 171"/>
              <a:gd name="T83" fmla="*/ 33 h 162"/>
              <a:gd name="T84" fmla="*/ 50 w 171"/>
              <a:gd name="T85" fmla="*/ 33 h 162"/>
              <a:gd name="T86" fmla="*/ 31 w 171"/>
              <a:gd name="T87" fmla="*/ 41 h 162"/>
              <a:gd name="T88" fmla="*/ 22 w 171"/>
              <a:gd name="T89" fmla="*/ 61 h 162"/>
              <a:gd name="T90" fmla="*/ 24 w 171"/>
              <a:gd name="T91" fmla="*/ 72 h 162"/>
              <a:gd name="T92" fmla="*/ 44 w 171"/>
              <a:gd name="T93" fmla="*/ 88 h 162"/>
              <a:gd name="T94" fmla="*/ 57 w 171"/>
              <a:gd name="T95" fmla="*/ 88 h 162"/>
              <a:gd name="T96" fmla="*/ 77 w 171"/>
              <a:gd name="T97" fmla="*/ 72 h 162"/>
              <a:gd name="T98" fmla="*/ 79 w 171"/>
              <a:gd name="T99" fmla="*/ 61 h 162"/>
              <a:gd name="T100" fmla="*/ 70 w 171"/>
              <a:gd name="T101" fmla="*/ 41 h 162"/>
              <a:gd name="T102" fmla="*/ 50 w 171"/>
              <a:gd name="T103" fmla="*/ 33 h 162"/>
              <a:gd name="T104" fmla="*/ 101 w 171"/>
              <a:gd name="T105" fmla="*/ 151 h 162"/>
              <a:gd name="T106" fmla="*/ 96 w 171"/>
              <a:gd name="T107" fmla="*/ 123 h 162"/>
              <a:gd name="T108" fmla="*/ 83 w 171"/>
              <a:gd name="T109" fmla="*/ 105 h 162"/>
              <a:gd name="T110" fmla="*/ 33 w 171"/>
              <a:gd name="T111" fmla="*/ 97 h 162"/>
              <a:gd name="T112" fmla="*/ 20 w 171"/>
              <a:gd name="T113" fmla="*/ 105 h 162"/>
              <a:gd name="T114" fmla="*/ 6 w 171"/>
              <a:gd name="T115" fmla="*/ 123 h 162"/>
              <a:gd name="T116" fmla="*/ 0 w 171"/>
              <a:gd name="T117" fmla="*/ 151 h 162"/>
              <a:gd name="T118" fmla="*/ 28 w 171"/>
              <a:gd name="T119" fmla="*/ 158 h 162"/>
              <a:gd name="T120" fmla="*/ 64 w 171"/>
              <a:gd name="T121" fmla="*/ 160 h 162"/>
              <a:gd name="T122" fmla="*/ 101 w 171"/>
              <a:gd name="T123" fmla="*/ 15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 h="162">
                <a:moveTo>
                  <a:pt x="81" y="0"/>
                </a:moveTo>
                <a:lnTo>
                  <a:pt x="153" y="0"/>
                </a:lnTo>
                <a:lnTo>
                  <a:pt x="153" y="0"/>
                </a:lnTo>
                <a:lnTo>
                  <a:pt x="160" y="2"/>
                </a:lnTo>
                <a:lnTo>
                  <a:pt x="165" y="6"/>
                </a:lnTo>
                <a:lnTo>
                  <a:pt x="165" y="6"/>
                </a:lnTo>
                <a:lnTo>
                  <a:pt x="169" y="13"/>
                </a:lnTo>
                <a:lnTo>
                  <a:pt x="171" y="20"/>
                </a:lnTo>
                <a:lnTo>
                  <a:pt x="171" y="61"/>
                </a:lnTo>
                <a:lnTo>
                  <a:pt x="171" y="61"/>
                </a:lnTo>
                <a:lnTo>
                  <a:pt x="169" y="68"/>
                </a:lnTo>
                <a:lnTo>
                  <a:pt x="165" y="74"/>
                </a:lnTo>
                <a:lnTo>
                  <a:pt x="165" y="74"/>
                </a:lnTo>
                <a:lnTo>
                  <a:pt x="160" y="77"/>
                </a:lnTo>
                <a:lnTo>
                  <a:pt x="153" y="79"/>
                </a:lnTo>
                <a:lnTo>
                  <a:pt x="112" y="79"/>
                </a:lnTo>
                <a:lnTo>
                  <a:pt x="92" y="97"/>
                </a:lnTo>
                <a:lnTo>
                  <a:pt x="90" y="96"/>
                </a:lnTo>
                <a:lnTo>
                  <a:pt x="90" y="96"/>
                </a:lnTo>
                <a:lnTo>
                  <a:pt x="85" y="92"/>
                </a:lnTo>
                <a:lnTo>
                  <a:pt x="88" y="79"/>
                </a:lnTo>
                <a:lnTo>
                  <a:pt x="86" y="79"/>
                </a:lnTo>
                <a:lnTo>
                  <a:pt x="86" y="79"/>
                </a:lnTo>
                <a:lnTo>
                  <a:pt x="88" y="72"/>
                </a:lnTo>
                <a:lnTo>
                  <a:pt x="94" y="72"/>
                </a:lnTo>
                <a:lnTo>
                  <a:pt x="99" y="72"/>
                </a:lnTo>
                <a:lnTo>
                  <a:pt x="97" y="75"/>
                </a:lnTo>
                <a:lnTo>
                  <a:pt x="96" y="81"/>
                </a:lnTo>
                <a:lnTo>
                  <a:pt x="107" y="72"/>
                </a:lnTo>
                <a:lnTo>
                  <a:pt x="108" y="72"/>
                </a:lnTo>
                <a:lnTo>
                  <a:pt x="110" y="72"/>
                </a:lnTo>
                <a:lnTo>
                  <a:pt x="153" y="72"/>
                </a:lnTo>
                <a:lnTo>
                  <a:pt x="153" y="72"/>
                </a:lnTo>
                <a:lnTo>
                  <a:pt x="156" y="70"/>
                </a:lnTo>
                <a:lnTo>
                  <a:pt x="160" y="68"/>
                </a:lnTo>
                <a:lnTo>
                  <a:pt x="160" y="68"/>
                </a:lnTo>
                <a:lnTo>
                  <a:pt x="162" y="64"/>
                </a:lnTo>
                <a:lnTo>
                  <a:pt x="164" y="61"/>
                </a:lnTo>
                <a:lnTo>
                  <a:pt x="164" y="20"/>
                </a:lnTo>
                <a:lnTo>
                  <a:pt x="164" y="20"/>
                </a:lnTo>
                <a:lnTo>
                  <a:pt x="162" y="15"/>
                </a:lnTo>
                <a:lnTo>
                  <a:pt x="160" y="13"/>
                </a:lnTo>
                <a:lnTo>
                  <a:pt x="160" y="13"/>
                </a:lnTo>
                <a:lnTo>
                  <a:pt x="156" y="9"/>
                </a:lnTo>
                <a:lnTo>
                  <a:pt x="153" y="9"/>
                </a:lnTo>
                <a:lnTo>
                  <a:pt x="81" y="9"/>
                </a:lnTo>
                <a:lnTo>
                  <a:pt x="81" y="9"/>
                </a:lnTo>
                <a:lnTo>
                  <a:pt x="75" y="9"/>
                </a:lnTo>
                <a:lnTo>
                  <a:pt x="72" y="13"/>
                </a:lnTo>
                <a:lnTo>
                  <a:pt x="72" y="13"/>
                </a:lnTo>
                <a:lnTo>
                  <a:pt x="70" y="15"/>
                </a:lnTo>
                <a:lnTo>
                  <a:pt x="70" y="20"/>
                </a:lnTo>
                <a:lnTo>
                  <a:pt x="70" y="26"/>
                </a:lnTo>
                <a:lnTo>
                  <a:pt x="70" y="26"/>
                </a:lnTo>
                <a:lnTo>
                  <a:pt x="61" y="22"/>
                </a:lnTo>
                <a:lnTo>
                  <a:pt x="61" y="20"/>
                </a:lnTo>
                <a:lnTo>
                  <a:pt x="61" y="20"/>
                </a:lnTo>
                <a:lnTo>
                  <a:pt x="63" y="13"/>
                </a:lnTo>
                <a:lnTo>
                  <a:pt x="66" y="6"/>
                </a:lnTo>
                <a:lnTo>
                  <a:pt x="66" y="6"/>
                </a:lnTo>
                <a:lnTo>
                  <a:pt x="72" y="2"/>
                </a:lnTo>
                <a:lnTo>
                  <a:pt x="81" y="0"/>
                </a:lnTo>
                <a:lnTo>
                  <a:pt x="81" y="0"/>
                </a:lnTo>
                <a:close/>
                <a:moveTo>
                  <a:pt x="138" y="33"/>
                </a:moveTo>
                <a:lnTo>
                  <a:pt x="138" y="33"/>
                </a:lnTo>
                <a:lnTo>
                  <a:pt x="136" y="33"/>
                </a:lnTo>
                <a:lnTo>
                  <a:pt x="134" y="35"/>
                </a:lnTo>
                <a:lnTo>
                  <a:pt x="132" y="37"/>
                </a:lnTo>
                <a:lnTo>
                  <a:pt x="131" y="41"/>
                </a:lnTo>
                <a:lnTo>
                  <a:pt x="131" y="41"/>
                </a:lnTo>
                <a:lnTo>
                  <a:pt x="132" y="42"/>
                </a:lnTo>
                <a:lnTo>
                  <a:pt x="134" y="44"/>
                </a:lnTo>
                <a:lnTo>
                  <a:pt x="136" y="46"/>
                </a:lnTo>
                <a:lnTo>
                  <a:pt x="138" y="46"/>
                </a:lnTo>
                <a:lnTo>
                  <a:pt x="138" y="46"/>
                </a:lnTo>
                <a:lnTo>
                  <a:pt x="142" y="46"/>
                </a:lnTo>
                <a:lnTo>
                  <a:pt x="143" y="44"/>
                </a:lnTo>
                <a:lnTo>
                  <a:pt x="145" y="42"/>
                </a:lnTo>
                <a:lnTo>
                  <a:pt x="145" y="41"/>
                </a:lnTo>
                <a:lnTo>
                  <a:pt x="145" y="41"/>
                </a:lnTo>
                <a:lnTo>
                  <a:pt x="145" y="37"/>
                </a:lnTo>
                <a:lnTo>
                  <a:pt x="143" y="35"/>
                </a:lnTo>
                <a:lnTo>
                  <a:pt x="142" y="33"/>
                </a:lnTo>
                <a:lnTo>
                  <a:pt x="138" y="33"/>
                </a:lnTo>
                <a:lnTo>
                  <a:pt x="138" y="33"/>
                </a:lnTo>
                <a:close/>
                <a:moveTo>
                  <a:pt x="116" y="33"/>
                </a:moveTo>
                <a:lnTo>
                  <a:pt x="116" y="33"/>
                </a:lnTo>
                <a:lnTo>
                  <a:pt x="114" y="33"/>
                </a:lnTo>
                <a:lnTo>
                  <a:pt x="112" y="35"/>
                </a:lnTo>
                <a:lnTo>
                  <a:pt x="110" y="37"/>
                </a:lnTo>
                <a:lnTo>
                  <a:pt x="108" y="41"/>
                </a:lnTo>
                <a:lnTo>
                  <a:pt x="108" y="41"/>
                </a:lnTo>
                <a:lnTo>
                  <a:pt x="110" y="42"/>
                </a:lnTo>
                <a:lnTo>
                  <a:pt x="112" y="44"/>
                </a:lnTo>
                <a:lnTo>
                  <a:pt x="114" y="46"/>
                </a:lnTo>
                <a:lnTo>
                  <a:pt x="116" y="46"/>
                </a:lnTo>
                <a:lnTo>
                  <a:pt x="116" y="46"/>
                </a:lnTo>
                <a:lnTo>
                  <a:pt x="119" y="46"/>
                </a:lnTo>
                <a:lnTo>
                  <a:pt x="121" y="44"/>
                </a:lnTo>
                <a:lnTo>
                  <a:pt x="123" y="42"/>
                </a:lnTo>
                <a:lnTo>
                  <a:pt x="123" y="41"/>
                </a:lnTo>
                <a:lnTo>
                  <a:pt x="123" y="41"/>
                </a:lnTo>
                <a:lnTo>
                  <a:pt x="123" y="37"/>
                </a:lnTo>
                <a:lnTo>
                  <a:pt x="121" y="35"/>
                </a:lnTo>
                <a:lnTo>
                  <a:pt x="119" y="33"/>
                </a:lnTo>
                <a:lnTo>
                  <a:pt x="116" y="33"/>
                </a:lnTo>
                <a:lnTo>
                  <a:pt x="116" y="33"/>
                </a:lnTo>
                <a:close/>
                <a:moveTo>
                  <a:pt x="94" y="33"/>
                </a:moveTo>
                <a:lnTo>
                  <a:pt x="94" y="33"/>
                </a:lnTo>
                <a:lnTo>
                  <a:pt x="92" y="33"/>
                </a:lnTo>
                <a:lnTo>
                  <a:pt x="90" y="35"/>
                </a:lnTo>
                <a:lnTo>
                  <a:pt x="88" y="37"/>
                </a:lnTo>
                <a:lnTo>
                  <a:pt x="88" y="41"/>
                </a:lnTo>
                <a:lnTo>
                  <a:pt x="88" y="41"/>
                </a:lnTo>
                <a:lnTo>
                  <a:pt x="90" y="44"/>
                </a:lnTo>
                <a:lnTo>
                  <a:pt x="94" y="46"/>
                </a:lnTo>
                <a:lnTo>
                  <a:pt x="94" y="46"/>
                </a:lnTo>
                <a:lnTo>
                  <a:pt x="97" y="46"/>
                </a:lnTo>
                <a:lnTo>
                  <a:pt x="99" y="44"/>
                </a:lnTo>
                <a:lnTo>
                  <a:pt x="101" y="42"/>
                </a:lnTo>
                <a:lnTo>
                  <a:pt x="101" y="41"/>
                </a:lnTo>
                <a:lnTo>
                  <a:pt x="101" y="41"/>
                </a:lnTo>
                <a:lnTo>
                  <a:pt x="101" y="37"/>
                </a:lnTo>
                <a:lnTo>
                  <a:pt x="99" y="35"/>
                </a:lnTo>
                <a:lnTo>
                  <a:pt x="97" y="33"/>
                </a:lnTo>
                <a:lnTo>
                  <a:pt x="94" y="33"/>
                </a:lnTo>
                <a:lnTo>
                  <a:pt x="94" y="33"/>
                </a:lnTo>
                <a:close/>
                <a:moveTo>
                  <a:pt x="50" y="33"/>
                </a:moveTo>
                <a:lnTo>
                  <a:pt x="50" y="33"/>
                </a:lnTo>
                <a:lnTo>
                  <a:pt x="44" y="33"/>
                </a:lnTo>
                <a:lnTo>
                  <a:pt x="39" y="35"/>
                </a:lnTo>
                <a:lnTo>
                  <a:pt x="31" y="41"/>
                </a:lnTo>
                <a:lnTo>
                  <a:pt x="24" y="50"/>
                </a:lnTo>
                <a:lnTo>
                  <a:pt x="22" y="55"/>
                </a:lnTo>
                <a:lnTo>
                  <a:pt x="22" y="61"/>
                </a:lnTo>
                <a:lnTo>
                  <a:pt x="22" y="61"/>
                </a:lnTo>
                <a:lnTo>
                  <a:pt x="22" y="66"/>
                </a:lnTo>
                <a:lnTo>
                  <a:pt x="24" y="72"/>
                </a:lnTo>
                <a:lnTo>
                  <a:pt x="31" y="81"/>
                </a:lnTo>
                <a:lnTo>
                  <a:pt x="39" y="86"/>
                </a:lnTo>
                <a:lnTo>
                  <a:pt x="44" y="88"/>
                </a:lnTo>
                <a:lnTo>
                  <a:pt x="50" y="88"/>
                </a:lnTo>
                <a:lnTo>
                  <a:pt x="50" y="88"/>
                </a:lnTo>
                <a:lnTo>
                  <a:pt x="57" y="88"/>
                </a:lnTo>
                <a:lnTo>
                  <a:pt x="61" y="86"/>
                </a:lnTo>
                <a:lnTo>
                  <a:pt x="70" y="81"/>
                </a:lnTo>
                <a:lnTo>
                  <a:pt x="77" y="72"/>
                </a:lnTo>
                <a:lnTo>
                  <a:pt x="79" y="66"/>
                </a:lnTo>
                <a:lnTo>
                  <a:pt x="79" y="61"/>
                </a:lnTo>
                <a:lnTo>
                  <a:pt x="79" y="61"/>
                </a:lnTo>
                <a:lnTo>
                  <a:pt x="79" y="55"/>
                </a:lnTo>
                <a:lnTo>
                  <a:pt x="77" y="50"/>
                </a:lnTo>
                <a:lnTo>
                  <a:pt x="70" y="41"/>
                </a:lnTo>
                <a:lnTo>
                  <a:pt x="61" y="35"/>
                </a:lnTo>
                <a:lnTo>
                  <a:pt x="57" y="33"/>
                </a:lnTo>
                <a:lnTo>
                  <a:pt x="50" y="33"/>
                </a:lnTo>
                <a:lnTo>
                  <a:pt x="50" y="33"/>
                </a:lnTo>
                <a:close/>
                <a:moveTo>
                  <a:pt x="101" y="151"/>
                </a:moveTo>
                <a:lnTo>
                  <a:pt x="101" y="151"/>
                </a:lnTo>
                <a:lnTo>
                  <a:pt x="101" y="141"/>
                </a:lnTo>
                <a:lnTo>
                  <a:pt x="99" y="132"/>
                </a:lnTo>
                <a:lnTo>
                  <a:pt x="96" y="123"/>
                </a:lnTo>
                <a:lnTo>
                  <a:pt x="92" y="118"/>
                </a:lnTo>
                <a:lnTo>
                  <a:pt x="88" y="110"/>
                </a:lnTo>
                <a:lnTo>
                  <a:pt x="83" y="105"/>
                </a:lnTo>
                <a:lnTo>
                  <a:pt x="70" y="97"/>
                </a:lnTo>
                <a:lnTo>
                  <a:pt x="52" y="127"/>
                </a:lnTo>
                <a:lnTo>
                  <a:pt x="33" y="97"/>
                </a:lnTo>
                <a:lnTo>
                  <a:pt x="33" y="97"/>
                </a:lnTo>
                <a:lnTo>
                  <a:pt x="26" y="101"/>
                </a:lnTo>
                <a:lnTo>
                  <a:pt x="20" y="105"/>
                </a:lnTo>
                <a:lnTo>
                  <a:pt x="15" y="110"/>
                </a:lnTo>
                <a:lnTo>
                  <a:pt x="9" y="116"/>
                </a:lnTo>
                <a:lnTo>
                  <a:pt x="6" y="123"/>
                </a:lnTo>
                <a:lnTo>
                  <a:pt x="4" y="132"/>
                </a:lnTo>
                <a:lnTo>
                  <a:pt x="2" y="141"/>
                </a:lnTo>
                <a:lnTo>
                  <a:pt x="0" y="151"/>
                </a:lnTo>
                <a:lnTo>
                  <a:pt x="0" y="151"/>
                </a:lnTo>
                <a:lnTo>
                  <a:pt x="15" y="156"/>
                </a:lnTo>
                <a:lnTo>
                  <a:pt x="28" y="158"/>
                </a:lnTo>
                <a:lnTo>
                  <a:pt x="41" y="160"/>
                </a:lnTo>
                <a:lnTo>
                  <a:pt x="53" y="162"/>
                </a:lnTo>
                <a:lnTo>
                  <a:pt x="64" y="160"/>
                </a:lnTo>
                <a:lnTo>
                  <a:pt x="77" y="158"/>
                </a:lnTo>
                <a:lnTo>
                  <a:pt x="90" y="156"/>
                </a:lnTo>
                <a:lnTo>
                  <a:pt x="101" y="151"/>
                </a:lnTo>
                <a:lnTo>
                  <a:pt x="101" y="151"/>
                </a:lnTo>
                <a:close/>
              </a:path>
            </a:pathLst>
          </a:custGeom>
          <a:solidFill>
            <a:srgbClr val="60745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0" name="Freeform 359"/>
          <p:cNvSpPr>
            <a:spLocks noEditPoints="1"/>
          </p:cNvSpPr>
          <p:nvPr/>
        </p:nvSpPr>
        <p:spPr bwMode="auto">
          <a:xfrm>
            <a:off x="3312122" y="2565920"/>
            <a:ext cx="550836" cy="657207"/>
          </a:xfrm>
          <a:custGeom>
            <a:avLst/>
            <a:gdLst>
              <a:gd name="T0" fmla="*/ 62 w 145"/>
              <a:gd name="T1" fmla="*/ 94 h 173"/>
              <a:gd name="T2" fmla="*/ 73 w 145"/>
              <a:gd name="T3" fmla="*/ 98 h 173"/>
              <a:gd name="T4" fmla="*/ 73 w 145"/>
              <a:gd name="T5" fmla="*/ 107 h 173"/>
              <a:gd name="T6" fmla="*/ 64 w 145"/>
              <a:gd name="T7" fmla="*/ 112 h 173"/>
              <a:gd name="T8" fmla="*/ 44 w 145"/>
              <a:gd name="T9" fmla="*/ 112 h 173"/>
              <a:gd name="T10" fmla="*/ 33 w 145"/>
              <a:gd name="T11" fmla="*/ 109 h 173"/>
              <a:gd name="T12" fmla="*/ 27 w 145"/>
              <a:gd name="T13" fmla="*/ 101 h 173"/>
              <a:gd name="T14" fmla="*/ 45 w 145"/>
              <a:gd name="T15" fmla="*/ 54 h 173"/>
              <a:gd name="T16" fmla="*/ 51 w 145"/>
              <a:gd name="T17" fmla="*/ 46 h 173"/>
              <a:gd name="T18" fmla="*/ 58 w 145"/>
              <a:gd name="T19" fmla="*/ 44 h 173"/>
              <a:gd name="T20" fmla="*/ 64 w 145"/>
              <a:gd name="T21" fmla="*/ 46 h 173"/>
              <a:gd name="T22" fmla="*/ 68 w 145"/>
              <a:gd name="T23" fmla="*/ 54 h 173"/>
              <a:gd name="T24" fmla="*/ 53 w 145"/>
              <a:gd name="T25" fmla="*/ 94 h 173"/>
              <a:gd name="T26" fmla="*/ 101 w 145"/>
              <a:gd name="T27" fmla="*/ 173 h 173"/>
              <a:gd name="T28" fmla="*/ 141 w 145"/>
              <a:gd name="T29" fmla="*/ 151 h 173"/>
              <a:gd name="T30" fmla="*/ 113 w 145"/>
              <a:gd name="T31" fmla="*/ 77 h 173"/>
              <a:gd name="T32" fmla="*/ 115 w 145"/>
              <a:gd name="T33" fmla="*/ 96 h 173"/>
              <a:gd name="T34" fmla="*/ 119 w 145"/>
              <a:gd name="T35" fmla="*/ 90 h 173"/>
              <a:gd name="T36" fmla="*/ 126 w 145"/>
              <a:gd name="T37" fmla="*/ 101 h 173"/>
              <a:gd name="T38" fmla="*/ 130 w 145"/>
              <a:gd name="T39" fmla="*/ 98 h 173"/>
              <a:gd name="T40" fmla="*/ 135 w 145"/>
              <a:gd name="T41" fmla="*/ 99 h 173"/>
              <a:gd name="T42" fmla="*/ 141 w 145"/>
              <a:gd name="T43" fmla="*/ 109 h 173"/>
              <a:gd name="T44" fmla="*/ 132 w 145"/>
              <a:gd name="T45" fmla="*/ 149 h 173"/>
              <a:gd name="T46" fmla="*/ 102 w 145"/>
              <a:gd name="T47" fmla="*/ 153 h 173"/>
              <a:gd name="T48" fmla="*/ 91 w 145"/>
              <a:gd name="T49" fmla="*/ 116 h 173"/>
              <a:gd name="T50" fmla="*/ 99 w 145"/>
              <a:gd name="T51" fmla="*/ 107 h 173"/>
              <a:gd name="T52" fmla="*/ 101 w 145"/>
              <a:gd name="T53" fmla="*/ 83 h 173"/>
              <a:gd name="T54" fmla="*/ 104 w 145"/>
              <a:gd name="T55" fmla="*/ 61 h 173"/>
              <a:gd name="T56" fmla="*/ 73 w 145"/>
              <a:gd name="T57" fmla="*/ 0 h 173"/>
              <a:gd name="T58" fmla="*/ 44 w 145"/>
              <a:gd name="T59" fmla="*/ 6 h 173"/>
              <a:gd name="T60" fmla="*/ 12 w 145"/>
              <a:gd name="T61" fmla="*/ 32 h 173"/>
              <a:gd name="T62" fmla="*/ 0 w 145"/>
              <a:gd name="T63" fmla="*/ 72 h 173"/>
              <a:gd name="T64" fmla="*/ 7 w 145"/>
              <a:gd name="T65" fmla="*/ 99 h 173"/>
              <a:gd name="T66" fmla="*/ 33 w 145"/>
              <a:gd name="T67" fmla="*/ 133 h 173"/>
              <a:gd name="T68" fmla="*/ 73 w 145"/>
              <a:gd name="T69" fmla="*/ 144 h 173"/>
              <a:gd name="T70" fmla="*/ 88 w 145"/>
              <a:gd name="T71" fmla="*/ 144 h 173"/>
              <a:gd name="T72" fmla="*/ 80 w 145"/>
              <a:gd name="T73" fmla="*/ 99 h 173"/>
              <a:gd name="T74" fmla="*/ 91 w 145"/>
              <a:gd name="T75" fmla="*/ 85 h 173"/>
              <a:gd name="T76" fmla="*/ 95 w 145"/>
              <a:gd name="T77" fmla="*/ 52 h 173"/>
              <a:gd name="T78" fmla="*/ 112 w 145"/>
              <a:gd name="T79" fmla="*/ 52 h 173"/>
              <a:gd name="T80" fmla="*/ 121 w 145"/>
              <a:gd name="T81" fmla="*/ 59 h 173"/>
              <a:gd name="T82" fmla="*/ 123 w 145"/>
              <a:gd name="T83" fmla="*/ 81 h 173"/>
              <a:gd name="T84" fmla="*/ 134 w 145"/>
              <a:gd name="T85" fmla="*/ 88 h 173"/>
              <a:gd name="T86" fmla="*/ 143 w 145"/>
              <a:gd name="T87" fmla="*/ 92 h 173"/>
              <a:gd name="T88" fmla="*/ 145 w 145"/>
              <a:gd name="T89" fmla="*/ 72 h 173"/>
              <a:gd name="T90" fmla="*/ 139 w 145"/>
              <a:gd name="T91" fmla="*/ 44 h 173"/>
              <a:gd name="T92" fmla="*/ 113 w 145"/>
              <a:gd name="T93" fmla="*/ 11 h 173"/>
              <a:gd name="T94" fmla="*/ 73 w 145"/>
              <a:gd name="T95" fmla="*/ 0 h 173"/>
              <a:gd name="T96" fmla="*/ 64 w 145"/>
              <a:gd name="T97" fmla="*/ 15 h 173"/>
              <a:gd name="T98" fmla="*/ 73 w 145"/>
              <a:gd name="T99" fmla="*/ 19 h 173"/>
              <a:gd name="T100" fmla="*/ 77 w 145"/>
              <a:gd name="T101" fmla="*/ 28 h 173"/>
              <a:gd name="T102" fmla="*/ 73 w 145"/>
              <a:gd name="T103" fmla="*/ 37 h 173"/>
              <a:gd name="T104" fmla="*/ 64 w 145"/>
              <a:gd name="T105" fmla="*/ 41 h 173"/>
              <a:gd name="T106" fmla="*/ 55 w 145"/>
              <a:gd name="T107" fmla="*/ 37 h 173"/>
              <a:gd name="T108" fmla="*/ 51 w 145"/>
              <a:gd name="T109" fmla="*/ 28 h 173"/>
              <a:gd name="T110" fmla="*/ 55 w 145"/>
              <a:gd name="T111" fmla="*/ 19 h 173"/>
              <a:gd name="T112" fmla="*/ 64 w 145"/>
              <a:gd name="T113" fmla="*/ 15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73">
                <a:moveTo>
                  <a:pt x="53" y="94"/>
                </a:moveTo>
                <a:lnTo>
                  <a:pt x="62" y="94"/>
                </a:lnTo>
                <a:lnTo>
                  <a:pt x="62" y="94"/>
                </a:lnTo>
                <a:lnTo>
                  <a:pt x="68" y="94"/>
                </a:lnTo>
                <a:lnTo>
                  <a:pt x="71" y="96"/>
                </a:lnTo>
                <a:lnTo>
                  <a:pt x="73" y="98"/>
                </a:lnTo>
                <a:lnTo>
                  <a:pt x="73" y="101"/>
                </a:lnTo>
                <a:lnTo>
                  <a:pt x="73" y="101"/>
                </a:lnTo>
                <a:lnTo>
                  <a:pt x="73" y="107"/>
                </a:lnTo>
                <a:lnTo>
                  <a:pt x="69" y="110"/>
                </a:lnTo>
                <a:lnTo>
                  <a:pt x="69" y="110"/>
                </a:lnTo>
                <a:lnTo>
                  <a:pt x="64" y="112"/>
                </a:lnTo>
                <a:lnTo>
                  <a:pt x="58" y="112"/>
                </a:lnTo>
                <a:lnTo>
                  <a:pt x="44" y="112"/>
                </a:lnTo>
                <a:lnTo>
                  <a:pt x="44" y="112"/>
                </a:lnTo>
                <a:lnTo>
                  <a:pt x="36" y="112"/>
                </a:lnTo>
                <a:lnTo>
                  <a:pt x="33" y="109"/>
                </a:lnTo>
                <a:lnTo>
                  <a:pt x="33" y="109"/>
                </a:lnTo>
                <a:lnTo>
                  <a:pt x="29" y="105"/>
                </a:lnTo>
                <a:lnTo>
                  <a:pt x="27" y="101"/>
                </a:lnTo>
                <a:lnTo>
                  <a:pt x="27" y="101"/>
                </a:lnTo>
                <a:lnTo>
                  <a:pt x="29" y="94"/>
                </a:lnTo>
                <a:lnTo>
                  <a:pt x="44" y="57"/>
                </a:lnTo>
                <a:lnTo>
                  <a:pt x="45" y="54"/>
                </a:lnTo>
                <a:lnTo>
                  <a:pt x="45" y="54"/>
                </a:lnTo>
                <a:lnTo>
                  <a:pt x="47" y="50"/>
                </a:lnTo>
                <a:lnTo>
                  <a:pt x="51" y="46"/>
                </a:lnTo>
                <a:lnTo>
                  <a:pt x="55" y="44"/>
                </a:lnTo>
                <a:lnTo>
                  <a:pt x="58" y="44"/>
                </a:lnTo>
                <a:lnTo>
                  <a:pt x="58" y="44"/>
                </a:lnTo>
                <a:lnTo>
                  <a:pt x="62" y="44"/>
                </a:lnTo>
                <a:lnTo>
                  <a:pt x="64" y="46"/>
                </a:lnTo>
                <a:lnTo>
                  <a:pt x="64" y="46"/>
                </a:lnTo>
                <a:lnTo>
                  <a:pt x="68" y="50"/>
                </a:lnTo>
                <a:lnTo>
                  <a:pt x="68" y="54"/>
                </a:lnTo>
                <a:lnTo>
                  <a:pt x="68" y="54"/>
                </a:lnTo>
                <a:lnTo>
                  <a:pt x="66" y="61"/>
                </a:lnTo>
                <a:lnTo>
                  <a:pt x="53" y="94"/>
                </a:lnTo>
                <a:lnTo>
                  <a:pt x="53" y="94"/>
                </a:lnTo>
                <a:close/>
                <a:moveTo>
                  <a:pt x="141" y="151"/>
                </a:moveTo>
                <a:lnTo>
                  <a:pt x="97" y="160"/>
                </a:lnTo>
                <a:lnTo>
                  <a:pt x="101" y="173"/>
                </a:lnTo>
                <a:lnTo>
                  <a:pt x="143" y="164"/>
                </a:lnTo>
                <a:lnTo>
                  <a:pt x="141" y="151"/>
                </a:lnTo>
                <a:lnTo>
                  <a:pt x="141" y="151"/>
                </a:lnTo>
                <a:close/>
                <a:moveTo>
                  <a:pt x="112" y="61"/>
                </a:moveTo>
                <a:lnTo>
                  <a:pt x="112" y="61"/>
                </a:lnTo>
                <a:lnTo>
                  <a:pt x="113" y="77"/>
                </a:lnTo>
                <a:lnTo>
                  <a:pt x="113" y="96"/>
                </a:lnTo>
                <a:lnTo>
                  <a:pt x="113" y="96"/>
                </a:lnTo>
                <a:lnTo>
                  <a:pt x="115" y="96"/>
                </a:lnTo>
                <a:lnTo>
                  <a:pt x="115" y="96"/>
                </a:lnTo>
                <a:lnTo>
                  <a:pt x="119" y="90"/>
                </a:lnTo>
                <a:lnTo>
                  <a:pt x="119" y="90"/>
                </a:lnTo>
                <a:lnTo>
                  <a:pt x="124" y="92"/>
                </a:lnTo>
                <a:lnTo>
                  <a:pt x="124" y="92"/>
                </a:lnTo>
                <a:lnTo>
                  <a:pt x="126" y="101"/>
                </a:lnTo>
                <a:lnTo>
                  <a:pt x="126" y="101"/>
                </a:lnTo>
                <a:lnTo>
                  <a:pt x="126" y="101"/>
                </a:lnTo>
                <a:lnTo>
                  <a:pt x="130" y="98"/>
                </a:lnTo>
                <a:lnTo>
                  <a:pt x="130" y="98"/>
                </a:lnTo>
                <a:lnTo>
                  <a:pt x="135" y="99"/>
                </a:lnTo>
                <a:lnTo>
                  <a:pt x="135" y="99"/>
                </a:lnTo>
                <a:lnTo>
                  <a:pt x="135" y="107"/>
                </a:lnTo>
                <a:lnTo>
                  <a:pt x="135" y="107"/>
                </a:lnTo>
                <a:lnTo>
                  <a:pt x="141" y="109"/>
                </a:lnTo>
                <a:lnTo>
                  <a:pt x="141" y="109"/>
                </a:lnTo>
                <a:lnTo>
                  <a:pt x="137" y="133"/>
                </a:lnTo>
                <a:lnTo>
                  <a:pt x="132" y="149"/>
                </a:lnTo>
                <a:lnTo>
                  <a:pt x="132" y="149"/>
                </a:lnTo>
                <a:lnTo>
                  <a:pt x="102" y="153"/>
                </a:lnTo>
                <a:lnTo>
                  <a:pt x="102" y="153"/>
                </a:lnTo>
                <a:lnTo>
                  <a:pt x="97" y="144"/>
                </a:lnTo>
                <a:lnTo>
                  <a:pt x="93" y="131"/>
                </a:lnTo>
                <a:lnTo>
                  <a:pt x="91" y="116"/>
                </a:lnTo>
                <a:lnTo>
                  <a:pt x="90" y="99"/>
                </a:lnTo>
                <a:lnTo>
                  <a:pt x="97" y="90"/>
                </a:lnTo>
                <a:lnTo>
                  <a:pt x="99" y="107"/>
                </a:lnTo>
                <a:lnTo>
                  <a:pt x="101" y="105"/>
                </a:lnTo>
                <a:lnTo>
                  <a:pt x="101" y="105"/>
                </a:lnTo>
                <a:lnTo>
                  <a:pt x="101" y="83"/>
                </a:lnTo>
                <a:lnTo>
                  <a:pt x="101" y="72"/>
                </a:lnTo>
                <a:lnTo>
                  <a:pt x="104" y="61"/>
                </a:lnTo>
                <a:lnTo>
                  <a:pt x="104" y="61"/>
                </a:lnTo>
                <a:lnTo>
                  <a:pt x="112" y="61"/>
                </a:lnTo>
                <a:lnTo>
                  <a:pt x="112" y="61"/>
                </a:lnTo>
                <a:close/>
                <a:moveTo>
                  <a:pt x="73" y="0"/>
                </a:moveTo>
                <a:lnTo>
                  <a:pt x="73" y="0"/>
                </a:lnTo>
                <a:lnTo>
                  <a:pt x="58" y="0"/>
                </a:lnTo>
                <a:lnTo>
                  <a:pt x="44" y="6"/>
                </a:lnTo>
                <a:lnTo>
                  <a:pt x="33" y="11"/>
                </a:lnTo>
                <a:lnTo>
                  <a:pt x="22" y="21"/>
                </a:lnTo>
                <a:lnTo>
                  <a:pt x="12" y="32"/>
                </a:lnTo>
                <a:lnTo>
                  <a:pt x="7" y="44"/>
                </a:lnTo>
                <a:lnTo>
                  <a:pt x="1" y="57"/>
                </a:lnTo>
                <a:lnTo>
                  <a:pt x="0" y="72"/>
                </a:lnTo>
                <a:lnTo>
                  <a:pt x="0" y="72"/>
                </a:lnTo>
                <a:lnTo>
                  <a:pt x="1" y="87"/>
                </a:lnTo>
                <a:lnTo>
                  <a:pt x="7" y="99"/>
                </a:lnTo>
                <a:lnTo>
                  <a:pt x="12" y="112"/>
                </a:lnTo>
                <a:lnTo>
                  <a:pt x="22" y="123"/>
                </a:lnTo>
                <a:lnTo>
                  <a:pt x="33" y="133"/>
                </a:lnTo>
                <a:lnTo>
                  <a:pt x="44" y="138"/>
                </a:lnTo>
                <a:lnTo>
                  <a:pt x="58" y="144"/>
                </a:lnTo>
                <a:lnTo>
                  <a:pt x="73" y="144"/>
                </a:lnTo>
                <a:lnTo>
                  <a:pt x="73" y="144"/>
                </a:lnTo>
                <a:lnTo>
                  <a:pt x="88" y="144"/>
                </a:lnTo>
                <a:lnTo>
                  <a:pt x="88" y="144"/>
                </a:lnTo>
                <a:lnTo>
                  <a:pt x="84" y="133"/>
                </a:lnTo>
                <a:lnTo>
                  <a:pt x="82" y="120"/>
                </a:lnTo>
                <a:lnTo>
                  <a:pt x="80" y="99"/>
                </a:lnTo>
                <a:lnTo>
                  <a:pt x="80" y="94"/>
                </a:lnTo>
                <a:lnTo>
                  <a:pt x="91" y="85"/>
                </a:lnTo>
                <a:lnTo>
                  <a:pt x="91" y="85"/>
                </a:lnTo>
                <a:lnTo>
                  <a:pt x="91" y="72"/>
                </a:lnTo>
                <a:lnTo>
                  <a:pt x="95" y="59"/>
                </a:lnTo>
                <a:lnTo>
                  <a:pt x="95" y="52"/>
                </a:lnTo>
                <a:lnTo>
                  <a:pt x="104" y="52"/>
                </a:lnTo>
                <a:lnTo>
                  <a:pt x="104" y="52"/>
                </a:lnTo>
                <a:lnTo>
                  <a:pt x="112" y="52"/>
                </a:lnTo>
                <a:lnTo>
                  <a:pt x="119" y="52"/>
                </a:lnTo>
                <a:lnTo>
                  <a:pt x="121" y="59"/>
                </a:lnTo>
                <a:lnTo>
                  <a:pt x="121" y="59"/>
                </a:lnTo>
                <a:lnTo>
                  <a:pt x="123" y="70"/>
                </a:lnTo>
                <a:lnTo>
                  <a:pt x="123" y="81"/>
                </a:lnTo>
                <a:lnTo>
                  <a:pt x="123" y="81"/>
                </a:lnTo>
                <a:lnTo>
                  <a:pt x="126" y="83"/>
                </a:lnTo>
                <a:lnTo>
                  <a:pt x="134" y="85"/>
                </a:lnTo>
                <a:lnTo>
                  <a:pt x="134" y="88"/>
                </a:lnTo>
                <a:lnTo>
                  <a:pt x="134" y="88"/>
                </a:lnTo>
                <a:lnTo>
                  <a:pt x="137" y="90"/>
                </a:lnTo>
                <a:lnTo>
                  <a:pt x="143" y="92"/>
                </a:lnTo>
                <a:lnTo>
                  <a:pt x="143" y="92"/>
                </a:lnTo>
                <a:lnTo>
                  <a:pt x="145" y="81"/>
                </a:lnTo>
                <a:lnTo>
                  <a:pt x="145" y="72"/>
                </a:lnTo>
                <a:lnTo>
                  <a:pt x="145" y="72"/>
                </a:lnTo>
                <a:lnTo>
                  <a:pt x="143" y="57"/>
                </a:lnTo>
                <a:lnTo>
                  <a:pt x="139" y="44"/>
                </a:lnTo>
                <a:lnTo>
                  <a:pt x="132" y="32"/>
                </a:lnTo>
                <a:lnTo>
                  <a:pt x="124" y="21"/>
                </a:lnTo>
                <a:lnTo>
                  <a:pt x="113" y="11"/>
                </a:lnTo>
                <a:lnTo>
                  <a:pt x="101" y="6"/>
                </a:lnTo>
                <a:lnTo>
                  <a:pt x="88" y="0"/>
                </a:lnTo>
                <a:lnTo>
                  <a:pt x="73" y="0"/>
                </a:lnTo>
                <a:lnTo>
                  <a:pt x="73" y="0"/>
                </a:lnTo>
                <a:close/>
                <a:moveTo>
                  <a:pt x="64" y="15"/>
                </a:moveTo>
                <a:lnTo>
                  <a:pt x="64" y="15"/>
                </a:lnTo>
                <a:lnTo>
                  <a:pt x="69" y="17"/>
                </a:lnTo>
                <a:lnTo>
                  <a:pt x="73" y="19"/>
                </a:lnTo>
                <a:lnTo>
                  <a:pt x="73" y="19"/>
                </a:lnTo>
                <a:lnTo>
                  <a:pt x="75" y="24"/>
                </a:lnTo>
                <a:lnTo>
                  <a:pt x="77" y="28"/>
                </a:lnTo>
                <a:lnTo>
                  <a:pt x="77" y="28"/>
                </a:lnTo>
                <a:lnTo>
                  <a:pt x="75" y="33"/>
                </a:lnTo>
                <a:lnTo>
                  <a:pt x="73" y="37"/>
                </a:lnTo>
                <a:lnTo>
                  <a:pt x="73" y="37"/>
                </a:lnTo>
                <a:lnTo>
                  <a:pt x="69" y="39"/>
                </a:lnTo>
                <a:lnTo>
                  <a:pt x="64" y="41"/>
                </a:lnTo>
                <a:lnTo>
                  <a:pt x="64" y="41"/>
                </a:lnTo>
                <a:lnTo>
                  <a:pt x="58" y="39"/>
                </a:lnTo>
                <a:lnTo>
                  <a:pt x="55" y="37"/>
                </a:lnTo>
                <a:lnTo>
                  <a:pt x="55" y="37"/>
                </a:lnTo>
                <a:lnTo>
                  <a:pt x="53" y="33"/>
                </a:lnTo>
                <a:lnTo>
                  <a:pt x="51" y="28"/>
                </a:lnTo>
                <a:lnTo>
                  <a:pt x="51" y="28"/>
                </a:lnTo>
                <a:lnTo>
                  <a:pt x="53" y="24"/>
                </a:lnTo>
                <a:lnTo>
                  <a:pt x="55" y="19"/>
                </a:lnTo>
                <a:lnTo>
                  <a:pt x="55" y="19"/>
                </a:lnTo>
                <a:lnTo>
                  <a:pt x="58" y="17"/>
                </a:lnTo>
                <a:lnTo>
                  <a:pt x="64" y="15"/>
                </a:lnTo>
                <a:lnTo>
                  <a:pt x="64" y="15"/>
                </a:lnTo>
                <a:close/>
              </a:path>
            </a:pathLst>
          </a:custGeom>
          <a:solidFill>
            <a:srgbClr val="60745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1" name="Freeform 396"/>
          <p:cNvSpPr>
            <a:spLocks noEditPoints="1"/>
          </p:cNvSpPr>
          <p:nvPr/>
        </p:nvSpPr>
        <p:spPr bwMode="auto">
          <a:xfrm>
            <a:off x="8149449" y="2538573"/>
            <a:ext cx="538045" cy="636227"/>
          </a:xfrm>
          <a:custGeom>
            <a:avLst/>
            <a:gdLst>
              <a:gd name="T0" fmla="*/ 27 w 137"/>
              <a:gd name="T1" fmla="*/ 100 h 162"/>
              <a:gd name="T2" fmla="*/ 51 w 137"/>
              <a:gd name="T3" fmla="*/ 87 h 162"/>
              <a:gd name="T4" fmla="*/ 66 w 137"/>
              <a:gd name="T5" fmla="*/ 109 h 162"/>
              <a:gd name="T6" fmla="*/ 86 w 137"/>
              <a:gd name="T7" fmla="*/ 52 h 162"/>
              <a:gd name="T8" fmla="*/ 110 w 137"/>
              <a:gd name="T9" fmla="*/ 65 h 162"/>
              <a:gd name="T10" fmla="*/ 80 w 137"/>
              <a:gd name="T11" fmla="*/ 133 h 162"/>
              <a:gd name="T12" fmla="*/ 58 w 137"/>
              <a:gd name="T13" fmla="*/ 133 h 162"/>
              <a:gd name="T14" fmla="*/ 27 w 137"/>
              <a:gd name="T15" fmla="*/ 100 h 162"/>
              <a:gd name="T16" fmla="*/ 27 w 137"/>
              <a:gd name="T17" fmla="*/ 100 h 162"/>
              <a:gd name="T18" fmla="*/ 7 w 137"/>
              <a:gd name="T19" fmla="*/ 15 h 162"/>
              <a:gd name="T20" fmla="*/ 0 w 137"/>
              <a:gd name="T21" fmla="*/ 15 h 162"/>
              <a:gd name="T22" fmla="*/ 0 w 137"/>
              <a:gd name="T23" fmla="*/ 22 h 162"/>
              <a:gd name="T24" fmla="*/ 0 w 137"/>
              <a:gd name="T25" fmla="*/ 155 h 162"/>
              <a:gd name="T26" fmla="*/ 0 w 137"/>
              <a:gd name="T27" fmla="*/ 162 h 162"/>
              <a:gd name="T28" fmla="*/ 7 w 137"/>
              <a:gd name="T29" fmla="*/ 162 h 162"/>
              <a:gd name="T30" fmla="*/ 128 w 137"/>
              <a:gd name="T31" fmla="*/ 162 h 162"/>
              <a:gd name="T32" fmla="*/ 137 w 137"/>
              <a:gd name="T33" fmla="*/ 162 h 162"/>
              <a:gd name="T34" fmla="*/ 137 w 137"/>
              <a:gd name="T35" fmla="*/ 155 h 162"/>
              <a:gd name="T36" fmla="*/ 137 w 137"/>
              <a:gd name="T37" fmla="*/ 22 h 162"/>
              <a:gd name="T38" fmla="*/ 137 w 137"/>
              <a:gd name="T39" fmla="*/ 15 h 162"/>
              <a:gd name="T40" fmla="*/ 128 w 137"/>
              <a:gd name="T41" fmla="*/ 15 h 162"/>
              <a:gd name="T42" fmla="*/ 104 w 137"/>
              <a:gd name="T43" fmla="*/ 15 h 162"/>
              <a:gd name="T44" fmla="*/ 104 w 137"/>
              <a:gd name="T45" fmla="*/ 8 h 162"/>
              <a:gd name="T46" fmla="*/ 90 w 137"/>
              <a:gd name="T47" fmla="*/ 8 h 162"/>
              <a:gd name="T48" fmla="*/ 90 w 137"/>
              <a:gd name="T49" fmla="*/ 0 h 162"/>
              <a:gd name="T50" fmla="*/ 47 w 137"/>
              <a:gd name="T51" fmla="*/ 0 h 162"/>
              <a:gd name="T52" fmla="*/ 47 w 137"/>
              <a:gd name="T53" fmla="*/ 8 h 162"/>
              <a:gd name="T54" fmla="*/ 31 w 137"/>
              <a:gd name="T55" fmla="*/ 8 h 162"/>
              <a:gd name="T56" fmla="*/ 31 w 137"/>
              <a:gd name="T57" fmla="*/ 15 h 162"/>
              <a:gd name="T58" fmla="*/ 7 w 137"/>
              <a:gd name="T59" fmla="*/ 15 h 162"/>
              <a:gd name="T60" fmla="*/ 7 w 137"/>
              <a:gd name="T61" fmla="*/ 15 h 162"/>
              <a:gd name="T62" fmla="*/ 104 w 137"/>
              <a:gd name="T63" fmla="*/ 30 h 162"/>
              <a:gd name="T64" fmla="*/ 104 w 137"/>
              <a:gd name="T65" fmla="*/ 41 h 162"/>
              <a:gd name="T66" fmla="*/ 31 w 137"/>
              <a:gd name="T67" fmla="*/ 41 h 162"/>
              <a:gd name="T68" fmla="*/ 31 w 137"/>
              <a:gd name="T69" fmla="*/ 30 h 162"/>
              <a:gd name="T70" fmla="*/ 14 w 137"/>
              <a:gd name="T71" fmla="*/ 30 h 162"/>
              <a:gd name="T72" fmla="*/ 14 w 137"/>
              <a:gd name="T73" fmla="*/ 147 h 162"/>
              <a:gd name="T74" fmla="*/ 121 w 137"/>
              <a:gd name="T75" fmla="*/ 147 h 162"/>
              <a:gd name="T76" fmla="*/ 121 w 137"/>
              <a:gd name="T77" fmla="*/ 30 h 162"/>
              <a:gd name="T78" fmla="*/ 104 w 137"/>
              <a:gd name="T79" fmla="*/ 30 h 162"/>
              <a:gd name="T80" fmla="*/ 104 w 137"/>
              <a:gd name="T81" fmla="*/ 30 h 162"/>
              <a:gd name="T82" fmla="*/ 33 w 137"/>
              <a:gd name="T83" fmla="*/ 100 h 162"/>
              <a:gd name="T84" fmla="*/ 60 w 137"/>
              <a:gd name="T85" fmla="*/ 129 h 162"/>
              <a:gd name="T86" fmla="*/ 62 w 137"/>
              <a:gd name="T87" fmla="*/ 129 h 162"/>
              <a:gd name="T88" fmla="*/ 38 w 137"/>
              <a:gd name="T89" fmla="*/ 98 h 162"/>
              <a:gd name="T90" fmla="*/ 33 w 137"/>
              <a:gd name="T91" fmla="*/ 100 h 162"/>
              <a:gd name="T92" fmla="*/ 33 w 137"/>
              <a:gd name="T93" fmla="*/ 100 h 162"/>
              <a:gd name="T94" fmla="*/ 69 w 137"/>
              <a:gd name="T95" fmla="*/ 114 h 162"/>
              <a:gd name="T96" fmla="*/ 73 w 137"/>
              <a:gd name="T97" fmla="*/ 116 h 162"/>
              <a:gd name="T98" fmla="*/ 88 w 137"/>
              <a:gd name="T99" fmla="*/ 59 h 162"/>
              <a:gd name="T100" fmla="*/ 69 w 137"/>
              <a:gd name="T101" fmla="*/ 11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7" h="162">
                <a:moveTo>
                  <a:pt x="27" y="100"/>
                </a:moveTo>
                <a:lnTo>
                  <a:pt x="51" y="87"/>
                </a:lnTo>
                <a:lnTo>
                  <a:pt x="66" y="109"/>
                </a:lnTo>
                <a:lnTo>
                  <a:pt x="86" y="52"/>
                </a:lnTo>
                <a:lnTo>
                  <a:pt x="110" y="65"/>
                </a:lnTo>
                <a:lnTo>
                  <a:pt x="80" y="133"/>
                </a:lnTo>
                <a:lnTo>
                  <a:pt x="58" y="133"/>
                </a:lnTo>
                <a:lnTo>
                  <a:pt x="27" y="100"/>
                </a:lnTo>
                <a:lnTo>
                  <a:pt x="27" y="100"/>
                </a:lnTo>
                <a:close/>
                <a:moveTo>
                  <a:pt x="7" y="15"/>
                </a:moveTo>
                <a:lnTo>
                  <a:pt x="0" y="15"/>
                </a:lnTo>
                <a:lnTo>
                  <a:pt x="0" y="22"/>
                </a:lnTo>
                <a:lnTo>
                  <a:pt x="0" y="155"/>
                </a:lnTo>
                <a:lnTo>
                  <a:pt x="0" y="162"/>
                </a:lnTo>
                <a:lnTo>
                  <a:pt x="7" y="162"/>
                </a:lnTo>
                <a:lnTo>
                  <a:pt x="128" y="162"/>
                </a:lnTo>
                <a:lnTo>
                  <a:pt x="137" y="162"/>
                </a:lnTo>
                <a:lnTo>
                  <a:pt x="137" y="155"/>
                </a:lnTo>
                <a:lnTo>
                  <a:pt x="137" y="22"/>
                </a:lnTo>
                <a:lnTo>
                  <a:pt x="137" y="15"/>
                </a:lnTo>
                <a:lnTo>
                  <a:pt x="128" y="15"/>
                </a:lnTo>
                <a:lnTo>
                  <a:pt x="104" y="15"/>
                </a:lnTo>
                <a:lnTo>
                  <a:pt x="104" y="8"/>
                </a:lnTo>
                <a:lnTo>
                  <a:pt x="90" y="8"/>
                </a:lnTo>
                <a:lnTo>
                  <a:pt x="90" y="0"/>
                </a:lnTo>
                <a:lnTo>
                  <a:pt x="47" y="0"/>
                </a:lnTo>
                <a:lnTo>
                  <a:pt x="47" y="8"/>
                </a:lnTo>
                <a:lnTo>
                  <a:pt x="31" y="8"/>
                </a:lnTo>
                <a:lnTo>
                  <a:pt x="31" y="15"/>
                </a:lnTo>
                <a:lnTo>
                  <a:pt x="7" y="15"/>
                </a:lnTo>
                <a:lnTo>
                  <a:pt x="7" y="15"/>
                </a:lnTo>
                <a:close/>
                <a:moveTo>
                  <a:pt x="104" y="30"/>
                </a:moveTo>
                <a:lnTo>
                  <a:pt x="104" y="41"/>
                </a:lnTo>
                <a:lnTo>
                  <a:pt x="31" y="41"/>
                </a:lnTo>
                <a:lnTo>
                  <a:pt x="31" y="30"/>
                </a:lnTo>
                <a:lnTo>
                  <a:pt x="14" y="30"/>
                </a:lnTo>
                <a:lnTo>
                  <a:pt x="14" y="147"/>
                </a:lnTo>
                <a:lnTo>
                  <a:pt x="121" y="147"/>
                </a:lnTo>
                <a:lnTo>
                  <a:pt x="121" y="30"/>
                </a:lnTo>
                <a:lnTo>
                  <a:pt x="104" y="30"/>
                </a:lnTo>
                <a:lnTo>
                  <a:pt x="104" y="30"/>
                </a:lnTo>
                <a:close/>
                <a:moveTo>
                  <a:pt x="33" y="100"/>
                </a:moveTo>
                <a:lnTo>
                  <a:pt x="60" y="129"/>
                </a:lnTo>
                <a:lnTo>
                  <a:pt x="62" y="129"/>
                </a:lnTo>
                <a:lnTo>
                  <a:pt x="38" y="98"/>
                </a:lnTo>
                <a:lnTo>
                  <a:pt x="33" y="100"/>
                </a:lnTo>
                <a:lnTo>
                  <a:pt x="33" y="100"/>
                </a:lnTo>
                <a:close/>
                <a:moveTo>
                  <a:pt x="69" y="114"/>
                </a:moveTo>
                <a:lnTo>
                  <a:pt x="73" y="116"/>
                </a:lnTo>
                <a:lnTo>
                  <a:pt x="88" y="59"/>
                </a:lnTo>
                <a:lnTo>
                  <a:pt x="69" y="114"/>
                </a:lnTo>
                <a:close/>
              </a:path>
            </a:pathLst>
          </a:custGeom>
          <a:solidFill>
            <a:srgbClr val="60745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2" name="TextBox 16"/>
          <p:cNvSpPr txBox="1"/>
          <p:nvPr/>
        </p:nvSpPr>
        <p:spPr>
          <a:xfrm>
            <a:off x="2343483" y="4509120"/>
            <a:ext cx="2383571" cy="978729"/>
          </a:xfrm>
          <a:prstGeom prst="rect">
            <a:avLst/>
          </a:prstGeom>
          <a:noFill/>
        </p:spPr>
        <p:txBody>
          <a:bodyPr wrap="square" rtlCol="0">
            <a:spAutoFit/>
          </a:bodyPr>
          <a:lstStyle/>
          <a:p>
            <a:pPr>
              <a:lnSpc>
                <a:spcPct val="120000"/>
              </a:lnSpc>
            </a:pP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输入您的内容，或复制内容后右键选择只保留文本粘贴内容。输入您的内容， 或复制内容后右键选择只保留文本粘贴内容。</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33" name="TextBox 16"/>
          <p:cNvSpPr txBox="1"/>
          <p:nvPr/>
        </p:nvSpPr>
        <p:spPr>
          <a:xfrm>
            <a:off x="4927809" y="4509120"/>
            <a:ext cx="2383571" cy="978729"/>
          </a:xfrm>
          <a:prstGeom prst="rect">
            <a:avLst/>
          </a:prstGeom>
          <a:noFill/>
        </p:spPr>
        <p:txBody>
          <a:bodyPr wrap="square" rtlCol="0">
            <a:spAutoFit/>
          </a:bodyPr>
          <a:lstStyle/>
          <a:p>
            <a:pPr>
              <a:lnSpc>
                <a:spcPct val="120000"/>
              </a:lnSpc>
            </a:pP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输入您的内容，或复制内容后右键选择只保留文本粘贴内容。输入您的内容， 或复制内容后右键选择只保留文本粘贴内容。</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34" name="TextBox 16"/>
          <p:cNvSpPr txBox="1"/>
          <p:nvPr/>
        </p:nvSpPr>
        <p:spPr>
          <a:xfrm>
            <a:off x="7463358" y="4509120"/>
            <a:ext cx="2383571" cy="978729"/>
          </a:xfrm>
          <a:prstGeom prst="rect">
            <a:avLst/>
          </a:prstGeom>
          <a:noFill/>
        </p:spPr>
        <p:txBody>
          <a:bodyPr wrap="square" rtlCol="0">
            <a:spAutoFit/>
          </a:bodyPr>
          <a:lstStyle/>
          <a:p>
            <a:pPr>
              <a:lnSpc>
                <a:spcPct val="120000"/>
              </a:lnSpc>
            </a:pP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输入您的内容，或复制内容后右键选择只保留文本粘贴内容。输入您的内容， 或复制内容后右键选择只保留文本粘贴内容。</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42" presetClass="entr" presetSubtype="0"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anim calcmode="lin" valueType="num">
                                      <p:cBhvr>
                                        <p:cTn id="44" dur="1000" fill="hold"/>
                                        <p:tgtEl>
                                          <p:spTgt spid="33"/>
                                        </p:tgtEl>
                                        <p:attrNameLst>
                                          <p:attrName>ppt_x</p:attrName>
                                        </p:attrNameLst>
                                      </p:cBhvr>
                                      <p:tavLst>
                                        <p:tav tm="0">
                                          <p:val>
                                            <p:strVal val="#ppt_x"/>
                                          </p:val>
                                        </p:tav>
                                        <p:tav tm="100000">
                                          <p:val>
                                            <p:strVal val="#ppt_x"/>
                                          </p:val>
                                        </p:tav>
                                      </p:tavLst>
                                    </p:anim>
                                    <p:anim calcmode="lin" valueType="num">
                                      <p:cBhvr>
                                        <p:cTn id="45" dur="1000" fill="hold"/>
                                        <p:tgtEl>
                                          <p:spTgt spid="33"/>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7" presetClass="entr" presetSubtype="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1000"/>
                                        <p:tgtEl>
                                          <p:spTgt spid="31"/>
                                        </p:tgtEl>
                                      </p:cBhvr>
                                    </p:animEffect>
                                    <p:anim calcmode="lin" valueType="num">
                                      <p:cBhvr>
                                        <p:cTn id="50" dur="1000" fill="hold"/>
                                        <p:tgtEl>
                                          <p:spTgt spid="31"/>
                                        </p:tgtEl>
                                        <p:attrNameLst>
                                          <p:attrName>ppt_x</p:attrName>
                                        </p:attrNameLst>
                                      </p:cBhvr>
                                      <p:tavLst>
                                        <p:tav tm="0">
                                          <p:val>
                                            <p:strVal val="#ppt_x"/>
                                          </p:val>
                                        </p:tav>
                                        <p:tav tm="100000">
                                          <p:val>
                                            <p:strVal val="#ppt_x"/>
                                          </p:val>
                                        </p:tav>
                                      </p:tavLst>
                                    </p:anim>
                                    <p:anim calcmode="lin" valueType="num">
                                      <p:cBhvr>
                                        <p:cTn id="51" dur="1000" fill="hold"/>
                                        <p:tgtEl>
                                          <p:spTgt spid="3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1000"/>
                                        <p:tgtEl>
                                          <p:spTgt spid="34"/>
                                        </p:tgtEl>
                                      </p:cBhvr>
                                    </p:animEffect>
                                    <p:anim calcmode="lin" valueType="num">
                                      <p:cBhvr>
                                        <p:cTn id="55" dur="1000" fill="hold"/>
                                        <p:tgtEl>
                                          <p:spTgt spid="34"/>
                                        </p:tgtEl>
                                        <p:attrNameLst>
                                          <p:attrName>ppt_x</p:attrName>
                                        </p:attrNameLst>
                                      </p:cBhvr>
                                      <p:tavLst>
                                        <p:tav tm="0">
                                          <p:val>
                                            <p:strVal val="#ppt_x"/>
                                          </p:val>
                                        </p:tav>
                                        <p:tav tm="100000">
                                          <p:val>
                                            <p:strVal val="#ppt_x"/>
                                          </p:val>
                                        </p:tav>
                                      </p:tavLst>
                                    </p:anim>
                                    <p:anim calcmode="lin" valueType="num">
                                      <p:cBhvr>
                                        <p:cTn id="5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sp>
        <p:nvSpPr>
          <p:cNvPr id="4" name="椭圆 3"/>
          <p:cNvSpPr/>
          <p:nvPr/>
        </p:nvSpPr>
        <p:spPr>
          <a:xfrm>
            <a:off x="3694045" y="1027045"/>
            <a:ext cx="4803913" cy="4803913"/>
          </a:xfrm>
          <a:prstGeom prst="ellipse">
            <a:avLst/>
          </a:prstGeom>
          <a:gradFill>
            <a:gsLst>
              <a:gs pos="50000">
                <a:schemeClr val="bg1"/>
              </a:gs>
              <a:gs pos="100000">
                <a:srgbClr val="D5DDBF"/>
              </a:gs>
            </a:gsLst>
            <a:lin ang="5400000" scaled="1"/>
          </a:gradFill>
          <a:ln w="3175">
            <a:solidFill>
              <a:srgbClr val="D5DD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5" name="文本框 4"/>
          <p:cNvSpPr txBox="1"/>
          <p:nvPr/>
        </p:nvSpPr>
        <p:spPr>
          <a:xfrm>
            <a:off x="5376893" y="1302026"/>
            <a:ext cx="1438214" cy="1446550"/>
          </a:xfrm>
          <a:prstGeom prst="rect">
            <a:avLst/>
          </a:prstGeom>
          <a:noFill/>
        </p:spPr>
        <p:txBody>
          <a:bodyPr wrap="none" rtlCol="0">
            <a:spAutoFit/>
          </a:bodyPr>
          <a:lstStyle/>
          <a:p>
            <a:r>
              <a:rPr lang="en-US" altLang="zh-CN" sz="8800" b="1" smtClean="0">
                <a:solidFill>
                  <a:srgbClr val="60745A"/>
                </a:solidFill>
                <a:latin typeface="华文细黑" panose="02010600040101010101" pitchFamily="2" charset="-122"/>
                <a:ea typeface="华文细黑" panose="02010600040101010101" pitchFamily="2" charset="-122"/>
              </a:rPr>
              <a:t>02</a:t>
            </a:r>
            <a:endParaRPr lang="zh-CN" altLang="en-US" sz="8800" b="1" dirty="0">
              <a:solidFill>
                <a:srgbClr val="60745A"/>
              </a:solidFill>
              <a:latin typeface="华文细黑" panose="02010600040101010101" pitchFamily="2" charset="-122"/>
              <a:ea typeface="华文细黑" panose="02010600040101010101" pitchFamily="2" charset="-122"/>
            </a:endParaRPr>
          </a:p>
        </p:txBody>
      </p:sp>
      <p:sp>
        <p:nvSpPr>
          <p:cNvPr id="6" name="文本框 5"/>
          <p:cNvSpPr txBox="1"/>
          <p:nvPr/>
        </p:nvSpPr>
        <p:spPr>
          <a:xfrm>
            <a:off x="4507200" y="2823191"/>
            <a:ext cx="2954655" cy="646331"/>
          </a:xfrm>
          <a:prstGeom prst="rect">
            <a:avLst/>
          </a:prstGeom>
          <a:noFill/>
        </p:spPr>
        <p:txBody>
          <a:bodyPr wrap="none" rtlCol="0">
            <a:spAutoFit/>
          </a:bodyPr>
          <a:lstStyle/>
          <a:p>
            <a:pPr algn="ctr"/>
            <a:r>
              <a:rPr lang="zh-CN" altLang="en-US" sz="360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工作完成情况</a:t>
            </a:r>
            <a:endParaRPr lang="zh-CN" altLang="en-US" sz="3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cxnSp>
        <p:nvCxnSpPr>
          <p:cNvPr id="8" name="直接连接符 7"/>
          <p:cNvCxnSpPr/>
          <p:nvPr/>
        </p:nvCxnSpPr>
        <p:spPr>
          <a:xfrm flipH="1">
            <a:off x="8773825" y="-261382"/>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0158125" y="-328296"/>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9777125" y="751204"/>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226725" y="4550532"/>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157575" y="4483618"/>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776575" y="5563118"/>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75045" y="3737362"/>
            <a:ext cx="3566167" cy="18257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
                                        </p:tgtEl>
                                        <p:attrNameLst>
                                          <p:attrName>ppt_y</p:attrName>
                                        </p:attrNameLst>
                                      </p:cBhvr>
                                      <p:tavLst>
                                        <p:tav tm="0">
                                          <p:val>
                                            <p:strVal val="#ppt_y"/>
                                          </p:val>
                                        </p:tav>
                                        <p:tav tm="100000">
                                          <p:val>
                                            <p:strVal val="#ppt_y"/>
                                          </p:val>
                                        </p:tav>
                                      </p:tavLst>
                                    </p:anim>
                                    <p:anim calcmode="lin" valueType="num">
                                      <p:cBhvr>
                                        <p:cTn id="2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
                                        </p:tgtEl>
                                      </p:cBhvr>
                                    </p:animEffect>
                                  </p:childTnLst>
                                </p:cTn>
                              </p:par>
                            </p:childTnLst>
                          </p:cTn>
                        </p:par>
                        <p:par>
                          <p:cTn id="23" fill="hold">
                            <p:stCondLst>
                              <p:cond delay="55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1050"/>
                            </p:stCondLst>
                            <p:childTnLst>
                              <p:par>
                                <p:cTn id="28" presetID="2" presetClass="entr" presetSubtype="12"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par>
                                <p:cTn id="32" presetID="2" presetClass="entr" presetSubtype="12" fill="hold" nodeType="withEffect">
                                  <p:stCondLst>
                                    <p:cond delay="1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stCondLst>
                                    <p:cond delay="20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0-#ppt_w/2"/>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par>
                                <p:cTn id="40" presetID="2" presetClass="entr" presetSubtype="3" fill="hold" nodeType="withEffect">
                                  <p:stCondLst>
                                    <p:cond delay="10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0-#ppt_h/2"/>
                                          </p:val>
                                        </p:tav>
                                        <p:tav tm="100000">
                                          <p:val>
                                            <p:strVal val="#ppt_y"/>
                                          </p:val>
                                        </p:tav>
                                      </p:tavLst>
                                    </p:anim>
                                  </p:childTnLst>
                                </p:cTn>
                              </p:par>
                              <p:par>
                                <p:cTn id="44" presetID="2" presetClass="entr" presetSubtype="3" fill="hold" nodeType="withEffect">
                                  <p:stCondLst>
                                    <p:cond delay="20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0-#ppt_h/2"/>
                                          </p:val>
                                        </p:tav>
                                        <p:tav tm="100000">
                                          <p:val>
                                            <p:strVal val="#ppt_y"/>
                                          </p:val>
                                        </p:tav>
                                      </p:tavLst>
                                    </p:anim>
                                  </p:childTnLst>
                                </p:cTn>
                              </p:par>
                              <p:par>
                                <p:cTn id="48" presetID="2" presetClass="entr" presetSubtype="3" fill="hold" nodeType="withEffect">
                                  <p:stCondLst>
                                    <p:cond delay="30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1+#ppt_w/2"/>
                                          </p:val>
                                        </p:tav>
                                        <p:tav tm="100000">
                                          <p:val>
                                            <p:strVal val="#ppt_x"/>
                                          </p:val>
                                        </p:tav>
                                      </p:tavLst>
                                    </p:anim>
                                    <p:anim calcmode="lin" valueType="num">
                                      <p:cBhvr additive="base">
                                        <p:cTn id="51"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工作完成情况</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sp>
        <p:nvSpPr>
          <p:cNvPr id="20" name="圆角矩形 19"/>
          <p:cNvSpPr/>
          <p:nvPr/>
        </p:nvSpPr>
        <p:spPr>
          <a:xfrm>
            <a:off x="3967743" y="2321020"/>
            <a:ext cx="481554" cy="2550787"/>
          </a:xfrm>
          <a:prstGeom prst="roundRect">
            <a:avLst>
              <a:gd name="adj" fmla="val 50000"/>
            </a:avLst>
          </a:prstGeom>
          <a:solidFill>
            <a:srgbClr val="B5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3312138" y="1530851"/>
            <a:ext cx="481554" cy="3111664"/>
          </a:xfrm>
          <a:prstGeom prst="roundRect">
            <a:avLst>
              <a:gd name="adj" fmla="val 50000"/>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037722" y="3875405"/>
            <a:ext cx="1670229" cy="1670229"/>
          </a:xfrm>
          <a:prstGeom prst="ellipse">
            <a:avLst/>
          </a:prstGeom>
          <a:solidFill>
            <a:schemeClr val="bg1"/>
          </a:solidFill>
          <a:ln w="76200">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693239" y="4509118"/>
            <a:ext cx="2053719" cy="830997"/>
          </a:xfrm>
          <a:prstGeom prst="rect">
            <a:avLst/>
          </a:prstGeom>
          <a:noFill/>
        </p:spPr>
        <p:txBody>
          <a:bodyPr wrap="square" rtlCol="0">
            <a:spAutoFit/>
          </a:bodyPr>
          <a:lstStyle/>
          <a:p>
            <a:pPr defTabSz="1218565">
              <a:spcBef>
                <a:spcPct val="20000"/>
              </a:spcBef>
              <a:defRPr/>
            </a:pPr>
            <a:r>
              <a:rPr lang="zh-TW" altLang="en-US" sz="1200">
                <a:solidFill>
                  <a:schemeClr val="tx1">
                    <a:lumMod val="85000"/>
                    <a:lumOff val="1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endParaRPr lang="en-US" altLang="zh-CN" sz="1200" kern="0">
              <a:solidFill>
                <a:schemeClr val="tx1">
                  <a:lumMod val="85000"/>
                  <a:lumOff val="15000"/>
                </a:schemeClr>
              </a:solidFill>
              <a:latin typeface="方正隶变_GBK" panose="03000509000000000000" pitchFamily="65" charset="-122"/>
              <a:ea typeface="方正隶变_GBK" panose="03000509000000000000" pitchFamily="65" charset="-122"/>
              <a:cs typeface="Raleway Light"/>
            </a:endParaRPr>
          </a:p>
        </p:txBody>
      </p:sp>
      <p:sp>
        <p:nvSpPr>
          <p:cNvPr id="24" name="文本框 23"/>
          <p:cNvSpPr txBox="1"/>
          <p:nvPr/>
        </p:nvSpPr>
        <p:spPr>
          <a:xfrm>
            <a:off x="9693238" y="3955883"/>
            <a:ext cx="1210588"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pPr algn="l"/>
            <a:r>
              <a:rPr lang="zh-CN" altLang="en-US" sz="2000" smtClean="0">
                <a:latin typeface="南宋书局体" panose="02000000000000000000" pitchFamily="2" charset="-122"/>
                <a:ea typeface="南宋书局体" panose="02000000000000000000" pitchFamily="2" charset="-122"/>
              </a:rPr>
              <a:t>填写标题</a:t>
            </a:r>
            <a:endParaRPr lang="zh-CN" altLang="en-US" sz="2000" dirty="0">
              <a:latin typeface="南宋书局体" panose="02000000000000000000" pitchFamily="2" charset="-122"/>
              <a:ea typeface="南宋书局体" panose="02000000000000000000" pitchFamily="2" charset="-122"/>
            </a:endParaRPr>
          </a:p>
        </p:txBody>
      </p:sp>
      <p:graphicFrame>
        <p:nvGraphicFramePr>
          <p:cNvPr id="25" name="对象 24"/>
          <p:cNvGraphicFramePr>
            <a:graphicFrameLocks noChangeAspect="1"/>
          </p:cNvGraphicFramePr>
          <p:nvPr/>
        </p:nvGraphicFramePr>
        <p:xfrm>
          <a:off x="3549882" y="4387346"/>
          <a:ext cx="659031" cy="659031"/>
        </p:xfrm>
        <a:graphic>
          <a:graphicData uri="http://schemas.openxmlformats.org/presentationml/2006/ole">
            <mc:AlternateContent xmlns:mc="http://schemas.openxmlformats.org/markup-compatibility/2006">
              <mc:Choice xmlns:v="urn:schemas-microsoft-com:vml" Requires="v">
                <p:oleObj spid="_x0000_s1146" name="CorelDRAW" r:id="rId2" imgW="9525" imgH="9525" progId="CorelDraw.Graphic.15">
                  <p:embed/>
                </p:oleObj>
              </mc:Choice>
              <mc:Fallback>
                <p:oleObj name="CorelDRAW" r:id="rId2" imgW="9525" imgH="9525" progId="CorelDraw.Graphic.15">
                  <p:embed/>
                  <p:pic>
                    <p:nvPicPr>
                      <p:cNvPr id="0" name="图片 1145"/>
                      <p:cNvPicPr/>
                      <p:nvPr/>
                    </p:nvPicPr>
                    <p:blipFill>
                      <a:blip r:embed="rId3"/>
                      <a:stretch>
                        <a:fillRect/>
                      </a:stretch>
                    </p:blipFill>
                    <p:spPr>
                      <a:xfrm>
                        <a:off x="3549882" y="4387346"/>
                        <a:ext cx="659031" cy="659031"/>
                      </a:xfrm>
                      <a:prstGeom prst="rect">
                        <a:avLst/>
                      </a:prstGeom>
                    </p:spPr>
                  </p:pic>
                </p:oleObj>
              </mc:Fallback>
            </mc:AlternateContent>
          </a:graphicData>
        </a:graphic>
      </p:graphicFrame>
      <p:sp>
        <p:nvSpPr>
          <p:cNvPr id="26" name="圆角矩形 25"/>
          <p:cNvSpPr/>
          <p:nvPr/>
        </p:nvSpPr>
        <p:spPr>
          <a:xfrm>
            <a:off x="6144935" y="2466163"/>
            <a:ext cx="481554" cy="2550787"/>
          </a:xfrm>
          <a:prstGeom prst="roundRect">
            <a:avLst>
              <a:gd name="adj" fmla="val 50000"/>
            </a:avLst>
          </a:prstGeom>
          <a:solidFill>
            <a:srgbClr val="B5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5489330" y="2038818"/>
            <a:ext cx="481554" cy="3111664"/>
          </a:xfrm>
          <a:prstGeom prst="roundRect">
            <a:avLst>
              <a:gd name="adj" fmla="val 50000"/>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214914" y="3875405"/>
            <a:ext cx="1670229" cy="1670229"/>
          </a:xfrm>
          <a:prstGeom prst="ellipse">
            <a:avLst/>
          </a:prstGeom>
          <a:solidFill>
            <a:schemeClr val="bg1"/>
          </a:solidFill>
          <a:ln w="76200">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8340004" y="2840675"/>
            <a:ext cx="481554" cy="1935613"/>
          </a:xfrm>
          <a:prstGeom prst="roundRect">
            <a:avLst>
              <a:gd name="adj" fmla="val 50000"/>
            </a:avLst>
          </a:prstGeom>
          <a:solidFill>
            <a:srgbClr val="B5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7684399" y="2185303"/>
            <a:ext cx="481554" cy="2595592"/>
          </a:xfrm>
          <a:prstGeom prst="roundRect">
            <a:avLst>
              <a:gd name="adj" fmla="val 50000"/>
            </a:avLst>
          </a:prstGeom>
          <a:solidFill>
            <a:srgbClr val="60745A"/>
          </a:solidFill>
          <a:ln>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7409983" y="3875405"/>
            <a:ext cx="1670229" cy="1670229"/>
          </a:xfrm>
          <a:prstGeom prst="ellipse">
            <a:avLst/>
          </a:prstGeom>
          <a:solidFill>
            <a:schemeClr val="bg1"/>
          </a:solidFill>
          <a:ln w="76200">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2" name="对象 31"/>
          <p:cNvGraphicFramePr>
            <a:graphicFrameLocks noChangeAspect="1"/>
          </p:cNvGraphicFramePr>
          <p:nvPr/>
        </p:nvGraphicFramePr>
        <p:xfrm>
          <a:off x="5783708" y="4387346"/>
          <a:ext cx="593629" cy="598917"/>
        </p:xfrm>
        <a:graphic>
          <a:graphicData uri="http://schemas.openxmlformats.org/presentationml/2006/ole">
            <mc:AlternateContent xmlns:mc="http://schemas.openxmlformats.org/markup-compatibility/2006">
              <mc:Choice xmlns:v="urn:schemas-microsoft-com:vml" Requires="v">
                <p:oleObj spid="_x0000_s1147" name="CorelDRAW" r:id="rId4" imgW="9525" imgH="9525" progId="CorelDraw.Graphic.15">
                  <p:embed/>
                </p:oleObj>
              </mc:Choice>
              <mc:Fallback>
                <p:oleObj name="CorelDRAW" r:id="rId4" imgW="9525" imgH="9525" progId="CorelDraw.Graphic.15">
                  <p:embed/>
                  <p:pic>
                    <p:nvPicPr>
                      <p:cNvPr id="0" name="图片 1146"/>
                      <p:cNvPicPr/>
                      <p:nvPr/>
                    </p:nvPicPr>
                    <p:blipFill>
                      <a:blip r:embed="rId5"/>
                      <a:stretch>
                        <a:fillRect/>
                      </a:stretch>
                    </p:blipFill>
                    <p:spPr>
                      <a:xfrm>
                        <a:off x="5783708" y="4387346"/>
                        <a:ext cx="593629" cy="598917"/>
                      </a:xfrm>
                      <a:prstGeom prst="rect">
                        <a:avLst/>
                      </a:prstGeom>
                    </p:spPr>
                  </p:pic>
                </p:oleObj>
              </mc:Fallback>
            </mc:AlternateContent>
          </a:graphicData>
        </a:graphic>
      </p:graphicFrame>
      <p:graphicFrame>
        <p:nvGraphicFramePr>
          <p:cNvPr id="33" name="对象 32"/>
          <p:cNvGraphicFramePr>
            <a:graphicFrameLocks noChangeAspect="1"/>
          </p:cNvGraphicFramePr>
          <p:nvPr/>
        </p:nvGraphicFramePr>
        <p:xfrm>
          <a:off x="8091559" y="4363629"/>
          <a:ext cx="557772" cy="557772"/>
        </p:xfrm>
        <a:graphic>
          <a:graphicData uri="http://schemas.openxmlformats.org/presentationml/2006/ole">
            <mc:AlternateContent xmlns:mc="http://schemas.openxmlformats.org/markup-compatibility/2006">
              <mc:Choice xmlns:v="urn:schemas-microsoft-com:vml" Requires="v">
                <p:oleObj spid="_x0000_s1148" name="CorelDRAW" r:id="rId6" imgW="9525" imgH="9525" progId="CorelDraw.Graphic.15">
                  <p:embed/>
                </p:oleObj>
              </mc:Choice>
              <mc:Fallback>
                <p:oleObj name="CorelDRAW" r:id="rId6" imgW="9525" imgH="9525" progId="CorelDraw.Graphic.15">
                  <p:embed/>
                  <p:pic>
                    <p:nvPicPr>
                      <p:cNvPr id="0" name="图片 1147"/>
                      <p:cNvPicPr/>
                      <p:nvPr/>
                    </p:nvPicPr>
                    <p:blipFill>
                      <a:blip r:embed="rId7"/>
                      <a:stretch>
                        <a:fillRect/>
                      </a:stretch>
                    </p:blipFill>
                    <p:spPr>
                      <a:xfrm>
                        <a:off x="8091559" y="4363629"/>
                        <a:ext cx="557772" cy="557772"/>
                      </a:xfrm>
                      <a:prstGeom prst="rect">
                        <a:avLst/>
                      </a:prstGeom>
                    </p:spPr>
                  </p:pic>
                </p:oleObj>
              </mc:Fallback>
            </mc:AlternateContent>
          </a:graphicData>
        </a:graphic>
      </p:graphicFrame>
      <p:sp>
        <p:nvSpPr>
          <p:cNvPr id="34" name="文本框 33"/>
          <p:cNvSpPr txBox="1"/>
          <p:nvPr/>
        </p:nvSpPr>
        <p:spPr>
          <a:xfrm>
            <a:off x="7575683" y="5679482"/>
            <a:ext cx="1338828"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pPr algn="l"/>
            <a:r>
              <a:rPr lang="en-US" altLang="zh-CN" sz="2000" dirty="0" smtClean="0"/>
              <a:t>TITLE HERE</a:t>
            </a:r>
            <a:endParaRPr lang="zh-CN" altLang="en-US" sz="2000" dirty="0"/>
          </a:p>
        </p:txBody>
      </p:sp>
      <p:sp>
        <p:nvSpPr>
          <p:cNvPr id="35" name="文本框 34"/>
          <p:cNvSpPr txBox="1"/>
          <p:nvPr/>
        </p:nvSpPr>
        <p:spPr>
          <a:xfrm>
            <a:off x="5402844" y="5679482"/>
            <a:ext cx="1338828"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pPr algn="l"/>
            <a:r>
              <a:rPr lang="en-US" altLang="zh-CN" sz="2000" dirty="0" smtClean="0"/>
              <a:t>TITLE HERE</a:t>
            </a:r>
            <a:endParaRPr lang="zh-CN" altLang="en-US" sz="2000" dirty="0"/>
          </a:p>
        </p:txBody>
      </p:sp>
      <p:sp>
        <p:nvSpPr>
          <p:cNvPr id="36" name="文本框 35"/>
          <p:cNvSpPr txBox="1"/>
          <p:nvPr/>
        </p:nvSpPr>
        <p:spPr>
          <a:xfrm>
            <a:off x="3230005" y="5679482"/>
            <a:ext cx="1338828"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pPr algn="l"/>
            <a:r>
              <a:rPr lang="en-US" altLang="zh-CN" sz="2000" dirty="0" smtClean="0"/>
              <a:t>TITLE HERE</a:t>
            </a:r>
            <a:endParaRPr lang="zh-CN" altLang="en-US" sz="2000" dirty="0"/>
          </a:p>
        </p:txBody>
      </p:sp>
      <p:sp>
        <p:nvSpPr>
          <p:cNvPr id="37" name="文本框 36"/>
          <p:cNvSpPr txBox="1"/>
          <p:nvPr/>
        </p:nvSpPr>
        <p:spPr>
          <a:xfrm>
            <a:off x="3202498" y="1090348"/>
            <a:ext cx="700833"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r>
              <a:rPr lang="en-US" altLang="zh-CN" sz="2000" dirty="0" smtClean="0"/>
              <a:t>80</a:t>
            </a:r>
            <a:r>
              <a:rPr lang="zh-CN" altLang="en-US" sz="2000" dirty="0" smtClean="0"/>
              <a:t>％</a:t>
            </a:r>
            <a:endParaRPr lang="zh-CN" altLang="en-US" sz="2000" dirty="0"/>
          </a:p>
        </p:txBody>
      </p:sp>
      <p:sp>
        <p:nvSpPr>
          <p:cNvPr id="38" name="文本框 37"/>
          <p:cNvSpPr txBox="1"/>
          <p:nvPr/>
        </p:nvSpPr>
        <p:spPr>
          <a:xfrm>
            <a:off x="3858102" y="1838763"/>
            <a:ext cx="700834"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r>
              <a:rPr lang="en-US" altLang="zh-CN" sz="2000" dirty="0" smtClean="0"/>
              <a:t>60</a:t>
            </a:r>
            <a:r>
              <a:rPr lang="zh-CN" altLang="en-US" sz="2000" dirty="0" smtClean="0"/>
              <a:t>％</a:t>
            </a:r>
            <a:endParaRPr lang="zh-CN" altLang="en-US" sz="2000" dirty="0"/>
          </a:p>
        </p:txBody>
      </p:sp>
      <p:sp>
        <p:nvSpPr>
          <p:cNvPr id="39" name="文本框 38"/>
          <p:cNvSpPr txBox="1"/>
          <p:nvPr/>
        </p:nvSpPr>
        <p:spPr>
          <a:xfrm>
            <a:off x="5379689" y="1531857"/>
            <a:ext cx="700834"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r>
              <a:rPr lang="en-US" altLang="zh-CN" sz="2000" dirty="0" smtClean="0"/>
              <a:t>68</a:t>
            </a:r>
            <a:r>
              <a:rPr lang="zh-CN" altLang="en-US" sz="2000" dirty="0" smtClean="0"/>
              <a:t>％</a:t>
            </a:r>
            <a:endParaRPr lang="zh-CN" altLang="en-US" sz="2000" dirty="0"/>
          </a:p>
        </p:txBody>
      </p:sp>
      <p:sp>
        <p:nvSpPr>
          <p:cNvPr id="40" name="文本框 39"/>
          <p:cNvSpPr txBox="1"/>
          <p:nvPr/>
        </p:nvSpPr>
        <p:spPr>
          <a:xfrm>
            <a:off x="6051429" y="1962879"/>
            <a:ext cx="700834"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r>
              <a:rPr lang="en-US" altLang="zh-CN" sz="2000" dirty="0" smtClean="0"/>
              <a:t>56</a:t>
            </a:r>
            <a:r>
              <a:rPr lang="zh-CN" altLang="en-US" sz="2000" dirty="0" smtClean="0"/>
              <a:t>％</a:t>
            </a:r>
            <a:endParaRPr lang="zh-CN" altLang="en-US" sz="2000" dirty="0"/>
          </a:p>
        </p:txBody>
      </p:sp>
      <p:sp>
        <p:nvSpPr>
          <p:cNvPr id="41" name="文本框 40"/>
          <p:cNvSpPr txBox="1"/>
          <p:nvPr/>
        </p:nvSpPr>
        <p:spPr>
          <a:xfrm>
            <a:off x="7573016" y="1706512"/>
            <a:ext cx="700834"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r>
              <a:rPr lang="en-US" altLang="zh-CN" sz="2000" dirty="0" smtClean="0"/>
              <a:t>64</a:t>
            </a:r>
            <a:r>
              <a:rPr lang="zh-CN" altLang="en-US" sz="2000" dirty="0" smtClean="0"/>
              <a:t>％</a:t>
            </a:r>
            <a:endParaRPr lang="zh-CN" altLang="en-US" sz="2000" dirty="0"/>
          </a:p>
        </p:txBody>
      </p:sp>
      <p:sp>
        <p:nvSpPr>
          <p:cNvPr id="42" name="文本框 41"/>
          <p:cNvSpPr txBox="1"/>
          <p:nvPr/>
        </p:nvSpPr>
        <p:spPr>
          <a:xfrm>
            <a:off x="8230363" y="2380140"/>
            <a:ext cx="700834"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r>
              <a:rPr lang="en-US" altLang="zh-CN" sz="2000" dirty="0" smtClean="0"/>
              <a:t>45</a:t>
            </a:r>
            <a:r>
              <a:rPr lang="zh-CN" altLang="en-US" sz="2000" dirty="0" smtClean="0"/>
              <a:t>％</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down)">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down)">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500" fill="hold"/>
                                        <p:tgtEl>
                                          <p:spTgt spid="38"/>
                                        </p:tgtEl>
                                        <p:attrNameLst>
                                          <p:attrName>ppt_w</p:attrName>
                                        </p:attrNameLst>
                                      </p:cBhvr>
                                      <p:tavLst>
                                        <p:tav tm="0">
                                          <p:val>
                                            <p:fltVal val="0"/>
                                          </p:val>
                                        </p:tav>
                                        <p:tav tm="100000">
                                          <p:val>
                                            <p:strVal val="#ppt_w"/>
                                          </p:val>
                                        </p:tav>
                                      </p:tavLst>
                                    </p:anim>
                                    <p:anim calcmode="lin" valueType="num">
                                      <p:cBhvr>
                                        <p:cTn id="42" dur="500" fill="hold"/>
                                        <p:tgtEl>
                                          <p:spTgt spid="38"/>
                                        </p:tgtEl>
                                        <p:attrNameLst>
                                          <p:attrName>ppt_h</p:attrName>
                                        </p:attrNameLst>
                                      </p:cBhvr>
                                      <p:tavLst>
                                        <p:tav tm="0">
                                          <p:val>
                                            <p:fltVal val="0"/>
                                          </p:val>
                                        </p:tav>
                                        <p:tav tm="100000">
                                          <p:val>
                                            <p:strVal val="#ppt_h"/>
                                          </p:val>
                                        </p:tav>
                                      </p:tavLst>
                                    </p:anim>
                                    <p:animEffect transition="in" filter="fade">
                                      <p:cBhvr>
                                        <p:cTn id="43" dur="500"/>
                                        <p:tgtEl>
                                          <p:spTgt spid="38"/>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ppt_x"/>
                                          </p:val>
                                        </p:tav>
                                        <p:tav tm="100000">
                                          <p:val>
                                            <p:strVal val="#ppt_x"/>
                                          </p:val>
                                        </p:tav>
                                      </p:tavLst>
                                    </p:anim>
                                    <p:anim calcmode="lin" valueType="num">
                                      <p:cBhvr additive="base">
                                        <p:cTn id="49"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p:cTn id="54" dur="500" fill="hold"/>
                                        <p:tgtEl>
                                          <p:spTgt spid="32"/>
                                        </p:tgtEl>
                                        <p:attrNameLst>
                                          <p:attrName>ppt_w</p:attrName>
                                        </p:attrNameLst>
                                      </p:cBhvr>
                                      <p:tavLst>
                                        <p:tav tm="0">
                                          <p:val>
                                            <p:fltVal val="0"/>
                                          </p:val>
                                        </p:tav>
                                        <p:tav tm="100000">
                                          <p:val>
                                            <p:strVal val="#ppt_w"/>
                                          </p:val>
                                        </p:tav>
                                      </p:tavLst>
                                    </p:anim>
                                    <p:anim calcmode="lin" valueType="num">
                                      <p:cBhvr>
                                        <p:cTn id="55" dur="500" fill="hold"/>
                                        <p:tgtEl>
                                          <p:spTgt spid="32"/>
                                        </p:tgtEl>
                                        <p:attrNameLst>
                                          <p:attrName>ppt_h</p:attrName>
                                        </p:attrNameLst>
                                      </p:cBhvr>
                                      <p:tavLst>
                                        <p:tav tm="0">
                                          <p:val>
                                            <p:fltVal val="0"/>
                                          </p:val>
                                        </p:tav>
                                        <p:tav tm="100000">
                                          <p:val>
                                            <p:strVal val="#ppt_h"/>
                                          </p:val>
                                        </p:tav>
                                      </p:tavLst>
                                    </p:anim>
                                    <p:animEffect transition="in" filter="fade">
                                      <p:cBhvr>
                                        <p:cTn id="56" dur="500"/>
                                        <p:tgtEl>
                                          <p:spTgt spid="3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500"/>
                                        <p:tgtEl>
                                          <p:spTgt spid="27"/>
                                        </p:tgtEl>
                                      </p:cBhvr>
                                    </p:animEffec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p:cTn id="71" dur="500" fill="hold"/>
                                        <p:tgtEl>
                                          <p:spTgt spid="39"/>
                                        </p:tgtEl>
                                        <p:attrNameLst>
                                          <p:attrName>ppt_w</p:attrName>
                                        </p:attrNameLst>
                                      </p:cBhvr>
                                      <p:tavLst>
                                        <p:tav tm="0">
                                          <p:val>
                                            <p:fltVal val="0"/>
                                          </p:val>
                                        </p:tav>
                                        <p:tav tm="100000">
                                          <p:val>
                                            <p:strVal val="#ppt_w"/>
                                          </p:val>
                                        </p:tav>
                                      </p:tavLst>
                                    </p:anim>
                                    <p:anim calcmode="lin" valueType="num">
                                      <p:cBhvr>
                                        <p:cTn id="72" dur="500" fill="hold"/>
                                        <p:tgtEl>
                                          <p:spTgt spid="39"/>
                                        </p:tgtEl>
                                        <p:attrNameLst>
                                          <p:attrName>ppt_h</p:attrName>
                                        </p:attrNameLst>
                                      </p:cBhvr>
                                      <p:tavLst>
                                        <p:tav tm="0">
                                          <p:val>
                                            <p:fltVal val="0"/>
                                          </p:val>
                                        </p:tav>
                                        <p:tav tm="100000">
                                          <p:val>
                                            <p:strVal val="#ppt_h"/>
                                          </p:val>
                                        </p:tav>
                                      </p:tavLst>
                                    </p:anim>
                                    <p:animEffect transition="in" filter="fade">
                                      <p:cBhvr>
                                        <p:cTn id="73" dur="500"/>
                                        <p:tgtEl>
                                          <p:spTgt spid="39"/>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500"/>
                                        <p:tgtEl>
                                          <p:spTgt spid="26"/>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40"/>
                                        </p:tgtEl>
                                        <p:attrNameLst>
                                          <p:attrName>style.visibility</p:attrName>
                                        </p:attrNameLst>
                                      </p:cBhvr>
                                      <p:to>
                                        <p:strVal val="visible"/>
                                      </p:to>
                                    </p:set>
                                    <p:anim calcmode="lin" valueType="num">
                                      <p:cBhvr>
                                        <p:cTn id="83" dur="500" fill="hold"/>
                                        <p:tgtEl>
                                          <p:spTgt spid="40"/>
                                        </p:tgtEl>
                                        <p:attrNameLst>
                                          <p:attrName>ppt_w</p:attrName>
                                        </p:attrNameLst>
                                      </p:cBhvr>
                                      <p:tavLst>
                                        <p:tav tm="0">
                                          <p:val>
                                            <p:fltVal val="0"/>
                                          </p:val>
                                        </p:tav>
                                        <p:tav tm="100000">
                                          <p:val>
                                            <p:strVal val="#ppt_w"/>
                                          </p:val>
                                        </p:tav>
                                      </p:tavLst>
                                    </p:anim>
                                    <p:anim calcmode="lin" valueType="num">
                                      <p:cBhvr>
                                        <p:cTn id="84" dur="500" fill="hold"/>
                                        <p:tgtEl>
                                          <p:spTgt spid="40"/>
                                        </p:tgtEl>
                                        <p:attrNameLst>
                                          <p:attrName>ppt_h</p:attrName>
                                        </p:attrNameLst>
                                      </p:cBhvr>
                                      <p:tavLst>
                                        <p:tav tm="0">
                                          <p:val>
                                            <p:fltVal val="0"/>
                                          </p:val>
                                        </p:tav>
                                        <p:tav tm="100000">
                                          <p:val>
                                            <p:strVal val="#ppt_h"/>
                                          </p:val>
                                        </p:tav>
                                      </p:tavLst>
                                    </p:anim>
                                    <p:animEffect transition="in" filter="fade">
                                      <p:cBhvr>
                                        <p:cTn id="85" dur="500"/>
                                        <p:tgtEl>
                                          <p:spTgt spid="40"/>
                                        </p:tgtEl>
                                      </p:cBhvr>
                                    </p:animEffect>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additive="base">
                                        <p:cTn id="90" dur="500" fill="hold"/>
                                        <p:tgtEl>
                                          <p:spTgt spid="35"/>
                                        </p:tgtEl>
                                        <p:attrNameLst>
                                          <p:attrName>ppt_x</p:attrName>
                                        </p:attrNameLst>
                                      </p:cBhvr>
                                      <p:tavLst>
                                        <p:tav tm="0">
                                          <p:val>
                                            <p:strVal val="#ppt_x"/>
                                          </p:val>
                                        </p:tav>
                                        <p:tav tm="100000">
                                          <p:val>
                                            <p:strVal val="#ppt_x"/>
                                          </p:val>
                                        </p:tav>
                                      </p:tavLst>
                                    </p:anim>
                                    <p:anim calcmode="lin" valueType="num">
                                      <p:cBhvr additive="base">
                                        <p:cTn id="91"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53" presetClass="entr" presetSubtype="16" fill="hold" nodeType="click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p:cTn id="96" dur="500" fill="hold"/>
                                        <p:tgtEl>
                                          <p:spTgt spid="33"/>
                                        </p:tgtEl>
                                        <p:attrNameLst>
                                          <p:attrName>ppt_w</p:attrName>
                                        </p:attrNameLst>
                                      </p:cBhvr>
                                      <p:tavLst>
                                        <p:tav tm="0">
                                          <p:val>
                                            <p:fltVal val="0"/>
                                          </p:val>
                                        </p:tav>
                                        <p:tav tm="100000">
                                          <p:val>
                                            <p:strVal val="#ppt_w"/>
                                          </p:val>
                                        </p:tav>
                                      </p:tavLst>
                                    </p:anim>
                                    <p:anim calcmode="lin" valueType="num">
                                      <p:cBhvr>
                                        <p:cTn id="97" dur="500" fill="hold"/>
                                        <p:tgtEl>
                                          <p:spTgt spid="33"/>
                                        </p:tgtEl>
                                        <p:attrNameLst>
                                          <p:attrName>ppt_h</p:attrName>
                                        </p:attrNameLst>
                                      </p:cBhvr>
                                      <p:tavLst>
                                        <p:tav tm="0">
                                          <p:val>
                                            <p:fltVal val="0"/>
                                          </p:val>
                                        </p:tav>
                                        <p:tav tm="100000">
                                          <p:val>
                                            <p:strVal val="#ppt_h"/>
                                          </p:val>
                                        </p:tav>
                                      </p:tavLst>
                                    </p:anim>
                                    <p:animEffect transition="in" filter="fade">
                                      <p:cBhvr>
                                        <p:cTn id="98" dur="500"/>
                                        <p:tgtEl>
                                          <p:spTgt spid="33"/>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grpId="0" nodeType="click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wipe(down)">
                                      <p:cBhvr>
                                        <p:cTn id="108" dur="500"/>
                                        <p:tgtEl>
                                          <p:spTgt spid="30"/>
                                        </p:tgtEl>
                                      </p:cBhvr>
                                    </p:animEffect>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0" nodeType="clickEffect">
                                  <p:stCondLst>
                                    <p:cond delay="0"/>
                                  </p:stCondLst>
                                  <p:childTnLst>
                                    <p:set>
                                      <p:cBhvr>
                                        <p:cTn id="112" dur="1" fill="hold">
                                          <p:stCondLst>
                                            <p:cond delay="0"/>
                                          </p:stCondLst>
                                        </p:cTn>
                                        <p:tgtEl>
                                          <p:spTgt spid="41"/>
                                        </p:tgtEl>
                                        <p:attrNameLst>
                                          <p:attrName>style.visibility</p:attrName>
                                        </p:attrNameLst>
                                      </p:cBhvr>
                                      <p:to>
                                        <p:strVal val="visible"/>
                                      </p:to>
                                    </p:set>
                                    <p:anim calcmode="lin" valueType="num">
                                      <p:cBhvr>
                                        <p:cTn id="113" dur="500" fill="hold"/>
                                        <p:tgtEl>
                                          <p:spTgt spid="41"/>
                                        </p:tgtEl>
                                        <p:attrNameLst>
                                          <p:attrName>ppt_w</p:attrName>
                                        </p:attrNameLst>
                                      </p:cBhvr>
                                      <p:tavLst>
                                        <p:tav tm="0">
                                          <p:val>
                                            <p:fltVal val="0"/>
                                          </p:val>
                                        </p:tav>
                                        <p:tav tm="100000">
                                          <p:val>
                                            <p:strVal val="#ppt_w"/>
                                          </p:val>
                                        </p:tav>
                                      </p:tavLst>
                                    </p:anim>
                                    <p:anim calcmode="lin" valueType="num">
                                      <p:cBhvr>
                                        <p:cTn id="114" dur="500" fill="hold"/>
                                        <p:tgtEl>
                                          <p:spTgt spid="41"/>
                                        </p:tgtEl>
                                        <p:attrNameLst>
                                          <p:attrName>ppt_h</p:attrName>
                                        </p:attrNameLst>
                                      </p:cBhvr>
                                      <p:tavLst>
                                        <p:tav tm="0">
                                          <p:val>
                                            <p:fltVal val="0"/>
                                          </p:val>
                                        </p:tav>
                                        <p:tav tm="100000">
                                          <p:val>
                                            <p:strVal val="#ppt_h"/>
                                          </p:val>
                                        </p:tav>
                                      </p:tavLst>
                                    </p:anim>
                                    <p:animEffect transition="in" filter="fade">
                                      <p:cBhvr>
                                        <p:cTn id="115" dur="500"/>
                                        <p:tgtEl>
                                          <p:spTgt spid="41"/>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29"/>
                                        </p:tgtEl>
                                        <p:attrNameLst>
                                          <p:attrName>style.visibility</p:attrName>
                                        </p:attrNameLst>
                                      </p:cBhvr>
                                      <p:to>
                                        <p:strVal val="visible"/>
                                      </p:to>
                                    </p:set>
                                    <p:animEffect transition="in" filter="wipe(down)">
                                      <p:cBhvr>
                                        <p:cTn id="120" dur="500"/>
                                        <p:tgtEl>
                                          <p:spTgt spid="29"/>
                                        </p:tgtEl>
                                      </p:cBhvr>
                                    </p:animEffect>
                                  </p:childTnLst>
                                </p:cTn>
                              </p:par>
                            </p:childTnLst>
                          </p:cTn>
                        </p:par>
                      </p:childTnLst>
                    </p:cTn>
                  </p:par>
                  <p:par>
                    <p:cTn id="121" fill="hold">
                      <p:stCondLst>
                        <p:cond delay="indefinite"/>
                      </p:stCondLst>
                      <p:childTnLst>
                        <p:par>
                          <p:cTn id="122" fill="hold">
                            <p:stCondLst>
                              <p:cond delay="0"/>
                            </p:stCondLst>
                            <p:childTnLst>
                              <p:par>
                                <p:cTn id="123" presetID="53" presetClass="entr" presetSubtype="16" fill="hold" grpId="0" nodeType="clickEffect">
                                  <p:stCondLst>
                                    <p:cond delay="0"/>
                                  </p:stCondLst>
                                  <p:childTnLst>
                                    <p:set>
                                      <p:cBhvr>
                                        <p:cTn id="124" dur="1" fill="hold">
                                          <p:stCondLst>
                                            <p:cond delay="0"/>
                                          </p:stCondLst>
                                        </p:cTn>
                                        <p:tgtEl>
                                          <p:spTgt spid="42"/>
                                        </p:tgtEl>
                                        <p:attrNameLst>
                                          <p:attrName>style.visibility</p:attrName>
                                        </p:attrNameLst>
                                      </p:cBhvr>
                                      <p:to>
                                        <p:strVal val="visible"/>
                                      </p:to>
                                    </p:set>
                                    <p:anim calcmode="lin" valueType="num">
                                      <p:cBhvr>
                                        <p:cTn id="125" dur="500" fill="hold"/>
                                        <p:tgtEl>
                                          <p:spTgt spid="42"/>
                                        </p:tgtEl>
                                        <p:attrNameLst>
                                          <p:attrName>ppt_w</p:attrName>
                                        </p:attrNameLst>
                                      </p:cBhvr>
                                      <p:tavLst>
                                        <p:tav tm="0">
                                          <p:val>
                                            <p:fltVal val="0"/>
                                          </p:val>
                                        </p:tav>
                                        <p:tav tm="100000">
                                          <p:val>
                                            <p:strVal val="#ppt_w"/>
                                          </p:val>
                                        </p:tav>
                                      </p:tavLst>
                                    </p:anim>
                                    <p:anim calcmode="lin" valueType="num">
                                      <p:cBhvr>
                                        <p:cTn id="126" dur="500" fill="hold"/>
                                        <p:tgtEl>
                                          <p:spTgt spid="42"/>
                                        </p:tgtEl>
                                        <p:attrNameLst>
                                          <p:attrName>ppt_h</p:attrName>
                                        </p:attrNameLst>
                                      </p:cBhvr>
                                      <p:tavLst>
                                        <p:tav tm="0">
                                          <p:val>
                                            <p:fltVal val="0"/>
                                          </p:val>
                                        </p:tav>
                                        <p:tav tm="100000">
                                          <p:val>
                                            <p:strVal val="#ppt_h"/>
                                          </p:val>
                                        </p:tav>
                                      </p:tavLst>
                                    </p:anim>
                                    <p:animEffect transition="in" filter="fade">
                                      <p:cBhvr>
                                        <p:cTn id="127" dur="500"/>
                                        <p:tgtEl>
                                          <p:spTgt spid="42"/>
                                        </p:tgtEl>
                                      </p:cBhvr>
                                    </p:animEffect>
                                  </p:childTnLst>
                                </p:cTn>
                              </p:par>
                            </p:childTnLst>
                          </p:cTn>
                        </p:par>
                      </p:childTnLst>
                    </p:cTn>
                  </p:par>
                  <p:par>
                    <p:cTn id="128" fill="hold">
                      <p:stCondLst>
                        <p:cond delay="indefinite"/>
                      </p:stCondLst>
                      <p:childTnLst>
                        <p:par>
                          <p:cTn id="129" fill="hold">
                            <p:stCondLst>
                              <p:cond delay="0"/>
                            </p:stCondLst>
                            <p:childTnLst>
                              <p:par>
                                <p:cTn id="130" presetID="2" presetClass="entr" presetSubtype="4" fill="hold" grpId="0" nodeType="clickEffect">
                                  <p:stCondLst>
                                    <p:cond delay="0"/>
                                  </p:stCondLst>
                                  <p:childTnLst>
                                    <p:set>
                                      <p:cBhvr>
                                        <p:cTn id="131" dur="1" fill="hold">
                                          <p:stCondLst>
                                            <p:cond delay="0"/>
                                          </p:stCondLst>
                                        </p:cTn>
                                        <p:tgtEl>
                                          <p:spTgt spid="34"/>
                                        </p:tgtEl>
                                        <p:attrNameLst>
                                          <p:attrName>style.visibility</p:attrName>
                                        </p:attrNameLst>
                                      </p:cBhvr>
                                      <p:to>
                                        <p:strVal val="visible"/>
                                      </p:to>
                                    </p:set>
                                    <p:anim calcmode="lin" valueType="num">
                                      <p:cBhvr additive="base">
                                        <p:cTn id="132" dur="500" fill="hold"/>
                                        <p:tgtEl>
                                          <p:spTgt spid="34"/>
                                        </p:tgtEl>
                                        <p:attrNameLst>
                                          <p:attrName>ppt_x</p:attrName>
                                        </p:attrNameLst>
                                      </p:cBhvr>
                                      <p:tavLst>
                                        <p:tav tm="0">
                                          <p:val>
                                            <p:strVal val="#ppt_x"/>
                                          </p:val>
                                        </p:tav>
                                        <p:tav tm="100000">
                                          <p:val>
                                            <p:strVal val="#ppt_x"/>
                                          </p:val>
                                        </p:tav>
                                      </p:tavLst>
                                    </p:anim>
                                    <p:anim calcmode="lin" valueType="num">
                                      <p:cBhvr additive="base">
                                        <p:cTn id="133"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2" presetClass="entr" presetSubtype="4" fill="hold" grpId="0" nodeType="clickEffect">
                                  <p:stCondLst>
                                    <p:cond delay="0"/>
                                  </p:stCondLst>
                                  <p:childTnLst>
                                    <p:set>
                                      <p:cBhvr>
                                        <p:cTn id="137" dur="1" fill="hold">
                                          <p:stCondLst>
                                            <p:cond delay="0"/>
                                          </p:stCondLst>
                                        </p:cTn>
                                        <p:tgtEl>
                                          <p:spTgt spid="24"/>
                                        </p:tgtEl>
                                        <p:attrNameLst>
                                          <p:attrName>style.visibility</p:attrName>
                                        </p:attrNameLst>
                                      </p:cBhvr>
                                      <p:to>
                                        <p:strVal val="visible"/>
                                      </p:to>
                                    </p:set>
                                    <p:anim calcmode="lin" valueType="num">
                                      <p:cBhvr additive="base">
                                        <p:cTn id="138" dur="500" fill="hold"/>
                                        <p:tgtEl>
                                          <p:spTgt spid="24"/>
                                        </p:tgtEl>
                                        <p:attrNameLst>
                                          <p:attrName>ppt_x</p:attrName>
                                        </p:attrNameLst>
                                      </p:cBhvr>
                                      <p:tavLst>
                                        <p:tav tm="0">
                                          <p:val>
                                            <p:strVal val="#ppt_x"/>
                                          </p:val>
                                        </p:tav>
                                        <p:tav tm="100000">
                                          <p:val>
                                            <p:strVal val="#ppt_x"/>
                                          </p:val>
                                        </p:tav>
                                      </p:tavLst>
                                    </p:anim>
                                    <p:anim calcmode="lin" valueType="num">
                                      <p:cBhvr additive="base">
                                        <p:cTn id="139" dur="500" fill="hold"/>
                                        <p:tgtEl>
                                          <p:spTgt spid="24"/>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23"/>
                                        </p:tgtEl>
                                        <p:attrNameLst>
                                          <p:attrName>style.visibility</p:attrName>
                                        </p:attrNameLst>
                                      </p:cBhvr>
                                      <p:to>
                                        <p:strVal val="visible"/>
                                      </p:to>
                                    </p:set>
                                    <p:anim calcmode="lin" valueType="num">
                                      <p:cBhvr additive="base">
                                        <p:cTn id="142" dur="500" fill="hold"/>
                                        <p:tgtEl>
                                          <p:spTgt spid="23"/>
                                        </p:tgtEl>
                                        <p:attrNameLst>
                                          <p:attrName>ppt_x</p:attrName>
                                        </p:attrNameLst>
                                      </p:cBhvr>
                                      <p:tavLst>
                                        <p:tav tm="0">
                                          <p:val>
                                            <p:strVal val="#ppt_x"/>
                                          </p:val>
                                        </p:tav>
                                        <p:tav tm="100000">
                                          <p:val>
                                            <p:strVal val="#ppt_x"/>
                                          </p:val>
                                        </p:tav>
                                      </p:tavLst>
                                    </p:anim>
                                    <p:anim calcmode="lin" valueType="num">
                                      <p:cBhvr additive="base">
                                        <p:cTn id="14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p:bldP spid="24" grpId="0"/>
      <p:bldP spid="26" grpId="0" animBg="1"/>
      <p:bldP spid="27" grpId="0" animBg="1"/>
      <p:bldP spid="28" grpId="0" animBg="1"/>
      <p:bldP spid="29" grpId="0" animBg="1"/>
      <p:bldP spid="30" grpId="0" animBg="1"/>
      <p:bldP spid="31" grpId="0" animBg="1"/>
      <p:bldP spid="34" grpId="0"/>
      <p:bldP spid="35" grpId="0"/>
      <p:bldP spid="36" grpId="0"/>
      <p:bldP spid="37" grpId="0"/>
      <p:bldP spid="38" grpId="0"/>
      <p:bldP spid="39" grpId="0"/>
      <p:bldP spid="40" grpId="0"/>
      <p:bldP spid="41"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工作完成情况</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sp>
        <p:nvSpPr>
          <p:cNvPr id="20" name="椭圆 19"/>
          <p:cNvSpPr/>
          <p:nvPr/>
        </p:nvSpPr>
        <p:spPr>
          <a:xfrm>
            <a:off x="2152745" y="1801132"/>
            <a:ext cx="1499200" cy="1499200"/>
          </a:xfrm>
          <a:prstGeom prst="ellipse">
            <a:avLst/>
          </a:prstGeom>
          <a:noFill/>
          <a:ln w="381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弧形 20"/>
          <p:cNvSpPr/>
          <p:nvPr/>
        </p:nvSpPr>
        <p:spPr>
          <a:xfrm>
            <a:off x="2152745" y="1801132"/>
            <a:ext cx="1499200" cy="1499200"/>
          </a:xfrm>
          <a:prstGeom prst="arc">
            <a:avLst>
              <a:gd name="adj1" fmla="val 16200000"/>
              <a:gd name="adj2" fmla="val 20831704"/>
            </a:avLst>
          </a:prstGeom>
          <a:ln w="381000">
            <a:solidFill>
              <a:srgbClr val="60745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文本框 21"/>
          <p:cNvSpPr txBox="1"/>
          <p:nvPr/>
        </p:nvSpPr>
        <p:spPr>
          <a:xfrm>
            <a:off x="2532025" y="2319899"/>
            <a:ext cx="740640" cy="461665"/>
          </a:xfrm>
          <a:prstGeom prst="rect">
            <a:avLst/>
          </a:prstGeom>
          <a:noFill/>
        </p:spPr>
        <p:txBody>
          <a:bodyPr wrap="square" rtlCol="0">
            <a:spAutoFit/>
          </a:bodyPr>
          <a:lstStyle/>
          <a:p>
            <a:pPr algn="ctr"/>
            <a:r>
              <a:rPr lang="en-US" altLang="zh-CN" sz="2400" dirty="0" smtClean="0">
                <a:solidFill>
                  <a:schemeClr val="tx1">
                    <a:lumMod val="65000"/>
                    <a:lumOff val="35000"/>
                  </a:schemeClr>
                </a:solidFill>
              </a:rPr>
              <a:t>20%</a:t>
            </a:r>
            <a:endParaRPr lang="zh-CN" altLang="en-US" sz="2400" dirty="0">
              <a:solidFill>
                <a:schemeClr val="tx1">
                  <a:lumMod val="65000"/>
                  <a:lumOff val="35000"/>
                </a:schemeClr>
              </a:solidFill>
            </a:endParaRPr>
          </a:p>
        </p:txBody>
      </p:sp>
      <p:sp>
        <p:nvSpPr>
          <p:cNvPr id="23" name="文本框 22"/>
          <p:cNvSpPr txBox="1"/>
          <p:nvPr/>
        </p:nvSpPr>
        <p:spPr>
          <a:xfrm>
            <a:off x="4217659" y="1842845"/>
            <a:ext cx="2356010" cy="1391150"/>
          </a:xfrm>
          <a:prstGeom prst="rect">
            <a:avLst/>
          </a:prstGeom>
          <a:noFill/>
        </p:spPr>
        <p:txBody>
          <a:bodyPr wrap="square" rtlCol="0">
            <a:spAutoFit/>
          </a:bodyPr>
          <a:lstStyle/>
          <a:p>
            <a:r>
              <a:rPr lang="zh-CN" altLang="en-US" sz="2000">
                <a:solidFill>
                  <a:srgbClr val="60745A"/>
                </a:solidFill>
                <a:latin typeface="南宋书局体" panose="02000000000000000000" pitchFamily="2" charset="-122"/>
                <a:ea typeface="南宋书局体" panose="02000000000000000000" pitchFamily="2" charset="-122"/>
              </a:rPr>
              <a:t>填写标题</a:t>
            </a:r>
            <a:endParaRPr lang="zh-CN" altLang="en-US" sz="2000">
              <a:solidFill>
                <a:srgbClr val="60745A"/>
              </a:solidFill>
              <a:latin typeface="南宋书局体" panose="02000000000000000000" pitchFamily="2" charset="-122"/>
              <a:ea typeface="南宋书局体" panose="02000000000000000000" pitchFamily="2" charset="-122"/>
            </a:endParaRPr>
          </a:p>
          <a:p>
            <a:endParaRPr lang="en-US" altLang="zh-CN" sz="1400" dirty="0" smtClean="0">
              <a:solidFill>
                <a:schemeClr val="tx1">
                  <a:lumMod val="65000"/>
                  <a:lumOff val="35000"/>
                </a:schemeClr>
              </a:solidFill>
            </a:endParaRPr>
          </a:p>
          <a:p>
            <a:pPr defTabSz="1218565">
              <a:spcBef>
                <a:spcPct val="20000"/>
              </a:spcBef>
              <a:defRPr/>
            </a:pPr>
            <a:r>
              <a:rPr lang="zh-TW" altLang="en-US" sz="1200">
                <a:solidFill>
                  <a:schemeClr val="tx1">
                    <a:lumMod val="85000"/>
                    <a:lumOff val="1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endParaRPr lang="en-US" altLang="zh-CN" sz="1200" kern="0">
              <a:solidFill>
                <a:schemeClr val="tx1">
                  <a:lumMod val="85000"/>
                  <a:lumOff val="15000"/>
                </a:schemeClr>
              </a:solidFill>
              <a:latin typeface="方正隶变_GBK" panose="03000509000000000000" pitchFamily="65" charset="-122"/>
              <a:ea typeface="方正隶变_GBK" panose="03000509000000000000" pitchFamily="65" charset="-122"/>
              <a:cs typeface="Raleway Light"/>
            </a:endParaRPr>
          </a:p>
        </p:txBody>
      </p:sp>
      <p:sp>
        <p:nvSpPr>
          <p:cNvPr id="24" name="椭圆 23"/>
          <p:cNvSpPr/>
          <p:nvPr/>
        </p:nvSpPr>
        <p:spPr>
          <a:xfrm>
            <a:off x="2152745" y="4246861"/>
            <a:ext cx="1499200" cy="1499200"/>
          </a:xfrm>
          <a:prstGeom prst="ellipse">
            <a:avLst/>
          </a:prstGeom>
          <a:noFill/>
          <a:ln w="381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弧形 24"/>
          <p:cNvSpPr/>
          <p:nvPr/>
        </p:nvSpPr>
        <p:spPr>
          <a:xfrm>
            <a:off x="2152745" y="4246861"/>
            <a:ext cx="1499200" cy="1499200"/>
          </a:xfrm>
          <a:prstGeom prst="arc">
            <a:avLst>
              <a:gd name="adj1" fmla="val 16200000"/>
              <a:gd name="adj2" fmla="val 8762095"/>
            </a:avLst>
          </a:prstGeom>
          <a:ln w="381000">
            <a:solidFill>
              <a:srgbClr val="60745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文本框 25"/>
          <p:cNvSpPr txBox="1"/>
          <p:nvPr/>
        </p:nvSpPr>
        <p:spPr>
          <a:xfrm>
            <a:off x="2532025" y="4765628"/>
            <a:ext cx="740640" cy="461665"/>
          </a:xfrm>
          <a:prstGeom prst="rect">
            <a:avLst/>
          </a:prstGeom>
          <a:noFill/>
        </p:spPr>
        <p:txBody>
          <a:bodyPr wrap="square" rtlCol="0">
            <a:spAutoFit/>
          </a:bodyPr>
          <a:lstStyle/>
          <a:p>
            <a:pPr algn="ctr"/>
            <a:r>
              <a:rPr lang="en-US" altLang="zh-CN" sz="2400" dirty="0" smtClean="0">
                <a:solidFill>
                  <a:schemeClr val="tx1">
                    <a:lumMod val="65000"/>
                    <a:lumOff val="35000"/>
                  </a:schemeClr>
                </a:solidFill>
              </a:rPr>
              <a:t>60%</a:t>
            </a:r>
            <a:endParaRPr lang="zh-CN" altLang="en-US" sz="2400" dirty="0">
              <a:solidFill>
                <a:schemeClr val="tx1">
                  <a:lumMod val="65000"/>
                  <a:lumOff val="35000"/>
                </a:schemeClr>
              </a:solidFill>
            </a:endParaRPr>
          </a:p>
        </p:txBody>
      </p:sp>
      <p:sp>
        <p:nvSpPr>
          <p:cNvPr id="27" name="文本框 26"/>
          <p:cNvSpPr txBox="1"/>
          <p:nvPr/>
        </p:nvSpPr>
        <p:spPr>
          <a:xfrm>
            <a:off x="4217659" y="4288574"/>
            <a:ext cx="2356010" cy="1206484"/>
          </a:xfrm>
          <a:prstGeom prst="rect">
            <a:avLst/>
          </a:prstGeom>
          <a:noFill/>
        </p:spPr>
        <p:txBody>
          <a:bodyPr wrap="square" rtlCol="0">
            <a:spAutoFit/>
          </a:bodyPr>
          <a:lstStyle/>
          <a:p>
            <a:r>
              <a:rPr lang="zh-CN" altLang="en-US" sz="2000">
                <a:solidFill>
                  <a:srgbClr val="60745A"/>
                </a:solidFill>
                <a:latin typeface="南宋书局体" panose="02000000000000000000" pitchFamily="2" charset="-122"/>
                <a:ea typeface="南宋书局体" panose="02000000000000000000" pitchFamily="2" charset="-122"/>
              </a:rPr>
              <a:t>填写标题</a:t>
            </a:r>
            <a:endParaRPr lang="zh-CN" altLang="en-US" sz="2000">
              <a:solidFill>
                <a:srgbClr val="60745A"/>
              </a:solidFill>
              <a:latin typeface="南宋书局体" panose="02000000000000000000" pitchFamily="2" charset="-122"/>
              <a:ea typeface="南宋书局体" panose="02000000000000000000" pitchFamily="2" charset="-122"/>
            </a:endParaRPr>
          </a:p>
          <a:p>
            <a:endParaRPr lang="en-US" altLang="zh-CN" sz="1400" dirty="0" smtClean="0">
              <a:solidFill>
                <a:schemeClr val="tx1">
                  <a:lumMod val="65000"/>
                  <a:lumOff val="35000"/>
                </a:schemeClr>
              </a:solidFill>
            </a:endParaRPr>
          </a:p>
          <a:p>
            <a:pPr defTabSz="1218565">
              <a:spcBef>
                <a:spcPct val="20000"/>
              </a:spcBef>
              <a:defRPr/>
            </a:pPr>
            <a:r>
              <a:rPr lang="zh-TW" altLang="en-US" sz="1200">
                <a:solidFill>
                  <a:schemeClr val="tx1">
                    <a:lumMod val="85000"/>
                    <a:lumOff val="1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endParaRPr lang="en-US" altLang="zh-CN" sz="1200" kern="0">
              <a:solidFill>
                <a:schemeClr val="tx1">
                  <a:lumMod val="85000"/>
                  <a:lumOff val="15000"/>
                </a:schemeClr>
              </a:solidFill>
              <a:latin typeface="方正隶变_GBK" panose="03000509000000000000" pitchFamily="65" charset="-122"/>
              <a:ea typeface="方正隶变_GBK" panose="03000509000000000000" pitchFamily="65" charset="-122"/>
              <a:cs typeface="Raleway Light"/>
            </a:endParaRPr>
          </a:p>
        </p:txBody>
      </p:sp>
      <p:sp>
        <p:nvSpPr>
          <p:cNvPr id="28" name="椭圆 27"/>
          <p:cNvSpPr/>
          <p:nvPr/>
        </p:nvSpPr>
        <p:spPr>
          <a:xfrm>
            <a:off x="6997795" y="1801132"/>
            <a:ext cx="1499200" cy="1499200"/>
          </a:xfrm>
          <a:prstGeom prst="ellipse">
            <a:avLst/>
          </a:prstGeom>
          <a:noFill/>
          <a:ln w="381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弧形 28"/>
          <p:cNvSpPr/>
          <p:nvPr/>
        </p:nvSpPr>
        <p:spPr>
          <a:xfrm>
            <a:off x="6997795" y="1801132"/>
            <a:ext cx="1499200" cy="1499200"/>
          </a:xfrm>
          <a:prstGeom prst="arc">
            <a:avLst>
              <a:gd name="adj1" fmla="val 16200000"/>
              <a:gd name="adj2" fmla="val 11484651"/>
            </a:avLst>
          </a:prstGeom>
          <a:ln w="381000">
            <a:solidFill>
              <a:srgbClr val="60745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文本框 29"/>
          <p:cNvSpPr txBox="1"/>
          <p:nvPr/>
        </p:nvSpPr>
        <p:spPr>
          <a:xfrm>
            <a:off x="7377075" y="2319899"/>
            <a:ext cx="740640" cy="461665"/>
          </a:xfrm>
          <a:prstGeom prst="rect">
            <a:avLst/>
          </a:prstGeom>
          <a:noFill/>
        </p:spPr>
        <p:txBody>
          <a:bodyPr wrap="square" rtlCol="0">
            <a:spAutoFit/>
          </a:bodyPr>
          <a:lstStyle/>
          <a:p>
            <a:pPr algn="ctr"/>
            <a:r>
              <a:rPr lang="en-US" altLang="zh-CN" sz="2400" dirty="0" smtClean="0">
                <a:solidFill>
                  <a:schemeClr val="tx1">
                    <a:lumMod val="65000"/>
                    <a:lumOff val="35000"/>
                  </a:schemeClr>
                </a:solidFill>
              </a:rPr>
              <a:t>80%</a:t>
            </a:r>
            <a:endParaRPr lang="zh-CN" altLang="en-US" sz="2400" dirty="0">
              <a:solidFill>
                <a:schemeClr val="tx1">
                  <a:lumMod val="65000"/>
                  <a:lumOff val="35000"/>
                </a:schemeClr>
              </a:solidFill>
            </a:endParaRPr>
          </a:p>
        </p:txBody>
      </p:sp>
      <p:sp>
        <p:nvSpPr>
          <p:cNvPr id="31" name="文本框 30"/>
          <p:cNvSpPr txBox="1"/>
          <p:nvPr/>
        </p:nvSpPr>
        <p:spPr>
          <a:xfrm>
            <a:off x="9062709" y="1842845"/>
            <a:ext cx="2356010" cy="1206484"/>
          </a:xfrm>
          <a:prstGeom prst="rect">
            <a:avLst/>
          </a:prstGeom>
          <a:noFill/>
        </p:spPr>
        <p:txBody>
          <a:bodyPr wrap="square" rtlCol="0">
            <a:spAutoFit/>
          </a:bodyPr>
          <a:lstStyle/>
          <a:p>
            <a:r>
              <a:rPr lang="zh-CN" altLang="en-US" sz="2000">
                <a:solidFill>
                  <a:srgbClr val="60745A"/>
                </a:solidFill>
                <a:latin typeface="南宋书局体" panose="02000000000000000000" pitchFamily="2" charset="-122"/>
                <a:ea typeface="南宋书局体" panose="02000000000000000000" pitchFamily="2" charset="-122"/>
              </a:rPr>
              <a:t>填写标题</a:t>
            </a:r>
            <a:endParaRPr lang="zh-CN" altLang="en-US" sz="2000">
              <a:solidFill>
                <a:srgbClr val="60745A"/>
              </a:solidFill>
              <a:latin typeface="南宋书局体" panose="02000000000000000000" pitchFamily="2" charset="-122"/>
              <a:ea typeface="南宋书局体" panose="02000000000000000000" pitchFamily="2" charset="-122"/>
            </a:endParaRPr>
          </a:p>
          <a:p>
            <a:endParaRPr lang="en-US" altLang="zh-CN" sz="1400" dirty="0" smtClean="0">
              <a:solidFill>
                <a:schemeClr val="tx1">
                  <a:lumMod val="65000"/>
                  <a:lumOff val="35000"/>
                </a:schemeClr>
              </a:solidFill>
            </a:endParaRPr>
          </a:p>
          <a:p>
            <a:pPr defTabSz="1218565">
              <a:spcBef>
                <a:spcPct val="20000"/>
              </a:spcBef>
              <a:defRPr/>
            </a:pPr>
            <a:r>
              <a:rPr lang="zh-TW" altLang="en-US" sz="1200">
                <a:solidFill>
                  <a:schemeClr val="tx1">
                    <a:lumMod val="85000"/>
                    <a:lumOff val="1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endParaRPr lang="en-US" altLang="zh-CN" sz="1200" kern="0">
              <a:solidFill>
                <a:schemeClr val="tx1">
                  <a:lumMod val="85000"/>
                  <a:lumOff val="15000"/>
                </a:schemeClr>
              </a:solidFill>
              <a:latin typeface="方正隶变_GBK" panose="03000509000000000000" pitchFamily="65" charset="-122"/>
              <a:ea typeface="方正隶变_GBK" panose="03000509000000000000" pitchFamily="65" charset="-122"/>
              <a:cs typeface="Raleway Light"/>
            </a:endParaRPr>
          </a:p>
        </p:txBody>
      </p:sp>
      <p:sp>
        <p:nvSpPr>
          <p:cNvPr id="32" name="椭圆 31"/>
          <p:cNvSpPr/>
          <p:nvPr/>
        </p:nvSpPr>
        <p:spPr>
          <a:xfrm>
            <a:off x="6997795" y="4246861"/>
            <a:ext cx="1499200" cy="1499200"/>
          </a:xfrm>
          <a:prstGeom prst="ellipse">
            <a:avLst/>
          </a:prstGeom>
          <a:noFill/>
          <a:ln w="381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弧形 32"/>
          <p:cNvSpPr/>
          <p:nvPr/>
        </p:nvSpPr>
        <p:spPr>
          <a:xfrm>
            <a:off x="6997795" y="4246861"/>
            <a:ext cx="1499200" cy="1499200"/>
          </a:xfrm>
          <a:prstGeom prst="arc">
            <a:avLst>
              <a:gd name="adj1" fmla="val 16200000"/>
              <a:gd name="adj2" fmla="val 3663209"/>
            </a:avLst>
          </a:prstGeom>
          <a:ln w="381000">
            <a:solidFill>
              <a:srgbClr val="60745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文本框 33"/>
          <p:cNvSpPr txBox="1"/>
          <p:nvPr/>
        </p:nvSpPr>
        <p:spPr>
          <a:xfrm>
            <a:off x="7377075" y="4765628"/>
            <a:ext cx="740640" cy="461665"/>
          </a:xfrm>
          <a:prstGeom prst="rect">
            <a:avLst/>
          </a:prstGeom>
          <a:noFill/>
        </p:spPr>
        <p:txBody>
          <a:bodyPr wrap="square" rtlCol="0">
            <a:spAutoFit/>
          </a:bodyPr>
          <a:lstStyle/>
          <a:p>
            <a:pPr algn="ctr"/>
            <a:r>
              <a:rPr lang="en-US" altLang="zh-CN" sz="2400" dirty="0" smtClean="0">
                <a:solidFill>
                  <a:schemeClr val="tx1">
                    <a:lumMod val="65000"/>
                    <a:lumOff val="35000"/>
                  </a:schemeClr>
                </a:solidFill>
              </a:rPr>
              <a:t>40%</a:t>
            </a:r>
            <a:endParaRPr lang="zh-CN" altLang="en-US" sz="2400" dirty="0">
              <a:solidFill>
                <a:schemeClr val="tx1">
                  <a:lumMod val="65000"/>
                  <a:lumOff val="35000"/>
                </a:schemeClr>
              </a:solidFill>
            </a:endParaRPr>
          </a:p>
        </p:txBody>
      </p:sp>
      <p:sp>
        <p:nvSpPr>
          <p:cNvPr id="35" name="文本框 34"/>
          <p:cNvSpPr txBox="1"/>
          <p:nvPr/>
        </p:nvSpPr>
        <p:spPr>
          <a:xfrm>
            <a:off x="9062709" y="4288574"/>
            <a:ext cx="2356010" cy="1206484"/>
          </a:xfrm>
          <a:prstGeom prst="rect">
            <a:avLst/>
          </a:prstGeom>
          <a:noFill/>
        </p:spPr>
        <p:txBody>
          <a:bodyPr wrap="square" rtlCol="0">
            <a:spAutoFit/>
          </a:bodyPr>
          <a:lstStyle/>
          <a:p>
            <a:r>
              <a:rPr lang="zh-CN" altLang="en-US" sz="2000">
                <a:solidFill>
                  <a:srgbClr val="60745A"/>
                </a:solidFill>
                <a:latin typeface="南宋书局体" panose="02000000000000000000" pitchFamily="2" charset="-122"/>
                <a:ea typeface="南宋书局体" panose="02000000000000000000" pitchFamily="2" charset="-122"/>
              </a:rPr>
              <a:t>填写标题</a:t>
            </a:r>
            <a:endParaRPr lang="zh-CN" altLang="en-US" sz="2000">
              <a:solidFill>
                <a:srgbClr val="60745A"/>
              </a:solidFill>
              <a:latin typeface="南宋书局体" panose="02000000000000000000" pitchFamily="2" charset="-122"/>
              <a:ea typeface="南宋书局体" panose="02000000000000000000" pitchFamily="2" charset="-122"/>
            </a:endParaRPr>
          </a:p>
          <a:p>
            <a:endParaRPr lang="en-US" altLang="zh-CN" sz="1400" dirty="0" smtClean="0">
              <a:solidFill>
                <a:schemeClr val="tx1">
                  <a:lumMod val="65000"/>
                  <a:lumOff val="35000"/>
                </a:schemeClr>
              </a:solidFill>
            </a:endParaRPr>
          </a:p>
          <a:p>
            <a:pPr defTabSz="1218565">
              <a:spcBef>
                <a:spcPct val="20000"/>
              </a:spcBef>
              <a:defRPr/>
            </a:pPr>
            <a:r>
              <a:rPr lang="zh-TW" altLang="en-US" sz="1200">
                <a:solidFill>
                  <a:schemeClr val="tx1">
                    <a:lumMod val="85000"/>
                    <a:lumOff val="1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endParaRPr lang="en-US" altLang="zh-CN" sz="1200" kern="0">
              <a:solidFill>
                <a:schemeClr val="tx1">
                  <a:lumMod val="85000"/>
                  <a:lumOff val="15000"/>
                </a:schemeClr>
              </a:solidFill>
              <a:latin typeface="方正隶变_GBK" panose="03000509000000000000" pitchFamily="65" charset="-122"/>
              <a:ea typeface="方正隶变_GBK" panose="03000509000000000000" pitchFamily="65" charset="-122"/>
              <a:cs typeface="Raleway Ligh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heel(1)">
                                      <p:cBhvr>
                                        <p:cTn id="44" dur="20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fill="hold"/>
                                        <p:tgtEl>
                                          <p:spTgt spid="27"/>
                                        </p:tgtEl>
                                        <p:attrNameLst>
                                          <p:attrName>ppt_x</p:attrName>
                                        </p:attrNameLst>
                                      </p:cBhvr>
                                      <p:tavLst>
                                        <p:tav tm="0">
                                          <p:val>
                                            <p:strVal val="#ppt_x"/>
                                          </p:val>
                                        </p:tav>
                                        <p:tav tm="100000">
                                          <p:val>
                                            <p:strVal val="#ppt_x"/>
                                          </p:val>
                                        </p:tav>
                                      </p:tavLst>
                                    </p:anim>
                                    <p:anim calcmode="lin" valueType="num">
                                      <p:cBhvr additive="base">
                                        <p:cTn id="5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ppt_w</p:attrName>
                                        </p:attrNameLst>
                                      </p:cBhvr>
                                      <p:tavLst>
                                        <p:tav tm="0">
                                          <p:val>
                                            <p:fltVal val="0"/>
                                          </p:val>
                                        </p:tav>
                                        <p:tav tm="100000">
                                          <p:val>
                                            <p:strVal val="#ppt_w"/>
                                          </p:val>
                                        </p:tav>
                                      </p:tavLst>
                                    </p:anim>
                                    <p:anim calcmode="lin" valueType="num">
                                      <p:cBhvr>
                                        <p:cTn id="63" dur="500" fill="hold"/>
                                        <p:tgtEl>
                                          <p:spTgt spid="28"/>
                                        </p:tgtEl>
                                        <p:attrNameLst>
                                          <p:attrName>ppt_h</p:attrName>
                                        </p:attrNameLst>
                                      </p:cBhvr>
                                      <p:tavLst>
                                        <p:tav tm="0">
                                          <p:val>
                                            <p:fltVal val="0"/>
                                          </p:val>
                                        </p:tav>
                                        <p:tav tm="100000">
                                          <p:val>
                                            <p:strVal val="#ppt_h"/>
                                          </p:val>
                                        </p:tav>
                                      </p:tavLst>
                                    </p:anim>
                                    <p:animEffect transition="in" filter="fade">
                                      <p:cBhvr>
                                        <p:cTn id="64" dur="500"/>
                                        <p:tgtEl>
                                          <p:spTgt spid="28"/>
                                        </p:tgtEl>
                                      </p:cBhvr>
                                    </p:animEffect>
                                  </p:childTnLst>
                                </p:cTn>
                              </p:par>
                            </p:childTnLst>
                          </p:cTn>
                        </p:par>
                      </p:childTnLst>
                    </p:cTn>
                  </p:par>
                  <p:par>
                    <p:cTn id="65" fill="hold">
                      <p:stCondLst>
                        <p:cond delay="indefinite"/>
                      </p:stCondLst>
                      <p:childTnLst>
                        <p:par>
                          <p:cTn id="66" fill="hold">
                            <p:stCondLst>
                              <p:cond delay="0"/>
                            </p:stCondLst>
                            <p:childTnLst>
                              <p:par>
                                <p:cTn id="67" presetID="21" presetClass="entr" presetSubtype="1" fill="hold" grpId="0" nodeType="click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heel(1)">
                                      <p:cBhvr>
                                        <p:cTn id="69" dur="2000"/>
                                        <p:tgtEl>
                                          <p:spTgt spid="29"/>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p:cTn id="74" dur="500" fill="hold"/>
                                        <p:tgtEl>
                                          <p:spTgt spid="30"/>
                                        </p:tgtEl>
                                        <p:attrNameLst>
                                          <p:attrName>ppt_w</p:attrName>
                                        </p:attrNameLst>
                                      </p:cBhvr>
                                      <p:tavLst>
                                        <p:tav tm="0">
                                          <p:val>
                                            <p:fltVal val="0"/>
                                          </p:val>
                                        </p:tav>
                                        <p:tav tm="100000">
                                          <p:val>
                                            <p:strVal val="#ppt_w"/>
                                          </p:val>
                                        </p:tav>
                                      </p:tavLst>
                                    </p:anim>
                                    <p:anim calcmode="lin" valueType="num">
                                      <p:cBhvr>
                                        <p:cTn id="75" dur="500" fill="hold"/>
                                        <p:tgtEl>
                                          <p:spTgt spid="30"/>
                                        </p:tgtEl>
                                        <p:attrNameLst>
                                          <p:attrName>ppt_h</p:attrName>
                                        </p:attrNameLst>
                                      </p:cBhvr>
                                      <p:tavLst>
                                        <p:tav tm="0">
                                          <p:val>
                                            <p:fltVal val="0"/>
                                          </p:val>
                                        </p:tav>
                                        <p:tav tm="100000">
                                          <p:val>
                                            <p:strVal val="#ppt_h"/>
                                          </p:val>
                                        </p:tav>
                                      </p:tavLst>
                                    </p:anim>
                                    <p:animEffect transition="in" filter="fade">
                                      <p:cBhvr>
                                        <p:cTn id="76" dur="500"/>
                                        <p:tgtEl>
                                          <p:spTgt spid="30"/>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p:cTn id="81" dur="500" fill="hold"/>
                                        <p:tgtEl>
                                          <p:spTgt spid="32"/>
                                        </p:tgtEl>
                                        <p:attrNameLst>
                                          <p:attrName>ppt_w</p:attrName>
                                        </p:attrNameLst>
                                      </p:cBhvr>
                                      <p:tavLst>
                                        <p:tav tm="0">
                                          <p:val>
                                            <p:fltVal val="0"/>
                                          </p:val>
                                        </p:tav>
                                        <p:tav tm="100000">
                                          <p:val>
                                            <p:strVal val="#ppt_w"/>
                                          </p:val>
                                        </p:tav>
                                      </p:tavLst>
                                    </p:anim>
                                    <p:anim calcmode="lin" valueType="num">
                                      <p:cBhvr>
                                        <p:cTn id="82" dur="500" fill="hold"/>
                                        <p:tgtEl>
                                          <p:spTgt spid="32"/>
                                        </p:tgtEl>
                                        <p:attrNameLst>
                                          <p:attrName>ppt_h</p:attrName>
                                        </p:attrNameLst>
                                      </p:cBhvr>
                                      <p:tavLst>
                                        <p:tav tm="0">
                                          <p:val>
                                            <p:fltVal val="0"/>
                                          </p:val>
                                        </p:tav>
                                        <p:tav tm="100000">
                                          <p:val>
                                            <p:strVal val="#ppt_h"/>
                                          </p:val>
                                        </p:tav>
                                      </p:tavLst>
                                    </p:anim>
                                    <p:animEffect transition="in" filter="fade">
                                      <p:cBhvr>
                                        <p:cTn id="83" dur="500"/>
                                        <p:tgtEl>
                                          <p:spTgt spid="32"/>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grpId="0" nodeType="click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wipe(up)">
                                      <p:cBhvr>
                                        <p:cTn id="88" dur="500"/>
                                        <p:tgtEl>
                                          <p:spTgt spid="33"/>
                                        </p:tgtEl>
                                      </p:cBhvr>
                                    </p:animEffect>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grpId="0" nodeType="click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p:cTn id="93" dur="500" fill="hold"/>
                                        <p:tgtEl>
                                          <p:spTgt spid="34"/>
                                        </p:tgtEl>
                                        <p:attrNameLst>
                                          <p:attrName>ppt_w</p:attrName>
                                        </p:attrNameLst>
                                      </p:cBhvr>
                                      <p:tavLst>
                                        <p:tav tm="0">
                                          <p:val>
                                            <p:fltVal val="0"/>
                                          </p:val>
                                        </p:tav>
                                        <p:tav tm="100000">
                                          <p:val>
                                            <p:strVal val="#ppt_w"/>
                                          </p:val>
                                        </p:tav>
                                      </p:tavLst>
                                    </p:anim>
                                    <p:anim calcmode="lin" valueType="num">
                                      <p:cBhvr>
                                        <p:cTn id="94" dur="500" fill="hold"/>
                                        <p:tgtEl>
                                          <p:spTgt spid="34"/>
                                        </p:tgtEl>
                                        <p:attrNameLst>
                                          <p:attrName>ppt_h</p:attrName>
                                        </p:attrNameLst>
                                      </p:cBhvr>
                                      <p:tavLst>
                                        <p:tav tm="0">
                                          <p:val>
                                            <p:fltVal val="0"/>
                                          </p:val>
                                        </p:tav>
                                        <p:tav tm="100000">
                                          <p:val>
                                            <p:strVal val="#ppt_h"/>
                                          </p:val>
                                        </p:tav>
                                      </p:tavLst>
                                    </p:anim>
                                    <p:animEffect transition="in" filter="fade">
                                      <p:cBhvr>
                                        <p:cTn id="95" dur="500"/>
                                        <p:tgtEl>
                                          <p:spTgt spid="34"/>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31"/>
                                        </p:tgtEl>
                                        <p:attrNameLst>
                                          <p:attrName>style.visibility</p:attrName>
                                        </p:attrNameLst>
                                      </p:cBhvr>
                                      <p:to>
                                        <p:strVal val="visible"/>
                                      </p:to>
                                    </p:set>
                                    <p:anim calcmode="lin" valueType="num">
                                      <p:cBhvr additive="base">
                                        <p:cTn id="100" dur="500" fill="hold"/>
                                        <p:tgtEl>
                                          <p:spTgt spid="31"/>
                                        </p:tgtEl>
                                        <p:attrNameLst>
                                          <p:attrName>ppt_x</p:attrName>
                                        </p:attrNameLst>
                                      </p:cBhvr>
                                      <p:tavLst>
                                        <p:tav tm="0">
                                          <p:val>
                                            <p:strVal val="#ppt_x"/>
                                          </p:val>
                                        </p:tav>
                                        <p:tav tm="100000">
                                          <p:val>
                                            <p:strVal val="#ppt_x"/>
                                          </p:val>
                                        </p:tav>
                                      </p:tavLst>
                                    </p:anim>
                                    <p:anim calcmode="lin" valueType="num">
                                      <p:cBhvr additive="base">
                                        <p:cTn id="101"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grpId="0" nodeType="clickEffect">
                                  <p:stCondLst>
                                    <p:cond delay="0"/>
                                  </p:stCondLst>
                                  <p:childTnLst>
                                    <p:set>
                                      <p:cBhvr>
                                        <p:cTn id="105" dur="1" fill="hold">
                                          <p:stCondLst>
                                            <p:cond delay="0"/>
                                          </p:stCondLst>
                                        </p:cTn>
                                        <p:tgtEl>
                                          <p:spTgt spid="35"/>
                                        </p:tgtEl>
                                        <p:attrNameLst>
                                          <p:attrName>style.visibility</p:attrName>
                                        </p:attrNameLst>
                                      </p:cBhvr>
                                      <p:to>
                                        <p:strVal val="visible"/>
                                      </p:to>
                                    </p:set>
                                    <p:anim calcmode="lin" valueType="num">
                                      <p:cBhvr additive="base">
                                        <p:cTn id="106" dur="500" fill="hold"/>
                                        <p:tgtEl>
                                          <p:spTgt spid="35"/>
                                        </p:tgtEl>
                                        <p:attrNameLst>
                                          <p:attrName>ppt_x</p:attrName>
                                        </p:attrNameLst>
                                      </p:cBhvr>
                                      <p:tavLst>
                                        <p:tav tm="0">
                                          <p:val>
                                            <p:strVal val="#ppt_x"/>
                                          </p:val>
                                        </p:tav>
                                        <p:tav tm="100000">
                                          <p:val>
                                            <p:strVal val="#ppt_x"/>
                                          </p:val>
                                        </p:tav>
                                      </p:tavLst>
                                    </p:anim>
                                    <p:anim calcmode="lin" valueType="num">
                                      <p:cBhvr additive="base">
                                        <p:cTn id="107"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p:bldP spid="23" grpId="0"/>
      <p:bldP spid="24" grpId="0" animBg="1"/>
      <p:bldP spid="25" grpId="0" animBg="1"/>
      <p:bldP spid="26" grpId="0"/>
      <p:bldP spid="27" grpId="0"/>
      <p:bldP spid="28" grpId="0" animBg="1"/>
      <p:bldP spid="29" grpId="0" animBg="1"/>
      <p:bldP spid="30" grpId="0"/>
      <p:bldP spid="31" grpId="0"/>
      <p:bldP spid="32" grpId="0" animBg="1"/>
      <p:bldP spid="33" grpId="0" animBg="1"/>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工作完成情况</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graphicFrame>
        <p:nvGraphicFramePr>
          <p:cNvPr id="21" name="Chart 3"/>
          <p:cNvGraphicFramePr/>
          <p:nvPr/>
        </p:nvGraphicFramePr>
        <p:xfrm>
          <a:off x="1062028" y="1945717"/>
          <a:ext cx="10073269" cy="3246996"/>
        </p:xfrm>
        <a:graphic>
          <a:graphicData uri="http://schemas.openxmlformats.org/drawingml/2006/chart">
            <c:chart xmlns:c="http://schemas.openxmlformats.org/drawingml/2006/chart" xmlns:r="http://schemas.openxmlformats.org/officeDocument/2006/relationships" r:id="rId1"/>
          </a:graphicData>
        </a:graphic>
      </p:graphicFrame>
      <p:sp>
        <p:nvSpPr>
          <p:cNvPr id="22" name="矩形 21"/>
          <p:cNvSpPr/>
          <p:nvPr/>
        </p:nvSpPr>
        <p:spPr>
          <a:xfrm>
            <a:off x="2380806" y="5239579"/>
            <a:ext cx="8802410" cy="338554"/>
          </a:xfrm>
          <a:prstGeom prst="rect">
            <a:avLst/>
          </a:prstGeom>
        </p:spPr>
        <p:txBody>
          <a:bodyPr wrap="none">
            <a:spAutoFit/>
          </a:bodyPr>
          <a:lstStyle/>
          <a:p>
            <a:pPr defTabSz="1218565">
              <a:spcBef>
                <a:spcPct val="20000"/>
              </a:spcBef>
              <a:defRPr/>
            </a:pPr>
            <a:r>
              <a:rPr lang="zh-TW" altLang="en-US" sz="1600">
                <a:solidFill>
                  <a:schemeClr val="tx1">
                    <a:lumMod val="85000"/>
                    <a:lumOff val="1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endParaRPr lang="en-US" altLang="zh-CN" sz="1600" kern="0">
              <a:solidFill>
                <a:schemeClr val="tx1">
                  <a:lumMod val="85000"/>
                  <a:lumOff val="15000"/>
                </a:schemeClr>
              </a:solidFill>
              <a:latin typeface="方正隶变_GBK" panose="03000509000000000000" pitchFamily="65" charset="-122"/>
              <a:ea typeface="方正隶变_GBK" panose="03000509000000000000" pitchFamily="65" charset="-122"/>
              <a:cs typeface="Raleway Ligh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1" grpId="0">
        <p:bldAsOne/>
      </p:bldGraphic>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工作完成情况</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sp>
        <p:nvSpPr>
          <p:cNvPr id="20" name="矩形 19"/>
          <p:cNvSpPr/>
          <p:nvPr/>
        </p:nvSpPr>
        <p:spPr>
          <a:xfrm>
            <a:off x="2418233" y="2729263"/>
            <a:ext cx="615553" cy="1509388"/>
          </a:xfrm>
          <a:prstGeom prst="rect">
            <a:avLst/>
          </a:prstGeom>
        </p:spPr>
        <p:txBody>
          <a:bodyPr vert="eaVert" wrap="none">
            <a:spAutoFit/>
          </a:bodyPr>
          <a:lstStyle/>
          <a:p>
            <a:r>
              <a:rPr lang="zh-CN" altLang="en-US" sz="2800" b="1" smtClean="0">
                <a:solidFill>
                  <a:srgbClr val="60745A"/>
                </a:solidFill>
                <a:latin typeface="南宋书局体" panose="02000000000000000000" pitchFamily="2" charset="-122"/>
                <a:ea typeface="南宋书局体" panose="02000000000000000000" pitchFamily="2" charset="-122"/>
              </a:rPr>
              <a:t>最美时光</a:t>
            </a:r>
            <a:endParaRPr lang="zh-CN" altLang="en-US" sz="2800" b="1" dirty="0">
              <a:solidFill>
                <a:srgbClr val="60745A"/>
              </a:solidFill>
              <a:latin typeface="南宋书局体" panose="02000000000000000000" pitchFamily="2" charset="-122"/>
              <a:ea typeface="南宋书局体" panose="02000000000000000000" pitchFamily="2" charset="-122"/>
            </a:endParaRPr>
          </a:p>
        </p:txBody>
      </p:sp>
      <p:cxnSp>
        <p:nvCxnSpPr>
          <p:cNvPr id="21" name="直接连接符 20"/>
          <p:cNvCxnSpPr/>
          <p:nvPr/>
        </p:nvCxnSpPr>
        <p:spPr>
          <a:xfrm>
            <a:off x="2386506" y="2031316"/>
            <a:ext cx="0" cy="2784309"/>
          </a:xfrm>
          <a:prstGeom prst="line">
            <a:avLst/>
          </a:prstGeom>
          <a:ln w="12700">
            <a:solidFill>
              <a:srgbClr val="60745A"/>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1058151" y="2050706"/>
            <a:ext cx="983193" cy="983193"/>
          </a:xfrm>
          <a:prstGeom prst="ellipse">
            <a:avLst/>
          </a:prstGeom>
          <a:blipFill>
            <a:blip r:embed="rId2"/>
            <a:stretch>
              <a:fillRect/>
            </a:stretch>
          </a:blipFill>
          <a:ln>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3200"/>
          </a:p>
        </p:txBody>
      </p:sp>
      <p:sp>
        <p:nvSpPr>
          <p:cNvPr id="23" name="矩形 22"/>
          <p:cNvSpPr/>
          <p:nvPr/>
        </p:nvSpPr>
        <p:spPr>
          <a:xfrm>
            <a:off x="975550" y="3087434"/>
            <a:ext cx="1210268" cy="1613884"/>
          </a:xfrm>
          <a:prstGeom prst="rect">
            <a:avLst/>
          </a:prstGeom>
        </p:spPr>
        <p:txBody>
          <a:bodyPr vert="eaVert" wrap="square">
            <a:spAutoFit/>
          </a:bodyPr>
          <a:lstStyle/>
          <a:p>
            <a:pPr defTabSz="1218565">
              <a:spcBef>
                <a:spcPct val="20000"/>
              </a:spcBef>
              <a:defRPr/>
            </a:pPr>
            <a:r>
              <a:rPr lang="zh-CN" altLang="en-US" sz="1335">
                <a:solidFill>
                  <a:schemeClr val="tx1">
                    <a:lumMod val="75000"/>
                    <a:lumOff val="25000"/>
                  </a:schemeClr>
                </a:solidFill>
                <a:latin typeface="方正隶变_GBK" panose="03000509000000000000" pitchFamily="65" charset="-122"/>
                <a:ea typeface="方正隶变_GBK" panose="03000509000000000000" pitchFamily="65" charset="-122"/>
              </a:rPr>
              <a:t>在這個世界上，有些東西必須重複，比如常識；有些事兒、有些感覺、有些人，則</a:t>
            </a:r>
            <a:endParaRPr lang="en-US" altLang="zh-CN" sz="1335" kern="0" dirty="0">
              <a:solidFill>
                <a:schemeClr val="tx1">
                  <a:lumMod val="75000"/>
                  <a:lumOff val="25000"/>
                </a:schemeClr>
              </a:solidFill>
              <a:latin typeface="方正隶变_GBK" panose="03000509000000000000" pitchFamily="65" charset="-122"/>
              <a:ea typeface="方正隶变_GBK" panose="03000509000000000000" pitchFamily="65" charset="-122"/>
              <a:cs typeface="Raleway Light"/>
            </a:endParaRPr>
          </a:p>
        </p:txBody>
      </p:sp>
      <p:sp>
        <p:nvSpPr>
          <p:cNvPr id="24" name="矩形 23"/>
          <p:cNvSpPr/>
          <p:nvPr/>
        </p:nvSpPr>
        <p:spPr>
          <a:xfrm>
            <a:off x="5090739" y="2729263"/>
            <a:ext cx="615553" cy="1509388"/>
          </a:xfrm>
          <a:prstGeom prst="rect">
            <a:avLst/>
          </a:prstGeom>
        </p:spPr>
        <p:txBody>
          <a:bodyPr vert="eaVert" wrap="none">
            <a:spAutoFit/>
          </a:bodyPr>
          <a:lstStyle/>
          <a:p>
            <a:r>
              <a:rPr lang="zh-CN" altLang="en-US" sz="2800" b="1" smtClean="0">
                <a:solidFill>
                  <a:srgbClr val="60745A"/>
                </a:solidFill>
                <a:latin typeface="南宋书局体" panose="02000000000000000000" pitchFamily="2" charset="-122"/>
                <a:ea typeface="南宋书局体" panose="02000000000000000000" pitchFamily="2" charset="-122"/>
              </a:rPr>
              <a:t>最美时光</a:t>
            </a:r>
            <a:endParaRPr lang="zh-CN" altLang="en-US" sz="2800" b="1" dirty="0">
              <a:solidFill>
                <a:srgbClr val="60745A"/>
              </a:solidFill>
              <a:latin typeface="南宋书局体" panose="02000000000000000000" pitchFamily="2" charset="-122"/>
              <a:ea typeface="南宋书局体" panose="02000000000000000000" pitchFamily="2" charset="-122"/>
            </a:endParaRPr>
          </a:p>
        </p:txBody>
      </p:sp>
      <p:cxnSp>
        <p:nvCxnSpPr>
          <p:cNvPr id="25" name="直接连接符 24"/>
          <p:cNvCxnSpPr/>
          <p:nvPr/>
        </p:nvCxnSpPr>
        <p:spPr>
          <a:xfrm>
            <a:off x="5059011" y="2031316"/>
            <a:ext cx="0" cy="2784309"/>
          </a:xfrm>
          <a:prstGeom prst="line">
            <a:avLst/>
          </a:prstGeom>
          <a:ln w="12700">
            <a:solidFill>
              <a:srgbClr val="60745A"/>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3730656" y="2050706"/>
            <a:ext cx="983193" cy="983193"/>
          </a:xfrm>
          <a:prstGeom prst="ellipse">
            <a:avLst/>
          </a:prstGeom>
          <a:blipFill>
            <a:blip r:embed="rId2"/>
            <a:stretch>
              <a:fillRect/>
            </a:stretch>
          </a:blipFill>
          <a:ln>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3200"/>
          </a:p>
        </p:txBody>
      </p:sp>
      <p:sp>
        <p:nvSpPr>
          <p:cNvPr id="27" name="矩形 26"/>
          <p:cNvSpPr/>
          <p:nvPr/>
        </p:nvSpPr>
        <p:spPr>
          <a:xfrm>
            <a:off x="3648055" y="3087434"/>
            <a:ext cx="1210268" cy="1613884"/>
          </a:xfrm>
          <a:prstGeom prst="rect">
            <a:avLst/>
          </a:prstGeom>
        </p:spPr>
        <p:txBody>
          <a:bodyPr vert="eaVert" wrap="square">
            <a:spAutoFit/>
          </a:bodyPr>
          <a:lstStyle/>
          <a:p>
            <a:pPr defTabSz="1218565">
              <a:spcBef>
                <a:spcPct val="20000"/>
              </a:spcBef>
              <a:defRPr/>
            </a:pPr>
            <a:r>
              <a:rPr lang="zh-CN" altLang="en-US" sz="1335">
                <a:solidFill>
                  <a:schemeClr val="tx1">
                    <a:lumMod val="75000"/>
                    <a:lumOff val="25000"/>
                  </a:schemeClr>
                </a:solidFill>
                <a:latin typeface="方正隶变_GBK" panose="03000509000000000000" pitchFamily="65" charset="-122"/>
                <a:ea typeface="方正隶变_GBK" panose="03000509000000000000" pitchFamily="65" charset="-122"/>
              </a:rPr>
              <a:t>在這個世界上，有些東西必須重複，比如常識；有些事兒、有些感覺、有些人，則</a:t>
            </a:r>
            <a:endParaRPr lang="en-US" altLang="zh-CN" sz="1335" kern="0" dirty="0">
              <a:solidFill>
                <a:schemeClr val="tx1">
                  <a:lumMod val="75000"/>
                  <a:lumOff val="25000"/>
                </a:schemeClr>
              </a:solidFill>
              <a:latin typeface="方正隶变_GBK" panose="03000509000000000000" pitchFamily="65" charset="-122"/>
              <a:ea typeface="方正隶变_GBK" panose="03000509000000000000" pitchFamily="65" charset="-122"/>
              <a:cs typeface="Raleway Light"/>
            </a:endParaRPr>
          </a:p>
        </p:txBody>
      </p:sp>
      <p:sp>
        <p:nvSpPr>
          <p:cNvPr id="28" name="矩形 27"/>
          <p:cNvSpPr/>
          <p:nvPr/>
        </p:nvSpPr>
        <p:spPr>
          <a:xfrm>
            <a:off x="7952724" y="2782798"/>
            <a:ext cx="615553" cy="1509388"/>
          </a:xfrm>
          <a:prstGeom prst="rect">
            <a:avLst/>
          </a:prstGeom>
        </p:spPr>
        <p:txBody>
          <a:bodyPr vert="eaVert" wrap="none">
            <a:spAutoFit/>
          </a:bodyPr>
          <a:lstStyle/>
          <a:p>
            <a:r>
              <a:rPr lang="zh-CN" altLang="en-US" sz="2800" b="1" smtClean="0">
                <a:solidFill>
                  <a:srgbClr val="60745A"/>
                </a:solidFill>
                <a:latin typeface="南宋书局体" panose="02000000000000000000" pitchFamily="2" charset="-122"/>
                <a:ea typeface="南宋书局体" panose="02000000000000000000" pitchFamily="2" charset="-122"/>
              </a:rPr>
              <a:t>最美时光</a:t>
            </a:r>
            <a:endParaRPr lang="zh-CN" altLang="en-US" sz="2800" b="1" dirty="0">
              <a:solidFill>
                <a:srgbClr val="60745A"/>
              </a:solidFill>
              <a:latin typeface="南宋书局体" panose="02000000000000000000" pitchFamily="2" charset="-122"/>
              <a:ea typeface="南宋书局体" panose="02000000000000000000" pitchFamily="2" charset="-122"/>
            </a:endParaRPr>
          </a:p>
        </p:txBody>
      </p:sp>
      <p:cxnSp>
        <p:nvCxnSpPr>
          <p:cNvPr id="29" name="直接连接符 28"/>
          <p:cNvCxnSpPr/>
          <p:nvPr/>
        </p:nvCxnSpPr>
        <p:spPr>
          <a:xfrm>
            <a:off x="7920997" y="2084851"/>
            <a:ext cx="0" cy="2784309"/>
          </a:xfrm>
          <a:prstGeom prst="line">
            <a:avLst/>
          </a:prstGeom>
          <a:ln w="12700">
            <a:solidFill>
              <a:srgbClr val="60745A"/>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6592642" y="2104241"/>
            <a:ext cx="983193" cy="983193"/>
          </a:xfrm>
          <a:prstGeom prst="ellipse">
            <a:avLst/>
          </a:prstGeom>
          <a:blipFill>
            <a:blip r:embed="rId2"/>
            <a:stretch>
              <a:fillRect/>
            </a:stretch>
          </a:blipFill>
          <a:ln>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3200"/>
          </a:p>
        </p:txBody>
      </p:sp>
      <p:sp>
        <p:nvSpPr>
          <p:cNvPr id="31" name="矩形 30"/>
          <p:cNvSpPr/>
          <p:nvPr/>
        </p:nvSpPr>
        <p:spPr>
          <a:xfrm>
            <a:off x="6510040" y="3140969"/>
            <a:ext cx="1210268" cy="1613884"/>
          </a:xfrm>
          <a:prstGeom prst="rect">
            <a:avLst/>
          </a:prstGeom>
        </p:spPr>
        <p:txBody>
          <a:bodyPr vert="eaVert" wrap="square">
            <a:spAutoFit/>
          </a:bodyPr>
          <a:lstStyle/>
          <a:p>
            <a:pPr defTabSz="1218565">
              <a:spcBef>
                <a:spcPct val="20000"/>
              </a:spcBef>
              <a:defRPr/>
            </a:pPr>
            <a:r>
              <a:rPr lang="zh-CN" altLang="en-US" sz="1335">
                <a:solidFill>
                  <a:schemeClr val="tx1">
                    <a:lumMod val="75000"/>
                    <a:lumOff val="25000"/>
                  </a:schemeClr>
                </a:solidFill>
                <a:latin typeface="方正隶变_GBK" panose="03000509000000000000" pitchFamily="65" charset="-122"/>
                <a:ea typeface="方正隶变_GBK" panose="03000509000000000000" pitchFamily="65" charset="-122"/>
              </a:rPr>
              <a:t>在這個世界上，有些東西必須重複，比如常識；有些事兒、有些感覺、有些人，則</a:t>
            </a:r>
            <a:endParaRPr lang="en-US" altLang="zh-CN" sz="1335" kern="0" dirty="0">
              <a:solidFill>
                <a:schemeClr val="tx1">
                  <a:lumMod val="75000"/>
                  <a:lumOff val="25000"/>
                </a:schemeClr>
              </a:solidFill>
              <a:latin typeface="方正隶变_GBK" panose="03000509000000000000" pitchFamily="65" charset="-122"/>
              <a:ea typeface="方正隶变_GBK" panose="03000509000000000000" pitchFamily="65" charset="-122"/>
              <a:cs typeface="Raleway Light"/>
            </a:endParaRPr>
          </a:p>
        </p:txBody>
      </p:sp>
      <p:sp>
        <p:nvSpPr>
          <p:cNvPr id="32" name="矩形 31"/>
          <p:cNvSpPr/>
          <p:nvPr/>
        </p:nvSpPr>
        <p:spPr>
          <a:xfrm>
            <a:off x="10814708" y="2851908"/>
            <a:ext cx="615553" cy="1509388"/>
          </a:xfrm>
          <a:prstGeom prst="rect">
            <a:avLst/>
          </a:prstGeom>
        </p:spPr>
        <p:txBody>
          <a:bodyPr vert="eaVert" wrap="none">
            <a:spAutoFit/>
          </a:bodyPr>
          <a:lstStyle/>
          <a:p>
            <a:r>
              <a:rPr lang="zh-CN" altLang="en-US" sz="2800" b="1" smtClean="0">
                <a:solidFill>
                  <a:srgbClr val="60745A"/>
                </a:solidFill>
                <a:latin typeface="南宋书局体" panose="02000000000000000000" pitchFamily="2" charset="-122"/>
                <a:ea typeface="南宋书局体" panose="02000000000000000000" pitchFamily="2" charset="-122"/>
              </a:rPr>
              <a:t>最美时光</a:t>
            </a:r>
            <a:endParaRPr lang="zh-CN" altLang="en-US" sz="2800" b="1" dirty="0">
              <a:solidFill>
                <a:srgbClr val="60745A"/>
              </a:solidFill>
              <a:latin typeface="南宋书局体" panose="02000000000000000000" pitchFamily="2" charset="-122"/>
              <a:ea typeface="南宋书局体" panose="02000000000000000000" pitchFamily="2" charset="-122"/>
            </a:endParaRPr>
          </a:p>
        </p:txBody>
      </p:sp>
      <p:cxnSp>
        <p:nvCxnSpPr>
          <p:cNvPr id="33" name="直接连接符 32"/>
          <p:cNvCxnSpPr/>
          <p:nvPr/>
        </p:nvCxnSpPr>
        <p:spPr>
          <a:xfrm>
            <a:off x="10782981" y="2153962"/>
            <a:ext cx="0" cy="2784309"/>
          </a:xfrm>
          <a:prstGeom prst="line">
            <a:avLst/>
          </a:prstGeom>
          <a:ln w="12700">
            <a:solidFill>
              <a:srgbClr val="60745A"/>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9454626" y="2173352"/>
            <a:ext cx="983193" cy="983193"/>
          </a:xfrm>
          <a:prstGeom prst="ellipse">
            <a:avLst/>
          </a:prstGeom>
          <a:blipFill>
            <a:blip r:embed="rId2"/>
            <a:stretch>
              <a:fillRect/>
            </a:stretch>
          </a:blipFill>
          <a:ln>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3200"/>
          </a:p>
        </p:txBody>
      </p:sp>
      <p:sp>
        <p:nvSpPr>
          <p:cNvPr id="35" name="矩形 34"/>
          <p:cNvSpPr/>
          <p:nvPr/>
        </p:nvSpPr>
        <p:spPr>
          <a:xfrm>
            <a:off x="9372024" y="3210079"/>
            <a:ext cx="1210268" cy="1613884"/>
          </a:xfrm>
          <a:prstGeom prst="rect">
            <a:avLst/>
          </a:prstGeom>
        </p:spPr>
        <p:txBody>
          <a:bodyPr vert="eaVert" wrap="square">
            <a:spAutoFit/>
          </a:bodyPr>
          <a:lstStyle/>
          <a:p>
            <a:pPr defTabSz="1218565">
              <a:spcBef>
                <a:spcPct val="20000"/>
              </a:spcBef>
              <a:defRPr/>
            </a:pPr>
            <a:r>
              <a:rPr lang="zh-CN" altLang="en-US" sz="1335">
                <a:solidFill>
                  <a:schemeClr val="tx1">
                    <a:lumMod val="75000"/>
                    <a:lumOff val="25000"/>
                  </a:schemeClr>
                </a:solidFill>
                <a:latin typeface="方正隶变_GBK" panose="03000509000000000000" pitchFamily="65" charset="-122"/>
                <a:ea typeface="方正隶变_GBK" panose="03000509000000000000" pitchFamily="65" charset="-122"/>
              </a:rPr>
              <a:t>在這個世界上，有些東西必須重複，比如常識；有些事兒、有些感覺、有些人，則</a:t>
            </a:r>
            <a:endParaRPr lang="en-US" altLang="zh-CN" sz="1335" kern="0" dirty="0">
              <a:solidFill>
                <a:schemeClr val="tx1">
                  <a:lumMod val="75000"/>
                  <a:lumOff val="25000"/>
                </a:schemeClr>
              </a:solidFill>
              <a:latin typeface="方正隶变_GBK" panose="03000509000000000000" pitchFamily="65" charset="-122"/>
              <a:ea typeface="方正隶变_GBK" panose="03000509000000000000" pitchFamily="65" charset="-122"/>
              <a:cs typeface="Raleway Ligh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1000"/>
                                        <p:tgtEl>
                                          <p:spTgt spid="20"/>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p:stCondLst>
                              <p:cond delay="2000"/>
                            </p:stCondLst>
                            <p:childTnLst>
                              <p:par>
                                <p:cTn id="17" presetID="21" presetClass="entr" presetSubtype="1"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heel(1)">
                                      <p:cBhvr>
                                        <p:cTn id="19" dur="2000"/>
                                        <p:tgtEl>
                                          <p:spTgt spid="22"/>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right)">
                                      <p:cBhvr>
                                        <p:cTn id="23" dur="1000"/>
                                        <p:tgtEl>
                                          <p:spTgt spid="23"/>
                                        </p:tgtEl>
                                      </p:cBhvr>
                                    </p:animEffect>
                                  </p:childTnLst>
                                </p:cTn>
                              </p:par>
                            </p:childTnLst>
                          </p:cTn>
                        </p:par>
                        <p:par>
                          <p:cTn id="24" fill="hold">
                            <p:stCondLst>
                              <p:cond delay="5000"/>
                            </p:stCondLst>
                            <p:childTnLst>
                              <p:par>
                                <p:cTn id="25" presetID="22" presetClass="entr" presetSubtype="1"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up)">
                                      <p:cBhvr>
                                        <p:cTn id="27" dur="1000"/>
                                        <p:tgtEl>
                                          <p:spTgt spid="24"/>
                                        </p:tgtEl>
                                      </p:cBhvr>
                                    </p:animEffect>
                                  </p:childTnLst>
                                </p:cTn>
                              </p:par>
                            </p:childTnLst>
                          </p:cTn>
                        </p:par>
                        <p:par>
                          <p:cTn id="28" fill="hold">
                            <p:stCondLst>
                              <p:cond delay="6000"/>
                            </p:stCondLst>
                            <p:childTnLst>
                              <p:par>
                                <p:cTn id="29" presetID="22" presetClass="entr" presetSubtype="4"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par>
                          <p:cTn id="32" fill="hold">
                            <p:stCondLst>
                              <p:cond delay="6500"/>
                            </p:stCondLst>
                            <p:childTnLst>
                              <p:par>
                                <p:cTn id="33" presetID="21" presetClass="entr" presetSubtype="1"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heel(1)">
                                      <p:cBhvr>
                                        <p:cTn id="35" dur="2000"/>
                                        <p:tgtEl>
                                          <p:spTgt spid="26"/>
                                        </p:tgtEl>
                                      </p:cBhvr>
                                    </p:animEffect>
                                  </p:childTnLst>
                                </p:cTn>
                              </p:par>
                            </p:childTnLst>
                          </p:cTn>
                        </p:par>
                        <p:par>
                          <p:cTn id="36" fill="hold">
                            <p:stCondLst>
                              <p:cond delay="8500"/>
                            </p:stCondLst>
                            <p:childTnLst>
                              <p:par>
                                <p:cTn id="37" presetID="22" presetClass="entr" presetSubtype="2"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right)">
                                      <p:cBhvr>
                                        <p:cTn id="39" dur="1000"/>
                                        <p:tgtEl>
                                          <p:spTgt spid="27"/>
                                        </p:tgtEl>
                                      </p:cBhvr>
                                    </p:animEffect>
                                  </p:childTnLst>
                                </p:cTn>
                              </p:par>
                            </p:childTnLst>
                          </p:cTn>
                        </p:par>
                        <p:par>
                          <p:cTn id="40" fill="hold">
                            <p:stCondLst>
                              <p:cond delay="9500"/>
                            </p:stCondLst>
                            <p:childTnLst>
                              <p:par>
                                <p:cTn id="41" presetID="22" presetClass="entr" presetSubtype="1"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up)">
                                      <p:cBhvr>
                                        <p:cTn id="43" dur="1000"/>
                                        <p:tgtEl>
                                          <p:spTgt spid="28"/>
                                        </p:tgtEl>
                                      </p:cBhvr>
                                    </p:animEffect>
                                  </p:childTnLst>
                                </p:cTn>
                              </p:par>
                            </p:childTnLst>
                          </p:cTn>
                        </p:par>
                        <p:par>
                          <p:cTn id="44" fill="hold">
                            <p:stCondLst>
                              <p:cond delay="10500"/>
                            </p:stCondLst>
                            <p:childTnLst>
                              <p:par>
                                <p:cTn id="45" presetID="22" presetClass="entr" presetSubtype="4"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down)">
                                      <p:cBhvr>
                                        <p:cTn id="47" dur="500"/>
                                        <p:tgtEl>
                                          <p:spTgt spid="29"/>
                                        </p:tgtEl>
                                      </p:cBhvr>
                                    </p:animEffect>
                                  </p:childTnLst>
                                </p:cTn>
                              </p:par>
                            </p:childTnLst>
                          </p:cTn>
                        </p:par>
                        <p:par>
                          <p:cTn id="48" fill="hold">
                            <p:stCondLst>
                              <p:cond delay="11000"/>
                            </p:stCondLst>
                            <p:childTnLst>
                              <p:par>
                                <p:cTn id="49" presetID="21" presetClass="entr" presetSubtype="1"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heel(1)">
                                      <p:cBhvr>
                                        <p:cTn id="51" dur="2000"/>
                                        <p:tgtEl>
                                          <p:spTgt spid="30"/>
                                        </p:tgtEl>
                                      </p:cBhvr>
                                    </p:animEffect>
                                  </p:childTnLst>
                                </p:cTn>
                              </p:par>
                            </p:childTnLst>
                          </p:cTn>
                        </p:par>
                        <p:par>
                          <p:cTn id="52" fill="hold">
                            <p:stCondLst>
                              <p:cond delay="13000"/>
                            </p:stCondLst>
                            <p:childTnLst>
                              <p:par>
                                <p:cTn id="53" presetID="22" presetClass="entr" presetSubtype="2"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right)">
                                      <p:cBhvr>
                                        <p:cTn id="55" dur="1000"/>
                                        <p:tgtEl>
                                          <p:spTgt spid="31"/>
                                        </p:tgtEl>
                                      </p:cBhvr>
                                    </p:animEffect>
                                  </p:childTnLst>
                                </p:cTn>
                              </p:par>
                            </p:childTnLst>
                          </p:cTn>
                        </p:par>
                        <p:par>
                          <p:cTn id="56" fill="hold">
                            <p:stCondLst>
                              <p:cond delay="14000"/>
                            </p:stCondLst>
                            <p:childTnLst>
                              <p:par>
                                <p:cTn id="57" presetID="22" presetClass="entr" presetSubtype="1"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up)">
                                      <p:cBhvr>
                                        <p:cTn id="59" dur="1000"/>
                                        <p:tgtEl>
                                          <p:spTgt spid="32"/>
                                        </p:tgtEl>
                                      </p:cBhvr>
                                    </p:animEffect>
                                  </p:childTnLst>
                                </p:cTn>
                              </p:par>
                            </p:childTnLst>
                          </p:cTn>
                        </p:par>
                        <p:par>
                          <p:cTn id="60" fill="hold">
                            <p:stCondLst>
                              <p:cond delay="15000"/>
                            </p:stCondLst>
                            <p:childTnLst>
                              <p:par>
                                <p:cTn id="61" presetID="22" presetClass="entr" presetSubtype="4" fill="hold"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wipe(down)">
                                      <p:cBhvr>
                                        <p:cTn id="63" dur="500"/>
                                        <p:tgtEl>
                                          <p:spTgt spid="33"/>
                                        </p:tgtEl>
                                      </p:cBhvr>
                                    </p:animEffect>
                                  </p:childTnLst>
                                </p:cTn>
                              </p:par>
                            </p:childTnLst>
                          </p:cTn>
                        </p:par>
                        <p:par>
                          <p:cTn id="64" fill="hold">
                            <p:stCondLst>
                              <p:cond delay="15500"/>
                            </p:stCondLst>
                            <p:childTnLst>
                              <p:par>
                                <p:cTn id="65" presetID="21" presetClass="entr" presetSubtype="1"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heel(1)">
                                      <p:cBhvr>
                                        <p:cTn id="67" dur="2000"/>
                                        <p:tgtEl>
                                          <p:spTgt spid="34"/>
                                        </p:tgtEl>
                                      </p:cBhvr>
                                    </p:animEffect>
                                  </p:childTnLst>
                                </p:cTn>
                              </p:par>
                            </p:childTnLst>
                          </p:cTn>
                        </p:par>
                        <p:par>
                          <p:cTn id="68" fill="hold">
                            <p:stCondLst>
                              <p:cond delay="17500"/>
                            </p:stCondLst>
                            <p:childTnLst>
                              <p:par>
                                <p:cTn id="69" presetID="22" presetClass="entr" presetSubtype="2"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right)">
                                      <p:cBhvr>
                                        <p:cTn id="71"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animBg="1"/>
      <p:bldP spid="23" grpId="0"/>
      <p:bldP spid="24" grpId="0"/>
      <p:bldP spid="26" grpId="0" animBg="1"/>
      <p:bldP spid="27" grpId="0"/>
      <p:bldP spid="28" grpId="0"/>
      <p:bldP spid="30" grpId="0" animBg="1"/>
      <p:bldP spid="31" grpId="0"/>
      <p:bldP spid="32" grpId="0"/>
      <p:bldP spid="34" grpId="0" animBg="1"/>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工作完成情况</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sp>
        <p:nvSpPr>
          <p:cNvPr id="20" name="圆角矩形 19"/>
          <p:cNvSpPr/>
          <p:nvPr/>
        </p:nvSpPr>
        <p:spPr>
          <a:xfrm>
            <a:off x="695325" y="1653624"/>
            <a:ext cx="10801350" cy="4582060"/>
          </a:xfrm>
          <a:prstGeom prst="roundRect">
            <a:avLst>
              <a:gd name="adj" fmla="val 5470"/>
            </a:avLst>
          </a:prstGeom>
          <a:solidFill>
            <a:srgbClr val="60745A"/>
          </a:solidFill>
          <a:ln>
            <a:noFill/>
          </a:ln>
          <a:effectLst>
            <a:outerShdw blurRad="787400" dist="38100" dir="5400000" sx="102000" sy="102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pic>
        <p:nvPicPr>
          <p:cNvPr id="21"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24118" y="2250170"/>
            <a:ext cx="2740992" cy="3388967"/>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4093902" y="2122071"/>
            <a:ext cx="7009527" cy="3645165"/>
          </a:xfrm>
          <a:prstGeom prst="rect">
            <a:avLst/>
          </a:prstGeom>
        </p:spPr>
        <p:txBody>
          <a:bodyPr wrap="square">
            <a:spAutoFit/>
          </a:bodyPr>
          <a:lstStyle/>
          <a:p>
            <a:pPr>
              <a:lnSpc>
                <a:spcPct val="120000"/>
              </a:lnSpc>
              <a:spcAft>
                <a:spcPts val="1200"/>
              </a:spcAft>
            </a:pPr>
            <a:r>
              <a:rPr lang="zh-CN" altLang="en-US" dirty="0">
                <a:solidFill>
                  <a:schemeClr val="bg1"/>
                </a:solidFill>
                <a:latin typeface="方正隶变_GBK" panose="03000509000000000000" pitchFamily="65" charset="-122"/>
                <a:ea typeface="方正隶变_GBK" panose="03000509000000000000" pitchFamily="65" charset="-122"/>
              </a:rPr>
              <a:t>次日午后，他们辞行，没走多远，背后追来满脸通红的老妪。</a:t>
            </a:r>
            <a:endParaRPr lang="en-US" altLang="zh-CN" dirty="0">
              <a:solidFill>
                <a:schemeClr val="bg1"/>
              </a:solidFill>
              <a:latin typeface="方正隶变_GBK" panose="03000509000000000000" pitchFamily="65" charset="-122"/>
              <a:ea typeface="方正隶变_GBK" panose="03000509000000000000" pitchFamily="65" charset="-122"/>
            </a:endParaRPr>
          </a:p>
          <a:p>
            <a:pPr>
              <a:lnSpc>
                <a:spcPct val="120000"/>
              </a:lnSpc>
              <a:spcAft>
                <a:spcPts val="1200"/>
              </a:spcAft>
            </a:pPr>
            <a:r>
              <a:rPr lang="zh-CN" altLang="en-US" dirty="0">
                <a:solidFill>
                  <a:schemeClr val="bg1"/>
                </a:solidFill>
                <a:latin typeface="方正隶变_GBK" panose="03000509000000000000" pitchFamily="65" charset="-122"/>
                <a:ea typeface="方正隶变_GBK" panose="03000509000000000000" pitchFamily="65" charset="-122"/>
              </a:rPr>
              <a:t>她孩子一样嚅嗫半晌，一句话方问出口：你们这些唱歌的人，都是靠什么活着的？</a:t>
            </a:r>
            <a:endParaRPr lang="en-US" altLang="zh-CN" dirty="0">
              <a:solidFill>
                <a:schemeClr val="bg1"/>
              </a:solidFill>
              <a:latin typeface="方正隶变_GBK" panose="03000509000000000000" pitchFamily="65" charset="-122"/>
              <a:ea typeface="方正隶变_GBK" panose="03000509000000000000" pitchFamily="65" charset="-122"/>
            </a:endParaRPr>
          </a:p>
          <a:p>
            <a:pPr>
              <a:lnSpc>
                <a:spcPct val="120000"/>
              </a:lnSpc>
              <a:spcAft>
                <a:spcPts val="1200"/>
              </a:spcAft>
            </a:pPr>
            <a:r>
              <a:rPr lang="zh-CN" altLang="en-US" dirty="0">
                <a:solidFill>
                  <a:schemeClr val="bg1"/>
                </a:solidFill>
                <a:latin typeface="方正隶变_GBK" panose="03000509000000000000" pitchFamily="65" charset="-122"/>
                <a:ea typeface="方正隶变_GBK" panose="03000509000000000000" pitchFamily="65" charset="-122"/>
              </a:rPr>
              <a:t>这个一生无缘踏出茫茫荒野的老人，鼓起全部的勇气发问。</a:t>
            </a:r>
            <a:endParaRPr lang="en-US" altLang="zh-CN" dirty="0">
              <a:solidFill>
                <a:schemeClr val="bg1"/>
              </a:solidFill>
              <a:latin typeface="方正隶变_GBK" panose="03000509000000000000" pitchFamily="65" charset="-122"/>
              <a:ea typeface="方正隶变_GBK" panose="03000509000000000000" pitchFamily="65" charset="-122"/>
            </a:endParaRPr>
          </a:p>
          <a:p>
            <a:pPr>
              <a:lnSpc>
                <a:spcPct val="120000"/>
              </a:lnSpc>
              <a:spcAft>
                <a:spcPts val="1200"/>
              </a:spcAft>
            </a:pPr>
            <a:r>
              <a:rPr lang="zh-CN" altLang="en-US" dirty="0">
                <a:solidFill>
                  <a:schemeClr val="bg1"/>
                </a:solidFill>
                <a:latin typeface="方正隶变_GBK" panose="03000509000000000000" pitchFamily="65" charset="-122"/>
                <a:ea typeface="方正隶变_GBK" panose="03000509000000000000" pitchFamily="65" charset="-122"/>
              </a:rPr>
              <a:t>她替已然年迈的自己问，替曾经年轻的自己问。</a:t>
            </a:r>
            <a:endParaRPr lang="en-US" altLang="zh-CN" dirty="0">
              <a:solidFill>
                <a:schemeClr val="bg1"/>
              </a:solidFill>
              <a:latin typeface="方正隶变_GBK" panose="03000509000000000000" pitchFamily="65" charset="-122"/>
              <a:ea typeface="方正隶变_GBK" panose="03000509000000000000" pitchFamily="65" charset="-122"/>
            </a:endParaRPr>
          </a:p>
          <a:p>
            <a:pPr>
              <a:lnSpc>
                <a:spcPct val="120000"/>
              </a:lnSpc>
              <a:spcAft>
                <a:spcPts val="1200"/>
              </a:spcAft>
            </a:pPr>
            <a:r>
              <a:rPr lang="zh-CN" altLang="en-US" dirty="0">
                <a:solidFill>
                  <a:schemeClr val="bg1"/>
                </a:solidFill>
                <a:latin typeface="方正隶变_GBK" panose="03000509000000000000" pitchFamily="65" charset="-122"/>
                <a:ea typeface="方正隶变_GBK" panose="03000509000000000000" pitchFamily="65" charset="-122"/>
              </a:rPr>
              <a:t>紧张的，疑惑的，胆怯的，仿佛问了一句多么大逆不道的话。</a:t>
            </a:r>
            <a:endParaRPr lang="en-US" altLang="zh-CN" dirty="0">
              <a:solidFill>
                <a:schemeClr val="bg1"/>
              </a:solidFill>
              <a:latin typeface="方正隶变_GBK" panose="03000509000000000000" pitchFamily="65" charset="-122"/>
              <a:ea typeface="方正隶变_GBK" panose="03000509000000000000" pitchFamily="65" charset="-122"/>
            </a:endParaRPr>
          </a:p>
          <a:p>
            <a:pPr>
              <a:lnSpc>
                <a:spcPct val="120000"/>
              </a:lnSpc>
              <a:spcAft>
                <a:spcPts val="1200"/>
              </a:spcAft>
            </a:pPr>
            <a:r>
              <a:rPr lang="zh-CN" altLang="en-US" dirty="0">
                <a:solidFill>
                  <a:schemeClr val="bg1"/>
                </a:solidFill>
                <a:latin typeface="方正隶变_GBK" panose="03000509000000000000" pitchFamily="65" charset="-122"/>
                <a:ea typeface="方正隶变_GBK" panose="03000509000000000000" pitchFamily="65" charset="-122"/>
              </a:rPr>
              <a:t>三五个汉子立在毒辣的日头底下，沉默不语，涕泪横流。</a:t>
            </a:r>
            <a:endParaRPr lang="en-US" altLang="zh-CN" dirty="0">
              <a:solidFill>
                <a:schemeClr val="bg1"/>
              </a:solidFill>
              <a:latin typeface="方正隶变_GBK" panose="03000509000000000000" pitchFamily="65" charset="-122"/>
              <a:ea typeface="方正隶变_GBK" panose="03000509000000000000" pitchFamily="65" charset="-122"/>
            </a:endParaRPr>
          </a:p>
          <a:p>
            <a:pPr>
              <a:lnSpc>
                <a:spcPct val="120000"/>
              </a:lnSpc>
              <a:spcAft>
                <a:spcPts val="1200"/>
              </a:spcAft>
            </a:pPr>
            <a:r>
              <a:rPr lang="zh-CN" altLang="en-US" dirty="0">
                <a:solidFill>
                  <a:schemeClr val="bg1"/>
                </a:solidFill>
                <a:latin typeface="方正隶变_GBK" panose="03000509000000000000" pitchFamily="65" charset="-122"/>
                <a:ea typeface="方正隶变_GBK" panose="03000509000000000000" pitchFamily="65" charset="-122"/>
              </a:rPr>
              <a:t>老人慌了，摆着手说：不哭不哭，好孩子</a:t>
            </a:r>
            <a:r>
              <a:rPr lang="en-US" altLang="zh-CN" dirty="0">
                <a:solidFill>
                  <a:schemeClr val="bg1"/>
                </a:solidFill>
                <a:latin typeface="方正隶变_GBK" panose="03000509000000000000" pitchFamily="65" charset="-122"/>
                <a:ea typeface="方正隶变_GBK" panose="03000509000000000000" pitchFamily="65" charset="-122"/>
              </a:rPr>
              <a:t>……</a:t>
            </a:r>
            <a:r>
              <a:rPr lang="zh-CN" altLang="en-US" dirty="0">
                <a:solidFill>
                  <a:schemeClr val="bg1"/>
                </a:solidFill>
                <a:latin typeface="方正隶变_GBK" panose="03000509000000000000" pitchFamily="65" charset="-122"/>
                <a:ea typeface="方正隶变_GBK" panose="03000509000000000000" pitchFamily="65" charset="-122"/>
              </a:rPr>
              <a:t>我不问了，不问了。</a:t>
            </a:r>
            <a:endParaRPr lang="zh-CN" altLang="en-US" dirty="0">
              <a:solidFill>
                <a:schemeClr val="bg1"/>
              </a:solidFill>
              <a:latin typeface="方正隶变_GBK" panose="03000509000000000000" pitchFamily="65" charset="-122"/>
              <a:ea typeface="方正隶变_GBK"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工作完成情况</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sp>
        <p:nvSpPr>
          <p:cNvPr id="20" name="椭圆 19"/>
          <p:cNvSpPr/>
          <p:nvPr/>
        </p:nvSpPr>
        <p:spPr>
          <a:xfrm>
            <a:off x="2115807" y="1902601"/>
            <a:ext cx="1499200" cy="1499200"/>
          </a:xfrm>
          <a:prstGeom prst="ellips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弧形 20"/>
          <p:cNvSpPr/>
          <p:nvPr/>
        </p:nvSpPr>
        <p:spPr>
          <a:xfrm>
            <a:off x="2115807" y="1902601"/>
            <a:ext cx="1499200" cy="1499200"/>
          </a:xfrm>
          <a:prstGeom prst="arc">
            <a:avLst>
              <a:gd name="adj1" fmla="val 16200000"/>
              <a:gd name="adj2" fmla="val 13210481"/>
            </a:avLst>
          </a:prstGeom>
          <a:ln w="76200">
            <a:solidFill>
              <a:srgbClr val="60745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椭圆 21"/>
          <p:cNvSpPr/>
          <p:nvPr/>
        </p:nvSpPr>
        <p:spPr>
          <a:xfrm>
            <a:off x="4433723" y="1899426"/>
            <a:ext cx="1499200" cy="1499200"/>
          </a:xfrm>
          <a:prstGeom prst="ellips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弧形 22"/>
          <p:cNvSpPr/>
          <p:nvPr/>
        </p:nvSpPr>
        <p:spPr>
          <a:xfrm>
            <a:off x="4433723" y="1899426"/>
            <a:ext cx="1499200" cy="1499200"/>
          </a:xfrm>
          <a:prstGeom prst="arc">
            <a:avLst>
              <a:gd name="adj1" fmla="val 16200000"/>
              <a:gd name="adj2" fmla="val 11235840"/>
            </a:avLst>
          </a:prstGeom>
          <a:ln w="76200">
            <a:solidFill>
              <a:srgbClr val="60745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椭圆 23"/>
          <p:cNvSpPr/>
          <p:nvPr/>
        </p:nvSpPr>
        <p:spPr>
          <a:xfrm>
            <a:off x="6815714" y="1860954"/>
            <a:ext cx="1499200" cy="1499200"/>
          </a:xfrm>
          <a:prstGeom prst="ellips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弧形 24"/>
          <p:cNvSpPr/>
          <p:nvPr/>
        </p:nvSpPr>
        <p:spPr>
          <a:xfrm>
            <a:off x="6815714" y="1860954"/>
            <a:ext cx="1499200" cy="1499200"/>
          </a:xfrm>
          <a:prstGeom prst="arc">
            <a:avLst>
              <a:gd name="adj1" fmla="val 16200000"/>
              <a:gd name="adj2" fmla="val 11484651"/>
            </a:avLst>
          </a:prstGeom>
          <a:ln w="76200">
            <a:solidFill>
              <a:srgbClr val="60745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椭圆 25"/>
          <p:cNvSpPr/>
          <p:nvPr/>
        </p:nvSpPr>
        <p:spPr>
          <a:xfrm>
            <a:off x="9170827" y="1899426"/>
            <a:ext cx="1499200" cy="1499200"/>
          </a:xfrm>
          <a:prstGeom prst="ellips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弧形 26"/>
          <p:cNvSpPr/>
          <p:nvPr/>
        </p:nvSpPr>
        <p:spPr>
          <a:xfrm>
            <a:off x="9170827" y="1899426"/>
            <a:ext cx="1499200" cy="1499200"/>
          </a:xfrm>
          <a:prstGeom prst="arc">
            <a:avLst>
              <a:gd name="adj1" fmla="val 16200000"/>
              <a:gd name="adj2" fmla="val 11441934"/>
            </a:avLst>
          </a:prstGeom>
          <a:ln w="76200">
            <a:solidFill>
              <a:srgbClr val="60745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文本框 27"/>
          <p:cNvSpPr txBox="1"/>
          <p:nvPr/>
        </p:nvSpPr>
        <p:spPr>
          <a:xfrm>
            <a:off x="1883060" y="4678714"/>
            <a:ext cx="1804322" cy="1015663"/>
          </a:xfrm>
          <a:prstGeom prst="rect">
            <a:avLst/>
          </a:prstGeom>
          <a:noFill/>
        </p:spPr>
        <p:txBody>
          <a:bodyPr wrap="square" rtlCol="0">
            <a:spAutoFit/>
          </a:bodyPr>
          <a:lstStyle/>
          <a:p>
            <a:pPr defTabSz="1218565">
              <a:spcBef>
                <a:spcPct val="20000"/>
              </a:spcBef>
              <a:defRPr/>
            </a:pPr>
            <a:r>
              <a:rPr lang="zh-TW" altLang="en-US" sz="1200">
                <a:solidFill>
                  <a:schemeClr val="tx1">
                    <a:lumMod val="65000"/>
                    <a:lumOff val="3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endParaRPr lang="en-US" altLang="zh-CN" sz="1200" kern="0">
              <a:solidFill>
                <a:schemeClr val="tx1">
                  <a:lumMod val="65000"/>
                  <a:lumOff val="35000"/>
                </a:schemeClr>
              </a:solidFill>
              <a:latin typeface="方正隶变_GBK" panose="03000509000000000000" pitchFamily="65" charset="-122"/>
              <a:ea typeface="方正隶变_GBK" panose="03000509000000000000" pitchFamily="65" charset="-122"/>
              <a:cs typeface="Raleway Light"/>
            </a:endParaRPr>
          </a:p>
        </p:txBody>
      </p:sp>
      <p:sp>
        <p:nvSpPr>
          <p:cNvPr id="29" name="文本框 28"/>
          <p:cNvSpPr txBox="1"/>
          <p:nvPr/>
        </p:nvSpPr>
        <p:spPr>
          <a:xfrm>
            <a:off x="2179927" y="4067519"/>
            <a:ext cx="1210588"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r>
              <a:rPr lang="zh-CN" altLang="en-US" sz="2000">
                <a:solidFill>
                  <a:srgbClr val="60745A"/>
                </a:solidFill>
                <a:latin typeface="南宋书局体" panose="02000000000000000000" pitchFamily="2" charset="-122"/>
                <a:ea typeface="南宋书局体" panose="02000000000000000000" pitchFamily="2" charset="-122"/>
              </a:rPr>
              <a:t>填写标题</a:t>
            </a:r>
            <a:endParaRPr lang="zh-CN" altLang="en-US" sz="2000">
              <a:solidFill>
                <a:srgbClr val="60745A"/>
              </a:solidFill>
              <a:latin typeface="南宋书局体" panose="02000000000000000000" pitchFamily="2" charset="-122"/>
              <a:ea typeface="南宋书局体" panose="02000000000000000000" pitchFamily="2" charset="-122"/>
            </a:endParaRPr>
          </a:p>
        </p:txBody>
      </p:sp>
      <p:sp>
        <p:nvSpPr>
          <p:cNvPr id="30" name="文本框 29"/>
          <p:cNvSpPr txBox="1"/>
          <p:nvPr/>
        </p:nvSpPr>
        <p:spPr>
          <a:xfrm>
            <a:off x="4361348" y="4678714"/>
            <a:ext cx="1804322" cy="1015663"/>
          </a:xfrm>
          <a:prstGeom prst="rect">
            <a:avLst/>
          </a:prstGeom>
          <a:noFill/>
        </p:spPr>
        <p:txBody>
          <a:bodyPr wrap="square" rtlCol="0">
            <a:spAutoFit/>
          </a:bodyPr>
          <a:lstStyle/>
          <a:p>
            <a:pPr defTabSz="1218565">
              <a:spcBef>
                <a:spcPct val="20000"/>
              </a:spcBef>
              <a:defRPr/>
            </a:pPr>
            <a:r>
              <a:rPr lang="zh-TW" altLang="en-US" sz="1200">
                <a:solidFill>
                  <a:schemeClr val="tx1">
                    <a:lumMod val="65000"/>
                    <a:lumOff val="3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endParaRPr lang="en-US" altLang="zh-CN" sz="1200" kern="0">
              <a:solidFill>
                <a:schemeClr val="tx1">
                  <a:lumMod val="65000"/>
                  <a:lumOff val="35000"/>
                </a:schemeClr>
              </a:solidFill>
              <a:latin typeface="方正隶变_GBK" panose="03000509000000000000" pitchFamily="65" charset="-122"/>
              <a:ea typeface="方正隶变_GBK" panose="03000509000000000000" pitchFamily="65" charset="-122"/>
              <a:cs typeface="Raleway Light"/>
            </a:endParaRPr>
          </a:p>
        </p:txBody>
      </p:sp>
      <p:sp>
        <p:nvSpPr>
          <p:cNvPr id="31" name="文本框 30"/>
          <p:cNvSpPr txBox="1"/>
          <p:nvPr/>
        </p:nvSpPr>
        <p:spPr>
          <a:xfrm>
            <a:off x="4658215" y="4067519"/>
            <a:ext cx="1210588"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r>
              <a:rPr lang="zh-CN" altLang="en-US" sz="2000">
                <a:solidFill>
                  <a:srgbClr val="60745A"/>
                </a:solidFill>
                <a:latin typeface="南宋书局体" panose="02000000000000000000" pitchFamily="2" charset="-122"/>
                <a:ea typeface="南宋书局体" panose="02000000000000000000" pitchFamily="2" charset="-122"/>
              </a:rPr>
              <a:t>填写标题</a:t>
            </a:r>
            <a:endParaRPr lang="zh-CN" altLang="en-US" sz="2000">
              <a:solidFill>
                <a:srgbClr val="60745A"/>
              </a:solidFill>
              <a:latin typeface="南宋书局体" panose="02000000000000000000" pitchFamily="2" charset="-122"/>
              <a:ea typeface="南宋书局体" panose="02000000000000000000" pitchFamily="2" charset="-122"/>
            </a:endParaRPr>
          </a:p>
        </p:txBody>
      </p:sp>
      <p:sp>
        <p:nvSpPr>
          <p:cNvPr id="32" name="文本框 31"/>
          <p:cNvSpPr txBox="1"/>
          <p:nvPr/>
        </p:nvSpPr>
        <p:spPr>
          <a:xfrm>
            <a:off x="6743339" y="4678714"/>
            <a:ext cx="1804322" cy="1015663"/>
          </a:xfrm>
          <a:prstGeom prst="rect">
            <a:avLst/>
          </a:prstGeom>
          <a:noFill/>
        </p:spPr>
        <p:txBody>
          <a:bodyPr wrap="square" rtlCol="0">
            <a:spAutoFit/>
          </a:bodyPr>
          <a:lstStyle/>
          <a:p>
            <a:pPr defTabSz="1218565">
              <a:spcBef>
                <a:spcPct val="20000"/>
              </a:spcBef>
              <a:defRPr/>
            </a:pPr>
            <a:r>
              <a:rPr lang="zh-TW" altLang="en-US" sz="1200">
                <a:solidFill>
                  <a:schemeClr val="tx1">
                    <a:lumMod val="65000"/>
                    <a:lumOff val="3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endParaRPr lang="en-US" altLang="zh-CN" sz="1200" kern="0">
              <a:solidFill>
                <a:schemeClr val="tx1">
                  <a:lumMod val="65000"/>
                  <a:lumOff val="35000"/>
                </a:schemeClr>
              </a:solidFill>
              <a:latin typeface="方正隶变_GBK" panose="03000509000000000000" pitchFamily="65" charset="-122"/>
              <a:ea typeface="方正隶变_GBK" panose="03000509000000000000" pitchFamily="65" charset="-122"/>
              <a:cs typeface="Raleway Light"/>
            </a:endParaRPr>
          </a:p>
        </p:txBody>
      </p:sp>
      <p:sp>
        <p:nvSpPr>
          <p:cNvPr id="33" name="文本框 32"/>
          <p:cNvSpPr txBox="1"/>
          <p:nvPr/>
        </p:nvSpPr>
        <p:spPr>
          <a:xfrm>
            <a:off x="7040206" y="4067519"/>
            <a:ext cx="1210588"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r>
              <a:rPr lang="zh-CN" altLang="en-US" sz="2000">
                <a:solidFill>
                  <a:srgbClr val="60745A"/>
                </a:solidFill>
                <a:latin typeface="南宋书局体" panose="02000000000000000000" pitchFamily="2" charset="-122"/>
                <a:ea typeface="南宋书局体" panose="02000000000000000000" pitchFamily="2" charset="-122"/>
              </a:rPr>
              <a:t>填写标题</a:t>
            </a:r>
            <a:endParaRPr lang="zh-CN" altLang="en-US" sz="2000">
              <a:solidFill>
                <a:srgbClr val="60745A"/>
              </a:solidFill>
              <a:latin typeface="南宋书局体" panose="02000000000000000000" pitchFamily="2" charset="-122"/>
              <a:ea typeface="南宋书局体" panose="02000000000000000000" pitchFamily="2" charset="-122"/>
            </a:endParaRPr>
          </a:p>
        </p:txBody>
      </p:sp>
      <p:sp>
        <p:nvSpPr>
          <p:cNvPr id="34" name="文本框 33"/>
          <p:cNvSpPr txBox="1"/>
          <p:nvPr/>
        </p:nvSpPr>
        <p:spPr>
          <a:xfrm>
            <a:off x="9086500" y="4678714"/>
            <a:ext cx="1804322" cy="1015663"/>
          </a:xfrm>
          <a:prstGeom prst="rect">
            <a:avLst/>
          </a:prstGeom>
          <a:noFill/>
        </p:spPr>
        <p:txBody>
          <a:bodyPr wrap="square" rtlCol="0">
            <a:spAutoFit/>
          </a:bodyPr>
          <a:lstStyle/>
          <a:p>
            <a:pPr defTabSz="1218565">
              <a:spcBef>
                <a:spcPct val="20000"/>
              </a:spcBef>
              <a:defRPr/>
            </a:pPr>
            <a:r>
              <a:rPr lang="zh-TW" altLang="en-US" sz="1200">
                <a:solidFill>
                  <a:schemeClr val="tx1">
                    <a:lumMod val="65000"/>
                    <a:lumOff val="3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endParaRPr lang="en-US" altLang="zh-CN" sz="1200" kern="0">
              <a:solidFill>
                <a:schemeClr val="tx1">
                  <a:lumMod val="65000"/>
                  <a:lumOff val="35000"/>
                </a:schemeClr>
              </a:solidFill>
              <a:latin typeface="方正隶变_GBK" panose="03000509000000000000" pitchFamily="65" charset="-122"/>
              <a:ea typeface="方正隶变_GBK" panose="03000509000000000000" pitchFamily="65" charset="-122"/>
              <a:cs typeface="Raleway Light"/>
            </a:endParaRPr>
          </a:p>
        </p:txBody>
      </p:sp>
      <p:sp>
        <p:nvSpPr>
          <p:cNvPr id="35" name="文本框 34"/>
          <p:cNvSpPr txBox="1"/>
          <p:nvPr/>
        </p:nvSpPr>
        <p:spPr>
          <a:xfrm>
            <a:off x="9383367" y="4067519"/>
            <a:ext cx="1210588"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r>
              <a:rPr lang="zh-CN" altLang="en-US" sz="2000">
                <a:solidFill>
                  <a:srgbClr val="60745A"/>
                </a:solidFill>
                <a:latin typeface="南宋书局体" panose="02000000000000000000" pitchFamily="2" charset="-122"/>
                <a:ea typeface="南宋书局体" panose="02000000000000000000" pitchFamily="2" charset="-122"/>
              </a:rPr>
              <a:t>填写标题</a:t>
            </a:r>
            <a:endParaRPr lang="zh-CN" altLang="en-US" sz="2000">
              <a:solidFill>
                <a:srgbClr val="60745A"/>
              </a:solidFill>
              <a:latin typeface="南宋书局体" panose="02000000000000000000" pitchFamily="2" charset="-122"/>
              <a:ea typeface="南宋书局体" panose="02000000000000000000" pitchFamily="2" charset="-122"/>
            </a:endParaRPr>
          </a:p>
        </p:txBody>
      </p:sp>
      <p:graphicFrame>
        <p:nvGraphicFramePr>
          <p:cNvPr id="36" name="对象 35"/>
          <p:cNvGraphicFramePr>
            <a:graphicFrameLocks noChangeAspect="1"/>
          </p:cNvGraphicFramePr>
          <p:nvPr/>
        </p:nvGraphicFramePr>
        <p:xfrm>
          <a:off x="2641065" y="2467257"/>
          <a:ext cx="474086" cy="414338"/>
        </p:xfrm>
        <a:graphic>
          <a:graphicData uri="http://schemas.openxmlformats.org/presentationml/2006/ole">
            <mc:AlternateContent xmlns:mc="http://schemas.openxmlformats.org/markup-compatibility/2006">
              <mc:Choice xmlns:v="urn:schemas-microsoft-com:vml" Requires="v">
                <p:oleObj spid="_x0000_s2210" name="CorelDRAW" r:id="rId2" imgW="9525" imgH="9525" progId="CorelDraw.Graphic.15">
                  <p:embed/>
                </p:oleObj>
              </mc:Choice>
              <mc:Fallback>
                <p:oleObj name="CorelDRAW" r:id="rId2" imgW="9525" imgH="9525" progId="CorelDraw.Graphic.15">
                  <p:embed/>
                  <p:pic>
                    <p:nvPicPr>
                      <p:cNvPr id="0" name="图片 2209"/>
                      <p:cNvPicPr/>
                      <p:nvPr/>
                    </p:nvPicPr>
                    <p:blipFill>
                      <a:blip r:embed="rId3"/>
                      <a:stretch>
                        <a:fillRect/>
                      </a:stretch>
                    </p:blipFill>
                    <p:spPr>
                      <a:xfrm>
                        <a:off x="2641065" y="2467257"/>
                        <a:ext cx="474086" cy="414338"/>
                      </a:xfrm>
                      <a:prstGeom prst="rect">
                        <a:avLst/>
                      </a:prstGeom>
                    </p:spPr>
                  </p:pic>
                </p:oleObj>
              </mc:Fallback>
            </mc:AlternateContent>
          </a:graphicData>
        </a:graphic>
      </p:graphicFrame>
      <p:graphicFrame>
        <p:nvGraphicFramePr>
          <p:cNvPr id="37" name="对象 36"/>
          <p:cNvGraphicFramePr>
            <a:graphicFrameLocks noChangeAspect="1"/>
          </p:cNvGraphicFramePr>
          <p:nvPr/>
        </p:nvGraphicFramePr>
        <p:xfrm>
          <a:off x="4948855" y="2467256"/>
          <a:ext cx="468936" cy="450852"/>
        </p:xfrm>
        <a:graphic>
          <a:graphicData uri="http://schemas.openxmlformats.org/presentationml/2006/ole">
            <mc:AlternateContent xmlns:mc="http://schemas.openxmlformats.org/markup-compatibility/2006">
              <mc:Choice xmlns:v="urn:schemas-microsoft-com:vml" Requires="v">
                <p:oleObj spid="_x0000_s2211" name="CorelDRAW" r:id="rId4" imgW="9525" imgH="9525" progId="CorelDraw.Graphic.15">
                  <p:embed/>
                </p:oleObj>
              </mc:Choice>
              <mc:Fallback>
                <p:oleObj name="CorelDRAW" r:id="rId4" imgW="9525" imgH="9525" progId="CorelDraw.Graphic.15">
                  <p:embed/>
                  <p:pic>
                    <p:nvPicPr>
                      <p:cNvPr id="0" name="图片 2210"/>
                      <p:cNvPicPr/>
                      <p:nvPr/>
                    </p:nvPicPr>
                    <p:blipFill>
                      <a:blip r:embed="rId5"/>
                      <a:stretch>
                        <a:fillRect/>
                      </a:stretch>
                    </p:blipFill>
                    <p:spPr>
                      <a:xfrm>
                        <a:off x="4948855" y="2467256"/>
                        <a:ext cx="468936" cy="450852"/>
                      </a:xfrm>
                      <a:prstGeom prst="rect">
                        <a:avLst/>
                      </a:prstGeom>
                    </p:spPr>
                  </p:pic>
                </p:oleObj>
              </mc:Fallback>
            </mc:AlternateContent>
          </a:graphicData>
        </a:graphic>
      </p:graphicFrame>
      <p:graphicFrame>
        <p:nvGraphicFramePr>
          <p:cNvPr id="38" name="对象 37"/>
          <p:cNvGraphicFramePr>
            <a:graphicFrameLocks noChangeAspect="1"/>
          </p:cNvGraphicFramePr>
          <p:nvPr/>
        </p:nvGraphicFramePr>
        <p:xfrm>
          <a:off x="7346209" y="2374614"/>
          <a:ext cx="471882" cy="471880"/>
        </p:xfrm>
        <a:graphic>
          <a:graphicData uri="http://schemas.openxmlformats.org/presentationml/2006/ole">
            <mc:AlternateContent xmlns:mc="http://schemas.openxmlformats.org/markup-compatibility/2006">
              <mc:Choice xmlns:v="urn:schemas-microsoft-com:vml" Requires="v">
                <p:oleObj spid="_x0000_s2212" name="CorelDRAW" r:id="rId6" imgW="9525" imgH="9525" progId="CorelDraw.Graphic.15">
                  <p:embed/>
                </p:oleObj>
              </mc:Choice>
              <mc:Fallback>
                <p:oleObj name="CorelDRAW" r:id="rId6" imgW="9525" imgH="9525" progId="CorelDraw.Graphic.15">
                  <p:embed/>
                  <p:pic>
                    <p:nvPicPr>
                      <p:cNvPr id="0" name="图片 2211"/>
                      <p:cNvPicPr/>
                      <p:nvPr/>
                    </p:nvPicPr>
                    <p:blipFill>
                      <a:blip r:embed="rId7"/>
                      <a:stretch>
                        <a:fillRect/>
                      </a:stretch>
                    </p:blipFill>
                    <p:spPr>
                      <a:xfrm>
                        <a:off x="7346209" y="2374614"/>
                        <a:ext cx="471882" cy="471880"/>
                      </a:xfrm>
                      <a:prstGeom prst="rect">
                        <a:avLst/>
                      </a:prstGeom>
                    </p:spPr>
                  </p:pic>
                </p:oleObj>
              </mc:Fallback>
            </mc:AlternateContent>
          </a:graphicData>
        </a:graphic>
      </p:graphicFrame>
      <p:graphicFrame>
        <p:nvGraphicFramePr>
          <p:cNvPr id="39" name="对象 38"/>
          <p:cNvGraphicFramePr>
            <a:graphicFrameLocks noChangeAspect="1"/>
          </p:cNvGraphicFramePr>
          <p:nvPr/>
        </p:nvGraphicFramePr>
        <p:xfrm>
          <a:off x="9637928" y="2434276"/>
          <a:ext cx="564998" cy="412638"/>
        </p:xfrm>
        <a:graphic>
          <a:graphicData uri="http://schemas.openxmlformats.org/presentationml/2006/ole">
            <mc:AlternateContent xmlns:mc="http://schemas.openxmlformats.org/markup-compatibility/2006">
              <mc:Choice xmlns:v="urn:schemas-microsoft-com:vml" Requires="v">
                <p:oleObj spid="_x0000_s2213" name="CorelDRAW" r:id="rId8" imgW="9525" imgH="9525" progId="CorelDraw.Graphic.15">
                  <p:embed/>
                </p:oleObj>
              </mc:Choice>
              <mc:Fallback>
                <p:oleObj name="CorelDRAW" r:id="rId8" imgW="9525" imgH="9525" progId="CorelDraw.Graphic.15">
                  <p:embed/>
                  <p:pic>
                    <p:nvPicPr>
                      <p:cNvPr id="0" name="图片 2212"/>
                      <p:cNvPicPr/>
                      <p:nvPr/>
                    </p:nvPicPr>
                    <p:blipFill>
                      <a:blip r:embed="rId9"/>
                      <a:stretch>
                        <a:fillRect/>
                      </a:stretch>
                    </p:blipFill>
                    <p:spPr>
                      <a:xfrm>
                        <a:off x="9637928" y="2434276"/>
                        <a:ext cx="564998" cy="412638"/>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heel(1)">
                                      <p:cBhvr>
                                        <p:cTn id="19" dur="20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heel(1)">
                                      <p:cBhvr>
                                        <p:cTn id="38" dur="20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fltVal val="0"/>
                                          </p:val>
                                        </p:tav>
                                        <p:tav tm="100000">
                                          <p:val>
                                            <p:strVal val="#ppt_w"/>
                                          </p:val>
                                        </p:tav>
                                      </p:tavLst>
                                    </p:anim>
                                    <p:anim calcmode="lin" valueType="num">
                                      <p:cBhvr>
                                        <p:cTn id="51" dur="500" fill="hold"/>
                                        <p:tgtEl>
                                          <p:spTgt spid="24"/>
                                        </p:tgtEl>
                                        <p:attrNameLst>
                                          <p:attrName>ppt_h</p:attrName>
                                        </p:attrNameLst>
                                      </p:cBhvr>
                                      <p:tavLst>
                                        <p:tav tm="0">
                                          <p:val>
                                            <p:fltVal val="0"/>
                                          </p:val>
                                        </p:tav>
                                        <p:tav tm="100000">
                                          <p:val>
                                            <p:strVal val="#ppt_h"/>
                                          </p:val>
                                        </p:tav>
                                      </p:tavLst>
                                    </p:anim>
                                    <p:animEffect transition="in" filter="fade">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heel(1)">
                                      <p:cBhvr>
                                        <p:cTn id="57" dur="20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500" fill="hold"/>
                                        <p:tgtEl>
                                          <p:spTgt spid="38"/>
                                        </p:tgtEl>
                                        <p:attrNameLst>
                                          <p:attrName>ppt_w</p:attrName>
                                        </p:attrNameLst>
                                      </p:cBhvr>
                                      <p:tavLst>
                                        <p:tav tm="0">
                                          <p:val>
                                            <p:fltVal val="0"/>
                                          </p:val>
                                        </p:tav>
                                        <p:tav tm="100000">
                                          <p:val>
                                            <p:strVal val="#ppt_w"/>
                                          </p:val>
                                        </p:tav>
                                      </p:tavLst>
                                    </p:anim>
                                    <p:anim calcmode="lin" valueType="num">
                                      <p:cBhvr>
                                        <p:cTn id="63" dur="500" fill="hold"/>
                                        <p:tgtEl>
                                          <p:spTgt spid="38"/>
                                        </p:tgtEl>
                                        <p:attrNameLst>
                                          <p:attrName>ppt_h</p:attrName>
                                        </p:attrNameLst>
                                      </p:cBhvr>
                                      <p:tavLst>
                                        <p:tav tm="0">
                                          <p:val>
                                            <p:fltVal val="0"/>
                                          </p:val>
                                        </p:tav>
                                        <p:tav tm="100000">
                                          <p:val>
                                            <p:strVal val="#ppt_h"/>
                                          </p:val>
                                        </p:tav>
                                      </p:tavLst>
                                    </p:anim>
                                    <p:animEffect transition="in" filter="fade">
                                      <p:cBhvr>
                                        <p:cTn id="64" dur="500"/>
                                        <p:tgtEl>
                                          <p:spTgt spid="38"/>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500" fill="hold"/>
                                        <p:tgtEl>
                                          <p:spTgt spid="26"/>
                                        </p:tgtEl>
                                        <p:attrNameLst>
                                          <p:attrName>ppt_w</p:attrName>
                                        </p:attrNameLst>
                                      </p:cBhvr>
                                      <p:tavLst>
                                        <p:tav tm="0">
                                          <p:val>
                                            <p:fltVal val="0"/>
                                          </p:val>
                                        </p:tav>
                                        <p:tav tm="100000">
                                          <p:val>
                                            <p:strVal val="#ppt_w"/>
                                          </p:val>
                                        </p:tav>
                                      </p:tavLst>
                                    </p:anim>
                                    <p:anim calcmode="lin" valueType="num">
                                      <p:cBhvr>
                                        <p:cTn id="70" dur="500" fill="hold"/>
                                        <p:tgtEl>
                                          <p:spTgt spid="26"/>
                                        </p:tgtEl>
                                        <p:attrNameLst>
                                          <p:attrName>ppt_h</p:attrName>
                                        </p:attrNameLst>
                                      </p:cBhvr>
                                      <p:tavLst>
                                        <p:tav tm="0">
                                          <p:val>
                                            <p:fltVal val="0"/>
                                          </p:val>
                                        </p:tav>
                                        <p:tav tm="100000">
                                          <p:val>
                                            <p:strVal val="#ppt_h"/>
                                          </p:val>
                                        </p:tav>
                                      </p:tavLst>
                                    </p:anim>
                                    <p:animEffect transition="in" filter="fade">
                                      <p:cBhvr>
                                        <p:cTn id="71" dur="500"/>
                                        <p:tgtEl>
                                          <p:spTgt spid="26"/>
                                        </p:tgtEl>
                                      </p:cBhvr>
                                    </p:animEffect>
                                  </p:childTnLst>
                                </p:cTn>
                              </p:par>
                            </p:childTnLst>
                          </p:cTn>
                        </p:par>
                      </p:childTnLst>
                    </p:cTn>
                  </p:par>
                  <p:par>
                    <p:cTn id="72" fill="hold">
                      <p:stCondLst>
                        <p:cond delay="indefinite"/>
                      </p:stCondLst>
                      <p:childTnLst>
                        <p:par>
                          <p:cTn id="73" fill="hold">
                            <p:stCondLst>
                              <p:cond delay="0"/>
                            </p:stCondLst>
                            <p:childTnLst>
                              <p:par>
                                <p:cTn id="74" presetID="21" presetClass="entr" presetSubtype="1" fill="hold" grpId="0" nodeType="click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heel(1)">
                                      <p:cBhvr>
                                        <p:cTn id="76" dur="2000"/>
                                        <p:tgtEl>
                                          <p:spTgt spid="27"/>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nodeType="clickEffect">
                                  <p:stCondLst>
                                    <p:cond delay="0"/>
                                  </p:stCondLst>
                                  <p:childTnLst>
                                    <p:set>
                                      <p:cBhvr>
                                        <p:cTn id="80" dur="1" fill="hold">
                                          <p:stCondLst>
                                            <p:cond delay="0"/>
                                          </p:stCondLst>
                                        </p:cTn>
                                        <p:tgtEl>
                                          <p:spTgt spid="39"/>
                                        </p:tgtEl>
                                        <p:attrNameLst>
                                          <p:attrName>style.visibility</p:attrName>
                                        </p:attrNameLst>
                                      </p:cBhvr>
                                      <p:to>
                                        <p:strVal val="visible"/>
                                      </p:to>
                                    </p:set>
                                    <p:anim calcmode="lin" valueType="num">
                                      <p:cBhvr>
                                        <p:cTn id="81" dur="500" fill="hold"/>
                                        <p:tgtEl>
                                          <p:spTgt spid="39"/>
                                        </p:tgtEl>
                                        <p:attrNameLst>
                                          <p:attrName>ppt_w</p:attrName>
                                        </p:attrNameLst>
                                      </p:cBhvr>
                                      <p:tavLst>
                                        <p:tav tm="0">
                                          <p:val>
                                            <p:fltVal val="0"/>
                                          </p:val>
                                        </p:tav>
                                        <p:tav tm="100000">
                                          <p:val>
                                            <p:strVal val="#ppt_w"/>
                                          </p:val>
                                        </p:tav>
                                      </p:tavLst>
                                    </p:anim>
                                    <p:anim calcmode="lin" valueType="num">
                                      <p:cBhvr>
                                        <p:cTn id="82" dur="500" fill="hold"/>
                                        <p:tgtEl>
                                          <p:spTgt spid="39"/>
                                        </p:tgtEl>
                                        <p:attrNameLst>
                                          <p:attrName>ppt_h</p:attrName>
                                        </p:attrNameLst>
                                      </p:cBhvr>
                                      <p:tavLst>
                                        <p:tav tm="0">
                                          <p:val>
                                            <p:fltVal val="0"/>
                                          </p:val>
                                        </p:tav>
                                        <p:tav tm="100000">
                                          <p:val>
                                            <p:strVal val="#ppt_h"/>
                                          </p:val>
                                        </p:tav>
                                      </p:tavLst>
                                    </p:anim>
                                    <p:animEffect transition="in" filter="fade">
                                      <p:cBhvr>
                                        <p:cTn id="83" dur="500"/>
                                        <p:tgtEl>
                                          <p:spTgt spid="39"/>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8" fill="hold" grpId="0" nodeType="click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additive="base">
                                        <p:cTn id="88" dur="500" fill="hold"/>
                                        <p:tgtEl>
                                          <p:spTgt spid="28"/>
                                        </p:tgtEl>
                                        <p:attrNameLst>
                                          <p:attrName>ppt_x</p:attrName>
                                        </p:attrNameLst>
                                      </p:cBhvr>
                                      <p:tavLst>
                                        <p:tav tm="0">
                                          <p:val>
                                            <p:strVal val="0-#ppt_w/2"/>
                                          </p:val>
                                        </p:tav>
                                        <p:tav tm="100000">
                                          <p:val>
                                            <p:strVal val="#ppt_x"/>
                                          </p:val>
                                        </p:tav>
                                      </p:tavLst>
                                    </p:anim>
                                    <p:anim calcmode="lin" valueType="num">
                                      <p:cBhvr additive="base">
                                        <p:cTn id="89" dur="500" fill="hold"/>
                                        <p:tgtEl>
                                          <p:spTgt spid="28"/>
                                        </p:tgtEl>
                                        <p:attrNameLst>
                                          <p:attrName>ppt_y</p:attrName>
                                        </p:attrNameLst>
                                      </p:cBhvr>
                                      <p:tavLst>
                                        <p:tav tm="0">
                                          <p:val>
                                            <p:strVal val="#ppt_y"/>
                                          </p:val>
                                        </p:tav>
                                        <p:tav tm="100000">
                                          <p:val>
                                            <p:strVal val="#ppt_y"/>
                                          </p:val>
                                        </p:tav>
                                      </p:tavLst>
                                    </p:anim>
                                  </p:childTnLst>
                                </p:cTn>
                              </p:par>
                              <p:par>
                                <p:cTn id="90" presetID="2" presetClass="entr" presetSubtype="8" fill="hold" grpId="0"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fill="hold"/>
                                        <p:tgtEl>
                                          <p:spTgt spid="29"/>
                                        </p:tgtEl>
                                        <p:attrNameLst>
                                          <p:attrName>ppt_x</p:attrName>
                                        </p:attrNameLst>
                                      </p:cBhvr>
                                      <p:tavLst>
                                        <p:tav tm="0">
                                          <p:val>
                                            <p:strVal val="0-#ppt_w/2"/>
                                          </p:val>
                                        </p:tav>
                                        <p:tav tm="100000">
                                          <p:val>
                                            <p:strVal val="#ppt_x"/>
                                          </p:val>
                                        </p:tav>
                                      </p:tavLst>
                                    </p:anim>
                                    <p:anim calcmode="lin" valueType="num">
                                      <p:cBhvr additive="base">
                                        <p:cTn id="93" dur="500" fill="hold"/>
                                        <p:tgtEl>
                                          <p:spTgt spid="29"/>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 calcmode="lin" valueType="num">
                                      <p:cBhvr additive="base">
                                        <p:cTn id="96" dur="500" fill="hold"/>
                                        <p:tgtEl>
                                          <p:spTgt spid="30"/>
                                        </p:tgtEl>
                                        <p:attrNameLst>
                                          <p:attrName>ppt_x</p:attrName>
                                        </p:attrNameLst>
                                      </p:cBhvr>
                                      <p:tavLst>
                                        <p:tav tm="0">
                                          <p:val>
                                            <p:strVal val="0-#ppt_w/2"/>
                                          </p:val>
                                        </p:tav>
                                        <p:tav tm="100000">
                                          <p:val>
                                            <p:strVal val="#ppt_x"/>
                                          </p:val>
                                        </p:tav>
                                      </p:tavLst>
                                    </p:anim>
                                    <p:anim calcmode="lin" valueType="num">
                                      <p:cBhvr additive="base">
                                        <p:cTn id="97" dur="500" fill="hold"/>
                                        <p:tgtEl>
                                          <p:spTgt spid="30"/>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31"/>
                                        </p:tgtEl>
                                        <p:attrNameLst>
                                          <p:attrName>style.visibility</p:attrName>
                                        </p:attrNameLst>
                                      </p:cBhvr>
                                      <p:to>
                                        <p:strVal val="visible"/>
                                      </p:to>
                                    </p:set>
                                    <p:anim calcmode="lin" valueType="num">
                                      <p:cBhvr additive="base">
                                        <p:cTn id="100" dur="500" fill="hold"/>
                                        <p:tgtEl>
                                          <p:spTgt spid="31"/>
                                        </p:tgtEl>
                                        <p:attrNameLst>
                                          <p:attrName>ppt_x</p:attrName>
                                        </p:attrNameLst>
                                      </p:cBhvr>
                                      <p:tavLst>
                                        <p:tav tm="0">
                                          <p:val>
                                            <p:strVal val="0-#ppt_w/2"/>
                                          </p:val>
                                        </p:tav>
                                        <p:tav tm="100000">
                                          <p:val>
                                            <p:strVal val="#ppt_x"/>
                                          </p:val>
                                        </p:tav>
                                      </p:tavLst>
                                    </p:anim>
                                    <p:anim calcmode="lin" valueType="num">
                                      <p:cBhvr additive="base">
                                        <p:cTn id="101" dur="500" fill="hold"/>
                                        <p:tgtEl>
                                          <p:spTgt spid="31"/>
                                        </p:tgtEl>
                                        <p:attrNameLst>
                                          <p:attrName>ppt_y</p:attrName>
                                        </p:attrNameLst>
                                      </p:cBhvr>
                                      <p:tavLst>
                                        <p:tav tm="0">
                                          <p:val>
                                            <p:strVal val="#ppt_y"/>
                                          </p:val>
                                        </p:tav>
                                        <p:tav tm="100000">
                                          <p:val>
                                            <p:strVal val="#ppt_y"/>
                                          </p:val>
                                        </p:tav>
                                      </p:tavLst>
                                    </p:anim>
                                  </p:childTnLst>
                                </p:cTn>
                              </p:par>
                              <p:par>
                                <p:cTn id="102" presetID="2" presetClass="entr" presetSubtype="8" fill="hold" grpId="0" nodeType="withEffect">
                                  <p:stCondLst>
                                    <p:cond delay="0"/>
                                  </p:stCondLst>
                                  <p:childTnLst>
                                    <p:set>
                                      <p:cBhvr>
                                        <p:cTn id="103" dur="1" fill="hold">
                                          <p:stCondLst>
                                            <p:cond delay="0"/>
                                          </p:stCondLst>
                                        </p:cTn>
                                        <p:tgtEl>
                                          <p:spTgt spid="32"/>
                                        </p:tgtEl>
                                        <p:attrNameLst>
                                          <p:attrName>style.visibility</p:attrName>
                                        </p:attrNameLst>
                                      </p:cBhvr>
                                      <p:to>
                                        <p:strVal val="visible"/>
                                      </p:to>
                                    </p:set>
                                    <p:anim calcmode="lin" valueType="num">
                                      <p:cBhvr additive="base">
                                        <p:cTn id="104" dur="500" fill="hold"/>
                                        <p:tgtEl>
                                          <p:spTgt spid="32"/>
                                        </p:tgtEl>
                                        <p:attrNameLst>
                                          <p:attrName>ppt_x</p:attrName>
                                        </p:attrNameLst>
                                      </p:cBhvr>
                                      <p:tavLst>
                                        <p:tav tm="0">
                                          <p:val>
                                            <p:strVal val="0-#ppt_w/2"/>
                                          </p:val>
                                        </p:tav>
                                        <p:tav tm="100000">
                                          <p:val>
                                            <p:strVal val="#ppt_x"/>
                                          </p:val>
                                        </p:tav>
                                      </p:tavLst>
                                    </p:anim>
                                    <p:anim calcmode="lin" valueType="num">
                                      <p:cBhvr additive="base">
                                        <p:cTn id="105" dur="500" fill="hold"/>
                                        <p:tgtEl>
                                          <p:spTgt spid="32"/>
                                        </p:tgtEl>
                                        <p:attrNameLst>
                                          <p:attrName>ppt_y</p:attrName>
                                        </p:attrNameLst>
                                      </p:cBhvr>
                                      <p:tavLst>
                                        <p:tav tm="0">
                                          <p:val>
                                            <p:strVal val="#ppt_y"/>
                                          </p:val>
                                        </p:tav>
                                        <p:tav tm="100000">
                                          <p:val>
                                            <p:strVal val="#ppt_y"/>
                                          </p:val>
                                        </p:tav>
                                      </p:tavLst>
                                    </p:anim>
                                  </p:childTnLst>
                                </p:cTn>
                              </p:par>
                              <p:par>
                                <p:cTn id="106" presetID="2" presetClass="entr" presetSubtype="8" fill="hold" grpId="0" nodeType="withEffect">
                                  <p:stCondLst>
                                    <p:cond delay="0"/>
                                  </p:stCondLst>
                                  <p:childTnLst>
                                    <p:set>
                                      <p:cBhvr>
                                        <p:cTn id="107" dur="1" fill="hold">
                                          <p:stCondLst>
                                            <p:cond delay="0"/>
                                          </p:stCondLst>
                                        </p:cTn>
                                        <p:tgtEl>
                                          <p:spTgt spid="33"/>
                                        </p:tgtEl>
                                        <p:attrNameLst>
                                          <p:attrName>style.visibility</p:attrName>
                                        </p:attrNameLst>
                                      </p:cBhvr>
                                      <p:to>
                                        <p:strVal val="visible"/>
                                      </p:to>
                                    </p:set>
                                    <p:anim calcmode="lin" valueType="num">
                                      <p:cBhvr additive="base">
                                        <p:cTn id="108" dur="500" fill="hold"/>
                                        <p:tgtEl>
                                          <p:spTgt spid="33"/>
                                        </p:tgtEl>
                                        <p:attrNameLst>
                                          <p:attrName>ppt_x</p:attrName>
                                        </p:attrNameLst>
                                      </p:cBhvr>
                                      <p:tavLst>
                                        <p:tav tm="0">
                                          <p:val>
                                            <p:strVal val="0-#ppt_w/2"/>
                                          </p:val>
                                        </p:tav>
                                        <p:tav tm="100000">
                                          <p:val>
                                            <p:strVal val="#ppt_x"/>
                                          </p:val>
                                        </p:tav>
                                      </p:tavLst>
                                    </p:anim>
                                    <p:anim calcmode="lin" valueType="num">
                                      <p:cBhvr additive="base">
                                        <p:cTn id="109" dur="500" fill="hold"/>
                                        <p:tgtEl>
                                          <p:spTgt spid="33"/>
                                        </p:tgtEl>
                                        <p:attrNameLst>
                                          <p:attrName>ppt_y</p:attrName>
                                        </p:attrNameLst>
                                      </p:cBhvr>
                                      <p:tavLst>
                                        <p:tav tm="0">
                                          <p:val>
                                            <p:strVal val="#ppt_y"/>
                                          </p:val>
                                        </p:tav>
                                        <p:tav tm="100000">
                                          <p:val>
                                            <p:strVal val="#ppt_y"/>
                                          </p:val>
                                        </p:tav>
                                      </p:tavLst>
                                    </p:anim>
                                  </p:childTnLst>
                                </p:cTn>
                              </p:par>
                              <p:par>
                                <p:cTn id="110" presetID="2" presetClass="entr" presetSubtype="8" fill="hold" grpId="0" nodeType="withEffect">
                                  <p:stCondLst>
                                    <p:cond delay="0"/>
                                  </p:stCondLst>
                                  <p:childTnLst>
                                    <p:set>
                                      <p:cBhvr>
                                        <p:cTn id="111" dur="1" fill="hold">
                                          <p:stCondLst>
                                            <p:cond delay="0"/>
                                          </p:stCondLst>
                                        </p:cTn>
                                        <p:tgtEl>
                                          <p:spTgt spid="34"/>
                                        </p:tgtEl>
                                        <p:attrNameLst>
                                          <p:attrName>style.visibility</p:attrName>
                                        </p:attrNameLst>
                                      </p:cBhvr>
                                      <p:to>
                                        <p:strVal val="visible"/>
                                      </p:to>
                                    </p:set>
                                    <p:anim calcmode="lin" valueType="num">
                                      <p:cBhvr additive="base">
                                        <p:cTn id="112" dur="500" fill="hold"/>
                                        <p:tgtEl>
                                          <p:spTgt spid="34"/>
                                        </p:tgtEl>
                                        <p:attrNameLst>
                                          <p:attrName>ppt_x</p:attrName>
                                        </p:attrNameLst>
                                      </p:cBhvr>
                                      <p:tavLst>
                                        <p:tav tm="0">
                                          <p:val>
                                            <p:strVal val="0-#ppt_w/2"/>
                                          </p:val>
                                        </p:tav>
                                        <p:tav tm="100000">
                                          <p:val>
                                            <p:strVal val="#ppt_x"/>
                                          </p:val>
                                        </p:tav>
                                      </p:tavLst>
                                    </p:anim>
                                    <p:anim calcmode="lin" valueType="num">
                                      <p:cBhvr additive="base">
                                        <p:cTn id="113" dur="500" fill="hold"/>
                                        <p:tgtEl>
                                          <p:spTgt spid="34"/>
                                        </p:tgtEl>
                                        <p:attrNameLst>
                                          <p:attrName>ppt_y</p:attrName>
                                        </p:attrNameLst>
                                      </p:cBhvr>
                                      <p:tavLst>
                                        <p:tav tm="0">
                                          <p:val>
                                            <p:strVal val="#ppt_y"/>
                                          </p:val>
                                        </p:tav>
                                        <p:tav tm="100000">
                                          <p:val>
                                            <p:strVal val="#ppt_y"/>
                                          </p:val>
                                        </p:tav>
                                      </p:tavLst>
                                    </p:anim>
                                  </p:childTnLst>
                                </p:cTn>
                              </p:par>
                              <p:par>
                                <p:cTn id="114" presetID="2" presetClass="entr" presetSubtype="8" fill="hold" grpId="0" nodeType="withEffect">
                                  <p:stCondLst>
                                    <p:cond delay="0"/>
                                  </p:stCondLst>
                                  <p:childTnLst>
                                    <p:set>
                                      <p:cBhvr>
                                        <p:cTn id="115" dur="1" fill="hold">
                                          <p:stCondLst>
                                            <p:cond delay="0"/>
                                          </p:stCondLst>
                                        </p:cTn>
                                        <p:tgtEl>
                                          <p:spTgt spid="35"/>
                                        </p:tgtEl>
                                        <p:attrNameLst>
                                          <p:attrName>style.visibility</p:attrName>
                                        </p:attrNameLst>
                                      </p:cBhvr>
                                      <p:to>
                                        <p:strVal val="visible"/>
                                      </p:to>
                                    </p:set>
                                    <p:anim calcmode="lin" valueType="num">
                                      <p:cBhvr additive="base">
                                        <p:cTn id="116" dur="500" fill="hold"/>
                                        <p:tgtEl>
                                          <p:spTgt spid="35"/>
                                        </p:tgtEl>
                                        <p:attrNameLst>
                                          <p:attrName>ppt_x</p:attrName>
                                        </p:attrNameLst>
                                      </p:cBhvr>
                                      <p:tavLst>
                                        <p:tav tm="0">
                                          <p:val>
                                            <p:strVal val="0-#ppt_w/2"/>
                                          </p:val>
                                        </p:tav>
                                        <p:tav tm="100000">
                                          <p:val>
                                            <p:strVal val="#ppt_x"/>
                                          </p:val>
                                        </p:tav>
                                      </p:tavLst>
                                    </p:anim>
                                    <p:anim calcmode="lin" valueType="num">
                                      <p:cBhvr additive="base">
                                        <p:cTn id="11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工作完成情况</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sp>
        <p:nvSpPr>
          <p:cNvPr id="40" name="椭圆 39"/>
          <p:cNvSpPr/>
          <p:nvPr/>
        </p:nvSpPr>
        <p:spPr>
          <a:xfrm>
            <a:off x="1559673" y="1337086"/>
            <a:ext cx="3244175" cy="3244173"/>
          </a:xfrm>
          <a:prstGeom prst="ellipse">
            <a:avLst/>
          </a:prstGeom>
          <a:blipFill dpi="0" rotWithShape="1">
            <a:blip r:embed="rId2"/>
            <a:srcRect/>
            <a:stretch>
              <a:fillRect/>
            </a:stretch>
          </a:blipFill>
          <a:ln w="25400" cap="flat" cmpd="sng" algn="ctr">
            <a:solidFill>
              <a:sysClr val="window" lastClr="FFFFFF">
                <a:lumMod val="95000"/>
              </a:sys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ysClr val="window" lastClr="FFFFFF"/>
              </a:solidFill>
              <a:effectLst/>
              <a:uLnTx/>
              <a:uFillTx/>
            </a:endParaRPr>
          </a:p>
        </p:txBody>
      </p:sp>
      <p:sp>
        <p:nvSpPr>
          <p:cNvPr id="41" name="椭圆 40"/>
          <p:cNvSpPr/>
          <p:nvPr/>
        </p:nvSpPr>
        <p:spPr>
          <a:xfrm>
            <a:off x="1083920" y="3925079"/>
            <a:ext cx="2687517" cy="2687517"/>
          </a:xfrm>
          <a:prstGeom prst="ellipse">
            <a:avLst/>
          </a:prstGeom>
          <a:blipFill dpi="0" rotWithShape="1">
            <a:blip r:embed="rId3"/>
            <a:srcRect/>
            <a:stretch>
              <a:fillRect/>
            </a:stretch>
          </a:blipFill>
          <a:ln w="25400" cap="flat" cmpd="sng" algn="ctr">
            <a:solidFill>
              <a:sysClr val="window" lastClr="FFFFFF">
                <a:lumMod val="95000"/>
              </a:sys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ysClr val="window" lastClr="FFFFFF"/>
              </a:solidFill>
              <a:effectLst/>
              <a:uLnTx/>
              <a:uFillTx/>
            </a:endParaRPr>
          </a:p>
        </p:txBody>
      </p:sp>
      <p:grpSp>
        <p:nvGrpSpPr>
          <p:cNvPr id="42" name="组合 41"/>
          <p:cNvGrpSpPr/>
          <p:nvPr/>
        </p:nvGrpSpPr>
        <p:grpSpPr>
          <a:xfrm>
            <a:off x="5788443" y="1495484"/>
            <a:ext cx="5000220" cy="5125233"/>
            <a:chOff x="4139952" y="1032082"/>
            <a:chExt cx="3750165" cy="3305689"/>
          </a:xfrm>
        </p:grpSpPr>
        <p:sp>
          <p:nvSpPr>
            <p:cNvPr id="43" name="TextBox 15"/>
            <p:cNvSpPr txBox="1"/>
            <p:nvPr/>
          </p:nvSpPr>
          <p:spPr>
            <a:xfrm>
              <a:off x="4139952" y="1032082"/>
              <a:ext cx="3750165" cy="596257"/>
            </a:xfrm>
            <a:prstGeom prst="rect">
              <a:avLst/>
            </a:prstGeom>
            <a:noFill/>
          </p:spPr>
          <p:txBody>
            <a:bodyPr vert="horz" wrap="none" rtlCol="0">
              <a:noAutofit/>
            </a:bodyPr>
            <a:lstStyle/>
            <a:p>
              <a:pPr algn="ctr" defTabSz="1219200"/>
              <a:r>
                <a:rPr lang="zh-CN" altLang="en-US" sz="4800" b="1" spc="400">
                  <a:solidFill>
                    <a:srgbClr val="60745A"/>
                  </a:solidFill>
                  <a:latin typeface="南宋书局体" panose="02000000000000000000" pitchFamily="2" charset="-122"/>
                  <a:ea typeface="南宋书局体" panose="02000000000000000000" pitchFamily="2" charset="-122"/>
                </a:rPr>
                <a:t>添加文本标题</a:t>
              </a:r>
              <a:endParaRPr lang="zh-CN" altLang="en-US" sz="4800" b="1" spc="400" dirty="0">
                <a:solidFill>
                  <a:srgbClr val="60745A"/>
                </a:solidFill>
                <a:latin typeface="南宋书局体" panose="02000000000000000000" pitchFamily="2" charset="-122"/>
                <a:ea typeface="南宋书局体" panose="02000000000000000000" pitchFamily="2" charset="-122"/>
              </a:endParaRPr>
            </a:p>
          </p:txBody>
        </p:sp>
        <p:sp>
          <p:nvSpPr>
            <p:cNvPr id="44" name="矩形 43"/>
            <p:cNvSpPr/>
            <p:nvPr/>
          </p:nvSpPr>
          <p:spPr>
            <a:xfrm>
              <a:off x="4176306" y="1648257"/>
              <a:ext cx="3713811" cy="2689514"/>
            </a:xfrm>
            <a:prstGeom prst="rect">
              <a:avLst/>
            </a:prstGeom>
          </p:spPr>
          <p:txBody>
            <a:bodyPr vert="horz">
              <a:noAutofit/>
            </a:bodyPr>
            <a:lstStyle/>
            <a:p>
              <a:pPr defTabSz="1219200">
                <a:lnSpc>
                  <a:spcPct val="150000"/>
                </a:lnSpc>
                <a:spcBef>
                  <a:spcPts val="800"/>
                </a:spcBef>
                <a:spcAft>
                  <a:spcPts val="800"/>
                </a:spcAft>
              </a:pPr>
              <a:r>
                <a:rPr lang="zh-CN" altLang="en-US" sz="1865" kern="100">
                  <a:solidFill>
                    <a:prstClr val="black">
                      <a:lumMod val="65000"/>
                      <a:lumOff val="35000"/>
                    </a:prstClr>
                  </a:solidFill>
                  <a:latin typeface="方正隶变_GBK" panose="03000509000000000000" pitchFamily="65" charset="-122"/>
                  <a:ea typeface="方正隶变_GBK" panose="03000509000000000000" pitchFamily="65" charset="-122"/>
                </a:rPr>
                <a:t>根据统计分析，一页</a:t>
              </a:r>
              <a:r>
                <a:rPr lang="en-US" altLang="zh-CN" sz="1865" kern="100">
                  <a:solidFill>
                    <a:prstClr val="black">
                      <a:lumMod val="65000"/>
                      <a:lumOff val="35000"/>
                    </a:prstClr>
                  </a:solidFill>
                  <a:latin typeface="方正隶变_GBK" panose="03000509000000000000" pitchFamily="65" charset="-122"/>
                  <a:ea typeface="方正隶变_GBK" panose="03000509000000000000" pitchFamily="65" charset="-122"/>
                </a:rPr>
                <a:t>PPT</a:t>
              </a:r>
              <a:r>
                <a:rPr lang="zh-CN" altLang="en-US" sz="1865" kern="100">
                  <a:solidFill>
                    <a:prstClr val="black">
                      <a:lumMod val="65000"/>
                      <a:lumOff val="35000"/>
                    </a:prstClr>
                  </a:solidFill>
                  <a:latin typeface="方正隶变_GBK" panose="03000509000000000000" pitchFamily="65" charset="-122"/>
                  <a:ea typeface="方正隶变_GBK" panose="03000509000000000000" pitchFamily="65" charset="-122"/>
                </a:rPr>
                <a:t>中的文字控制在</a:t>
              </a:r>
              <a:r>
                <a:rPr lang="en-US" altLang="zh-CN" sz="1865" kern="100">
                  <a:solidFill>
                    <a:prstClr val="black">
                      <a:lumMod val="65000"/>
                      <a:lumOff val="35000"/>
                    </a:prstClr>
                  </a:solidFill>
                  <a:latin typeface="方正隶变_GBK" panose="03000509000000000000" pitchFamily="65" charset="-122"/>
                  <a:ea typeface="方正隶变_GBK" panose="03000509000000000000" pitchFamily="65" charset="-122"/>
                </a:rPr>
                <a:t>200</a:t>
              </a:r>
              <a:r>
                <a:rPr lang="zh-CN" altLang="en-US" sz="1865" kern="100">
                  <a:solidFill>
                    <a:prstClr val="black">
                      <a:lumMod val="65000"/>
                      <a:lumOff val="35000"/>
                    </a:prstClr>
                  </a:solidFill>
                  <a:latin typeface="方正隶变_GBK" panose="03000509000000000000" pitchFamily="65" charset="-122"/>
                  <a:ea typeface="方正隶变_GBK" panose="03000509000000000000" pitchFamily="65" charset="-122"/>
                </a:rPr>
                <a:t>字以内内达到很好的演讲效果根据统计分析，一页</a:t>
              </a:r>
              <a:r>
                <a:rPr lang="en-US" altLang="zh-CN" sz="1865" kern="100">
                  <a:solidFill>
                    <a:prstClr val="black">
                      <a:lumMod val="65000"/>
                      <a:lumOff val="35000"/>
                    </a:prstClr>
                  </a:solidFill>
                  <a:latin typeface="方正隶变_GBK" panose="03000509000000000000" pitchFamily="65" charset="-122"/>
                  <a:ea typeface="方正隶变_GBK" panose="03000509000000000000" pitchFamily="65" charset="-122"/>
                </a:rPr>
                <a:t>PPT</a:t>
              </a:r>
              <a:r>
                <a:rPr lang="zh-CN" altLang="en-US" sz="1865" kern="100">
                  <a:solidFill>
                    <a:prstClr val="black">
                      <a:lumMod val="65000"/>
                      <a:lumOff val="35000"/>
                    </a:prstClr>
                  </a:solidFill>
                  <a:latin typeface="方正隶变_GBK" panose="03000509000000000000" pitchFamily="65" charset="-122"/>
                  <a:ea typeface="方正隶变_GBK" panose="03000509000000000000" pitchFamily="65" charset="-122"/>
                </a:rPr>
                <a:t>中的文字控制在</a:t>
              </a:r>
              <a:r>
                <a:rPr lang="en-US" altLang="zh-CN" sz="1865" kern="100">
                  <a:solidFill>
                    <a:prstClr val="black">
                      <a:lumMod val="65000"/>
                      <a:lumOff val="35000"/>
                    </a:prstClr>
                  </a:solidFill>
                  <a:latin typeface="方正隶变_GBK" panose="03000509000000000000" pitchFamily="65" charset="-122"/>
                  <a:ea typeface="方正隶变_GBK" panose="03000509000000000000" pitchFamily="65" charset="-122"/>
                </a:rPr>
                <a:t>200</a:t>
              </a:r>
              <a:r>
                <a:rPr lang="zh-CN" altLang="en-US" sz="1865" kern="100">
                  <a:solidFill>
                    <a:prstClr val="black">
                      <a:lumMod val="65000"/>
                      <a:lumOff val="35000"/>
                    </a:prstClr>
                  </a:solidFill>
                  <a:latin typeface="方正隶变_GBK" panose="03000509000000000000" pitchFamily="65" charset="-122"/>
                  <a:ea typeface="方正隶变_GBK" panose="03000509000000000000" pitchFamily="65" charset="-122"/>
                </a:rPr>
                <a:t>字以内内达到很好的演讲效果根据统计分析，一页</a:t>
              </a:r>
              <a:r>
                <a:rPr lang="en-US" altLang="zh-CN" sz="1865" kern="100">
                  <a:solidFill>
                    <a:prstClr val="black">
                      <a:lumMod val="65000"/>
                      <a:lumOff val="35000"/>
                    </a:prstClr>
                  </a:solidFill>
                  <a:latin typeface="方正隶变_GBK" panose="03000509000000000000" pitchFamily="65" charset="-122"/>
                  <a:ea typeface="方正隶变_GBK" panose="03000509000000000000" pitchFamily="65" charset="-122"/>
                </a:rPr>
                <a:t>PPT</a:t>
              </a:r>
              <a:r>
                <a:rPr lang="zh-CN" altLang="en-US" sz="1865" kern="100">
                  <a:solidFill>
                    <a:prstClr val="black">
                      <a:lumMod val="65000"/>
                      <a:lumOff val="35000"/>
                    </a:prstClr>
                  </a:solidFill>
                  <a:latin typeface="方正隶变_GBK" panose="03000509000000000000" pitchFamily="65" charset="-122"/>
                  <a:ea typeface="方正隶变_GBK" panose="03000509000000000000" pitchFamily="65" charset="-122"/>
                </a:rPr>
                <a:t>中的文字控制在</a:t>
              </a:r>
              <a:r>
                <a:rPr lang="en-US" altLang="zh-CN" sz="1865" kern="100">
                  <a:solidFill>
                    <a:prstClr val="black">
                      <a:lumMod val="65000"/>
                      <a:lumOff val="35000"/>
                    </a:prstClr>
                  </a:solidFill>
                  <a:latin typeface="方正隶变_GBK" panose="03000509000000000000" pitchFamily="65" charset="-122"/>
                  <a:ea typeface="方正隶变_GBK" panose="03000509000000000000" pitchFamily="65" charset="-122"/>
                </a:rPr>
                <a:t>200</a:t>
              </a:r>
              <a:r>
                <a:rPr lang="zh-CN" altLang="en-US" sz="1865" kern="100">
                  <a:solidFill>
                    <a:prstClr val="black">
                      <a:lumMod val="65000"/>
                      <a:lumOff val="35000"/>
                    </a:prstClr>
                  </a:solidFill>
                  <a:latin typeface="方正隶变_GBK" panose="03000509000000000000" pitchFamily="65" charset="-122"/>
                  <a:ea typeface="方正隶变_GBK" panose="03000509000000000000" pitchFamily="65" charset="-122"/>
                </a:rPr>
                <a:t>字以内内达到很好的演讲效果根据统计分析，一页</a:t>
              </a:r>
              <a:r>
                <a:rPr lang="en-US" altLang="zh-CN" sz="1865" kern="100">
                  <a:solidFill>
                    <a:prstClr val="black">
                      <a:lumMod val="65000"/>
                      <a:lumOff val="35000"/>
                    </a:prstClr>
                  </a:solidFill>
                  <a:latin typeface="方正隶变_GBK" panose="03000509000000000000" pitchFamily="65" charset="-122"/>
                  <a:ea typeface="方正隶变_GBK" panose="03000509000000000000" pitchFamily="65" charset="-122"/>
                </a:rPr>
                <a:t>PPT</a:t>
              </a:r>
              <a:r>
                <a:rPr lang="zh-CN" altLang="en-US" sz="1865" kern="100">
                  <a:solidFill>
                    <a:prstClr val="black">
                      <a:lumMod val="65000"/>
                      <a:lumOff val="35000"/>
                    </a:prstClr>
                  </a:solidFill>
                  <a:latin typeface="方正隶变_GBK" panose="03000509000000000000" pitchFamily="65" charset="-122"/>
                  <a:ea typeface="方正隶变_GBK" panose="03000509000000000000" pitchFamily="65" charset="-122"/>
                </a:rPr>
                <a:t>中的文字控制在</a:t>
              </a:r>
              <a:r>
                <a:rPr lang="en-US" altLang="zh-CN" sz="1865" kern="100">
                  <a:solidFill>
                    <a:prstClr val="black">
                      <a:lumMod val="65000"/>
                      <a:lumOff val="35000"/>
                    </a:prstClr>
                  </a:solidFill>
                  <a:latin typeface="方正隶变_GBK" panose="03000509000000000000" pitchFamily="65" charset="-122"/>
                  <a:ea typeface="方正隶变_GBK" panose="03000509000000000000" pitchFamily="65" charset="-122"/>
                </a:rPr>
                <a:t>200</a:t>
              </a:r>
              <a:r>
                <a:rPr lang="zh-CN" altLang="en-US" sz="1865" kern="100">
                  <a:solidFill>
                    <a:prstClr val="black">
                      <a:lumMod val="65000"/>
                      <a:lumOff val="35000"/>
                    </a:prstClr>
                  </a:solidFill>
                  <a:latin typeface="方正隶变_GBK" panose="03000509000000000000" pitchFamily="65" charset="-122"/>
                  <a:ea typeface="方正隶变_GBK" panose="03000509000000000000" pitchFamily="65" charset="-122"/>
                </a:rPr>
                <a:t>字以内内达到很好的演讲效果根据统计分析，一页</a:t>
              </a:r>
              <a:r>
                <a:rPr lang="en-US" altLang="zh-CN" sz="1865" kern="100">
                  <a:solidFill>
                    <a:prstClr val="black">
                      <a:lumMod val="65000"/>
                      <a:lumOff val="35000"/>
                    </a:prstClr>
                  </a:solidFill>
                  <a:latin typeface="方正隶变_GBK" panose="03000509000000000000" pitchFamily="65" charset="-122"/>
                  <a:ea typeface="方正隶变_GBK" panose="03000509000000000000" pitchFamily="65" charset="-122"/>
                </a:rPr>
                <a:t>PPT</a:t>
              </a:r>
              <a:r>
                <a:rPr lang="zh-CN" altLang="en-US" sz="1865" kern="100">
                  <a:solidFill>
                    <a:prstClr val="black">
                      <a:lumMod val="65000"/>
                      <a:lumOff val="35000"/>
                    </a:prstClr>
                  </a:solidFill>
                  <a:latin typeface="方正隶变_GBK" panose="03000509000000000000" pitchFamily="65" charset="-122"/>
                  <a:ea typeface="方正隶变_GBK" panose="03000509000000000000" pitchFamily="65" charset="-122"/>
                </a:rPr>
                <a:t>中的文字控制在</a:t>
              </a:r>
              <a:r>
                <a:rPr lang="en-US" altLang="zh-CN" sz="1865" kern="100">
                  <a:solidFill>
                    <a:prstClr val="black">
                      <a:lumMod val="65000"/>
                      <a:lumOff val="35000"/>
                    </a:prstClr>
                  </a:solidFill>
                  <a:latin typeface="方正隶变_GBK" panose="03000509000000000000" pitchFamily="65" charset="-122"/>
                  <a:ea typeface="方正隶变_GBK" panose="03000509000000000000" pitchFamily="65" charset="-122"/>
                </a:rPr>
                <a:t>200</a:t>
              </a:r>
              <a:r>
                <a:rPr lang="zh-CN" altLang="en-US" sz="1865" kern="100">
                  <a:solidFill>
                    <a:prstClr val="black">
                      <a:lumMod val="65000"/>
                      <a:lumOff val="35000"/>
                    </a:prstClr>
                  </a:solidFill>
                  <a:latin typeface="方正隶变_GBK" panose="03000509000000000000" pitchFamily="65" charset="-122"/>
                  <a:ea typeface="方正隶变_GBK" panose="03000509000000000000" pitchFamily="65" charset="-122"/>
                </a:rPr>
                <a:t>字以内内达到很好的演讲效果根据统计分析</a:t>
              </a:r>
              <a:r>
                <a:rPr lang="en-US" altLang="zh-CN" sz="1865" kern="100">
                  <a:solidFill>
                    <a:prstClr val="black">
                      <a:lumMod val="65000"/>
                      <a:lumOff val="35000"/>
                    </a:prstClr>
                  </a:solidFill>
                  <a:latin typeface="方正隶变_GBK" panose="03000509000000000000" pitchFamily="65" charset="-122"/>
                  <a:ea typeface="方正隶变_GBK" panose="03000509000000000000" pitchFamily="65" charset="-122"/>
                </a:rPr>
                <a:t>.</a:t>
              </a:r>
              <a:endParaRPr lang="zh-CN" altLang="en-US" sz="1865" kern="100">
                <a:solidFill>
                  <a:prstClr val="black">
                    <a:lumMod val="65000"/>
                    <a:lumOff val="35000"/>
                  </a:prstClr>
                </a:solidFill>
                <a:latin typeface="方正隶变_GBK" panose="03000509000000000000" pitchFamily="65" charset="-122"/>
                <a:ea typeface="方正隶变_GBK"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30"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800" decel="100000"/>
                                        <p:tgtEl>
                                          <p:spTgt spid="40"/>
                                        </p:tgtEl>
                                      </p:cBhvr>
                                    </p:animEffect>
                                    <p:anim calcmode="lin" valueType="num">
                                      <p:cBhvr>
                                        <p:cTn id="12" dur="800" decel="100000" fill="hold"/>
                                        <p:tgtEl>
                                          <p:spTgt spid="40"/>
                                        </p:tgtEl>
                                        <p:attrNameLst>
                                          <p:attrName>style.rotation</p:attrName>
                                        </p:attrNameLst>
                                      </p:cBhvr>
                                      <p:tavLst>
                                        <p:tav tm="0">
                                          <p:val>
                                            <p:fltVal val="-90"/>
                                          </p:val>
                                        </p:tav>
                                        <p:tav tm="100000">
                                          <p:val>
                                            <p:fltVal val="0"/>
                                          </p:val>
                                        </p:tav>
                                      </p:tavLst>
                                    </p:anim>
                                    <p:anim calcmode="lin" valueType="num">
                                      <p:cBhvr>
                                        <p:cTn id="13" dur="800" decel="100000" fill="hold"/>
                                        <p:tgtEl>
                                          <p:spTgt spid="40"/>
                                        </p:tgtEl>
                                        <p:attrNameLst>
                                          <p:attrName>ppt_x</p:attrName>
                                        </p:attrNameLst>
                                      </p:cBhvr>
                                      <p:tavLst>
                                        <p:tav tm="0">
                                          <p:val>
                                            <p:strVal val="#ppt_x+0.4"/>
                                          </p:val>
                                        </p:tav>
                                        <p:tav tm="100000">
                                          <p:val>
                                            <p:strVal val="#ppt_x-0.05"/>
                                          </p:val>
                                        </p:tav>
                                      </p:tavLst>
                                    </p:anim>
                                    <p:anim calcmode="lin" valueType="num">
                                      <p:cBhvr>
                                        <p:cTn id="14" dur="800" decel="100000" fill="hold"/>
                                        <p:tgtEl>
                                          <p:spTgt spid="40"/>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40"/>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40"/>
                                        </p:tgtEl>
                                        <p:attrNameLst>
                                          <p:attrName>ppt_y</p:attrName>
                                        </p:attrNameLst>
                                      </p:cBhvr>
                                      <p:tavLst>
                                        <p:tav tm="0">
                                          <p:val>
                                            <p:strVal val="#ppt_y+0.1"/>
                                          </p:val>
                                        </p:tav>
                                        <p:tav tm="100000">
                                          <p:val>
                                            <p:strVal val="#ppt_y"/>
                                          </p:val>
                                        </p:tav>
                                      </p:tavLst>
                                    </p:anim>
                                  </p:childTnLst>
                                </p:cTn>
                              </p:par>
                            </p:childTnLst>
                          </p:cTn>
                        </p:par>
                        <p:par>
                          <p:cTn id="17" fill="hold">
                            <p:stCondLst>
                              <p:cond delay="1500"/>
                            </p:stCondLst>
                            <p:childTnLst>
                              <p:par>
                                <p:cTn id="18" presetID="30" presetClass="entr" presetSubtype="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800" decel="100000"/>
                                        <p:tgtEl>
                                          <p:spTgt spid="41"/>
                                        </p:tgtEl>
                                      </p:cBhvr>
                                    </p:animEffect>
                                    <p:anim calcmode="lin" valueType="num">
                                      <p:cBhvr>
                                        <p:cTn id="21" dur="800" decel="100000" fill="hold"/>
                                        <p:tgtEl>
                                          <p:spTgt spid="41"/>
                                        </p:tgtEl>
                                        <p:attrNameLst>
                                          <p:attrName>style.rotation</p:attrName>
                                        </p:attrNameLst>
                                      </p:cBhvr>
                                      <p:tavLst>
                                        <p:tav tm="0">
                                          <p:val>
                                            <p:fltVal val="-90"/>
                                          </p:val>
                                        </p:tav>
                                        <p:tav tm="100000">
                                          <p:val>
                                            <p:fltVal val="0"/>
                                          </p:val>
                                        </p:tav>
                                      </p:tavLst>
                                    </p:anim>
                                    <p:anim calcmode="lin" valueType="num">
                                      <p:cBhvr>
                                        <p:cTn id="22" dur="800" decel="100000" fill="hold"/>
                                        <p:tgtEl>
                                          <p:spTgt spid="41"/>
                                        </p:tgtEl>
                                        <p:attrNameLst>
                                          <p:attrName>ppt_x</p:attrName>
                                        </p:attrNameLst>
                                      </p:cBhvr>
                                      <p:tavLst>
                                        <p:tav tm="0">
                                          <p:val>
                                            <p:strVal val="#ppt_x+0.4"/>
                                          </p:val>
                                        </p:tav>
                                        <p:tav tm="100000">
                                          <p:val>
                                            <p:strVal val="#ppt_x-0.05"/>
                                          </p:val>
                                        </p:tav>
                                      </p:tavLst>
                                    </p:anim>
                                    <p:anim calcmode="lin" valueType="num">
                                      <p:cBhvr>
                                        <p:cTn id="23" dur="800" decel="100000" fill="hold"/>
                                        <p:tgtEl>
                                          <p:spTgt spid="41"/>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41"/>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41"/>
                                        </p:tgtEl>
                                        <p:attrNameLst>
                                          <p:attrName>ppt_y</p:attrName>
                                        </p:attrNameLst>
                                      </p:cBhvr>
                                      <p:tavLst>
                                        <p:tav tm="0">
                                          <p:val>
                                            <p:strVal val="#ppt_y+0.1"/>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wipe(up)">
                                      <p:cBhvr>
                                        <p:cTn id="29"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075289">
            <a:off x="2433193" y="1968399"/>
            <a:ext cx="2913606" cy="1897755"/>
          </a:xfrm>
          <a:prstGeom prst="rect">
            <a:avLst/>
          </a:prstGeom>
        </p:spPr>
      </p:pic>
      <p:sp>
        <p:nvSpPr>
          <p:cNvPr id="7" name="文本框 6"/>
          <p:cNvSpPr txBox="1"/>
          <p:nvPr/>
        </p:nvSpPr>
        <p:spPr>
          <a:xfrm>
            <a:off x="3134541" y="2366834"/>
            <a:ext cx="2578186" cy="461665"/>
          </a:xfrm>
          <a:prstGeom prst="rect">
            <a:avLst/>
          </a:prstGeom>
          <a:noFill/>
        </p:spPr>
        <p:txBody>
          <a:bodyPr wrap="square" rtlCol="0">
            <a:spAutoFit/>
          </a:bodyPr>
          <a:lstStyle/>
          <a:p>
            <a:r>
              <a:rPr lang="en-US" altLang="zh-CN" sz="2400" smtClean="0">
                <a:solidFill>
                  <a:srgbClr val="60745A"/>
                </a:solidFill>
                <a:latin typeface="南宋书局体" panose="02000000000000000000" pitchFamily="2" charset="-122"/>
                <a:ea typeface="南宋书局体" panose="02000000000000000000" pitchFamily="2" charset="-122"/>
              </a:rPr>
              <a:t>01 </a:t>
            </a:r>
            <a:r>
              <a:rPr lang="zh-CN" altLang="en-US" sz="2400" smtClean="0">
                <a:solidFill>
                  <a:srgbClr val="60745A"/>
                </a:solidFill>
                <a:latin typeface="南宋书局体" panose="02000000000000000000" pitchFamily="2" charset="-122"/>
                <a:ea typeface="南宋书局体" panose="02000000000000000000" pitchFamily="2" charset="-122"/>
              </a:rPr>
              <a:t>年度工作概述</a:t>
            </a:r>
            <a:endParaRPr lang="zh-CN" altLang="en-US" sz="2400">
              <a:solidFill>
                <a:srgbClr val="60745A"/>
              </a:solidFill>
              <a:latin typeface="南宋书局体" panose="02000000000000000000" pitchFamily="2" charset="-122"/>
              <a:ea typeface="南宋书局体" panose="02000000000000000000"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75289">
            <a:off x="3619500" y="4315729"/>
            <a:ext cx="2907393" cy="1893708"/>
          </a:xfrm>
          <a:prstGeom prst="rect">
            <a:avLst/>
          </a:prstGeom>
        </p:spPr>
      </p:pic>
      <p:sp>
        <p:nvSpPr>
          <p:cNvPr id="9" name="文本框 8"/>
          <p:cNvSpPr txBox="1"/>
          <p:nvPr/>
        </p:nvSpPr>
        <p:spPr>
          <a:xfrm>
            <a:off x="4382751" y="4678063"/>
            <a:ext cx="2578186" cy="461665"/>
          </a:xfrm>
          <a:prstGeom prst="rect">
            <a:avLst/>
          </a:prstGeom>
          <a:noFill/>
        </p:spPr>
        <p:txBody>
          <a:bodyPr wrap="square" rtlCol="0">
            <a:spAutoFit/>
          </a:bodyPr>
          <a:lstStyle/>
          <a:p>
            <a:r>
              <a:rPr lang="en-US" altLang="zh-CN" sz="2400" smtClean="0">
                <a:solidFill>
                  <a:srgbClr val="60745A"/>
                </a:solidFill>
                <a:latin typeface="南宋书局体" panose="02000000000000000000" pitchFamily="2" charset="-122"/>
                <a:ea typeface="南宋书局体" panose="02000000000000000000" pitchFamily="2" charset="-122"/>
              </a:rPr>
              <a:t>02 </a:t>
            </a:r>
            <a:r>
              <a:rPr lang="zh-CN" altLang="en-US" sz="2400" smtClean="0">
                <a:solidFill>
                  <a:srgbClr val="60745A"/>
                </a:solidFill>
                <a:latin typeface="南宋书局体" panose="02000000000000000000" pitchFamily="2" charset="-122"/>
                <a:ea typeface="南宋书局体" panose="02000000000000000000" pitchFamily="2" charset="-122"/>
              </a:rPr>
              <a:t>工作完成情况</a:t>
            </a:r>
            <a:endParaRPr lang="zh-CN" altLang="en-US" sz="2400">
              <a:solidFill>
                <a:srgbClr val="60745A"/>
              </a:solidFill>
              <a:latin typeface="南宋书局体" panose="02000000000000000000" pitchFamily="2" charset="-122"/>
              <a:ea typeface="南宋书局体" panose="02000000000000000000" pitchFamily="2"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75289">
            <a:off x="6143631" y="1320368"/>
            <a:ext cx="2614325" cy="1702820"/>
          </a:xfrm>
          <a:prstGeom prst="rect">
            <a:avLst/>
          </a:prstGeom>
        </p:spPr>
      </p:pic>
      <p:sp>
        <p:nvSpPr>
          <p:cNvPr id="11" name="文本框 10"/>
          <p:cNvSpPr txBox="1"/>
          <p:nvPr/>
        </p:nvSpPr>
        <p:spPr>
          <a:xfrm>
            <a:off x="6594851" y="1615719"/>
            <a:ext cx="2578186" cy="461665"/>
          </a:xfrm>
          <a:prstGeom prst="rect">
            <a:avLst/>
          </a:prstGeom>
          <a:noFill/>
        </p:spPr>
        <p:txBody>
          <a:bodyPr wrap="square" rtlCol="0">
            <a:spAutoFit/>
          </a:bodyPr>
          <a:lstStyle/>
          <a:p>
            <a:r>
              <a:rPr lang="en-US" altLang="zh-CN" sz="2400" smtClean="0">
                <a:solidFill>
                  <a:srgbClr val="60745A"/>
                </a:solidFill>
                <a:latin typeface="南宋书局体" panose="02000000000000000000" pitchFamily="2" charset="-122"/>
                <a:ea typeface="南宋书局体" panose="02000000000000000000" pitchFamily="2" charset="-122"/>
              </a:rPr>
              <a:t>03 </a:t>
            </a:r>
            <a:r>
              <a:rPr lang="zh-CN" altLang="en-US" sz="2400" smtClean="0">
                <a:solidFill>
                  <a:srgbClr val="60745A"/>
                </a:solidFill>
                <a:latin typeface="南宋书局体" panose="02000000000000000000" pitchFamily="2" charset="-122"/>
                <a:ea typeface="南宋书局体" panose="02000000000000000000" pitchFamily="2" charset="-122"/>
              </a:rPr>
              <a:t>工作不足之处</a:t>
            </a:r>
            <a:endParaRPr lang="zh-CN" altLang="en-US" sz="2400">
              <a:solidFill>
                <a:srgbClr val="60745A"/>
              </a:solidFill>
              <a:latin typeface="南宋书局体" panose="02000000000000000000" pitchFamily="2" charset="-122"/>
              <a:ea typeface="南宋书局体" panose="02000000000000000000" pitchFamily="2" charset="-122"/>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75289">
            <a:off x="7258448" y="3437698"/>
            <a:ext cx="2852439" cy="1857914"/>
          </a:xfrm>
          <a:prstGeom prst="rect">
            <a:avLst/>
          </a:prstGeom>
        </p:spPr>
      </p:pic>
      <p:sp>
        <p:nvSpPr>
          <p:cNvPr id="13" name="文本框 12"/>
          <p:cNvSpPr txBox="1"/>
          <p:nvPr/>
        </p:nvSpPr>
        <p:spPr>
          <a:xfrm>
            <a:off x="7775951" y="3806727"/>
            <a:ext cx="2578186" cy="461665"/>
          </a:xfrm>
          <a:prstGeom prst="rect">
            <a:avLst/>
          </a:prstGeom>
          <a:noFill/>
        </p:spPr>
        <p:txBody>
          <a:bodyPr wrap="square" rtlCol="0">
            <a:spAutoFit/>
          </a:bodyPr>
          <a:lstStyle/>
          <a:p>
            <a:r>
              <a:rPr lang="en-US" altLang="zh-CN" sz="2400" smtClean="0">
                <a:solidFill>
                  <a:srgbClr val="60745A"/>
                </a:solidFill>
                <a:latin typeface="南宋书局体" panose="02000000000000000000" pitchFamily="2" charset="-122"/>
                <a:ea typeface="南宋书局体" panose="02000000000000000000" pitchFamily="2" charset="-122"/>
              </a:rPr>
              <a:t>04 </a:t>
            </a:r>
            <a:r>
              <a:rPr lang="zh-CN" altLang="en-US" sz="2400" smtClean="0">
                <a:solidFill>
                  <a:srgbClr val="60745A"/>
                </a:solidFill>
                <a:latin typeface="南宋书局体" panose="02000000000000000000" pitchFamily="2" charset="-122"/>
                <a:ea typeface="南宋书局体" panose="02000000000000000000" pitchFamily="2" charset="-122"/>
              </a:rPr>
              <a:t>明年工作计划</a:t>
            </a:r>
            <a:endParaRPr lang="zh-CN" altLang="en-US" sz="2400">
              <a:solidFill>
                <a:srgbClr val="60745A"/>
              </a:solidFill>
              <a:latin typeface="南宋书局体" panose="02000000000000000000" pitchFamily="2" charset="-122"/>
              <a:ea typeface="南宋书局体" panose="02000000000000000000" pitchFamily="2" charset="-122"/>
            </a:endParaRPr>
          </a:p>
        </p:txBody>
      </p:sp>
      <p:grpSp>
        <p:nvGrpSpPr>
          <p:cNvPr id="15" name="组合 14"/>
          <p:cNvGrpSpPr/>
          <p:nvPr/>
        </p:nvGrpSpPr>
        <p:grpSpPr>
          <a:xfrm>
            <a:off x="695326" y="376684"/>
            <a:ext cx="1188821" cy="1188822"/>
            <a:chOff x="1281342" y="1608581"/>
            <a:chExt cx="3572106" cy="3572109"/>
          </a:xfrm>
        </p:grpSpPr>
        <p:sp>
          <p:nvSpPr>
            <p:cNvPr id="16" name="椭圆 15"/>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17" name="椭圆 16"/>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33" name="组合 32"/>
            <p:cNvGrpSpPr/>
            <p:nvPr/>
          </p:nvGrpSpPr>
          <p:grpSpPr>
            <a:xfrm flipH="1">
              <a:off x="2970079" y="2899832"/>
              <a:ext cx="139288" cy="78790"/>
              <a:chOff x="5224463" y="2208212"/>
              <a:chExt cx="1220788" cy="690563"/>
            </a:xfrm>
          </p:grpSpPr>
          <p:sp>
            <p:nvSpPr>
              <p:cNvPr id="39"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40"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41"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42"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43"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44"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45"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46"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47"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48"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49"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64" name="文本框 63"/>
          <p:cNvSpPr txBox="1"/>
          <p:nvPr/>
        </p:nvSpPr>
        <p:spPr>
          <a:xfrm>
            <a:off x="1566285" y="647931"/>
            <a:ext cx="2044149" cy="646331"/>
          </a:xfrm>
          <a:prstGeom prst="rect">
            <a:avLst/>
          </a:prstGeom>
          <a:noFill/>
        </p:spPr>
        <p:txBody>
          <a:bodyPr wrap="none" rtlCol="0">
            <a:spAutoFit/>
          </a:bodyPr>
          <a:lstStyle/>
          <a:p>
            <a:r>
              <a:rPr lang="zh-CN" altLang="en-US" sz="3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目录 </a:t>
            </a:r>
            <a:r>
              <a:rPr lang="en-US" altLang="zh-CN"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CONTENT</a:t>
            </a:r>
            <a:endParaRPr lang="zh-CN" altLang="en-US" sz="3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pic>
        <p:nvPicPr>
          <p:cNvPr id="65" name="图片 6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0138" y="351948"/>
            <a:ext cx="754584" cy="12382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anim calcmode="lin" valueType="num">
                                      <p:cBhvr>
                                        <p:cTn id="8" dur="2000" fill="hold"/>
                                        <p:tgtEl>
                                          <p:spTgt spid="15"/>
                                        </p:tgtEl>
                                        <p:attrNameLst>
                                          <p:attrName>style.rotation</p:attrName>
                                        </p:attrNameLst>
                                      </p:cBhvr>
                                      <p:tavLst>
                                        <p:tav tm="0">
                                          <p:val>
                                            <p:fltVal val="720"/>
                                          </p:val>
                                        </p:tav>
                                        <p:tav tm="100000">
                                          <p:val>
                                            <p:fltVal val="0"/>
                                          </p:val>
                                        </p:tav>
                                      </p:tavLst>
                                    </p:anim>
                                    <p:anim calcmode="lin" valueType="num">
                                      <p:cBhvr>
                                        <p:cTn id="9" dur="2000" fill="hold"/>
                                        <p:tgtEl>
                                          <p:spTgt spid="15"/>
                                        </p:tgtEl>
                                        <p:attrNameLst>
                                          <p:attrName>ppt_h</p:attrName>
                                        </p:attrNameLst>
                                      </p:cBhvr>
                                      <p:tavLst>
                                        <p:tav tm="0">
                                          <p:val>
                                            <p:fltVal val="0"/>
                                          </p:val>
                                        </p:tav>
                                        <p:tav tm="100000">
                                          <p:val>
                                            <p:strVal val="#ppt_h"/>
                                          </p:val>
                                        </p:tav>
                                      </p:tavLst>
                                    </p:anim>
                                    <p:anim calcmode="lin" valueType="num">
                                      <p:cBhvr>
                                        <p:cTn id="10" dur="2000" fill="hold"/>
                                        <p:tgtEl>
                                          <p:spTgt spid="15"/>
                                        </p:tgtEl>
                                        <p:attrNameLst>
                                          <p:attrName>ppt_w</p:attrName>
                                        </p:attrNameLst>
                                      </p:cBhvr>
                                      <p:tavLst>
                                        <p:tav tm="0">
                                          <p:val>
                                            <p:fltVal val="0"/>
                                          </p:val>
                                        </p:tav>
                                        <p:tav tm="100000">
                                          <p:val>
                                            <p:strVal val="#ppt_w"/>
                                          </p:val>
                                        </p:tav>
                                      </p:tavLst>
                                    </p:anim>
                                  </p:childTnLst>
                                </p:cTn>
                              </p:par>
                              <p:par>
                                <p:cTn id="11" presetID="22" presetClass="entr" presetSubtype="4" fill="hold" nodeType="with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wipe(down)">
                                      <p:cBhvr>
                                        <p:cTn id="13" dur="1000"/>
                                        <p:tgtEl>
                                          <p:spTgt spid="6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left)">
                                      <p:cBhvr>
                                        <p:cTn id="17" dur="1000"/>
                                        <p:tgtEl>
                                          <p:spTgt spid="64"/>
                                        </p:tgtEl>
                                      </p:cBhvr>
                                    </p:animEffect>
                                  </p:childTnLst>
                                </p:cTn>
                              </p:par>
                            </p:childTnLst>
                          </p:cTn>
                        </p:par>
                        <p:par>
                          <p:cTn id="18" fill="hold">
                            <p:stCondLst>
                              <p:cond delay="3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750"/>
                                        <p:tgtEl>
                                          <p:spTgt spid="4"/>
                                        </p:tgtEl>
                                      </p:cBhvr>
                                    </p:animEffect>
                                  </p:childTnLst>
                                </p:cTn>
                              </p:par>
                            </p:childTnLst>
                          </p:cTn>
                        </p:par>
                        <p:par>
                          <p:cTn id="22" fill="hold">
                            <p:stCondLst>
                              <p:cond delay="4000"/>
                            </p:stCondLst>
                            <p:childTnLst>
                              <p:par>
                                <p:cTn id="23" presetID="47"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5000"/>
                            </p:stCondLst>
                            <p:childTnLst>
                              <p:par>
                                <p:cTn id="29" presetID="2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750"/>
                                        <p:tgtEl>
                                          <p:spTgt spid="8"/>
                                        </p:tgtEl>
                                      </p:cBhvr>
                                    </p:animEffect>
                                  </p:childTnLst>
                                </p:cTn>
                              </p:par>
                            </p:childTnLst>
                          </p:cTn>
                        </p:par>
                        <p:par>
                          <p:cTn id="32" fill="hold">
                            <p:stCondLst>
                              <p:cond delay="6000"/>
                            </p:stCondLst>
                            <p:childTnLst>
                              <p:par>
                                <p:cTn id="33" presetID="47"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7000"/>
                            </p:stCondLst>
                            <p:childTnLst>
                              <p:par>
                                <p:cTn id="39" presetID="22" presetClass="entr" presetSubtype="8"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750"/>
                                        <p:tgtEl>
                                          <p:spTgt spid="10"/>
                                        </p:tgtEl>
                                      </p:cBhvr>
                                    </p:animEffect>
                                  </p:childTnLst>
                                </p:cTn>
                              </p:par>
                            </p:childTnLst>
                          </p:cTn>
                        </p:par>
                        <p:par>
                          <p:cTn id="42" fill="hold">
                            <p:stCondLst>
                              <p:cond delay="8000"/>
                            </p:stCondLst>
                            <p:childTnLst>
                              <p:par>
                                <p:cTn id="43" presetID="47"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childTnLst>
                          </p:cTn>
                        </p:par>
                        <p:par>
                          <p:cTn id="48" fill="hold">
                            <p:stCondLst>
                              <p:cond delay="9000"/>
                            </p:stCondLst>
                            <p:childTnLst>
                              <p:par>
                                <p:cTn id="49" presetID="22" presetClass="entr" presetSubtype="8"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750"/>
                                        <p:tgtEl>
                                          <p:spTgt spid="12"/>
                                        </p:tgtEl>
                                      </p:cBhvr>
                                    </p:animEffect>
                                  </p:childTnLst>
                                </p:cTn>
                              </p:par>
                            </p:childTnLst>
                          </p:cTn>
                        </p:par>
                        <p:par>
                          <p:cTn id="52" fill="hold">
                            <p:stCondLst>
                              <p:cond delay="10000"/>
                            </p:stCondLst>
                            <p:childTnLst>
                              <p:par>
                                <p:cTn id="53" presetID="47"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工作完成情况</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grpSp>
        <p:nvGrpSpPr>
          <p:cNvPr id="20" name="组合 19"/>
          <p:cNvGrpSpPr/>
          <p:nvPr/>
        </p:nvGrpSpPr>
        <p:grpSpPr>
          <a:xfrm>
            <a:off x="0" y="2878138"/>
            <a:ext cx="10299700" cy="915987"/>
            <a:chOff x="0" y="2878138"/>
            <a:chExt cx="10299700" cy="915987"/>
          </a:xfrm>
        </p:grpSpPr>
        <p:sp>
          <p:nvSpPr>
            <p:cNvPr id="21" name="Bent Arrow 49"/>
            <p:cNvSpPr/>
            <p:nvPr/>
          </p:nvSpPr>
          <p:spPr>
            <a:xfrm flipH="1">
              <a:off x="0" y="2878138"/>
              <a:ext cx="10210800" cy="771525"/>
            </a:xfrm>
            <a:prstGeom prst="bentArrow">
              <a:avLst>
                <a:gd name="adj1" fmla="val 17673"/>
                <a:gd name="adj2" fmla="val 2457"/>
                <a:gd name="adj3" fmla="val 0"/>
                <a:gd name="adj4" fmla="val 51336"/>
              </a:avLst>
            </a:prstGeom>
            <a:gradFill>
              <a:gsLst>
                <a:gs pos="0">
                  <a:srgbClr val="72B19B"/>
                </a:gs>
                <a:gs pos="100000">
                  <a:srgbClr val="72A65F"/>
                </a:gs>
              </a:gsLst>
              <a:lin ang="5400000" scaled="1"/>
            </a:gradFill>
            <a:ln w="25400" cap="flat" cmpd="sng" algn="ctr">
              <a:solidFill>
                <a:srgbClr val="60745A"/>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sp>
          <p:nvSpPr>
            <p:cNvPr id="22" name="Oval 34"/>
            <p:cNvSpPr/>
            <p:nvPr/>
          </p:nvSpPr>
          <p:spPr>
            <a:xfrm>
              <a:off x="10058400" y="3552825"/>
              <a:ext cx="241300" cy="241300"/>
            </a:xfrm>
            <a:prstGeom prst="ellipse">
              <a:avLst/>
            </a:prstGeom>
            <a:solidFill>
              <a:sysClr val="window" lastClr="FFFFFF"/>
            </a:solidFill>
            <a:ln w="57150" cap="flat" cmpd="sng" algn="ctr">
              <a:solidFill>
                <a:srgbClr val="60745A"/>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grpSp>
      <p:grpSp>
        <p:nvGrpSpPr>
          <p:cNvPr id="23" name="组合 22"/>
          <p:cNvGrpSpPr/>
          <p:nvPr/>
        </p:nvGrpSpPr>
        <p:grpSpPr>
          <a:xfrm>
            <a:off x="2249488" y="2751138"/>
            <a:ext cx="252412" cy="849312"/>
            <a:chOff x="2249488" y="2751138"/>
            <a:chExt cx="252412" cy="849312"/>
          </a:xfrm>
        </p:grpSpPr>
        <p:sp>
          <p:nvSpPr>
            <p:cNvPr id="24" name="Oval 34"/>
            <p:cNvSpPr/>
            <p:nvPr/>
          </p:nvSpPr>
          <p:spPr>
            <a:xfrm>
              <a:off x="2249488" y="2751138"/>
              <a:ext cx="252412" cy="252412"/>
            </a:xfrm>
            <a:prstGeom prst="ellipse">
              <a:avLst/>
            </a:prstGeom>
            <a:solidFill>
              <a:sysClr val="window" lastClr="FFFFFF"/>
            </a:solidFill>
            <a:ln w="57150" cap="flat" cmpd="sng" algn="ctr">
              <a:solidFill>
                <a:srgbClr val="60745A"/>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cxnSp>
          <p:nvCxnSpPr>
            <p:cNvPr id="25" name="Straight Connector 32"/>
            <p:cNvCxnSpPr/>
            <p:nvPr/>
          </p:nvCxnSpPr>
          <p:spPr>
            <a:xfrm flipV="1">
              <a:off x="2379663" y="2878138"/>
              <a:ext cx="0" cy="722312"/>
            </a:xfrm>
            <a:prstGeom prst="line">
              <a:avLst/>
            </a:prstGeom>
            <a:noFill/>
            <a:ln w="19050" cap="flat" cmpd="sng" algn="ctr">
              <a:solidFill>
                <a:sysClr val="window" lastClr="FFFFFF">
                  <a:lumMod val="50000"/>
                </a:sysClr>
              </a:solidFill>
              <a:prstDash val="solid"/>
              <a:headEnd type="oval"/>
              <a:tailEnd type="oval"/>
            </a:ln>
            <a:effectLst/>
          </p:spPr>
        </p:cxnSp>
      </p:grpSp>
      <p:grpSp>
        <p:nvGrpSpPr>
          <p:cNvPr id="26" name="组合 25"/>
          <p:cNvGrpSpPr/>
          <p:nvPr/>
        </p:nvGrpSpPr>
        <p:grpSpPr>
          <a:xfrm>
            <a:off x="5002213" y="2751138"/>
            <a:ext cx="252412" cy="849312"/>
            <a:chOff x="5002213" y="2751138"/>
            <a:chExt cx="252412" cy="849312"/>
          </a:xfrm>
        </p:grpSpPr>
        <p:sp>
          <p:nvSpPr>
            <p:cNvPr id="27" name="Oval 34"/>
            <p:cNvSpPr/>
            <p:nvPr/>
          </p:nvSpPr>
          <p:spPr>
            <a:xfrm>
              <a:off x="5002213" y="2751138"/>
              <a:ext cx="252412" cy="252412"/>
            </a:xfrm>
            <a:prstGeom prst="ellipse">
              <a:avLst/>
            </a:prstGeom>
            <a:solidFill>
              <a:sysClr val="window" lastClr="FFFFFF"/>
            </a:solidFill>
            <a:ln w="57150" cap="flat" cmpd="sng" algn="ctr">
              <a:solidFill>
                <a:srgbClr val="60745A"/>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cxnSp>
          <p:nvCxnSpPr>
            <p:cNvPr id="28" name="Straight Connector 32"/>
            <p:cNvCxnSpPr/>
            <p:nvPr/>
          </p:nvCxnSpPr>
          <p:spPr>
            <a:xfrm flipV="1">
              <a:off x="5129213" y="2878138"/>
              <a:ext cx="0" cy="722312"/>
            </a:xfrm>
            <a:prstGeom prst="line">
              <a:avLst/>
            </a:prstGeom>
            <a:noFill/>
            <a:ln w="19050" cap="flat" cmpd="sng" algn="ctr">
              <a:solidFill>
                <a:sysClr val="window" lastClr="FFFFFF">
                  <a:lumMod val="50000"/>
                </a:sysClr>
              </a:solidFill>
              <a:prstDash val="solid"/>
              <a:headEnd type="oval"/>
              <a:tailEnd type="oval"/>
            </a:ln>
            <a:effectLst/>
          </p:spPr>
        </p:cxnSp>
      </p:grpSp>
      <p:grpSp>
        <p:nvGrpSpPr>
          <p:cNvPr id="29" name="组合 28"/>
          <p:cNvGrpSpPr/>
          <p:nvPr/>
        </p:nvGrpSpPr>
        <p:grpSpPr>
          <a:xfrm>
            <a:off x="7783513" y="2751138"/>
            <a:ext cx="252412" cy="849312"/>
            <a:chOff x="7783513" y="2751138"/>
            <a:chExt cx="252412" cy="849312"/>
          </a:xfrm>
        </p:grpSpPr>
        <p:sp>
          <p:nvSpPr>
            <p:cNvPr id="30" name="Oval 34"/>
            <p:cNvSpPr/>
            <p:nvPr/>
          </p:nvSpPr>
          <p:spPr>
            <a:xfrm>
              <a:off x="7783513" y="2751138"/>
              <a:ext cx="252412" cy="252412"/>
            </a:xfrm>
            <a:prstGeom prst="ellipse">
              <a:avLst/>
            </a:prstGeom>
            <a:solidFill>
              <a:sysClr val="window" lastClr="FFFFFF"/>
            </a:solidFill>
            <a:ln w="57150" cap="flat" cmpd="sng" algn="ctr">
              <a:solidFill>
                <a:srgbClr val="60745A"/>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cxnSp>
          <p:nvCxnSpPr>
            <p:cNvPr id="31" name="Straight Connector 32"/>
            <p:cNvCxnSpPr/>
            <p:nvPr/>
          </p:nvCxnSpPr>
          <p:spPr>
            <a:xfrm flipV="1">
              <a:off x="7910513" y="2878138"/>
              <a:ext cx="0" cy="722312"/>
            </a:xfrm>
            <a:prstGeom prst="line">
              <a:avLst/>
            </a:prstGeom>
            <a:noFill/>
            <a:ln w="19050" cap="flat" cmpd="sng" algn="ctr">
              <a:solidFill>
                <a:sysClr val="window" lastClr="FFFFFF">
                  <a:lumMod val="50000"/>
                </a:sysClr>
              </a:solidFill>
              <a:prstDash val="solid"/>
              <a:headEnd type="oval"/>
              <a:tailEnd type="oval"/>
            </a:ln>
            <a:effectLst/>
          </p:spPr>
        </p:cxnSp>
      </p:grpSp>
      <p:sp>
        <p:nvSpPr>
          <p:cNvPr id="32" name="圆角矩形 31"/>
          <p:cNvSpPr/>
          <p:nvPr/>
        </p:nvSpPr>
        <p:spPr>
          <a:xfrm>
            <a:off x="1408113" y="3727450"/>
            <a:ext cx="1936750" cy="414338"/>
          </a:xfrm>
          <a:prstGeom prst="roundRect">
            <a:avLst/>
          </a:prstGeom>
          <a:solidFill>
            <a:srgbClr val="60745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uLnTx/>
                <a:uFillTx/>
                <a:latin typeface="南宋书局体" panose="02000000000000000000" pitchFamily="2" charset="-122"/>
                <a:ea typeface="南宋书局体" panose="02000000000000000000" pitchFamily="2" charset="-122"/>
              </a:rPr>
              <a:t>小标题或序号</a:t>
            </a:r>
            <a:endParaRPr kumimoji="0" lang="zh-CN" altLang="en-US" sz="1600" b="0" i="0" u="none" strike="noStrike" kern="0" cap="none" spc="0" normalizeH="0" baseline="0" noProof="0" dirty="0">
              <a:ln>
                <a:noFill/>
              </a:ln>
              <a:solidFill>
                <a:prstClr val="white"/>
              </a:solidFill>
              <a:effectLst/>
              <a:uLnTx/>
              <a:uFillTx/>
              <a:latin typeface="南宋书局体" panose="02000000000000000000" pitchFamily="2" charset="-122"/>
              <a:ea typeface="南宋书局体" panose="02000000000000000000" pitchFamily="2" charset="-122"/>
            </a:endParaRPr>
          </a:p>
        </p:txBody>
      </p:sp>
      <p:sp>
        <p:nvSpPr>
          <p:cNvPr id="33" name="圆角矩形 32"/>
          <p:cNvSpPr/>
          <p:nvPr/>
        </p:nvSpPr>
        <p:spPr>
          <a:xfrm>
            <a:off x="4160838" y="3727450"/>
            <a:ext cx="1936750" cy="414338"/>
          </a:xfrm>
          <a:prstGeom prst="roundRect">
            <a:avLst/>
          </a:prstGeom>
          <a:solidFill>
            <a:srgbClr val="60745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uLnTx/>
                <a:uFillTx/>
                <a:latin typeface="南宋书局体" panose="02000000000000000000" pitchFamily="2" charset="-122"/>
                <a:ea typeface="南宋书局体" panose="02000000000000000000" pitchFamily="2" charset="-122"/>
              </a:rPr>
              <a:t>小标题或序号</a:t>
            </a:r>
            <a:endParaRPr kumimoji="0" lang="zh-CN" altLang="en-US" sz="1600" b="0" i="0" u="none" strike="noStrike" kern="0" cap="none" spc="0" normalizeH="0" baseline="0" noProof="0" dirty="0">
              <a:ln>
                <a:noFill/>
              </a:ln>
              <a:solidFill>
                <a:prstClr val="white"/>
              </a:solidFill>
              <a:effectLst/>
              <a:uLnTx/>
              <a:uFillTx/>
              <a:latin typeface="南宋书局体" panose="02000000000000000000" pitchFamily="2" charset="-122"/>
              <a:ea typeface="南宋书局体" panose="02000000000000000000" pitchFamily="2" charset="-122"/>
            </a:endParaRPr>
          </a:p>
        </p:txBody>
      </p:sp>
      <p:sp>
        <p:nvSpPr>
          <p:cNvPr id="34" name="圆角矩形 33"/>
          <p:cNvSpPr/>
          <p:nvPr/>
        </p:nvSpPr>
        <p:spPr>
          <a:xfrm>
            <a:off x="6913563" y="3727450"/>
            <a:ext cx="1936750" cy="414338"/>
          </a:xfrm>
          <a:prstGeom prst="roundRect">
            <a:avLst/>
          </a:prstGeom>
          <a:solidFill>
            <a:srgbClr val="60745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uLnTx/>
                <a:uFillTx/>
                <a:latin typeface="南宋书局体" panose="02000000000000000000" pitchFamily="2" charset="-122"/>
                <a:ea typeface="南宋书局体" panose="02000000000000000000" pitchFamily="2" charset="-122"/>
              </a:rPr>
              <a:t>小标题或序号</a:t>
            </a:r>
            <a:endParaRPr kumimoji="0" lang="zh-CN" altLang="en-US" sz="1600" b="0" i="0" u="none" strike="noStrike" kern="0" cap="none" spc="0" normalizeH="0" baseline="0" noProof="0" dirty="0">
              <a:ln>
                <a:noFill/>
              </a:ln>
              <a:solidFill>
                <a:prstClr val="white"/>
              </a:solidFill>
              <a:effectLst/>
              <a:uLnTx/>
              <a:uFillTx/>
              <a:latin typeface="南宋书局体" panose="02000000000000000000" pitchFamily="2" charset="-122"/>
              <a:ea typeface="南宋书局体" panose="02000000000000000000" pitchFamily="2" charset="-122"/>
            </a:endParaRPr>
          </a:p>
        </p:txBody>
      </p:sp>
      <p:grpSp>
        <p:nvGrpSpPr>
          <p:cNvPr id="35" name="组合 34"/>
          <p:cNvGrpSpPr/>
          <p:nvPr/>
        </p:nvGrpSpPr>
        <p:grpSpPr bwMode="auto">
          <a:xfrm>
            <a:off x="7497192" y="1788590"/>
            <a:ext cx="830262" cy="832374"/>
            <a:chOff x="7473695" y="1743073"/>
            <a:chExt cx="815598" cy="815596"/>
          </a:xfrm>
        </p:grpSpPr>
        <p:sp>
          <p:nvSpPr>
            <p:cNvPr id="36" name="Sev01"/>
            <p:cNvSpPr>
              <a:spLocks noChangeAspect="1"/>
            </p:cNvSpPr>
            <p:nvPr/>
          </p:nvSpPr>
          <p:spPr>
            <a:xfrm>
              <a:off x="7473695" y="1743073"/>
              <a:ext cx="815598" cy="815596"/>
            </a:xfrm>
            <a:prstGeom prst="ellipse">
              <a:avLst/>
            </a:prstGeom>
            <a:solidFill>
              <a:srgbClr val="60745A"/>
            </a:solidFill>
            <a:ln w="38100"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dirty="0">
                <a:ln>
                  <a:noFill/>
                </a:ln>
                <a:solidFill>
                  <a:prstClr val="white"/>
                </a:solidFill>
                <a:effectLst/>
                <a:uLnTx/>
                <a:uFillTx/>
                <a:latin typeface="FontAwesome" pitchFamily="2" charset="0"/>
              </a:endParaRPr>
            </a:p>
          </p:txBody>
        </p:sp>
        <p:sp>
          <p:nvSpPr>
            <p:cNvPr id="37" name="Freeform 105"/>
            <p:cNvSpPr>
              <a:spLocks noEditPoints="1"/>
            </p:cNvSpPr>
            <p:nvPr/>
          </p:nvSpPr>
          <p:spPr bwMode="auto">
            <a:xfrm>
              <a:off x="7654248" y="1925237"/>
              <a:ext cx="454493" cy="451269"/>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ysClr val="window" lastClr="FFFFFF"/>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9BBB59">
                    <a:lumMod val="50000"/>
                  </a:srgbClr>
                </a:solidFill>
                <a:effectLst/>
                <a:uLnTx/>
                <a:uFillTx/>
              </a:endParaRPr>
            </a:p>
          </p:txBody>
        </p:sp>
      </p:grpSp>
      <p:grpSp>
        <p:nvGrpSpPr>
          <p:cNvPr id="38" name="组合 37"/>
          <p:cNvGrpSpPr/>
          <p:nvPr/>
        </p:nvGrpSpPr>
        <p:grpSpPr bwMode="auto">
          <a:xfrm>
            <a:off x="1996505" y="1788590"/>
            <a:ext cx="830261" cy="832374"/>
            <a:chOff x="1972263" y="1791342"/>
            <a:chExt cx="815598" cy="815596"/>
          </a:xfrm>
        </p:grpSpPr>
        <p:sp>
          <p:nvSpPr>
            <p:cNvPr id="39" name="Sev01"/>
            <p:cNvSpPr>
              <a:spLocks noChangeAspect="1"/>
            </p:cNvSpPr>
            <p:nvPr/>
          </p:nvSpPr>
          <p:spPr>
            <a:xfrm>
              <a:off x="1972263" y="1791342"/>
              <a:ext cx="815598" cy="815596"/>
            </a:xfrm>
            <a:prstGeom prst="ellipse">
              <a:avLst/>
            </a:prstGeom>
            <a:solidFill>
              <a:srgbClr val="60745A"/>
            </a:solidFill>
            <a:ln w="38100"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dirty="0">
                <a:ln>
                  <a:noFill/>
                </a:ln>
                <a:solidFill>
                  <a:prstClr val="white"/>
                </a:solidFill>
                <a:effectLst/>
                <a:uLnTx/>
                <a:uFillTx/>
                <a:latin typeface="FontAwesome" pitchFamily="2" charset="0"/>
              </a:endParaRPr>
            </a:p>
          </p:txBody>
        </p:sp>
        <p:sp>
          <p:nvSpPr>
            <p:cNvPr id="40" name="Freeform 62"/>
            <p:cNvSpPr>
              <a:spLocks noEditPoints="1"/>
            </p:cNvSpPr>
            <p:nvPr/>
          </p:nvSpPr>
          <p:spPr bwMode="auto">
            <a:xfrm>
              <a:off x="2149946" y="1967184"/>
              <a:ext cx="460232" cy="463913"/>
            </a:xfrm>
            <a:custGeom>
              <a:avLst/>
              <a:gdLst>
                <a:gd name="T0" fmla="*/ 58 w 58"/>
                <a:gd name="T1" fmla="*/ 33 h 58"/>
                <a:gd name="T2" fmla="*/ 57 w 58"/>
                <a:gd name="T3" fmla="*/ 34 h 58"/>
                <a:gd name="T4" fmla="*/ 50 w 58"/>
                <a:gd name="T5" fmla="*/ 35 h 58"/>
                <a:gd name="T6" fmla="*/ 49 w 58"/>
                <a:gd name="T7" fmla="*/ 39 h 58"/>
                <a:gd name="T8" fmla="*/ 53 w 58"/>
                <a:gd name="T9" fmla="*/ 44 h 58"/>
                <a:gd name="T10" fmla="*/ 53 w 58"/>
                <a:gd name="T11" fmla="*/ 45 h 58"/>
                <a:gd name="T12" fmla="*/ 53 w 58"/>
                <a:gd name="T13" fmla="*/ 46 h 58"/>
                <a:gd name="T14" fmla="*/ 45 w 58"/>
                <a:gd name="T15" fmla="*/ 53 h 58"/>
                <a:gd name="T16" fmla="*/ 44 w 58"/>
                <a:gd name="T17" fmla="*/ 52 h 58"/>
                <a:gd name="T18" fmla="*/ 39 w 58"/>
                <a:gd name="T19" fmla="*/ 48 h 58"/>
                <a:gd name="T20" fmla="*/ 36 w 58"/>
                <a:gd name="T21" fmla="*/ 50 h 58"/>
                <a:gd name="T22" fmla="*/ 34 w 58"/>
                <a:gd name="T23" fmla="*/ 57 h 58"/>
                <a:gd name="T24" fmla="*/ 33 w 58"/>
                <a:gd name="T25" fmla="*/ 58 h 58"/>
                <a:gd name="T26" fmla="*/ 25 w 58"/>
                <a:gd name="T27" fmla="*/ 58 h 58"/>
                <a:gd name="T28" fmla="*/ 23 w 58"/>
                <a:gd name="T29" fmla="*/ 57 h 58"/>
                <a:gd name="T30" fmla="*/ 22 w 58"/>
                <a:gd name="T31" fmla="*/ 50 h 58"/>
                <a:gd name="T32" fmla="*/ 19 w 58"/>
                <a:gd name="T33" fmla="*/ 48 h 58"/>
                <a:gd name="T34" fmla="*/ 14 w 58"/>
                <a:gd name="T35" fmla="*/ 52 h 58"/>
                <a:gd name="T36" fmla="*/ 13 w 58"/>
                <a:gd name="T37" fmla="*/ 53 h 58"/>
                <a:gd name="T38" fmla="*/ 12 w 58"/>
                <a:gd name="T39" fmla="*/ 52 h 58"/>
                <a:gd name="T40" fmla="*/ 5 w 58"/>
                <a:gd name="T41" fmla="*/ 46 h 58"/>
                <a:gd name="T42" fmla="*/ 5 w 58"/>
                <a:gd name="T43" fmla="*/ 45 h 58"/>
                <a:gd name="T44" fmla="*/ 5 w 58"/>
                <a:gd name="T45" fmla="*/ 44 h 58"/>
                <a:gd name="T46" fmla="*/ 9 w 58"/>
                <a:gd name="T47" fmla="*/ 39 h 58"/>
                <a:gd name="T48" fmla="*/ 8 w 58"/>
                <a:gd name="T49" fmla="*/ 35 h 58"/>
                <a:gd name="T50" fmla="*/ 1 w 58"/>
                <a:gd name="T51" fmla="*/ 34 h 58"/>
                <a:gd name="T52" fmla="*/ 0 w 58"/>
                <a:gd name="T53" fmla="*/ 33 h 58"/>
                <a:gd name="T54" fmla="*/ 0 w 58"/>
                <a:gd name="T55" fmla="*/ 24 h 58"/>
                <a:gd name="T56" fmla="*/ 1 w 58"/>
                <a:gd name="T57" fmla="*/ 23 h 58"/>
                <a:gd name="T58" fmla="*/ 8 w 58"/>
                <a:gd name="T59" fmla="*/ 22 h 58"/>
                <a:gd name="T60" fmla="*/ 9 w 58"/>
                <a:gd name="T61" fmla="*/ 18 h 58"/>
                <a:gd name="T62" fmla="*/ 5 w 58"/>
                <a:gd name="T63" fmla="*/ 13 h 58"/>
                <a:gd name="T64" fmla="*/ 5 w 58"/>
                <a:gd name="T65" fmla="*/ 12 h 58"/>
                <a:gd name="T66" fmla="*/ 5 w 58"/>
                <a:gd name="T67" fmla="*/ 11 h 58"/>
                <a:gd name="T68" fmla="*/ 13 w 58"/>
                <a:gd name="T69" fmla="*/ 5 h 58"/>
                <a:gd name="T70" fmla="*/ 14 w 58"/>
                <a:gd name="T71" fmla="*/ 5 h 58"/>
                <a:gd name="T72" fmla="*/ 19 w 58"/>
                <a:gd name="T73" fmla="*/ 9 h 58"/>
                <a:gd name="T74" fmla="*/ 22 w 58"/>
                <a:gd name="T75" fmla="*/ 8 h 58"/>
                <a:gd name="T76" fmla="*/ 23 w 58"/>
                <a:gd name="T77" fmla="*/ 1 h 58"/>
                <a:gd name="T78" fmla="*/ 25 w 58"/>
                <a:gd name="T79" fmla="*/ 0 h 58"/>
                <a:gd name="T80" fmla="*/ 33 w 58"/>
                <a:gd name="T81" fmla="*/ 0 h 58"/>
                <a:gd name="T82" fmla="*/ 34 w 58"/>
                <a:gd name="T83" fmla="*/ 1 h 58"/>
                <a:gd name="T84" fmla="*/ 36 w 58"/>
                <a:gd name="T85" fmla="*/ 8 h 58"/>
                <a:gd name="T86" fmla="*/ 39 w 58"/>
                <a:gd name="T87" fmla="*/ 9 h 58"/>
                <a:gd name="T88" fmla="*/ 44 w 58"/>
                <a:gd name="T89" fmla="*/ 5 h 58"/>
                <a:gd name="T90" fmla="*/ 45 w 58"/>
                <a:gd name="T91" fmla="*/ 5 h 58"/>
                <a:gd name="T92" fmla="*/ 46 w 58"/>
                <a:gd name="T93" fmla="*/ 5 h 58"/>
                <a:gd name="T94" fmla="*/ 52 w 58"/>
                <a:gd name="T95" fmla="*/ 12 h 58"/>
                <a:gd name="T96" fmla="*/ 53 w 58"/>
                <a:gd name="T97" fmla="*/ 12 h 58"/>
                <a:gd name="T98" fmla="*/ 52 w 58"/>
                <a:gd name="T99" fmla="*/ 13 h 58"/>
                <a:gd name="T100" fmla="*/ 48 w 58"/>
                <a:gd name="T101" fmla="*/ 18 h 58"/>
                <a:gd name="T102" fmla="*/ 50 w 58"/>
                <a:gd name="T103" fmla="*/ 22 h 58"/>
                <a:gd name="T104" fmla="*/ 57 w 58"/>
                <a:gd name="T105" fmla="*/ 23 h 58"/>
                <a:gd name="T106" fmla="*/ 58 w 58"/>
                <a:gd name="T107" fmla="*/ 25 h 58"/>
                <a:gd name="T108" fmla="*/ 58 w 58"/>
                <a:gd name="T109" fmla="*/ 33 h 58"/>
                <a:gd name="T110" fmla="*/ 29 w 58"/>
                <a:gd name="T111" fmla="*/ 19 h 58"/>
                <a:gd name="T112" fmla="*/ 19 w 58"/>
                <a:gd name="T113" fmla="*/ 29 h 58"/>
                <a:gd name="T114" fmla="*/ 29 w 58"/>
                <a:gd name="T115" fmla="*/ 38 h 58"/>
                <a:gd name="T116" fmla="*/ 39 w 58"/>
                <a:gd name="T117" fmla="*/ 29 h 58"/>
                <a:gd name="T118" fmla="*/ 29 w 58"/>
                <a:gd name="T119" fmla="*/ 19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8"/>
                <a:gd name="T181" fmla="*/ 0 h 58"/>
                <a:gd name="T182" fmla="*/ 58 w 58"/>
                <a:gd name="T183" fmla="*/ 58 h 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41" name="组合 40"/>
          <p:cNvGrpSpPr/>
          <p:nvPr/>
        </p:nvGrpSpPr>
        <p:grpSpPr bwMode="auto">
          <a:xfrm>
            <a:off x="4746055" y="1788590"/>
            <a:ext cx="832374" cy="832374"/>
            <a:chOff x="4722979" y="1746592"/>
            <a:chExt cx="815598" cy="815596"/>
          </a:xfrm>
        </p:grpSpPr>
        <p:sp>
          <p:nvSpPr>
            <p:cNvPr id="42" name="Sev01"/>
            <p:cNvSpPr>
              <a:spLocks noChangeAspect="1"/>
            </p:cNvSpPr>
            <p:nvPr/>
          </p:nvSpPr>
          <p:spPr>
            <a:xfrm>
              <a:off x="4722979" y="1746592"/>
              <a:ext cx="815598" cy="815596"/>
            </a:xfrm>
            <a:prstGeom prst="ellipse">
              <a:avLst/>
            </a:prstGeom>
            <a:solidFill>
              <a:srgbClr val="60745A"/>
            </a:solidFill>
            <a:ln w="38100"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dirty="0">
                <a:ln>
                  <a:noFill/>
                </a:ln>
                <a:solidFill>
                  <a:prstClr val="white"/>
                </a:solidFill>
                <a:effectLst/>
                <a:uLnTx/>
                <a:uFillTx/>
                <a:latin typeface="FontAwesome" pitchFamily="2" charset="0"/>
              </a:endParaRPr>
            </a:p>
          </p:txBody>
        </p:sp>
        <p:sp>
          <p:nvSpPr>
            <p:cNvPr id="43" name="Freeform 135"/>
            <p:cNvSpPr>
              <a:spLocks noEditPoints="1"/>
            </p:cNvSpPr>
            <p:nvPr/>
          </p:nvSpPr>
          <p:spPr bwMode="auto">
            <a:xfrm>
              <a:off x="4887193" y="1926222"/>
              <a:ext cx="487170" cy="456336"/>
            </a:xfrm>
            <a:custGeom>
              <a:avLst/>
              <a:gdLst>
                <a:gd name="T0" fmla="*/ 13 w 73"/>
                <a:gd name="T1" fmla="*/ 39 h 68"/>
                <a:gd name="T2" fmla="*/ 8 w 73"/>
                <a:gd name="T3" fmla="*/ 39 h 68"/>
                <a:gd name="T4" fmla="*/ 0 w 73"/>
                <a:gd name="T5" fmla="*/ 33 h 68"/>
                <a:gd name="T6" fmla="*/ 5 w 73"/>
                <a:gd name="T7" fmla="*/ 19 h 68"/>
                <a:gd name="T8" fmla="*/ 15 w 73"/>
                <a:gd name="T9" fmla="*/ 22 h 68"/>
                <a:gd name="T10" fmla="*/ 20 w 73"/>
                <a:gd name="T11" fmla="*/ 21 h 68"/>
                <a:gd name="T12" fmla="*/ 20 w 73"/>
                <a:gd name="T13" fmla="*/ 24 h 68"/>
                <a:gd name="T14" fmla="*/ 23 w 73"/>
                <a:gd name="T15" fmla="*/ 34 h 68"/>
                <a:gd name="T16" fmla="*/ 13 w 73"/>
                <a:gd name="T17" fmla="*/ 39 h 68"/>
                <a:gd name="T18" fmla="*/ 15 w 73"/>
                <a:gd name="T19" fmla="*/ 19 h 68"/>
                <a:gd name="T20" fmla="*/ 5 w 73"/>
                <a:gd name="T21" fmla="*/ 9 h 68"/>
                <a:gd name="T22" fmla="*/ 15 w 73"/>
                <a:gd name="T23" fmla="*/ 0 h 68"/>
                <a:gd name="T24" fmla="*/ 25 w 73"/>
                <a:gd name="T25" fmla="*/ 9 h 68"/>
                <a:gd name="T26" fmla="*/ 15 w 73"/>
                <a:gd name="T27" fmla="*/ 19 h 68"/>
                <a:gd name="T28" fmla="*/ 53 w 73"/>
                <a:gd name="T29" fmla="*/ 68 h 68"/>
                <a:gd name="T30" fmla="*/ 20 w 73"/>
                <a:gd name="T31" fmla="*/ 68 h 68"/>
                <a:gd name="T32" fmla="*/ 10 w 73"/>
                <a:gd name="T33" fmla="*/ 58 h 68"/>
                <a:gd name="T34" fmla="*/ 23 w 73"/>
                <a:gd name="T35" fmla="*/ 36 h 68"/>
                <a:gd name="T36" fmla="*/ 37 w 73"/>
                <a:gd name="T37" fmla="*/ 41 h 68"/>
                <a:gd name="T38" fmla="*/ 50 w 73"/>
                <a:gd name="T39" fmla="*/ 36 h 68"/>
                <a:gd name="T40" fmla="*/ 64 w 73"/>
                <a:gd name="T41" fmla="*/ 58 h 68"/>
                <a:gd name="T42" fmla="*/ 53 w 73"/>
                <a:gd name="T43" fmla="*/ 68 h 68"/>
                <a:gd name="T44" fmla="*/ 37 w 73"/>
                <a:gd name="T45" fmla="*/ 39 h 68"/>
                <a:gd name="T46" fmla="*/ 22 w 73"/>
                <a:gd name="T47" fmla="*/ 24 h 68"/>
                <a:gd name="T48" fmla="*/ 37 w 73"/>
                <a:gd name="T49" fmla="*/ 9 h 68"/>
                <a:gd name="T50" fmla="*/ 51 w 73"/>
                <a:gd name="T51" fmla="*/ 24 h 68"/>
                <a:gd name="T52" fmla="*/ 37 w 73"/>
                <a:gd name="T53" fmla="*/ 39 h 68"/>
                <a:gd name="T54" fmla="*/ 59 w 73"/>
                <a:gd name="T55" fmla="*/ 19 h 68"/>
                <a:gd name="T56" fmla="*/ 49 w 73"/>
                <a:gd name="T57" fmla="*/ 9 h 68"/>
                <a:gd name="T58" fmla="*/ 59 w 73"/>
                <a:gd name="T59" fmla="*/ 0 h 68"/>
                <a:gd name="T60" fmla="*/ 68 w 73"/>
                <a:gd name="T61" fmla="*/ 9 h 68"/>
                <a:gd name="T62" fmla="*/ 59 w 73"/>
                <a:gd name="T63" fmla="*/ 19 h 68"/>
                <a:gd name="T64" fmla="*/ 66 w 73"/>
                <a:gd name="T65" fmla="*/ 39 h 68"/>
                <a:gd name="T66" fmla="*/ 61 w 73"/>
                <a:gd name="T67" fmla="*/ 39 h 68"/>
                <a:gd name="T68" fmla="*/ 51 w 73"/>
                <a:gd name="T69" fmla="*/ 34 h 68"/>
                <a:gd name="T70" fmla="*/ 54 w 73"/>
                <a:gd name="T71" fmla="*/ 24 h 68"/>
                <a:gd name="T72" fmla="*/ 54 w 73"/>
                <a:gd name="T73" fmla="*/ 21 h 68"/>
                <a:gd name="T74" fmla="*/ 59 w 73"/>
                <a:gd name="T75" fmla="*/ 22 h 68"/>
                <a:gd name="T76" fmla="*/ 69 w 73"/>
                <a:gd name="T77" fmla="*/ 19 h 68"/>
                <a:gd name="T78" fmla="*/ 73 w 73"/>
                <a:gd name="T79" fmla="*/ 33 h 68"/>
                <a:gd name="T80" fmla="*/ 66 w 73"/>
                <a:gd name="T81" fmla="*/ 39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
                <a:gd name="T124" fmla="*/ 0 h 68"/>
                <a:gd name="T125" fmla="*/ 73 w 73"/>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
        <p:nvSpPr>
          <p:cNvPr id="44" name="文本框 66"/>
          <p:cNvSpPr txBox="1">
            <a:spLocks noChangeArrowheads="1"/>
          </p:cNvSpPr>
          <p:nvPr/>
        </p:nvSpPr>
        <p:spPr bwMode="auto">
          <a:xfrm>
            <a:off x="9695606" y="3941733"/>
            <a:ext cx="14281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000" b="1" dirty="0" smtClean="0">
                <a:solidFill>
                  <a:schemeClr val="tx1">
                    <a:lumMod val="65000"/>
                    <a:lumOff val="35000"/>
                  </a:schemeClr>
                </a:solidFill>
                <a:latin typeface="南宋书局体" panose="02000000000000000000" pitchFamily="2" charset="-122"/>
                <a:ea typeface="南宋书局体" panose="02000000000000000000" pitchFamily="2" charset="-122"/>
              </a:rPr>
              <a:t>您的内容</a:t>
            </a:r>
            <a:endParaRPr lang="zh-CN" altLang="en-US" sz="2000" b="1" dirty="0">
              <a:solidFill>
                <a:schemeClr val="tx1">
                  <a:lumMod val="65000"/>
                  <a:lumOff val="35000"/>
                </a:schemeClr>
              </a:solidFill>
              <a:latin typeface="南宋书局体" panose="02000000000000000000" pitchFamily="2" charset="-122"/>
              <a:ea typeface="南宋书局体" panose="02000000000000000000" pitchFamily="2" charset="-122"/>
            </a:endParaRPr>
          </a:p>
        </p:txBody>
      </p:sp>
      <p:sp>
        <p:nvSpPr>
          <p:cNvPr id="45" name="TextBox 16"/>
          <p:cNvSpPr txBox="1"/>
          <p:nvPr/>
        </p:nvSpPr>
        <p:spPr>
          <a:xfrm>
            <a:off x="1408113" y="4341843"/>
            <a:ext cx="1920763" cy="1200329"/>
          </a:xfrm>
          <a:prstGeom prst="rect">
            <a:avLst/>
          </a:prstGeom>
          <a:noFill/>
        </p:spPr>
        <p:txBody>
          <a:bodyPr wrap="square" rtlCol="0">
            <a:spAutoFit/>
          </a:bodyPr>
          <a:lstStyle/>
          <a:p>
            <a:pPr>
              <a:lnSpc>
                <a:spcPct val="120000"/>
              </a:lnSpc>
            </a:pP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输入您的内容，或复制内容后右键选择只保留文本粘贴内容。输入您的内容， 或复制内容后右键选择只保留文本粘贴内容。</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46" name="TextBox 16"/>
          <p:cNvSpPr txBox="1"/>
          <p:nvPr/>
        </p:nvSpPr>
        <p:spPr>
          <a:xfrm>
            <a:off x="4244843" y="4321236"/>
            <a:ext cx="1920763" cy="1200329"/>
          </a:xfrm>
          <a:prstGeom prst="rect">
            <a:avLst/>
          </a:prstGeom>
          <a:noFill/>
        </p:spPr>
        <p:txBody>
          <a:bodyPr wrap="square" rtlCol="0">
            <a:spAutoFit/>
          </a:bodyPr>
          <a:lstStyle/>
          <a:p>
            <a:pPr>
              <a:lnSpc>
                <a:spcPct val="120000"/>
              </a:lnSpc>
            </a:pP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输入您的内容，或复制内容后右键选择只保留文本粘贴内容。输入您的内容， 或复制内容后右键选择只保留文本粘贴内容。</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47" name="TextBox 16"/>
          <p:cNvSpPr txBox="1"/>
          <p:nvPr/>
        </p:nvSpPr>
        <p:spPr>
          <a:xfrm>
            <a:off x="6910487" y="4319679"/>
            <a:ext cx="1920763" cy="1200329"/>
          </a:xfrm>
          <a:prstGeom prst="rect">
            <a:avLst/>
          </a:prstGeom>
          <a:noFill/>
        </p:spPr>
        <p:txBody>
          <a:bodyPr wrap="square" rtlCol="0">
            <a:spAutoFit/>
          </a:bodyPr>
          <a:lstStyle/>
          <a:p>
            <a:pPr>
              <a:lnSpc>
                <a:spcPct val="120000"/>
              </a:lnSpc>
            </a:pP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输入您的内容，或复制内容后右键选择只保留文本粘贴内容。输入您的内容， 或复制内容后右键选择只保留文本粘贴内容。</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750"/>
                                        <p:tgtEl>
                                          <p:spTgt spid="20"/>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750"/>
                                        <p:tgtEl>
                                          <p:spTgt spid="44"/>
                                        </p:tgtEl>
                                      </p:cBhvr>
                                    </p:animEffect>
                                    <p:anim calcmode="lin" valueType="num">
                                      <p:cBhvr>
                                        <p:cTn id="16" dur="750" fill="hold"/>
                                        <p:tgtEl>
                                          <p:spTgt spid="44"/>
                                        </p:tgtEl>
                                        <p:attrNameLst>
                                          <p:attrName>ppt_x</p:attrName>
                                        </p:attrNameLst>
                                      </p:cBhvr>
                                      <p:tavLst>
                                        <p:tav tm="0">
                                          <p:val>
                                            <p:strVal val="#ppt_x"/>
                                          </p:val>
                                        </p:tav>
                                        <p:tav tm="100000">
                                          <p:val>
                                            <p:strVal val="#ppt_x"/>
                                          </p:val>
                                        </p:tav>
                                      </p:tavLst>
                                    </p:anim>
                                    <p:anim calcmode="lin" valueType="num">
                                      <p:cBhvr>
                                        <p:cTn id="17" dur="750" fill="hold"/>
                                        <p:tgtEl>
                                          <p:spTgt spid="44"/>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0-#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anim calcmode="lin" valueType="num">
                                      <p:cBhvr>
                                        <p:cTn id="27" dur="500" fill="hold"/>
                                        <p:tgtEl>
                                          <p:spTgt spid="38"/>
                                        </p:tgtEl>
                                        <p:attrNameLst>
                                          <p:attrName>ppt_x</p:attrName>
                                        </p:attrNameLst>
                                      </p:cBhvr>
                                      <p:tavLst>
                                        <p:tav tm="0">
                                          <p:val>
                                            <p:strVal val="#ppt_x"/>
                                          </p:val>
                                        </p:tav>
                                        <p:tav tm="100000">
                                          <p:val>
                                            <p:strVal val="#ppt_x"/>
                                          </p:val>
                                        </p:tav>
                                      </p:tavLst>
                                    </p:anim>
                                    <p:anim calcmode="lin" valueType="num">
                                      <p:cBhvr>
                                        <p:cTn id="28" dur="500" fill="hold"/>
                                        <p:tgtEl>
                                          <p:spTgt spid="38"/>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up)">
                                      <p:cBhvr>
                                        <p:cTn id="37" dur="500"/>
                                        <p:tgtEl>
                                          <p:spTgt spid="45"/>
                                        </p:tgtEl>
                                      </p:cBhvr>
                                    </p:animEffect>
                                  </p:childTnLst>
                                </p:cTn>
                              </p:par>
                            </p:childTnLst>
                          </p:cTn>
                        </p:par>
                        <p:par>
                          <p:cTn id="38" fill="hold">
                            <p:stCondLst>
                              <p:cond delay="4000"/>
                            </p:stCondLst>
                            <p:childTnLst>
                              <p:par>
                                <p:cTn id="39" presetID="2" presetClass="entr" presetSubtype="8"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0-#ppt_w/2"/>
                                          </p:val>
                                        </p:tav>
                                        <p:tav tm="100000">
                                          <p:val>
                                            <p:strVal val="#ppt_x"/>
                                          </p:val>
                                        </p:tav>
                                      </p:tavLst>
                                    </p:anim>
                                    <p:anim calcmode="lin" valueType="num">
                                      <p:cBhvr additive="base">
                                        <p:cTn id="42" dur="500" fill="hold"/>
                                        <p:tgtEl>
                                          <p:spTgt spid="26"/>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42" presetClass="entr" presetSubtype="0"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anim calcmode="lin" valueType="num">
                                      <p:cBhvr>
                                        <p:cTn id="47" dur="500" fill="hold"/>
                                        <p:tgtEl>
                                          <p:spTgt spid="41"/>
                                        </p:tgtEl>
                                        <p:attrNameLst>
                                          <p:attrName>ppt_x</p:attrName>
                                        </p:attrNameLst>
                                      </p:cBhvr>
                                      <p:tavLst>
                                        <p:tav tm="0">
                                          <p:val>
                                            <p:strVal val="#ppt_x"/>
                                          </p:val>
                                        </p:tav>
                                        <p:tav tm="100000">
                                          <p:val>
                                            <p:strVal val="#ppt_x"/>
                                          </p:val>
                                        </p:tav>
                                      </p:tavLst>
                                    </p:anim>
                                    <p:anim calcmode="lin" valueType="num">
                                      <p:cBhvr>
                                        <p:cTn id="48" dur="500" fill="hold"/>
                                        <p:tgtEl>
                                          <p:spTgt spid="41"/>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1000"/>
                                        <p:tgtEl>
                                          <p:spTgt spid="33"/>
                                        </p:tgtEl>
                                      </p:cBhvr>
                                    </p:animEffect>
                                    <p:anim calcmode="lin" valueType="num">
                                      <p:cBhvr>
                                        <p:cTn id="52" dur="1000" fill="hold"/>
                                        <p:tgtEl>
                                          <p:spTgt spid="33"/>
                                        </p:tgtEl>
                                        <p:attrNameLst>
                                          <p:attrName>ppt_x</p:attrName>
                                        </p:attrNameLst>
                                      </p:cBhvr>
                                      <p:tavLst>
                                        <p:tav tm="0">
                                          <p:val>
                                            <p:strVal val="#ppt_x"/>
                                          </p:val>
                                        </p:tav>
                                        <p:tav tm="100000">
                                          <p:val>
                                            <p:strVal val="#ppt_x"/>
                                          </p:val>
                                        </p:tav>
                                      </p:tavLst>
                                    </p:anim>
                                    <p:anim calcmode="lin" valueType="num">
                                      <p:cBhvr>
                                        <p:cTn id="53" dur="1000" fill="hold"/>
                                        <p:tgtEl>
                                          <p:spTgt spid="33"/>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22" presetClass="entr" presetSubtype="1"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up)">
                                      <p:cBhvr>
                                        <p:cTn id="57" dur="500"/>
                                        <p:tgtEl>
                                          <p:spTgt spid="46"/>
                                        </p:tgtEl>
                                      </p:cBhvr>
                                    </p:animEffect>
                                  </p:childTnLst>
                                </p:cTn>
                              </p:par>
                            </p:childTnLst>
                          </p:cTn>
                        </p:par>
                        <p:par>
                          <p:cTn id="58" fill="hold">
                            <p:stCondLst>
                              <p:cond delay="5500"/>
                            </p:stCondLst>
                            <p:childTnLst>
                              <p:par>
                                <p:cTn id="59" presetID="2" presetClass="entr" presetSubtype="8"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0-#ppt_w/2"/>
                                          </p:val>
                                        </p:tav>
                                        <p:tav tm="100000">
                                          <p:val>
                                            <p:strVal val="#ppt_x"/>
                                          </p:val>
                                        </p:tav>
                                      </p:tavLst>
                                    </p:anim>
                                    <p:anim calcmode="lin" valueType="num">
                                      <p:cBhvr additive="base">
                                        <p:cTn id="62" dur="500" fill="hold"/>
                                        <p:tgtEl>
                                          <p:spTgt spid="29"/>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42" presetClass="entr" presetSubtype="0" fill="hold"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anim calcmode="lin" valueType="num">
                                      <p:cBhvr>
                                        <p:cTn id="67" dur="500" fill="hold"/>
                                        <p:tgtEl>
                                          <p:spTgt spid="35"/>
                                        </p:tgtEl>
                                        <p:attrNameLst>
                                          <p:attrName>ppt_x</p:attrName>
                                        </p:attrNameLst>
                                      </p:cBhvr>
                                      <p:tavLst>
                                        <p:tav tm="0">
                                          <p:val>
                                            <p:strVal val="#ppt_x"/>
                                          </p:val>
                                        </p:tav>
                                        <p:tav tm="100000">
                                          <p:val>
                                            <p:strVal val="#ppt_x"/>
                                          </p:val>
                                        </p:tav>
                                      </p:tavLst>
                                    </p:anim>
                                    <p:anim calcmode="lin" valueType="num">
                                      <p:cBhvr>
                                        <p:cTn id="68" dur="500" fill="hold"/>
                                        <p:tgtEl>
                                          <p:spTgt spid="35"/>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1000"/>
                                        <p:tgtEl>
                                          <p:spTgt spid="34"/>
                                        </p:tgtEl>
                                      </p:cBhvr>
                                    </p:animEffect>
                                    <p:anim calcmode="lin" valueType="num">
                                      <p:cBhvr>
                                        <p:cTn id="72" dur="1000" fill="hold"/>
                                        <p:tgtEl>
                                          <p:spTgt spid="34"/>
                                        </p:tgtEl>
                                        <p:attrNameLst>
                                          <p:attrName>ppt_x</p:attrName>
                                        </p:attrNameLst>
                                      </p:cBhvr>
                                      <p:tavLst>
                                        <p:tav tm="0">
                                          <p:val>
                                            <p:strVal val="#ppt_x"/>
                                          </p:val>
                                        </p:tav>
                                        <p:tav tm="100000">
                                          <p:val>
                                            <p:strVal val="#ppt_x"/>
                                          </p:val>
                                        </p:tav>
                                      </p:tavLst>
                                    </p:anim>
                                    <p:anim calcmode="lin" valueType="num">
                                      <p:cBhvr>
                                        <p:cTn id="73" dur="1000" fill="hold"/>
                                        <p:tgtEl>
                                          <p:spTgt spid="34"/>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22" presetClass="entr" presetSubtype="1"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wipe(up)">
                                      <p:cBhvr>
                                        <p:cTn id="7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44" grpId="0"/>
      <p:bldP spid="45" grpId="0"/>
      <p:bldP spid="46" grpId="0"/>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sp>
        <p:nvSpPr>
          <p:cNvPr id="4" name="椭圆 3"/>
          <p:cNvSpPr/>
          <p:nvPr/>
        </p:nvSpPr>
        <p:spPr>
          <a:xfrm>
            <a:off x="3694045" y="1027045"/>
            <a:ext cx="4803913" cy="4803913"/>
          </a:xfrm>
          <a:prstGeom prst="ellipse">
            <a:avLst/>
          </a:prstGeom>
          <a:gradFill>
            <a:gsLst>
              <a:gs pos="50000">
                <a:schemeClr val="bg1"/>
              </a:gs>
              <a:gs pos="100000">
                <a:srgbClr val="D5DDBF"/>
              </a:gs>
            </a:gsLst>
            <a:lin ang="5400000" scaled="1"/>
          </a:gradFill>
          <a:ln w="3175">
            <a:solidFill>
              <a:srgbClr val="D5DD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5" name="文本框 4"/>
          <p:cNvSpPr txBox="1"/>
          <p:nvPr/>
        </p:nvSpPr>
        <p:spPr>
          <a:xfrm>
            <a:off x="5376893" y="1302026"/>
            <a:ext cx="1438214" cy="1446550"/>
          </a:xfrm>
          <a:prstGeom prst="rect">
            <a:avLst/>
          </a:prstGeom>
          <a:noFill/>
        </p:spPr>
        <p:txBody>
          <a:bodyPr wrap="none" rtlCol="0">
            <a:spAutoFit/>
          </a:bodyPr>
          <a:lstStyle/>
          <a:p>
            <a:r>
              <a:rPr lang="en-US" altLang="zh-CN" sz="8800" b="1" smtClean="0">
                <a:solidFill>
                  <a:srgbClr val="60745A"/>
                </a:solidFill>
                <a:latin typeface="华文细黑" panose="02010600040101010101" pitchFamily="2" charset="-122"/>
                <a:ea typeface="华文细黑" panose="02010600040101010101" pitchFamily="2" charset="-122"/>
              </a:rPr>
              <a:t>03</a:t>
            </a:r>
            <a:endParaRPr lang="zh-CN" altLang="en-US" sz="8800" b="1" dirty="0">
              <a:solidFill>
                <a:srgbClr val="60745A"/>
              </a:solidFill>
              <a:latin typeface="华文细黑" panose="02010600040101010101" pitchFamily="2" charset="-122"/>
              <a:ea typeface="华文细黑" panose="02010600040101010101" pitchFamily="2" charset="-122"/>
            </a:endParaRPr>
          </a:p>
        </p:txBody>
      </p:sp>
      <p:sp>
        <p:nvSpPr>
          <p:cNvPr id="6" name="文本框 5"/>
          <p:cNvSpPr txBox="1"/>
          <p:nvPr/>
        </p:nvSpPr>
        <p:spPr>
          <a:xfrm>
            <a:off x="4507201" y="2823191"/>
            <a:ext cx="2954655" cy="646331"/>
          </a:xfrm>
          <a:prstGeom prst="rect">
            <a:avLst/>
          </a:prstGeom>
          <a:noFill/>
        </p:spPr>
        <p:txBody>
          <a:bodyPr wrap="none" rtlCol="0">
            <a:spAutoFit/>
          </a:bodyPr>
          <a:lstStyle/>
          <a:p>
            <a:pPr algn="ctr"/>
            <a:r>
              <a:rPr lang="zh-CN" altLang="en-US" sz="360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经验不足之处</a:t>
            </a:r>
            <a:endParaRPr lang="zh-CN" altLang="en-US" sz="3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cxnSp>
        <p:nvCxnSpPr>
          <p:cNvPr id="8" name="直接连接符 7"/>
          <p:cNvCxnSpPr/>
          <p:nvPr/>
        </p:nvCxnSpPr>
        <p:spPr>
          <a:xfrm flipH="1">
            <a:off x="8773825" y="-261382"/>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0158125" y="-328296"/>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9777125" y="751204"/>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226725" y="4550532"/>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157575" y="4483618"/>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776575" y="5563118"/>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75045" y="3737362"/>
            <a:ext cx="3566167" cy="18257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
                                        </p:tgtEl>
                                        <p:attrNameLst>
                                          <p:attrName>ppt_y</p:attrName>
                                        </p:attrNameLst>
                                      </p:cBhvr>
                                      <p:tavLst>
                                        <p:tav tm="0">
                                          <p:val>
                                            <p:strVal val="#ppt_y"/>
                                          </p:val>
                                        </p:tav>
                                        <p:tav tm="100000">
                                          <p:val>
                                            <p:strVal val="#ppt_y"/>
                                          </p:val>
                                        </p:tav>
                                      </p:tavLst>
                                    </p:anim>
                                    <p:anim calcmode="lin" valueType="num">
                                      <p:cBhvr>
                                        <p:cTn id="2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
                                        </p:tgtEl>
                                      </p:cBhvr>
                                    </p:animEffect>
                                  </p:childTnLst>
                                </p:cTn>
                              </p:par>
                            </p:childTnLst>
                          </p:cTn>
                        </p:par>
                        <p:par>
                          <p:cTn id="23" fill="hold">
                            <p:stCondLst>
                              <p:cond delay="55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1050"/>
                            </p:stCondLst>
                            <p:childTnLst>
                              <p:par>
                                <p:cTn id="28" presetID="2" presetClass="entr" presetSubtype="12"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par>
                                <p:cTn id="32" presetID="2" presetClass="entr" presetSubtype="12" fill="hold" nodeType="withEffect">
                                  <p:stCondLst>
                                    <p:cond delay="1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stCondLst>
                                    <p:cond delay="20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0-#ppt_w/2"/>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par>
                                <p:cTn id="40" presetID="2" presetClass="entr" presetSubtype="3" fill="hold" nodeType="withEffect">
                                  <p:stCondLst>
                                    <p:cond delay="10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0-#ppt_h/2"/>
                                          </p:val>
                                        </p:tav>
                                        <p:tav tm="100000">
                                          <p:val>
                                            <p:strVal val="#ppt_y"/>
                                          </p:val>
                                        </p:tav>
                                      </p:tavLst>
                                    </p:anim>
                                  </p:childTnLst>
                                </p:cTn>
                              </p:par>
                              <p:par>
                                <p:cTn id="44" presetID="2" presetClass="entr" presetSubtype="3" fill="hold" nodeType="withEffect">
                                  <p:stCondLst>
                                    <p:cond delay="20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0-#ppt_h/2"/>
                                          </p:val>
                                        </p:tav>
                                        <p:tav tm="100000">
                                          <p:val>
                                            <p:strVal val="#ppt_y"/>
                                          </p:val>
                                        </p:tav>
                                      </p:tavLst>
                                    </p:anim>
                                  </p:childTnLst>
                                </p:cTn>
                              </p:par>
                              <p:par>
                                <p:cTn id="48" presetID="2" presetClass="entr" presetSubtype="3" fill="hold" nodeType="withEffect">
                                  <p:stCondLst>
                                    <p:cond delay="30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1+#ppt_w/2"/>
                                          </p:val>
                                        </p:tav>
                                        <p:tav tm="100000">
                                          <p:val>
                                            <p:strVal val="#ppt_x"/>
                                          </p:val>
                                        </p:tav>
                                      </p:tavLst>
                                    </p:anim>
                                    <p:anim calcmode="lin" valueType="num">
                                      <p:cBhvr additive="base">
                                        <p:cTn id="51"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工作不足之处</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grpSp>
        <p:nvGrpSpPr>
          <p:cNvPr id="20" name="组合 19"/>
          <p:cNvGrpSpPr/>
          <p:nvPr/>
        </p:nvGrpSpPr>
        <p:grpSpPr>
          <a:xfrm>
            <a:off x="1011389" y="2075165"/>
            <a:ext cx="3284112" cy="3600324"/>
            <a:chOff x="1011389" y="2075165"/>
            <a:chExt cx="3284112" cy="3600324"/>
          </a:xfrm>
        </p:grpSpPr>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40572" y="2075165"/>
              <a:ext cx="2625746" cy="2625746"/>
            </a:xfrm>
            <a:custGeom>
              <a:avLst/>
              <a:gdLst>
                <a:gd name="connsiteX0" fmla="*/ 2528676 w 5057352"/>
                <a:gd name="connsiteY0" fmla="*/ 0 h 5057358"/>
                <a:gd name="connsiteX1" fmla="*/ 5057352 w 5057352"/>
                <a:gd name="connsiteY1" fmla="*/ 2528679 h 5057358"/>
                <a:gd name="connsiteX2" fmla="*/ 2528676 w 5057352"/>
                <a:gd name="connsiteY2" fmla="*/ 5057358 h 5057358"/>
                <a:gd name="connsiteX3" fmla="*/ 0 w 5057352"/>
                <a:gd name="connsiteY3" fmla="*/ 2528679 h 5057358"/>
                <a:gd name="connsiteX4" fmla="*/ 2528676 w 5057352"/>
                <a:gd name="connsiteY4" fmla="*/ 0 h 5057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7352" h="5057358">
                  <a:moveTo>
                    <a:pt x="2528676" y="0"/>
                  </a:moveTo>
                  <a:cubicBezTo>
                    <a:pt x="3925225" y="0"/>
                    <a:pt x="5057352" y="1132128"/>
                    <a:pt x="5057352" y="2528679"/>
                  </a:cubicBezTo>
                  <a:cubicBezTo>
                    <a:pt x="5057352" y="3925230"/>
                    <a:pt x="3925225" y="5057358"/>
                    <a:pt x="2528676" y="5057358"/>
                  </a:cubicBezTo>
                  <a:cubicBezTo>
                    <a:pt x="1132127" y="5057358"/>
                    <a:pt x="0" y="3925230"/>
                    <a:pt x="0" y="2528679"/>
                  </a:cubicBezTo>
                  <a:cubicBezTo>
                    <a:pt x="0" y="1132128"/>
                    <a:pt x="1132127" y="0"/>
                    <a:pt x="2528676" y="0"/>
                  </a:cubicBezTo>
                  <a:close/>
                </a:path>
              </a:pathLst>
            </a:custGeom>
            <a:ln>
              <a:solidFill>
                <a:srgbClr val="60745A"/>
              </a:solidFill>
            </a:ln>
          </p:spPr>
        </p:pic>
        <p:sp>
          <p:nvSpPr>
            <p:cNvPr id="22" name="椭圆 21"/>
            <p:cNvSpPr/>
            <p:nvPr/>
          </p:nvSpPr>
          <p:spPr>
            <a:xfrm flipH="1">
              <a:off x="3503191" y="4051272"/>
              <a:ext cx="523351" cy="518130"/>
            </a:xfrm>
            <a:prstGeom prst="ellipse">
              <a:avLst/>
            </a:prstGeom>
            <a:solidFill>
              <a:srgbClr val="60745A">
                <a:alpha val="3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Agency FB" panose="020B0503020202020204" pitchFamily="34" charset="0"/>
                </a:rPr>
                <a:t>A</a:t>
              </a:r>
              <a:endParaRPr lang="zh-CN" altLang="en-US" dirty="0">
                <a:solidFill>
                  <a:schemeClr val="bg1"/>
                </a:solidFill>
                <a:latin typeface="Agency FB" panose="020B0503020202020204" pitchFamily="34" charset="0"/>
              </a:endParaRPr>
            </a:p>
          </p:txBody>
        </p:sp>
        <p:sp>
          <p:nvSpPr>
            <p:cNvPr id="23" name="文本框 22"/>
            <p:cNvSpPr txBox="1"/>
            <p:nvPr/>
          </p:nvSpPr>
          <p:spPr>
            <a:xfrm>
              <a:off x="1011389" y="5029158"/>
              <a:ext cx="3284112" cy="646331"/>
            </a:xfrm>
            <a:prstGeom prst="rect">
              <a:avLst/>
            </a:prstGeom>
            <a:noFill/>
          </p:spPr>
          <p:txBody>
            <a:bodyPr wrap="square" rtlCol="0">
              <a:spAutoFit/>
            </a:bodyPr>
            <a:lstStyle/>
            <a:p>
              <a:pPr defTabSz="1218565">
                <a:spcBef>
                  <a:spcPct val="20000"/>
                </a:spcBef>
                <a:defRPr/>
              </a:pPr>
              <a:r>
                <a:rPr lang="zh-TW" altLang="en-US" sz="1200">
                  <a:solidFill>
                    <a:schemeClr val="tx1">
                      <a:lumMod val="85000"/>
                      <a:lumOff val="1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endParaRPr lang="en-US" altLang="zh-CN" sz="1200" kern="0">
                <a:solidFill>
                  <a:schemeClr val="tx1">
                    <a:lumMod val="85000"/>
                    <a:lumOff val="15000"/>
                  </a:schemeClr>
                </a:solidFill>
                <a:latin typeface="方正隶变_GBK" panose="03000509000000000000" pitchFamily="65" charset="-122"/>
                <a:ea typeface="方正隶变_GBK" panose="03000509000000000000" pitchFamily="65" charset="-122"/>
                <a:cs typeface="Raleway Light"/>
              </a:endParaRPr>
            </a:p>
          </p:txBody>
        </p:sp>
      </p:grpSp>
      <p:grpSp>
        <p:nvGrpSpPr>
          <p:cNvPr id="24" name="组合 23"/>
          <p:cNvGrpSpPr/>
          <p:nvPr/>
        </p:nvGrpSpPr>
        <p:grpSpPr>
          <a:xfrm>
            <a:off x="4453944" y="1529426"/>
            <a:ext cx="3284112" cy="3607454"/>
            <a:chOff x="1011389" y="2068035"/>
            <a:chExt cx="3284112" cy="3607454"/>
          </a:xfrm>
        </p:grpSpPr>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3442" y="2068035"/>
              <a:ext cx="2640007" cy="2640007"/>
            </a:xfrm>
            <a:custGeom>
              <a:avLst/>
              <a:gdLst>
                <a:gd name="connsiteX0" fmla="*/ 2528676 w 5057352"/>
                <a:gd name="connsiteY0" fmla="*/ 0 h 5057358"/>
                <a:gd name="connsiteX1" fmla="*/ 5057352 w 5057352"/>
                <a:gd name="connsiteY1" fmla="*/ 2528679 h 5057358"/>
                <a:gd name="connsiteX2" fmla="*/ 2528676 w 5057352"/>
                <a:gd name="connsiteY2" fmla="*/ 5057358 h 5057358"/>
                <a:gd name="connsiteX3" fmla="*/ 0 w 5057352"/>
                <a:gd name="connsiteY3" fmla="*/ 2528679 h 5057358"/>
                <a:gd name="connsiteX4" fmla="*/ 2528676 w 5057352"/>
                <a:gd name="connsiteY4" fmla="*/ 0 h 5057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7352" h="5057358">
                  <a:moveTo>
                    <a:pt x="2528676" y="0"/>
                  </a:moveTo>
                  <a:cubicBezTo>
                    <a:pt x="3925225" y="0"/>
                    <a:pt x="5057352" y="1132128"/>
                    <a:pt x="5057352" y="2528679"/>
                  </a:cubicBezTo>
                  <a:cubicBezTo>
                    <a:pt x="5057352" y="3925230"/>
                    <a:pt x="3925225" y="5057358"/>
                    <a:pt x="2528676" y="5057358"/>
                  </a:cubicBezTo>
                  <a:cubicBezTo>
                    <a:pt x="1132127" y="5057358"/>
                    <a:pt x="0" y="3925230"/>
                    <a:pt x="0" y="2528679"/>
                  </a:cubicBezTo>
                  <a:cubicBezTo>
                    <a:pt x="0" y="1132128"/>
                    <a:pt x="1132127" y="0"/>
                    <a:pt x="2528676" y="0"/>
                  </a:cubicBezTo>
                  <a:close/>
                </a:path>
              </a:pathLst>
            </a:custGeom>
            <a:ln>
              <a:solidFill>
                <a:srgbClr val="60745A"/>
              </a:solidFill>
            </a:ln>
          </p:spPr>
        </p:pic>
        <p:sp>
          <p:nvSpPr>
            <p:cNvPr id="26" name="椭圆 25"/>
            <p:cNvSpPr/>
            <p:nvPr/>
          </p:nvSpPr>
          <p:spPr>
            <a:xfrm flipH="1">
              <a:off x="3503191" y="4051272"/>
              <a:ext cx="523351" cy="518130"/>
            </a:xfrm>
            <a:prstGeom prst="ellipse">
              <a:avLst/>
            </a:prstGeom>
            <a:solidFill>
              <a:srgbClr val="60745A">
                <a:alpha val="3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Agency FB" panose="020B0503020202020204" pitchFamily="34" charset="0"/>
                </a:rPr>
                <a:t>B</a:t>
              </a:r>
              <a:endParaRPr lang="zh-CN" altLang="en-US" dirty="0">
                <a:solidFill>
                  <a:schemeClr val="bg1"/>
                </a:solidFill>
                <a:latin typeface="Agency FB" panose="020B0503020202020204" pitchFamily="34" charset="0"/>
              </a:endParaRPr>
            </a:p>
          </p:txBody>
        </p:sp>
        <p:sp>
          <p:nvSpPr>
            <p:cNvPr id="27" name="文本框 26"/>
            <p:cNvSpPr txBox="1"/>
            <p:nvPr/>
          </p:nvSpPr>
          <p:spPr>
            <a:xfrm>
              <a:off x="1011389" y="5029158"/>
              <a:ext cx="3284112" cy="646331"/>
            </a:xfrm>
            <a:prstGeom prst="rect">
              <a:avLst/>
            </a:prstGeom>
            <a:noFill/>
          </p:spPr>
          <p:txBody>
            <a:bodyPr wrap="square" rtlCol="0">
              <a:spAutoFit/>
            </a:bodyPr>
            <a:lstStyle/>
            <a:p>
              <a:pPr defTabSz="1218565">
                <a:spcBef>
                  <a:spcPct val="20000"/>
                </a:spcBef>
                <a:defRPr/>
              </a:pPr>
              <a:r>
                <a:rPr lang="zh-TW" altLang="en-US" sz="1200">
                  <a:solidFill>
                    <a:schemeClr val="tx1">
                      <a:lumMod val="85000"/>
                      <a:lumOff val="1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endParaRPr lang="en-US" altLang="zh-CN" sz="1200" kern="0">
                <a:solidFill>
                  <a:schemeClr val="tx1">
                    <a:lumMod val="85000"/>
                    <a:lumOff val="15000"/>
                  </a:schemeClr>
                </a:solidFill>
                <a:latin typeface="方正隶变_GBK" panose="03000509000000000000" pitchFamily="65" charset="-122"/>
                <a:ea typeface="方正隶变_GBK" panose="03000509000000000000" pitchFamily="65" charset="-122"/>
                <a:cs typeface="Raleway Light"/>
              </a:endParaRPr>
            </a:p>
          </p:txBody>
        </p:sp>
      </p:grpSp>
      <p:grpSp>
        <p:nvGrpSpPr>
          <p:cNvPr id="28" name="组合 27"/>
          <p:cNvGrpSpPr/>
          <p:nvPr/>
        </p:nvGrpSpPr>
        <p:grpSpPr>
          <a:xfrm>
            <a:off x="7896499" y="1885950"/>
            <a:ext cx="3284112" cy="3789539"/>
            <a:chOff x="1011389" y="1885950"/>
            <a:chExt cx="3284112" cy="3789539"/>
          </a:xfrm>
        </p:grpSpPr>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26488" y="1885950"/>
              <a:ext cx="2653915" cy="2595791"/>
            </a:xfrm>
            <a:custGeom>
              <a:avLst/>
              <a:gdLst>
                <a:gd name="connsiteX0" fmla="*/ 2528676 w 5057352"/>
                <a:gd name="connsiteY0" fmla="*/ 0 h 5057358"/>
                <a:gd name="connsiteX1" fmla="*/ 5057352 w 5057352"/>
                <a:gd name="connsiteY1" fmla="*/ 2528679 h 5057358"/>
                <a:gd name="connsiteX2" fmla="*/ 2528676 w 5057352"/>
                <a:gd name="connsiteY2" fmla="*/ 5057358 h 5057358"/>
                <a:gd name="connsiteX3" fmla="*/ 0 w 5057352"/>
                <a:gd name="connsiteY3" fmla="*/ 2528679 h 5057358"/>
                <a:gd name="connsiteX4" fmla="*/ 2528676 w 5057352"/>
                <a:gd name="connsiteY4" fmla="*/ 0 h 5057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7352" h="5057358">
                  <a:moveTo>
                    <a:pt x="2528676" y="0"/>
                  </a:moveTo>
                  <a:cubicBezTo>
                    <a:pt x="3925225" y="0"/>
                    <a:pt x="5057352" y="1132128"/>
                    <a:pt x="5057352" y="2528679"/>
                  </a:cubicBezTo>
                  <a:cubicBezTo>
                    <a:pt x="5057352" y="3925230"/>
                    <a:pt x="3925225" y="5057358"/>
                    <a:pt x="2528676" y="5057358"/>
                  </a:cubicBezTo>
                  <a:cubicBezTo>
                    <a:pt x="1132127" y="5057358"/>
                    <a:pt x="0" y="3925230"/>
                    <a:pt x="0" y="2528679"/>
                  </a:cubicBezTo>
                  <a:cubicBezTo>
                    <a:pt x="0" y="1132128"/>
                    <a:pt x="1132127" y="0"/>
                    <a:pt x="2528676" y="0"/>
                  </a:cubicBezTo>
                  <a:close/>
                </a:path>
              </a:pathLst>
            </a:custGeom>
            <a:ln>
              <a:solidFill>
                <a:srgbClr val="60745A"/>
              </a:solidFill>
            </a:ln>
          </p:spPr>
        </p:pic>
        <p:sp>
          <p:nvSpPr>
            <p:cNvPr id="30" name="椭圆 29"/>
            <p:cNvSpPr/>
            <p:nvPr/>
          </p:nvSpPr>
          <p:spPr>
            <a:xfrm flipH="1">
              <a:off x="3503191" y="4051272"/>
              <a:ext cx="523351" cy="518130"/>
            </a:xfrm>
            <a:prstGeom prst="ellipse">
              <a:avLst/>
            </a:prstGeom>
            <a:solidFill>
              <a:srgbClr val="60745A">
                <a:alpha val="3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Agency FB" panose="020B0503020202020204" pitchFamily="34" charset="0"/>
                </a:rPr>
                <a:t>C</a:t>
              </a:r>
              <a:endParaRPr lang="zh-CN" altLang="en-US" dirty="0">
                <a:solidFill>
                  <a:schemeClr val="bg1"/>
                </a:solidFill>
                <a:latin typeface="Agency FB" panose="020B0503020202020204" pitchFamily="34" charset="0"/>
              </a:endParaRPr>
            </a:p>
          </p:txBody>
        </p:sp>
        <p:sp>
          <p:nvSpPr>
            <p:cNvPr id="31" name="文本框 30"/>
            <p:cNvSpPr txBox="1"/>
            <p:nvPr/>
          </p:nvSpPr>
          <p:spPr>
            <a:xfrm>
              <a:off x="1011389" y="5029158"/>
              <a:ext cx="3284112" cy="646331"/>
            </a:xfrm>
            <a:prstGeom prst="rect">
              <a:avLst/>
            </a:prstGeom>
            <a:noFill/>
          </p:spPr>
          <p:txBody>
            <a:bodyPr wrap="square" rtlCol="0">
              <a:spAutoFit/>
            </a:bodyPr>
            <a:lstStyle/>
            <a:p>
              <a:pPr defTabSz="1218565">
                <a:spcBef>
                  <a:spcPct val="20000"/>
                </a:spcBef>
                <a:defRPr/>
              </a:pPr>
              <a:r>
                <a:rPr lang="zh-TW" altLang="en-US" sz="1200">
                  <a:solidFill>
                    <a:schemeClr val="tx1">
                      <a:lumMod val="85000"/>
                      <a:lumOff val="1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endParaRPr lang="en-US" altLang="zh-CN" sz="1200" kern="0">
                <a:solidFill>
                  <a:schemeClr val="tx1">
                    <a:lumMod val="85000"/>
                    <a:lumOff val="15000"/>
                  </a:schemeClr>
                </a:solidFill>
                <a:latin typeface="方正隶变_GBK" panose="03000509000000000000" pitchFamily="65" charset="-122"/>
                <a:ea typeface="方正隶变_GBK" panose="03000509000000000000" pitchFamily="65" charset="-122"/>
                <a:cs typeface="Raleway Ligh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ppt_x"/>
                                          </p:val>
                                        </p:tav>
                                        <p:tav tm="100000">
                                          <p:val>
                                            <p:strVal val="#ppt_x"/>
                                          </p:val>
                                        </p:tav>
                                      </p:tavLst>
                                    </p:anim>
                                    <p:anim calcmode="lin" valueType="num">
                                      <p:cBhvr additive="base">
                                        <p:cTn id="17" dur="500" fill="hold"/>
                                        <p:tgtEl>
                                          <p:spTgt spid="2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ppt_x"/>
                                          </p:val>
                                        </p:tav>
                                        <p:tav tm="100000">
                                          <p:val>
                                            <p:strVal val="#ppt_x"/>
                                          </p:val>
                                        </p:tav>
                                      </p:tavLst>
                                    </p:anim>
                                    <p:anim calcmode="lin" valueType="num">
                                      <p:cBhvr additive="base">
                                        <p:cTn id="2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工作不足之处</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sp>
        <p:nvSpPr>
          <p:cNvPr id="20" name="文本框 19"/>
          <p:cNvSpPr txBox="1"/>
          <p:nvPr/>
        </p:nvSpPr>
        <p:spPr>
          <a:xfrm>
            <a:off x="729386" y="1554343"/>
            <a:ext cx="10801350" cy="683264"/>
          </a:xfrm>
          <a:prstGeom prst="rect">
            <a:avLst/>
          </a:prstGeom>
          <a:noFill/>
        </p:spPr>
        <p:txBody>
          <a:bodyPr wrap="square" rtlCol="0">
            <a:spAutoFit/>
          </a:bodyPr>
          <a:lstStyle/>
          <a:p>
            <a:pPr algn="just">
              <a:lnSpc>
                <a:spcPct val="120000"/>
              </a:lnSpc>
            </a:pPr>
            <a:r>
              <a:rPr lang="zh-CN" altLang="en-US" sz="1600" dirty="0">
                <a:solidFill>
                  <a:schemeClr val="tx1">
                    <a:lumMod val="65000"/>
                    <a:lumOff val="35000"/>
                  </a:schemeClr>
                </a:solidFill>
                <a:latin typeface="方正隶变_GBK" panose="03000509000000000000" pitchFamily="65" charset="-122"/>
                <a:ea typeface="方正隶变_GBK" panose="03000509000000000000" pitchFamily="65" charset="-122"/>
              </a:rPr>
              <a:t>不要那么孤独，请相信，这个世界上真的有人过着你想要的生活。愿你我带着最微薄的行李和最丰盛的自己在世间流浪。忽晴忽雨的江湖，祝你有梦为马，随处可栖。</a:t>
            </a:r>
            <a:endParaRPr lang="zh-CN" altLang="en-US" sz="1600" dirty="0">
              <a:solidFill>
                <a:schemeClr val="tx1">
                  <a:lumMod val="65000"/>
                  <a:lumOff val="35000"/>
                </a:schemeClr>
              </a:solidFill>
              <a:latin typeface="方正隶变_GBK" panose="03000509000000000000" pitchFamily="65" charset="-122"/>
              <a:ea typeface="方正隶变_GBK" panose="03000509000000000000" pitchFamily="65" charset="-122"/>
            </a:endParaRPr>
          </a:p>
        </p:txBody>
      </p:sp>
      <p:grpSp>
        <p:nvGrpSpPr>
          <p:cNvPr id="33" name="组合 32"/>
          <p:cNvGrpSpPr/>
          <p:nvPr/>
        </p:nvGrpSpPr>
        <p:grpSpPr>
          <a:xfrm>
            <a:off x="767896" y="2700605"/>
            <a:ext cx="3136448" cy="3132000"/>
            <a:chOff x="767896" y="2700605"/>
            <a:chExt cx="3136448" cy="3132000"/>
          </a:xfrm>
        </p:grpSpPr>
        <p:sp>
          <p:nvSpPr>
            <p:cNvPr id="21" name="椭圆 20"/>
            <p:cNvSpPr/>
            <p:nvPr/>
          </p:nvSpPr>
          <p:spPr>
            <a:xfrm rot="16200000">
              <a:off x="767896" y="2700605"/>
              <a:ext cx="3132000" cy="3132000"/>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22" name="椭圆 21"/>
            <p:cNvSpPr/>
            <p:nvPr/>
          </p:nvSpPr>
          <p:spPr>
            <a:xfrm rot="16200000">
              <a:off x="833742" y="2731304"/>
              <a:ext cx="3070602" cy="30706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sp>
        <p:nvSpPr>
          <p:cNvPr id="23" name="文本框 22"/>
          <p:cNvSpPr txBox="1"/>
          <p:nvPr/>
        </p:nvSpPr>
        <p:spPr>
          <a:xfrm>
            <a:off x="970908" y="3429000"/>
            <a:ext cx="2657852" cy="461665"/>
          </a:xfrm>
          <a:prstGeom prst="rect">
            <a:avLst/>
          </a:prstGeom>
          <a:noFill/>
        </p:spPr>
        <p:txBody>
          <a:bodyPr wrap="square" rtlCol="0">
            <a:spAutoFit/>
          </a:bodyPr>
          <a:lstStyle/>
          <a:p>
            <a:pPr algn="ctr"/>
            <a:r>
              <a:rPr lang="zh-CN" altLang="en-US" sz="2400" dirty="0">
                <a:solidFill>
                  <a:srgbClr val="60745A"/>
                </a:solidFill>
                <a:latin typeface="方正清刻本悦宋简体" panose="02000000000000000000" pitchFamily="2" charset="-122"/>
                <a:ea typeface="方正清刻本悦宋简体" panose="02000000000000000000" pitchFamily="2" charset="-122"/>
              </a:rPr>
              <a:t>在此添加标题</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sp>
        <p:nvSpPr>
          <p:cNvPr id="24" name="文本框 23"/>
          <p:cNvSpPr txBox="1"/>
          <p:nvPr/>
        </p:nvSpPr>
        <p:spPr>
          <a:xfrm>
            <a:off x="1047540" y="3901944"/>
            <a:ext cx="2504588" cy="1200329"/>
          </a:xfrm>
          <a:prstGeom prst="rect">
            <a:avLst/>
          </a:prstGeom>
          <a:noFill/>
        </p:spPr>
        <p:txBody>
          <a:bodyPr wrap="square" rtlCol="0">
            <a:spAutoFit/>
          </a:bodyPr>
          <a:lstStyle>
            <a:defPPr>
              <a:defRPr lang="zh-CN"/>
            </a:defPPr>
            <a:lvl1pPr algn="just">
              <a:lnSpc>
                <a:spcPct val="120000"/>
              </a:lnSpc>
              <a:defRPr sz="1200">
                <a:solidFill>
                  <a:prstClr val="black">
                    <a:lumMod val="50000"/>
                    <a:lumOff val="50000"/>
                  </a:prstClr>
                </a:solidFill>
                <a:latin typeface="华文细黑" panose="02010600040101010101" pitchFamily="2" charset="-122"/>
                <a:ea typeface="华文细黑" panose="02010600040101010101" pitchFamily="2" charset="-122"/>
              </a:defRPr>
            </a:lvl1pPr>
          </a:lstStyle>
          <a:p>
            <a:r>
              <a:rPr lang="zh-CN" altLang="en-US" dirty="0">
                <a:solidFill>
                  <a:schemeClr val="tx1">
                    <a:lumMod val="50000"/>
                    <a:lumOff val="50000"/>
                  </a:schemeClr>
                </a:solidFill>
                <a:latin typeface="方正隶变_GBK" panose="03000509000000000000" pitchFamily="65" charset="-122"/>
                <a:ea typeface="方正隶变_GBK" panose="03000509000000000000" pitchFamily="65" charset="-122"/>
              </a:rPr>
              <a:t>不要那么孤独，请相信，这个世界上真的有人过着你想要的生活。愿你我带着最微薄的行李和最丰盛的自己在世间流浪。忽晴忽雨的江湖，祝你有梦为马，随处可栖。</a:t>
            </a:r>
            <a:endParaRPr lang="zh-CN" altLang="en-US" dirty="0">
              <a:solidFill>
                <a:schemeClr val="tx1">
                  <a:lumMod val="50000"/>
                  <a:lumOff val="50000"/>
                </a:schemeClr>
              </a:solidFill>
              <a:latin typeface="方正隶变_GBK" panose="03000509000000000000" pitchFamily="65" charset="-122"/>
              <a:ea typeface="方正隶变_GBK" panose="03000509000000000000" pitchFamily="65" charset="-122"/>
            </a:endParaRPr>
          </a:p>
        </p:txBody>
      </p:sp>
      <p:grpSp>
        <p:nvGrpSpPr>
          <p:cNvPr id="34" name="组合 33"/>
          <p:cNvGrpSpPr/>
          <p:nvPr/>
        </p:nvGrpSpPr>
        <p:grpSpPr>
          <a:xfrm>
            <a:off x="4564061" y="2700606"/>
            <a:ext cx="3136448" cy="3132000"/>
            <a:chOff x="4564061" y="2700606"/>
            <a:chExt cx="3136448" cy="3132000"/>
          </a:xfrm>
        </p:grpSpPr>
        <p:sp>
          <p:nvSpPr>
            <p:cNvPr id="25" name="椭圆 24"/>
            <p:cNvSpPr/>
            <p:nvPr/>
          </p:nvSpPr>
          <p:spPr>
            <a:xfrm rot="16200000">
              <a:off x="4564061" y="2700606"/>
              <a:ext cx="3132000" cy="3132000"/>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26" name="椭圆 25"/>
            <p:cNvSpPr/>
            <p:nvPr/>
          </p:nvSpPr>
          <p:spPr>
            <a:xfrm rot="16200000">
              <a:off x="4629907" y="2731305"/>
              <a:ext cx="3070602" cy="30706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sp>
        <p:nvSpPr>
          <p:cNvPr id="27" name="文本框 26"/>
          <p:cNvSpPr txBox="1"/>
          <p:nvPr/>
        </p:nvSpPr>
        <p:spPr>
          <a:xfrm>
            <a:off x="4767073" y="3429000"/>
            <a:ext cx="2657852" cy="461665"/>
          </a:xfrm>
          <a:prstGeom prst="rect">
            <a:avLst/>
          </a:prstGeom>
          <a:noFill/>
        </p:spPr>
        <p:txBody>
          <a:bodyPr wrap="square" rtlCol="0">
            <a:spAutoFit/>
          </a:bodyPr>
          <a:lstStyle/>
          <a:p>
            <a:pPr algn="ctr"/>
            <a:r>
              <a:rPr lang="zh-CN" altLang="en-US" sz="2400" dirty="0">
                <a:solidFill>
                  <a:srgbClr val="60745A"/>
                </a:solidFill>
                <a:latin typeface="方正清刻本悦宋简体" panose="02000000000000000000" pitchFamily="2" charset="-122"/>
                <a:ea typeface="方正清刻本悦宋简体" panose="02000000000000000000" pitchFamily="2" charset="-122"/>
              </a:rPr>
              <a:t>在此添加标题</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sp>
        <p:nvSpPr>
          <p:cNvPr id="28" name="文本框 27"/>
          <p:cNvSpPr txBox="1"/>
          <p:nvPr/>
        </p:nvSpPr>
        <p:spPr>
          <a:xfrm>
            <a:off x="4843705" y="3901944"/>
            <a:ext cx="2504588" cy="1200329"/>
          </a:xfrm>
          <a:prstGeom prst="rect">
            <a:avLst/>
          </a:prstGeom>
          <a:noFill/>
        </p:spPr>
        <p:txBody>
          <a:bodyPr wrap="square" rtlCol="0">
            <a:spAutoFit/>
          </a:bodyPr>
          <a:lstStyle>
            <a:defPPr>
              <a:defRPr lang="zh-CN"/>
            </a:defPPr>
            <a:lvl1pPr algn="just">
              <a:lnSpc>
                <a:spcPct val="120000"/>
              </a:lnSpc>
              <a:defRPr sz="1200">
                <a:solidFill>
                  <a:prstClr val="black">
                    <a:lumMod val="50000"/>
                    <a:lumOff val="50000"/>
                  </a:prstClr>
                </a:solidFill>
                <a:latin typeface="华文细黑" panose="02010600040101010101" pitchFamily="2" charset="-122"/>
                <a:ea typeface="华文细黑" panose="02010600040101010101" pitchFamily="2" charset="-122"/>
              </a:defRPr>
            </a:lvl1pPr>
          </a:lstStyle>
          <a:p>
            <a:r>
              <a:rPr lang="zh-CN" altLang="en-US" dirty="0">
                <a:solidFill>
                  <a:schemeClr val="tx1">
                    <a:lumMod val="50000"/>
                    <a:lumOff val="50000"/>
                  </a:schemeClr>
                </a:solidFill>
                <a:latin typeface="方正隶变_GBK" panose="03000509000000000000" pitchFamily="65" charset="-122"/>
                <a:ea typeface="方正隶变_GBK" panose="03000509000000000000" pitchFamily="65" charset="-122"/>
              </a:rPr>
              <a:t>不要那么孤独，请相信，这个世界上真的有人过着你想要的生活。愿你我带着最微薄的行李和最丰盛的自己在世间流浪。忽晴忽雨的江湖，祝你有梦为马，随处可栖。</a:t>
            </a:r>
            <a:endParaRPr lang="zh-CN" altLang="en-US" dirty="0">
              <a:solidFill>
                <a:schemeClr val="tx1">
                  <a:lumMod val="50000"/>
                  <a:lumOff val="50000"/>
                </a:schemeClr>
              </a:solidFill>
              <a:latin typeface="方正隶变_GBK" panose="03000509000000000000" pitchFamily="65" charset="-122"/>
              <a:ea typeface="方正隶变_GBK" panose="03000509000000000000" pitchFamily="65" charset="-122"/>
            </a:endParaRPr>
          </a:p>
        </p:txBody>
      </p:sp>
      <p:grpSp>
        <p:nvGrpSpPr>
          <p:cNvPr id="35" name="组合 34"/>
          <p:cNvGrpSpPr/>
          <p:nvPr/>
        </p:nvGrpSpPr>
        <p:grpSpPr>
          <a:xfrm>
            <a:off x="8360226" y="2700606"/>
            <a:ext cx="3136448" cy="3132000"/>
            <a:chOff x="8360226" y="2700606"/>
            <a:chExt cx="3136448" cy="3132000"/>
          </a:xfrm>
        </p:grpSpPr>
        <p:sp>
          <p:nvSpPr>
            <p:cNvPr id="29" name="椭圆 28"/>
            <p:cNvSpPr/>
            <p:nvPr/>
          </p:nvSpPr>
          <p:spPr>
            <a:xfrm rot="16200000">
              <a:off x="8360226" y="2700606"/>
              <a:ext cx="3132000" cy="3132000"/>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30" name="椭圆 29"/>
            <p:cNvSpPr/>
            <p:nvPr/>
          </p:nvSpPr>
          <p:spPr>
            <a:xfrm rot="16200000">
              <a:off x="8426072" y="2731305"/>
              <a:ext cx="3070602" cy="30706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sp>
        <p:nvSpPr>
          <p:cNvPr id="31" name="文本框 30"/>
          <p:cNvSpPr txBox="1"/>
          <p:nvPr/>
        </p:nvSpPr>
        <p:spPr>
          <a:xfrm>
            <a:off x="8563238" y="3429000"/>
            <a:ext cx="2657852" cy="461665"/>
          </a:xfrm>
          <a:prstGeom prst="rect">
            <a:avLst/>
          </a:prstGeom>
          <a:noFill/>
        </p:spPr>
        <p:txBody>
          <a:bodyPr wrap="square" rtlCol="0">
            <a:spAutoFit/>
          </a:bodyPr>
          <a:lstStyle/>
          <a:p>
            <a:pPr algn="ctr"/>
            <a:r>
              <a:rPr lang="zh-CN" altLang="en-US" sz="2400" dirty="0">
                <a:solidFill>
                  <a:srgbClr val="60745A"/>
                </a:solidFill>
                <a:latin typeface="方正清刻本悦宋简体" panose="02000000000000000000" pitchFamily="2" charset="-122"/>
                <a:ea typeface="方正清刻本悦宋简体" panose="02000000000000000000" pitchFamily="2" charset="-122"/>
              </a:rPr>
              <a:t>在此添加标题</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sp>
        <p:nvSpPr>
          <p:cNvPr id="32" name="文本框 31"/>
          <p:cNvSpPr txBox="1"/>
          <p:nvPr/>
        </p:nvSpPr>
        <p:spPr>
          <a:xfrm>
            <a:off x="8639870" y="3901944"/>
            <a:ext cx="2504588" cy="1200329"/>
          </a:xfrm>
          <a:prstGeom prst="rect">
            <a:avLst/>
          </a:prstGeom>
          <a:noFill/>
        </p:spPr>
        <p:txBody>
          <a:bodyPr wrap="square" rtlCol="0">
            <a:spAutoFit/>
          </a:bodyPr>
          <a:lstStyle>
            <a:defPPr>
              <a:defRPr lang="zh-CN"/>
            </a:defPPr>
            <a:lvl1pPr algn="just">
              <a:lnSpc>
                <a:spcPct val="120000"/>
              </a:lnSpc>
              <a:defRPr sz="1200">
                <a:solidFill>
                  <a:prstClr val="black">
                    <a:lumMod val="50000"/>
                    <a:lumOff val="50000"/>
                  </a:prstClr>
                </a:solidFill>
                <a:latin typeface="华文细黑" panose="02010600040101010101" pitchFamily="2" charset="-122"/>
                <a:ea typeface="华文细黑" panose="02010600040101010101" pitchFamily="2" charset="-122"/>
              </a:defRPr>
            </a:lvl1pPr>
          </a:lstStyle>
          <a:p>
            <a:r>
              <a:rPr lang="zh-CN" altLang="en-US" dirty="0">
                <a:solidFill>
                  <a:schemeClr val="tx1">
                    <a:lumMod val="50000"/>
                    <a:lumOff val="50000"/>
                  </a:schemeClr>
                </a:solidFill>
                <a:latin typeface="方正隶变_GBK" panose="03000509000000000000" pitchFamily="65" charset="-122"/>
                <a:ea typeface="方正隶变_GBK" panose="03000509000000000000" pitchFamily="65" charset="-122"/>
              </a:rPr>
              <a:t>不要那么孤独，请相信，这个世界上真的有人过着你想要的生活。愿你我带着最微薄的行李和最丰盛的自己在世间流浪。忽晴忽雨的江湖，祝你有梦为马，随处可栖。</a:t>
            </a:r>
            <a:endParaRPr lang="zh-CN" altLang="en-US" dirty="0">
              <a:solidFill>
                <a:schemeClr val="tx1">
                  <a:lumMod val="50000"/>
                  <a:lumOff val="50000"/>
                </a:schemeClr>
              </a:solidFill>
              <a:latin typeface="方正隶变_GBK" panose="03000509000000000000" pitchFamily="65" charset="-122"/>
              <a:ea typeface="方正隶变_GBK"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53" presetClass="entr" presetSubtype="16"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childTnLst>
                          </p:cTn>
                        </p:par>
                        <p:par>
                          <p:cTn id="41" fill="hold">
                            <p:stCondLst>
                              <p:cond delay="4500"/>
                            </p:stCondLst>
                            <p:childTnLst>
                              <p:par>
                                <p:cTn id="42" presetID="2" presetClass="entr" presetSubtype="2"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1+#ppt_w/2"/>
                                          </p:val>
                                        </p:tav>
                                        <p:tav tm="100000">
                                          <p:val>
                                            <p:strVal val="#ppt_x"/>
                                          </p:val>
                                        </p:tav>
                                      </p:tavLst>
                                    </p:anim>
                                    <p:anim calcmode="lin" valueType="num">
                                      <p:cBhvr additive="base">
                                        <p:cTn id="45" dur="500" fill="hold"/>
                                        <p:tgtEl>
                                          <p:spTgt spid="28"/>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42" presetClass="entr" presetSubtype="0" fill="hold"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1000"/>
                                        <p:tgtEl>
                                          <p:spTgt spid="35"/>
                                        </p:tgtEl>
                                      </p:cBhvr>
                                    </p:animEffect>
                                    <p:anim calcmode="lin" valueType="num">
                                      <p:cBhvr>
                                        <p:cTn id="50" dur="1000" fill="hold"/>
                                        <p:tgtEl>
                                          <p:spTgt spid="35"/>
                                        </p:tgtEl>
                                        <p:attrNameLst>
                                          <p:attrName>ppt_x</p:attrName>
                                        </p:attrNameLst>
                                      </p:cBhvr>
                                      <p:tavLst>
                                        <p:tav tm="0">
                                          <p:val>
                                            <p:strVal val="#ppt_x"/>
                                          </p:val>
                                        </p:tav>
                                        <p:tav tm="100000">
                                          <p:val>
                                            <p:strVal val="#ppt_x"/>
                                          </p:val>
                                        </p:tav>
                                      </p:tavLst>
                                    </p:anim>
                                    <p:anim calcmode="lin" valueType="num">
                                      <p:cBhvr>
                                        <p:cTn id="51" dur="1000" fill="hold"/>
                                        <p:tgtEl>
                                          <p:spTgt spid="35"/>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53" presetClass="entr" presetSubtype="16"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p:cTn id="55" dur="500" fill="hold"/>
                                        <p:tgtEl>
                                          <p:spTgt spid="31"/>
                                        </p:tgtEl>
                                        <p:attrNameLst>
                                          <p:attrName>ppt_w</p:attrName>
                                        </p:attrNameLst>
                                      </p:cBhvr>
                                      <p:tavLst>
                                        <p:tav tm="0">
                                          <p:val>
                                            <p:fltVal val="0"/>
                                          </p:val>
                                        </p:tav>
                                        <p:tav tm="100000">
                                          <p:val>
                                            <p:strVal val="#ppt_w"/>
                                          </p:val>
                                        </p:tav>
                                      </p:tavLst>
                                    </p:anim>
                                    <p:anim calcmode="lin" valueType="num">
                                      <p:cBhvr>
                                        <p:cTn id="56" dur="500" fill="hold"/>
                                        <p:tgtEl>
                                          <p:spTgt spid="31"/>
                                        </p:tgtEl>
                                        <p:attrNameLst>
                                          <p:attrName>ppt_h</p:attrName>
                                        </p:attrNameLst>
                                      </p:cBhvr>
                                      <p:tavLst>
                                        <p:tav tm="0">
                                          <p:val>
                                            <p:fltVal val="0"/>
                                          </p:val>
                                        </p:tav>
                                        <p:tav tm="100000">
                                          <p:val>
                                            <p:strVal val="#ppt_h"/>
                                          </p:val>
                                        </p:tav>
                                      </p:tavLst>
                                    </p:anim>
                                    <p:animEffect transition="in" filter="fade">
                                      <p:cBhvr>
                                        <p:cTn id="57" dur="500"/>
                                        <p:tgtEl>
                                          <p:spTgt spid="31"/>
                                        </p:tgtEl>
                                      </p:cBhvr>
                                    </p:animEffect>
                                  </p:childTnLst>
                                </p:cTn>
                              </p:par>
                            </p:childTnLst>
                          </p:cTn>
                        </p:par>
                        <p:par>
                          <p:cTn id="58" fill="hold">
                            <p:stCondLst>
                              <p:cond delay="6500"/>
                            </p:stCondLst>
                            <p:childTnLst>
                              <p:par>
                                <p:cTn id="59" presetID="2" presetClass="entr" presetSubtype="2"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500" fill="hold"/>
                                        <p:tgtEl>
                                          <p:spTgt spid="32"/>
                                        </p:tgtEl>
                                        <p:attrNameLst>
                                          <p:attrName>ppt_x</p:attrName>
                                        </p:attrNameLst>
                                      </p:cBhvr>
                                      <p:tavLst>
                                        <p:tav tm="0">
                                          <p:val>
                                            <p:strVal val="1+#ppt_w/2"/>
                                          </p:val>
                                        </p:tav>
                                        <p:tav tm="100000">
                                          <p:val>
                                            <p:strVal val="#ppt_x"/>
                                          </p:val>
                                        </p:tav>
                                      </p:tavLst>
                                    </p:anim>
                                    <p:anim calcmode="lin" valueType="num">
                                      <p:cBhvr additive="base">
                                        <p:cTn id="62"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24" grpId="0"/>
      <p:bldP spid="27" grpId="0"/>
      <p:bldP spid="28" grpId="0"/>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工作不足之处</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sp>
        <p:nvSpPr>
          <p:cNvPr id="20" name="椭圆 19"/>
          <p:cNvSpPr/>
          <p:nvPr/>
        </p:nvSpPr>
        <p:spPr>
          <a:xfrm flipH="1">
            <a:off x="779603" y="1859217"/>
            <a:ext cx="3012566" cy="3012566"/>
          </a:xfrm>
          <a:prstGeom prst="ellipse">
            <a:avLst/>
          </a:prstGeom>
          <a:blipFill>
            <a:blip r:embed="rId2"/>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21" name="椭圆 20"/>
          <p:cNvSpPr/>
          <p:nvPr/>
        </p:nvSpPr>
        <p:spPr>
          <a:xfrm>
            <a:off x="695328" y="1774942"/>
            <a:ext cx="3181115" cy="3181115"/>
          </a:xfrm>
          <a:prstGeom prst="ellipse">
            <a:avLst/>
          </a:prstGeom>
          <a:noFill/>
          <a:ln>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22" name="椭圆 21"/>
          <p:cNvSpPr/>
          <p:nvPr/>
        </p:nvSpPr>
        <p:spPr>
          <a:xfrm>
            <a:off x="3310116" y="4070252"/>
            <a:ext cx="801531" cy="801531"/>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华文细黑" panose="02010600040101010101" pitchFamily="2" charset="-122"/>
                <a:ea typeface="华文细黑" panose="02010600040101010101" pitchFamily="2" charset="-122"/>
              </a:rPr>
              <a:t>01</a:t>
            </a:r>
            <a:endParaRPr lang="zh-CN" altLang="en-US" sz="2400" dirty="0">
              <a:latin typeface="华文细黑" panose="02010600040101010101" pitchFamily="2" charset="-122"/>
              <a:ea typeface="华文细黑" panose="02010600040101010101" pitchFamily="2" charset="-122"/>
            </a:endParaRPr>
          </a:p>
        </p:txBody>
      </p:sp>
      <p:sp>
        <p:nvSpPr>
          <p:cNvPr id="23" name="椭圆 22"/>
          <p:cNvSpPr/>
          <p:nvPr/>
        </p:nvSpPr>
        <p:spPr>
          <a:xfrm flipH="1">
            <a:off x="4472117" y="1859217"/>
            <a:ext cx="3012566" cy="3012566"/>
          </a:xfrm>
          <a:prstGeom prst="ellipse">
            <a:avLst/>
          </a:prstGeom>
          <a:blipFill>
            <a:blip r:embed="rId3"/>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24" name="椭圆 23"/>
          <p:cNvSpPr/>
          <p:nvPr/>
        </p:nvSpPr>
        <p:spPr>
          <a:xfrm>
            <a:off x="4387842" y="1774942"/>
            <a:ext cx="3181115" cy="3181115"/>
          </a:xfrm>
          <a:prstGeom prst="ellipse">
            <a:avLst/>
          </a:prstGeom>
          <a:noFill/>
          <a:ln>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25" name="椭圆 24"/>
          <p:cNvSpPr/>
          <p:nvPr/>
        </p:nvSpPr>
        <p:spPr>
          <a:xfrm>
            <a:off x="7002630" y="4070252"/>
            <a:ext cx="801531" cy="801531"/>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华文细黑" panose="02010600040101010101" pitchFamily="2" charset="-122"/>
                <a:ea typeface="华文细黑" panose="02010600040101010101" pitchFamily="2" charset="-122"/>
              </a:rPr>
              <a:t>02</a:t>
            </a:r>
            <a:endParaRPr lang="zh-CN" altLang="en-US" sz="2400" dirty="0">
              <a:latin typeface="华文细黑" panose="02010600040101010101" pitchFamily="2" charset="-122"/>
              <a:ea typeface="华文细黑" panose="02010600040101010101" pitchFamily="2" charset="-122"/>
            </a:endParaRPr>
          </a:p>
        </p:txBody>
      </p:sp>
      <p:sp>
        <p:nvSpPr>
          <p:cNvPr id="26" name="椭圆 25"/>
          <p:cNvSpPr/>
          <p:nvPr/>
        </p:nvSpPr>
        <p:spPr>
          <a:xfrm flipH="1">
            <a:off x="8164631" y="1859217"/>
            <a:ext cx="3012566" cy="3012566"/>
          </a:xfrm>
          <a:prstGeom prst="ellipse">
            <a:avLst/>
          </a:prstGeom>
          <a:blipFill>
            <a:blip r:embed="rId4"/>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27" name="椭圆 26"/>
          <p:cNvSpPr/>
          <p:nvPr/>
        </p:nvSpPr>
        <p:spPr>
          <a:xfrm>
            <a:off x="8080356" y="1774942"/>
            <a:ext cx="3181115" cy="3181115"/>
          </a:xfrm>
          <a:prstGeom prst="ellipse">
            <a:avLst/>
          </a:prstGeom>
          <a:noFill/>
          <a:ln>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28" name="椭圆 27"/>
          <p:cNvSpPr/>
          <p:nvPr/>
        </p:nvSpPr>
        <p:spPr>
          <a:xfrm>
            <a:off x="10695144" y="4070252"/>
            <a:ext cx="801531" cy="801531"/>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华文细黑" panose="02010600040101010101" pitchFamily="2" charset="-122"/>
                <a:ea typeface="华文细黑" panose="02010600040101010101" pitchFamily="2" charset="-122"/>
              </a:rPr>
              <a:t>03</a:t>
            </a:r>
            <a:endParaRPr lang="zh-CN" altLang="en-US" sz="2400" dirty="0">
              <a:latin typeface="华文细黑" panose="02010600040101010101" pitchFamily="2" charset="-122"/>
              <a:ea typeface="华文细黑" panose="02010600040101010101" pitchFamily="2" charset="-122"/>
            </a:endParaRPr>
          </a:p>
        </p:txBody>
      </p:sp>
      <p:grpSp>
        <p:nvGrpSpPr>
          <p:cNvPr id="38" name="组合 37"/>
          <p:cNvGrpSpPr/>
          <p:nvPr/>
        </p:nvGrpSpPr>
        <p:grpSpPr>
          <a:xfrm>
            <a:off x="921770" y="5214916"/>
            <a:ext cx="2456924" cy="906158"/>
            <a:chOff x="921770" y="5214916"/>
            <a:chExt cx="2456924" cy="906158"/>
          </a:xfrm>
        </p:grpSpPr>
        <p:sp>
          <p:nvSpPr>
            <p:cNvPr id="29" name="文本框 28"/>
            <p:cNvSpPr txBox="1"/>
            <p:nvPr/>
          </p:nvSpPr>
          <p:spPr>
            <a:xfrm>
              <a:off x="990710" y="5214916"/>
              <a:ext cx="2387984" cy="400110"/>
            </a:xfrm>
            <a:prstGeom prst="rect">
              <a:avLst/>
            </a:prstGeom>
            <a:noFill/>
          </p:spPr>
          <p:txBody>
            <a:bodyPr wrap="square" rtlCol="0">
              <a:spAutoFit/>
            </a:bodyPr>
            <a:lstStyle/>
            <a:p>
              <a:pPr algn="ctr"/>
              <a:r>
                <a:rPr lang="zh-CN" altLang="en-US" sz="2000" dirty="0">
                  <a:solidFill>
                    <a:srgbClr val="60745A"/>
                  </a:solidFill>
                  <a:latin typeface="方正清刻本悦宋简体" panose="02000000000000000000" pitchFamily="2" charset="-122"/>
                  <a:ea typeface="方正清刻本悦宋简体" panose="02000000000000000000" pitchFamily="2" charset="-122"/>
                </a:rPr>
                <a:t>在此添加标题</a:t>
              </a:r>
              <a:endParaRPr lang="zh-CN" altLang="en-US" sz="2000" dirty="0">
                <a:solidFill>
                  <a:srgbClr val="60745A"/>
                </a:solidFill>
                <a:latin typeface="方正清刻本悦宋简体" panose="02000000000000000000" pitchFamily="2" charset="-122"/>
                <a:ea typeface="方正清刻本悦宋简体" panose="02000000000000000000" pitchFamily="2" charset="-122"/>
              </a:endParaRPr>
            </a:p>
          </p:txBody>
        </p:sp>
        <p:sp>
          <p:nvSpPr>
            <p:cNvPr id="30" name="文本框 29"/>
            <p:cNvSpPr txBox="1"/>
            <p:nvPr/>
          </p:nvSpPr>
          <p:spPr>
            <a:xfrm>
              <a:off x="921770" y="5585543"/>
              <a:ext cx="2456924" cy="535531"/>
            </a:xfrm>
            <a:prstGeom prst="rect">
              <a:avLst/>
            </a:prstGeom>
            <a:noFill/>
          </p:spPr>
          <p:txBody>
            <a:bodyPr wrap="square" rtlCol="0">
              <a:spAutoFit/>
            </a:bodyPr>
            <a:lstStyle>
              <a:defPPr>
                <a:defRPr lang="zh-CN"/>
              </a:defPPr>
              <a:lvl1pPr algn="just">
                <a:lnSpc>
                  <a:spcPct val="120000"/>
                </a:lnSpc>
                <a:defRPr sz="1200">
                  <a:solidFill>
                    <a:prstClr val="black">
                      <a:lumMod val="50000"/>
                      <a:lumOff val="50000"/>
                    </a:prstClr>
                  </a:solidFill>
                  <a:latin typeface="华文细黑" panose="02010600040101010101" pitchFamily="2" charset="-122"/>
                  <a:ea typeface="华文细黑" panose="02010600040101010101" pitchFamily="2" charset="-122"/>
                </a:defRPr>
              </a:lvl1pPr>
            </a:lstStyle>
            <a:p>
              <a:r>
                <a:rPr lang="zh-CN" altLang="en-US" dirty="0">
                  <a:latin typeface="方正隶变_GBK" panose="03000509000000000000" pitchFamily="65" charset="-122"/>
                  <a:ea typeface="方正隶变_GBK" panose="03000509000000000000" pitchFamily="65" charset="-122"/>
                </a:rPr>
                <a:t>不要那么孤独，请相信，这个世界上真的有人过着你想要的生活。</a:t>
              </a:r>
              <a:endParaRPr lang="zh-CN" altLang="en-US" dirty="0">
                <a:latin typeface="方正隶变_GBK" panose="03000509000000000000" pitchFamily="65" charset="-122"/>
                <a:ea typeface="方正隶变_GBK" panose="03000509000000000000" pitchFamily="65" charset="-122"/>
              </a:endParaRPr>
            </a:p>
          </p:txBody>
        </p:sp>
        <p:cxnSp>
          <p:nvCxnSpPr>
            <p:cNvPr id="31" name="直接连接符 30"/>
            <p:cNvCxnSpPr/>
            <p:nvPr/>
          </p:nvCxnSpPr>
          <p:spPr>
            <a:xfrm>
              <a:off x="1025091" y="5588917"/>
              <a:ext cx="2250282" cy="0"/>
            </a:xfrm>
            <a:prstGeom prst="line">
              <a:avLst/>
            </a:prstGeom>
            <a:noFill/>
            <a:ln w="19050" cap="flat" cmpd="sng" algn="ctr">
              <a:solidFill>
                <a:sysClr val="windowText" lastClr="000000">
                  <a:lumMod val="50000"/>
                  <a:lumOff val="50000"/>
                </a:sysClr>
              </a:solidFill>
              <a:prstDash val="solid"/>
              <a:miter lim="800000"/>
            </a:ln>
            <a:effectLst/>
          </p:spPr>
        </p:cxnSp>
      </p:grpSp>
      <p:grpSp>
        <p:nvGrpSpPr>
          <p:cNvPr id="39" name="组合 38"/>
          <p:cNvGrpSpPr/>
          <p:nvPr/>
        </p:nvGrpSpPr>
        <p:grpSpPr>
          <a:xfrm>
            <a:off x="4867540" y="5214916"/>
            <a:ext cx="2456924" cy="906158"/>
            <a:chOff x="4867540" y="5214916"/>
            <a:chExt cx="2456924" cy="906158"/>
          </a:xfrm>
        </p:grpSpPr>
        <p:sp>
          <p:nvSpPr>
            <p:cNvPr id="32" name="文本框 31"/>
            <p:cNvSpPr txBox="1"/>
            <p:nvPr/>
          </p:nvSpPr>
          <p:spPr>
            <a:xfrm>
              <a:off x="4936480" y="5214916"/>
              <a:ext cx="2387984" cy="400110"/>
            </a:xfrm>
            <a:prstGeom prst="rect">
              <a:avLst/>
            </a:prstGeom>
            <a:noFill/>
          </p:spPr>
          <p:txBody>
            <a:bodyPr wrap="square" rtlCol="0">
              <a:spAutoFit/>
            </a:bodyPr>
            <a:lstStyle/>
            <a:p>
              <a:pPr algn="ctr"/>
              <a:r>
                <a:rPr lang="zh-CN" altLang="en-US" sz="2000" dirty="0">
                  <a:solidFill>
                    <a:srgbClr val="60745A"/>
                  </a:solidFill>
                  <a:latin typeface="方正清刻本悦宋简体" panose="02000000000000000000" pitchFamily="2" charset="-122"/>
                  <a:ea typeface="方正清刻本悦宋简体" panose="02000000000000000000" pitchFamily="2" charset="-122"/>
                </a:rPr>
                <a:t>在此添加标题</a:t>
              </a:r>
              <a:endParaRPr lang="zh-CN" altLang="en-US" sz="2000" dirty="0">
                <a:solidFill>
                  <a:srgbClr val="60745A"/>
                </a:solidFill>
                <a:latin typeface="方正清刻本悦宋简体" panose="02000000000000000000" pitchFamily="2" charset="-122"/>
                <a:ea typeface="方正清刻本悦宋简体" panose="02000000000000000000" pitchFamily="2" charset="-122"/>
              </a:endParaRPr>
            </a:p>
          </p:txBody>
        </p:sp>
        <p:sp>
          <p:nvSpPr>
            <p:cNvPr id="33" name="文本框 32"/>
            <p:cNvSpPr txBox="1"/>
            <p:nvPr/>
          </p:nvSpPr>
          <p:spPr>
            <a:xfrm>
              <a:off x="4867540" y="5585543"/>
              <a:ext cx="2456924" cy="535531"/>
            </a:xfrm>
            <a:prstGeom prst="rect">
              <a:avLst/>
            </a:prstGeom>
            <a:noFill/>
          </p:spPr>
          <p:txBody>
            <a:bodyPr wrap="square" rtlCol="0">
              <a:spAutoFit/>
            </a:bodyPr>
            <a:lstStyle>
              <a:defPPr>
                <a:defRPr lang="zh-CN"/>
              </a:defPPr>
              <a:lvl1pPr algn="just">
                <a:lnSpc>
                  <a:spcPct val="120000"/>
                </a:lnSpc>
                <a:defRPr sz="1200">
                  <a:solidFill>
                    <a:prstClr val="black">
                      <a:lumMod val="50000"/>
                      <a:lumOff val="50000"/>
                    </a:prstClr>
                  </a:solidFill>
                  <a:latin typeface="华文细黑" panose="02010600040101010101" pitchFamily="2" charset="-122"/>
                  <a:ea typeface="华文细黑" panose="02010600040101010101" pitchFamily="2" charset="-122"/>
                </a:defRPr>
              </a:lvl1pPr>
            </a:lstStyle>
            <a:p>
              <a:r>
                <a:rPr lang="zh-CN" altLang="en-US" dirty="0">
                  <a:latin typeface="方正隶变_GBK" panose="03000509000000000000" pitchFamily="65" charset="-122"/>
                  <a:ea typeface="方正隶变_GBK" panose="03000509000000000000" pitchFamily="65" charset="-122"/>
                </a:rPr>
                <a:t>不要那么孤独，请相信，这个世界上真的有人过着你想要的生活。</a:t>
              </a:r>
              <a:endParaRPr lang="zh-CN" altLang="en-US" dirty="0">
                <a:latin typeface="方正隶变_GBK" panose="03000509000000000000" pitchFamily="65" charset="-122"/>
                <a:ea typeface="方正隶变_GBK" panose="03000509000000000000" pitchFamily="65" charset="-122"/>
              </a:endParaRPr>
            </a:p>
          </p:txBody>
        </p:sp>
        <p:cxnSp>
          <p:nvCxnSpPr>
            <p:cNvPr id="34" name="直接连接符 33"/>
            <p:cNvCxnSpPr/>
            <p:nvPr/>
          </p:nvCxnSpPr>
          <p:spPr>
            <a:xfrm>
              <a:off x="4970861" y="5588917"/>
              <a:ext cx="2250282" cy="0"/>
            </a:xfrm>
            <a:prstGeom prst="line">
              <a:avLst/>
            </a:prstGeom>
            <a:noFill/>
            <a:ln w="19050" cap="flat" cmpd="sng" algn="ctr">
              <a:solidFill>
                <a:sysClr val="windowText" lastClr="000000">
                  <a:lumMod val="50000"/>
                  <a:lumOff val="50000"/>
                </a:sysClr>
              </a:solidFill>
              <a:prstDash val="solid"/>
              <a:miter lim="800000"/>
            </a:ln>
            <a:effectLst/>
          </p:spPr>
        </p:cxnSp>
      </p:grpSp>
      <p:grpSp>
        <p:nvGrpSpPr>
          <p:cNvPr id="40" name="组合 39"/>
          <p:cNvGrpSpPr/>
          <p:nvPr/>
        </p:nvGrpSpPr>
        <p:grpSpPr>
          <a:xfrm>
            <a:off x="8813310" y="5214916"/>
            <a:ext cx="2456924" cy="906158"/>
            <a:chOff x="8813310" y="5214916"/>
            <a:chExt cx="2456924" cy="906158"/>
          </a:xfrm>
        </p:grpSpPr>
        <p:sp>
          <p:nvSpPr>
            <p:cNvPr id="35" name="文本框 34"/>
            <p:cNvSpPr txBox="1"/>
            <p:nvPr/>
          </p:nvSpPr>
          <p:spPr>
            <a:xfrm>
              <a:off x="8847780" y="5214916"/>
              <a:ext cx="2387984" cy="400110"/>
            </a:xfrm>
            <a:prstGeom prst="rect">
              <a:avLst/>
            </a:prstGeom>
            <a:noFill/>
          </p:spPr>
          <p:txBody>
            <a:bodyPr wrap="square" rtlCol="0">
              <a:spAutoFit/>
            </a:bodyPr>
            <a:lstStyle/>
            <a:p>
              <a:pPr algn="ctr"/>
              <a:r>
                <a:rPr lang="zh-CN" altLang="en-US" sz="2000" dirty="0">
                  <a:solidFill>
                    <a:srgbClr val="60745A"/>
                  </a:solidFill>
                  <a:latin typeface="方正清刻本悦宋简体" panose="02000000000000000000" pitchFamily="2" charset="-122"/>
                  <a:ea typeface="方正清刻本悦宋简体" panose="02000000000000000000" pitchFamily="2" charset="-122"/>
                </a:rPr>
                <a:t>在此添加标题</a:t>
              </a:r>
              <a:endParaRPr lang="zh-CN" altLang="en-US" sz="2000" dirty="0">
                <a:solidFill>
                  <a:srgbClr val="60745A"/>
                </a:solidFill>
                <a:latin typeface="方正清刻本悦宋简体" panose="02000000000000000000" pitchFamily="2" charset="-122"/>
                <a:ea typeface="方正清刻本悦宋简体" panose="02000000000000000000" pitchFamily="2" charset="-122"/>
              </a:endParaRPr>
            </a:p>
          </p:txBody>
        </p:sp>
        <p:sp>
          <p:nvSpPr>
            <p:cNvPr id="36" name="文本框 35"/>
            <p:cNvSpPr txBox="1"/>
            <p:nvPr/>
          </p:nvSpPr>
          <p:spPr>
            <a:xfrm>
              <a:off x="8813310" y="5585543"/>
              <a:ext cx="2456924" cy="535531"/>
            </a:xfrm>
            <a:prstGeom prst="rect">
              <a:avLst/>
            </a:prstGeom>
            <a:noFill/>
          </p:spPr>
          <p:txBody>
            <a:bodyPr wrap="square" rtlCol="0">
              <a:spAutoFit/>
            </a:bodyPr>
            <a:lstStyle>
              <a:defPPr>
                <a:defRPr lang="zh-CN"/>
              </a:defPPr>
              <a:lvl1pPr algn="just">
                <a:lnSpc>
                  <a:spcPct val="120000"/>
                </a:lnSpc>
                <a:defRPr sz="1200">
                  <a:solidFill>
                    <a:prstClr val="black">
                      <a:lumMod val="50000"/>
                      <a:lumOff val="50000"/>
                    </a:prstClr>
                  </a:solidFill>
                  <a:latin typeface="华文细黑" panose="02010600040101010101" pitchFamily="2" charset="-122"/>
                  <a:ea typeface="华文细黑" panose="02010600040101010101" pitchFamily="2" charset="-122"/>
                </a:defRPr>
              </a:lvl1pPr>
            </a:lstStyle>
            <a:p>
              <a:r>
                <a:rPr lang="zh-CN" altLang="en-US" dirty="0">
                  <a:latin typeface="方正隶变_GBK" panose="03000509000000000000" pitchFamily="65" charset="-122"/>
                  <a:ea typeface="方正隶变_GBK" panose="03000509000000000000" pitchFamily="65" charset="-122"/>
                </a:rPr>
                <a:t>不要那么孤独，请相信，这个世界上真的有人过着你想要的生活。</a:t>
              </a:r>
              <a:endParaRPr lang="zh-CN" altLang="en-US" dirty="0">
                <a:latin typeface="方正隶变_GBK" panose="03000509000000000000" pitchFamily="65" charset="-122"/>
                <a:ea typeface="方正隶变_GBK" panose="03000509000000000000" pitchFamily="65" charset="-122"/>
              </a:endParaRPr>
            </a:p>
          </p:txBody>
        </p:sp>
        <p:cxnSp>
          <p:nvCxnSpPr>
            <p:cNvPr id="37" name="直接连接符 36"/>
            <p:cNvCxnSpPr/>
            <p:nvPr/>
          </p:nvCxnSpPr>
          <p:spPr>
            <a:xfrm>
              <a:off x="8916631" y="5588917"/>
              <a:ext cx="2250282" cy="0"/>
            </a:xfrm>
            <a:prstGeom prst="line">
              <a:avLst/>
            </a:prstGeom>
            <a:noFill/>
            <a:ln w="19050" cap="flat" cmpd="sng" algn="ctr">
              <a:solidFill>
                <a:sysClr val="windowText" lastClr="000000">
                  <a:lumMod val="50000"/>
                  <a:lumOff val="50000"/>
                </a:sysClr>
              </a:solidFill>
              <a:prstDash val="solid"/>
              <a:miter lim="800000"/>
            </a:ln>
            <a:effectLst/>
          </p:spPr>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childTnLst>
                                </p:cTn>
                              </p:par>
                              <p:par>
                                <p:cTn id="14" presetID="53" presetClass="entr" presetSubtype="16" fill="hold" grpId="0" nodeType="withEffect">
                                  <p:stCondLst>
                                    <p:cond delay="25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childTnLst>
                          </p:cTn>
                        </p:par>
                        <p:par>
                          <p:cTn id="19" fill="hold">
                            <p:stCondLst>
                              <p:cond delay="1000"/>
                            </p:stCondLst>
                            <p:childTnLst>
                              <p:par>
                                <p:cTn id="20" presetID="15" presetClass="entr" presetSubtype="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1000" fill="hold"/>
                                        <p:tgtEl>
                                          <p:spTgt spid="22"/>
                                        </p:tgtEl>
                                        <p:attrNameLst>
                                          <p:attrName>ppt_w</p:attrName>
                                        </p:attrNameLst>
                                      </p:cBhvr>
                                      <p:tavLst>
                                        <p:tav tm="0">
                                          <p:val>
                                            <p:fltVal val="0"/>
                                          </p:val>
                                        </p:tav>
                                        <p:tav tm="100000">
                                          <p:val>
                                            <p:strVal val="#ppt_w"/>
                                          </p:val>
                                        </p:tav>
                                      </p:tavLst>
                                    </p:anim>
                                    <p:anim calcmode="lin" valueType="num">
                                      <p:cBhvr>
                                        <p:cTn id="23" dur="1000" fill="hold"/>
                                        <p:tgtEl>
                                          <p:spTgt spid="22"/>
                                        </p:tgtEl>
                                        <p:attrNameLst>
                                          <p:attrName>ppt_h</p:attrName>
                                        </p:attrNameLst>
                                      </p:cBhvr>
                                      <p:tavLst>
                                        <p:tav tm="0">
                                          <p:val>
                                            <p:fltVal val="0"/>
                                          </p:val>
                                        </p:tav>
                                        <p:tav tm="100000">
                                          <p:val>
                                            <p:strVal val="#ppt_h"/>
                                          </p:val>
                                        </p:tav>
                                      </p:tavLst>
                                    </p:anim>
                                    <p:anim calcmode="lin" valueType="num">
                                      <p:cBhvr>
                                        <p:cTn id="24"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par>
                                <p:cTn id="36" presetID="53" presetClass="entr" presetSubtype="16" fill="hold" grpId="0" nodeType="withEffect">
                                  <p:stCondLst>
                                    <p:cond delay="25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Effect transition="in" filter="fade">
                                      <p:cBhvr>
                                        <p:cTn id="40" dur="500"/>
                                        <p:tgtEl>
                                          <p:spTgt spid="23"/>
                                        </p:tgtEl>
                                      </p:cBhvr>
                                    </p:animEffect>
                                  </p:childTnLst>
                                </p:cTn>
                              </p:par>
                            </p:childTnLst>
                          </p:cTn>
                        </p:par>
                        <p:par>
                          <p:cTn id="41" fill="hold">
                            <p:stCondLst>
                              <p:cond delay="3000"/>
                            </p:stCondLst>
                            <p:childTnLst>
                              <p:par>
                                <p:cTn id="42" presetID="15" presetClass="entr" presetSubtype="0"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1000" fill="hold"/>
                                        <p:tgtEl>
                                          <p:spTgt spid="25"/>
                                        </p:tgtEl>
                                        <p:attrNameLst>
                                          <p:attrName>ppt_w</p:attrName>
                                        </p:attrNameLst>
                                      </p:cBhvr>
                                      <p:tavLst>
                                        <p:tav tm="0">
                                          <p:val>
                                            <p:fltVal val="0"/>
                                          </p:val>
                                        </p:tav>
                                        <p:tav tm="100000">
                                          <p:val>
                                            <p:strVal val="#ppt_w"/>
                                          </p:val>
                                        </p:tav>
                                      </p:tavLst>
                                    </p:anim>
                                    <p:anim calcmode="lin" valueType="num">
                                      <p:cBhvr>
                                        <p:cTn id="45" dur="1000" fill="hold"/>
                                        <p:tgtEl>
                                          <p:spTgt spid="25"/>
                                        </p:tgtEl>
                                        <p:attrNameLst>
                                          <p:attrName>ppt_h</p:attrName>
                                        </p:attrNameLst>
                                      </p:cBhvr>
                                      <p:tavLst>
                                        <p:tav tm="0">
                                          <p:val>
                                            <p:fltVal val="0"/>
                                          </p:val>
                                        </p:tav>
                                        <p:tav tm="100000">
                                          <p:val>
                                            <p:strVal val="#ppt_h"/>
                                          </p:val>
                                        </p:tav>
                                      </p:tavLst>
                                    </p:anim>
                                    <p:anim calcmode="lin" valueType="num">
                                      <p:cBhvr>
                                        <p:cTn id="46"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500" fill="hold"/>
                                        <p:tgtEl>
                                          <p:spTgt spid="27"/>
                                        </p:tgtEl>
                                        <p:attrNameLst>
                                          <p:attrName>ppt_w</p:attrName>
                                        </p:attrNameLst>
                                      </p:cBhvr>
                                      <p:tavLst>
                                        <p:tav tm="0">
                                          <p:val>
                                            <p:fltVal val="0"/>
                                          </p:val>
                                        </p:tav>
                                        <p:tav tm="100000">
                                          <p:val>
                                            <p:strVal val="#ppt_w"/>
                                          </p:val>
                                        </p:tav>
                                      </p:tavLst>
                                    </p:anim>
                                    <p:anim calcmode="lin" valueType="num">
                                      <p:cBhvr>
                                        <p:cTn id="56" dur="500" fill="hold"/>
                                        <p:tgtEl>
                                          <p:spTgt spid="27"/>
                                        </p:tgtEl>
                                        <p:attrNameLst>
                                          <p:attrName>ppt_h</p:attrName>
                                        </p:attrNameLst>
                                      </p:cBhvr>
                                      <p:tavLst>
                                        <p:tav tm="0">
                                          <p:val>
                                            <p:fltVal val="0"/>
                                          </p:val>
                                        </p:tav>
                                        <p:tav tm="100000">
                                          <p:val>
                                            <p:strVal val="#ppt_h"/>
                                          </p:val>
                                        </p:tav>
                                      </p:tavLst>
                                    </p:anim>
                                    <p:animEffect transition="in" filter="fade">
                                      <p:cBhvr>
                                        <p:cTn id="57" dur="500"/>
                                        <p:tgtEl>
                                          <p:spTgt spid="27"/>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Effect transition="in" filter="fade">
                                      <p:cBhvr>
                                        <p:cTn id="63" dur="500"/>
                                        <p:tgtEl>
                                          <p:spTgt spid="26"/>
                                        </p:tgtEl>
                                      </p:cBhvr>
                                    </p:animEffect>
                                  </p:childTnLst>
                                </p:cTn>
                              </p:par>
                            </p:childTnLst>
                          </p:cTn>
                        </p:par>
                        <p:par>
                          <p:cTn id="64" fill="hold">
                            <p:stCondLst>
                              <p:cond delay="5500"/>
                            </p:stCondLst>
                            <p:childTnLst>
                              <p:par>
                                <p:cTn id="65" presetID="15" presetClass="entr" presetSubtype="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1000" fill="hold"/>
                                        <p:tgtEl>
                                          <p:spTgt spid="28"/>
                                        </p:tgtEl>
                                        <p:attrNameLst>
                                          <p:attrName>ppt_w</p:attrName>
                                        </p:attrNameLst>
                                      </p:cBhvr>
                                      <p:tavLst>
                                        <p:tav tm="0">
                                          <p:val>
                                            <p:fltVal val="0"/>
                                          </p:val>
                                        </p:tav>
                                        <p:tav tm="100000">
                                          <p:val>
                                            <p:strVal val="#ppt_w"/>
                                          </p:val>
                                        </p:tav>
                                      </p:tavLst>
                                    </p:anim>
                                    <p:anim calcmode="lin" valueType="num">
                                      <p:cBhvr>
                                        <p:cTn id="68" dur="1000" fill="hold"/>
                                        <p:tgtEl>
                                          <p:spTgt spid="28"/>
                                        </p:tgtEl>
                                        <p:attrNameLst>
                                          <p:attrName>ppt_h</p:attrName>
                                        </p:attrNameLst>
                                      </p:cBhvr>
                                      <p:tavLst>
                                        <p:tav tm="0">
                                          <p:val>
                                            <p:fltVal val="0"/>
                                          </p:val>
                                        </p:tav>
                                        <p:tav tm="100000">
                                          <p:val>
                                            <p:strVal val="#ppt_h"/>
                                          </p:val>
                                        </p:tav>
                                      </p:tavLst>
                                    </p:anim>
                                    <p:anim calcmode="lin" valueType="num">
                                      <p:cBhvr>
                                        <p:cTn id="69"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28"/>
                                        </p:tgtEl>
                                        <p:attrNameLst>
                                          <p:attrName>ppt_y</p:attrName>
                                        </p:attrNameLst>
                                      </p:cBhvr>
                                      <p:tavLst>
                                        <p:tav tm="0" fmla="#ppt_y+(sin(-2*pi*(1-$))*-#ppt_x+cos(-2*pi*(1-$))*(1-#ppt_y))*(1-$)">
                                          <p:val>
                                            <p:fltVal val="0"/>
                                          </p:val>
                                        </p:tav>
                                        <p:tav tm="100000">
                                          <p:val>
                                            <p:fltVal val="1"/>
                                          </p:val>
                                        </p:tav>
                                      </p:tavLst>
                                    </p:anim>
                                  </p:childTnLst>
                                </p:cTn>
                              </p:par>
                            </p:childTnLst>
                          </p:cTn>
                        </p:par>
                        <p:par>
                          <p:cTn id="71" fill="hold">
                            <p:stCondLst>
                              <p:cond delay="6500"/>
                            </p:stCondLst>
                            <p:childTnLst>
                              <p:par>
                                <p:cTn id="72" presetID="10" presetClass="entr" presetSubtype="0" fill="hold"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工作不足之处</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grpSp>
        <p:nvGrpSpPr>
          <p:cNvPr id="20" name="组合 19"/>
          <p:cNvGrpSpPr/>
          <p:nvPr/>
        </p:nvGrpSpPr>
        <p:grpSpPr>
          <a:xfrm>
            <a:off x="1232694" y="1458357"/>
            <a:ext cx="5256212" cy="4346352"/>
            <a:chOff x="3030538" y="890588"/>
            <a:chExt cx="6126162" cy="5065712"/>
          </a:xfrm>
          <a:solidFill>
            <a:schemeClr val="bg2">
              <a:lumMod val="90000"/>
            </a:schemeClr>
          </a:solidFill>
        </p:grpSpPr>
        <p:sp>
          <p:nvSpPr>
            <p:cNvPr id="21" name="Freeform 5"/>
            <p:cNvSpPr/>
            <p:nvPr/>
          </p:nvSpPr>
          <p:spPr bwMode="auto">
            <a:xfrm>
              <a:off x="5602288" y="955675"/>
              <a:ext cx="2682875" cy="2287588"/>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22" name="Freeform 6"/>
            <p:cNvSpPr/>
            <p:nvPr/>
          </p:nvSpPr>
          <p:spPr bwMode="auto">
            <a:xfrm>
              <a:off x="5086350" y="2503488"/>
              <a:ext cx="1714500" cy="1449388"/>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23" name="Freeform 7"/>
            <p:cNvSpPr/>
            <p:nvPr/>
          </p:nvSpPr>
          <p:spPr bwMode="auto">
            <a:xfrm>
              <a:off x="6303963" y="3006725"/>
              <a:ext cx="346075" cy="571500"/>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24" name="Freeform 8"/>
            <p:cNvSpPr/>
            <p:nvPr/>
          </p:nvSpPr>
          <p:spPr bwMode="auto">
            <a:xfrm>
              <a:off x="3030538" y="1503363"/>
              <a:ext cx="2451100" cy="1852613"/>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25" name="Freeform 9"/>
            <p:cNvSpPr/>
            <p:nvPr/>
          </p:nvSpPr>
          <p:spPr bwMode="auto">
            <a:xfrm>
              <a:off x="4621213" y="2957513"/>
              <a:ext cx="1525588" cy="1093788"/>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26" name="Freeform 10"/>
            <p:cNvSpPr/>
            <p:nvPr/>
          </p:nvSpPr>
          <p:spPr bwMode="auto">
            <a:xfrm>
              <a:off x="5495925" y="3724275"/>
              <a:ext cx="1319213" cy="1157288"/>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27" name="Freeform 11"/>
            <p:cNvSpPr/>
            <p:nvPr/>
          </p:nvSpPr>
          <p:spPr bwMode="auto">
            <a:xfrm>
              <a:off x="3302000" y="3254375"/>
              <a:ext cx="2363788" cy="1435100"/>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28" name="Freeform 12"/>
            <p:cNvSpPr/>
            <p:nvPr/>
          </p:nvSpPr>
          <p:spPr bwMode="auto">
            <a:xfrm>
              <a:off x="5454650" y="4449763"/>
              <a:ext cx="1068388" cy="1111250"/>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29" name="Freeform 13"/>
            <p:cNvSpPr/>
            <p:nvPr/>
          </p:nvSpPr>
          <p:spPr bwMode="auto">
            <a:xfrm>
              <a:off x="6221413" y="4433888"/>
              <a:ext cx="722313" cy="623888"/>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30" name="Freeform 14"/>
            <p:cNvSpPr/>
            <p:nvPr/>
          </p:nvSpPr>
          <p:spPr bwMode="auto">
            <a:xfrm>
              <a:off x="6338888" y="4818063"/>
              <a:ext cx="942975" cy="717550"/>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31" name="Freeform 15"/>
            <p:cNvSpPr/>
            <p:nvPr/>
          </p:nvSpPr>
          <p:spPr bwMode="auto">
            <a:xfrm>
              <a:off x="6469063" y="4029075"/>
              <a:ext cx="534988" cy="539750"/>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32" name="Freeform 16"/>
            <p:cNvSpPr/>
            <p:nvPr/>
          </p:nvSpPr>
          <p:spPr bwMode="auto">
            <a:xfrm>
              <a:off x="6469063" y="2976563"/>
              <a:ext cx="609600" cy="10858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33" name="Freeform 17"/>
            <p:cNvSpPr/>
            <p:nvPr/>
          </p:nvSpPr>
          <p:spPr bwMode="auto">
            <a:xfrm>
              <a:off x="6996113" y="2773363"/>
              <a:ext cx="406400" cy="890588"/>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34" name="Freeform 18"/>
            <p:cNvSpPr/>
            <p:nvPr/>
          </p:nvSpPr>
          <p:spPr bwMode="auto">
            <a:xfrm>
              <a:off x="6891338" y="4291013"/>
              <a:ext cx="649288" cy="752475"/>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35" name="Freeform 19"/>
            <p:cNvSpPr/>
            <p:nvPr/>
          </p:nvSpPr>
          <p:spPr bwMode="auto">
            <a:xfrm>
              <a:off x="6815138" y="3859213"/>
              <a:ext cx="917575" cy="574675"/>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36" name="Freeform 20"/>
            <p:cNvSpPr/>
            <p:nvPr/>
          </p:nvSpPr>
          <p:spPr bwMode="auto">
            <a:xfrm>
              <a:off x="7018338" y="4914900"/>
              <a:ext cx="954088" cy="755650"/>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37" name="Freeform 21"/>
            <p:cNvSpPr/>
            <p:nvPr/>
          </p:nvSpPr>
          <p:spPr bwMode="auto">
            <a:xfrm>
              <a:off x="7469188" y="4260850"/>
              <a:ext cx="571500" cy="777875"/>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38" name="Freeform 22"/>
            <p:cNvSpPr/>
            <p:nvPr/>
          </p:nvSpPr>
          <p:spPr bwMode="auto">
            <a:xfrm>
              <a:off x="7766050" y="4464050"/>
              <a:ext cx="530225" cy="650875"/>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39" name="Freeform 23"/>
            <p:cNvSpPr/>
            <p:nvPr/>
          </p:nvSpPr>
          <p:spPr bwMode="auto">
            <a:xfrm>
              <a:off x="7999413" y="4059238"/>
              <a:ext cx="458788" cy="525463"/>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40" name="Freeform 24"/>
            <p:cNvSpPr/>
            <p:nvPr/>
          </p:nvSpPr>
          <p:spPr bwMode="auto">
            <a:xfrm>
              <a:off x="7559675" y="3603625"/>
              <a:ext cx="574675" cy="703263"/>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41" name="Freeform 25"/>
            <p:cNvSpPr/>
            <p:nvPr/>
          </p:nvSpPr>
          <p:spPr bwMode="auto">
            <a:xfrm>
              <a:off x="7669213" y="2792413"/>
              <a:ext cx="153988" cy="217488"/>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42" name="Freeform 26"/>
            <p:cNvSpPr/>
            <p:nvPr/>
          </p:nvSpPr>
          <p:spPr bwMode="auto">
            <a:xfrm>
              <a:off x="7521575" y="2693988"/>
              <a:ext cx="200025" cy="214313"/>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43" name="Freeform 27"/>
            <p:cNvSpPr/>
            <p:nvPr/>
          </p:nvSpPr>
          <p:spPr bwMode="auto">
            <a:xfrm>
              <a:off x="7859713" y="2270125"/>
              <a:ext cx="706438" cy="673100"/>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44" name="Freeform 28"/>
            <p:cNvSpPr/>
            <p:nvPr/>
          </p:nvSpPr>
          <p:spPr bwMode="auto">
            <a:xfrm>
              <a:off x="8018463" y="1863725"/>
              <a:ext cx="1006475" cy="684213"/>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45" name="Freeform 29"/>
            <p:cNvSpPr/>
            <p:nvPr/>
          </p:nvSpPr>
          <p:spPr bwMode="auto">
            <a:xfrm>
              <a:off x="7804150" y="890588"/>
              <a:ext cx="1352550" cy="1233488"/>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46" name="Freeform 30"/>
            <p:cNvSpPr/>
            <p:nvPr/>
          </p:nvSpPr>
          <p:spPr bwMode="auto">
            <a:xfrm>
              <a:off x="7537450" y="3097213"/>
              <a:ext cx="814388" cy="511175"/>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47" name="Freeform 31"/>
            <p:cNvSpPr/>
            <p:nvPr/>
          </p:nvSpPr>
          <p:spPr bwMode="auto">
            <a:xfrm>
              <a:off x="8299450" y="3941763"/>
              <a:ext cx="128588" cy="117475"/>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48" name="Freeform 32"/>
            <p:cNvSpPr/>
            <p:nvPr/>
          </p:nvSpPr>
          <p:spPr bwMode="auto">
            <a:xfrm>
              <a:off x="7702550" y="3513138"/>
              <a:ext cx="709613" cy="549275"/>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49" name="Freeform 33"/>
            <p:cNvSpPr/>
            <p:nvPr/>
          </p:nvSpPr>
          <p:spPr bwMode="auto">
            <a:xfrm>
              <a:off x="7331075" y="2465388"/>
              <a:ext cx="660400" cy="942975"/>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50" name="Freeform 34"/>
            <p:cNvSpPr/>
            <p:nvPr/>
          </p:nvSpPr>
          <p:spPr bwMode="auto">
            <a:xfrm>
              <a:off x="7026275" y="3370263"/>
              <a:ext cx="698500" cy="688975"/>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51" name="Freeform 35"/>
            <p:cNvSpPr/>
            <p:nvPr/>
          </p:nvSpPr>
          <p:spPr bwMode="auto">
            <a:xfrm>
              <a:off x="8337550" y="4840288"/>
              <a:ext cx="198438" cy="481013"/>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sp>
          <p:nvSpPr>
            <p:cNvPr id="52" name="Freeform 36"/>
            <p:cNvSpPr/>
            <p:nvPr/>
          </p:nvSpPr>
          <p:spPr bwMode="auto">
            <a:xfrm>
              <a:off x="6867525" y="5692775"/>
              <a:ext cx="309563" cy="263525"/>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90000"/>
                  </a:schemeClr>
                </a:solidFill>
              </a:endParaRPr>
            </a:p>
          </p:txBody>
        </p:sp>
      </p:grpSp>
      <p:pic>
        <p:nvPicPr>
          <p:cNvPr id="53" name="图片 52"/>
          <p:cNvPicPr>
            <a:picLocks noChangeAspect="1"/>
          </p:cNvPicPr>
          <p:nvPr/>
        </p:nvPicPr>
        <p:blipFill rotWithShape="1">
          <a:blip r:embed="rId2" cstate="print">
            <a:extLst>
              <a:ext uri="{28A0092B-C50C-407E-A947-70E740481C1C}">
                <a14:useLocalDpi xmlns:a14="http://schemas.microsoft.com/office/drawing/2010/main" val="0"/>
              </a:ext>
            </a:extLst>
          </a:blip>
          <a:srcRect l="40655" t="32868" r="17793" b="19630"/>
          <a:stretch>
            <a:fillRect/>
          </a:stretch>
        </p:blipFill>
        <p:spPr>
          <a:xfrm>
            <a:off x="3060793" y="3950885"/>
            <a:ext cx="406308" cy="406308"/>
          </a:xfrm>
          <a:custGeom>
            <a:avLst/>
            <a:gdLst>
              <a:gd name="connsiteX0" fmla="*/ 415672 w 831344"/>
              <a:gd name="connsiteY0" fmla="*/ 0 h 831344"/>
              <a:gd name="connsiteX1" fmla="*/ 831344 w 831344"/>
              <a:gd name="connsiteY1" fmla="*/ 415672 h 831344"/>
              <a:gd name="connsiteX2" fmla="*/ 415672 w 831344"/>
              <a:gd name="connsiteY2" fmla="*/ 831344 h 831344"/>
              <a:gd name="connsiteX3" fmla="*/ 0 w 831344"/>
              <a:gd name="connsiteY3" fmla="*/ 415672 h 831344"/>
              <a:gd name="connsiteX4" fmla="*/ 415672 w 831344"/>
              <a:gd name="connsiteY4" fmla="*/ 0 h 831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344" h="831344">
                <a:moveTo>
                  <a:pt x="415672" y="0"/>
                </a:moveTo>
                <a:cubicBezTo>
                  <a:pt x="645241" y="0"/>
                  <a:pt x="831344" y="186103"/>
                  <a:pt x="831344" y="415672"/>
                </a:cubicBezTo>
                <a:cubicBezTo>
                  <a:pt x="831344" y="645241"/>
                  <a:pt x="645241" y="831344"/>
                  <a:pt x="415672" y="831344"/>
                </a:cubicBezTo>
                <a:cubicBezTo>
                  <a:pt x="186103" y="831344"/>
                  <a:pt x="0" y="645241"/>
                  <a:pt x="0" y="415672"/>
                </a:cubicBezTo>
                <a:cubicBezTo>
                  <a:pt x="0" y="186103"/>
                  <a:pt x="186103" y="0"/>
                  <a:pt x="415672" y="0"/>
                </a:cubicBezTo>
                <a:close/>
              </a:path>
            </a:pathLst>
          </a:custGeom>
        </p:spPr>
      </p:pic>
      <p:pic>
        <p:nvPicPr>
          <p:cNvPr id="54" name="图片 53"/>
          <p:cNvPicPr>
            <a:picLocks noChangeAspect="1"/>
          </p:cNvPicPr>
          <p:nvPr/>
        </p:nvPicPr>
        <p:blipFill rotWithShape="1">
          <a:blip r:embed="rId3" cstate="print">
            <a:extLst>
              <a:ext uri="{28A0092B-C50C-407E-A947-70E740481C1C}">
                <a14:useLocalDpi xmlns:a14="http://schemas.microsoft.com/office/drawing/2010/main" val="0"/>
              </a:ext>
            </a:extLst>
          </a:blip>
          <a:srcRect l="40655" t="32868" r="17793" b="19630"/>
          <a:stretch>
            <a:fillRect/>
          </a:stretch>
        </p:blipFill>
        <p:spPr>
          <a:xfrm>
            <a:off x="2197216" y="2934104"/>
            <a:ext cx="746403" cy="746403"/>
          </a:xfrm>
          <a:custGeom>
            <a:avLst/>
            <a:gdLst>
              <a:gd name="connsiteX0" fmla="*/ 415672 w 831344"/>
              <a:gd name="connsiteY0" fmla="*/ 0 h 831344"/>
              <a:gd name="connsiteX1" fmla="*/ 831344 w 831344"/>
              <a:gd name="connsiteY1" fmla="*/ 415672 h 831344"/>
              <a:gd name="connsiteX2" fmla="*/ 415672 w 831344"/>
              <a:gd name="connsiteY2" fmla="*/ 831344 h 831344"/>
              <a:gd name="connsiteX3" fmla="*/ 0 w 831344"/>
              <a:gd name="connsiteY3" fmla="*/ 415672 h 831344"/>
              <a:gd name="connsiteX4" fmla="*/ 415672 w 831344"/>
              <a:gd name="connsiteY4" fmla="*/ 0 h 831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344" h="831344">
                <a:moveTo>
                  <a:pt x="415672" y="0"/>
                </a:moveTo>
                <a:cubicBezTo>
                  <a:pt x="645241" y="0"/>
                  <a:pt x="831344" y="186103"/>
                  <a:pt x="831344" y="415672"/>
                </a:cubicBezTo>
                <a:cubicBezTo>
                  <a:pt x="831344" y="645241"/>
                  <a:pt x="645241" y="831344"/>
                  <a:pt x="415672" y="831344"/>
                </a:cubicBezTo>
                <a:cubicBezTo>
                  <a:pt x="186103" y="831344"/>
                  <a:pt x="0" y="645241"/>
                  <a:pt x="0" y="415672"/>
                </a:cubicBezTo>
                <a:cubicBezTo>
                  <a:pt x="0" y="186103"/>
                  <a:pt x="186103" y="0"/>
                  <a:pt x="415672" y="0"/>
                </a:cubicBezTo>
                <a:close/>
              </a:path>
            </a:pathLst>
          </a:custGeom>
        </p:spPr>
      </p:pic>
      <p:pic>
        <p:nvPicPr>
          <p:cNvPr id="55" name="图片 54"/>
          <p:cNvPicPr>
            <a:picLocks noChangeAspect="1"/>
          </p:cNvPicPr>
          <p:nvPr/>
        </p:nvPicPr>
        <p:blipFill rotWithShape="1">
          <a:blip r:embed="rId4" cstate="print">
            <a:extLst>
              <a:ext uri="{28A0092B-C50C-407E-A947-70E740481C1C}">
                <a14:useLocalDpi xmlns:a14="http://schemas.microsoft.com/office/drawing/2010/main" val="0"/>
              </a:ext>
            </a:extLst>
          </a:blip>
          <a:srcRect l="40655" t="32868" r="17793" b="19630"/>
          <a:stretch>
            <a:fillRect/>
          </a:stretch>
        </p:blipFill>
        <p:spPr>
          <a:xfrm>
            <a:off x="5479146" y="2060540"/>
            <a:ext cx="541678" cy="541678"/>
          </a:xfrm>
          <a:custGeom>
            <a:avLst/>
            <a:gdLst>
              <a:gd name="connsiteX0" fmla="*/ 415672 w 831344"/>
              <a:gd name="connsiteY0" fmla="*/ 0 h 831344"/>
              <a:gd name="connsiteX1" fmla="*/ 831344 w 831344"/>
              <a:gd name="connsiteY1" fmla="*/ 415672 h 831344"/>
              <a:gd name="connsiteX2" fmla="*/ 415672 w 831344"/>
              <a:gd name="connsiteY2" fmla="*/ 831344 h 831344"/>
              <a:gd name="connsiteX3" fmla="*/ 0 w 831344"/>
              <a:gd name="connsiteY3" fmla="*/ 415672 h 831344"/>
              <a:gd name="connsiteX4" fmla="*/ 415672 w 831344"/>
              <a:gd name="connsiteY4" fmla="*/ 0 h 831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344" h="831344">
                <a:moveTo>
                  <a:pt x="415672" y="0"/>
                </a:moveTo>
                <a:cubicBezTo>
                  <a:pt x="645241" y="0"/>
                  <a:pt x="831344" y="186103"/>
                  <a:pt x="831344" y="415672"/>
                </a:cubicBezTo>
                <a:cubicBezTo>
                  <a:pt x="831344" y="645241"/>
                  <a:pt x="645241" y="831344"/>
                  <a:pt x="415672" y="831344"/>
                </a:cubicBezTo>
                <a:cubicBezTo>
                  <a:pt x="186103" y="831344"/>
                  <a:pt x="0" y="645241"/>
                  <a:pt x="0" y="415672"/>
                </a:cubicBezTo>
                <a:cubicBezTo>
                  <a:pt x="0" y="186103"/>
                  <a:pt x="186103" y="0"/>
                  <a:pt x="415672" y="0"/>
                </a:cubicBezTo>
                <a:close/>
              </a:path>
            </a:pathLst>
          </a:custGeom>
        </p:spPr>
      </p:pic>
      <p:pic>
        <p:nvPicPr>
          <p:cNvPr id="56" name="图片 55"/>
          <p:cNvPicPr>
            <a:picLocks noChangeAspect="1"/>
          </p:cNvPicPr>
          <p:nvPr/>
        </p:nvPicPr>
        <p:blipFill rotWithShape="1">
          <a:blip r:embed="rId5" cstate="print">
            <a:extLst>
              <a:ext uri="{28A0092B-C50C-407E-A947-70E740481C1C}">
                <a14:useLocalDpi xmlns:a14="http://schemas.microsoft.com/office/drawing/2010/main" val="0"/>
              </a:ext>
            </a:extLst>
          </a:blip>
          <a:srcRect l="40655" t="32868" r="17793" b="19630"/>
          <a:stretch>
            <a:fillRect/>
          </a:stretch>
        </p:blipFill>
        <p:spPr>
          <a:xfrm>
            <a:off x="4754719" y="3470245"/>
            <a:ext cx="417356" cy="417356"/>
          </a:xfrm>
          <a:custGeom>
            <a:avLst/>
            <a:gdLst>
              <a:gd name="connsiteX0" fmla="*/ 415672 w 831344"/>
              <a:gd name="connsiteY0" fmla="*/ 0 h 831344"/>
              <a:gd name="connsiteX1" fmla="*/ 831344 w 831344"/>
              <a:gd name="connsiteY1" fmla="*/ 415672 h 831344"/>
              <a:gd name="connsiteX2" fmla="*/ 415672 w 831344"/>
              <a:gd name="connsiteY2" fmla="*/ 831344 h 831344"/>
              <a:gd name="connsiteX3" fmla="*/ 0 w 831344"/>
              <a:gd name="connsiteY3" fmla="*/ 415672 h 831344"/>
              <a:gd name="connsiteX4" fmla="*/ 415672 w 831344"/>
              <a:gd name="connsiteY4" fmla="*/ 0 h 831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344" h="831344">
                <a:moveTo>
                  <a:pt x="415672" y="0"/>
                </a:moveTo>
                <a:cubicBezTo>
                  <a:pt x="645241" y="0"/>
                  <a:pt x="831344" y="186103"/>
                  <a:pt x="831344" y="415672"/>
                </a:cubicBezTo>
                <a:cubicBezTo>
                  <a:pt x="831344" y="645241"/>
                  <a:pt x="645241" y="831344"/>
                  <a:pt x="415672" y="831344"/>
                </a:cubicBezTo>
                <a:cubicBezTo>
                  <a:pt x="186103" y="831344"/>
                  <a:pt x="0" y="645241"/>
                  <a:pt x="0" y="415672"/>
                </a:cubicBezTo>
                <a:cubicBezTo>
                  <a:pt x="0" y="186103"/>
                  <a:pt x="186103" y="0"/>
                  <a:pt x="415672" y="0"/>
                </a:cubicBezTo>
                <a:close/>
              </a:path>
            </a:pathLst>
          </a:custGeom>
        </p:spPr>
      </p:pic>
      <p:pic>
        <p:nvPicPr>
          <p:cNvPr id="57" name="图片 56"/>
          <p:cNvPicPr>
            <a:picLocks noChangeAspect="1"/>
          </p:cNvPicPr>
          <p:nvPr/>
        </p:nvPicPr>
        <p:blipFill rotWithShape="1">
          <a:blip r:embed="rId6" cstate="print">
            <a:extLst>
              <a:ext uri="{28A0092B-C50C-407E-A947-70E740481C1C}">
                <a14:useLocalDpi xmlns:a14="http://schemas.microsoft.com/office/drawing/2010/main" val="0"/>
              </a:ext>
            </a:extLst>
          </a:blip>
          <a:srcRect l="40655" t="32868" r="17793" b="19630"/>
          <a:stretch>
            <a:fillRect/>
          </a:stretch>
        </p:blipFill>
        <p:spPr>
          <a:xfrm>
            <a:off x="4439762" y="4370531"/>
            <a:ext cx="732242" cy="732242"/>
          </a:xfrm>
          <a:custGeom>
            <a:avLst/>
            <a:gdLst>
              <a:gd name="connsiteX0" fmla="*/ 415672 w 831344"/>
              <a:gd name="connsiteY0" fmla="*/ 0 h 831344"/>
              <a:gd name="connsiteX1" fmla="*/ 831344 w 831344"/>
              <a:gd name="connsiteY1" fmla="*/ 415672 h 831344"/>
              <a:gd name="connsiteX2" fmla="*/ 415672 w 831344"/>
              <a:gd name="connsiteY2" fmla="*/ 831344 h 831344"/>
              <a:gd name="connsiteX3" fmla="*/ 0 w 831344"/>
              <a:gd name="connsiteY3" fmla="*/ 415672 h 831344"/>
              <a:gd name="connsiteX4" fmla="*/ 415672 w 831344"/>
              <a:gd name="connsiteY4" fmla="*/ 0 h 831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344" h="831344">
                <a:moveTo>
                  <a:pt x="415672" y="0"/>
                </a:moveTo>
                <a:cubicBezTo>
                  <a:pt x="645241" y="0"/>
                  <a:pt x="831344" y="186103"/>
                  <a:pt x="831344" y="415672"/>
                </a:cubicBezTo>
                <a:cubicBezTo>
                  <a:pt x="831344" y="645241"/>
                  <a:pt x="645241" y="831344"/>
                  <a:pt x="415672" y="831344"/>
                </a:cubicBezTo>
                <a:cubicBezTo>
                  <a:pt x="186103" y="831344"/>
                  <a:pt x="0" y="645241"/>
                  <a:pt x="0" y="415672"/>
                </a:cubicBezTo>
                <a:cubicBezTo>
                  <a:pt x="0" y="186103"/>
                  <a:pt x="186103" y="0"/>
                  <a:pt x="415672" y="0"/>
                </a:cubicBezTo>
                <a:close/>
              </a:path>
            </a:pathLst>
          </a:custGeom>
        </p:spPr>
      </p:pic>
      <p:sp>
        <p:nvSpPr>
          <p:cNvPr id="58" name="文本框 57"/>
          <p:cNvSpPr txBox="1"/>
          <p:nvPr/>
        </p:nvSpPr>
        <p:spPr>
          <a:xfrm>
            <a:off x="6430337" y="3431961"/>
            <a:ext cx="4616835" cy="1532727"/>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rPr>
              <a:t>基于演示设计的一站式在线演示、素材销售服务交易系统。诞生于</a:t>
            </a:r>
            <a:r>
              <a:rPr lang="en-US" altLang="zh-CN" dirty="0">
                <a:solidFill>
                  <a:schemeClr val="tx1">
                    <a:lumMod val="85000"/>
                    <a:lumOff val="15000"/>
                  </a:schemeClr>
                </a:solidFill>
                <a:latin typeface="方正隶变_GBK" panose="03000509000000000000" pitchFamily="65" charset="-122"/>
                <a:ea typeface="方正隶变_GBK" panose="03000509000000000000" pitchFamily="65" charset="-122"/>
              </a:rPr>
              <a:t>2013</a:t>
            </a:r>
            <a:r>
              <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rPr>
              <a:t>年，由中国专业</a:t>
            </a:r>
            <a:r>
              <a:rPr lang="en-US" altLang="zh-CN" dirty="0">
                <a:solidFill>
                  <a:schemeClr val="tx1">
                    <a:lumMod val="85000"/>
                    <a:lumOff val="15000"/>
                  </a:schemeClr>
                </a:solidFill>
                <a:latin typeface="方正隶变_GBK" panose="03000509000000000000" pitchFamily="65" charset="-122"/>
                <a:ea typeface="方正隶变_GBK" panose="03000509000000000000" pitchFamily="65" charset="-122"/>
              </a:rPr>
              <a:t>PPT</a:t>
            </a:r>
            <a:r>
              <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rPr>
              <a:t>设计</a:t>
            </a:r>
            <a:r>
              <a:rPr lang="zh-CN" altLang="en-US">
                <a:solidFill>
                  <a:schemeClr val="tx1">
                    <a:lumMod val="85000"/>
                    <a:lumOff val="15000"/>
                  </a:schemeClr>
                </a:solidFill>
                <a:latin typeface="方正隶变_GBK" panose="03000509000000000000" pitchFamily="65" charset="-122"/>
                <a:ea typeface="方正隶变_GBK" panose="03000509000000000000" pitchFamily="65" charset="-122"/>
              </a:rPr>
              <a:t>领跑</a:t>
            </a:r>
            <a:r>
              <a:rPr lang="zh-CN" altLang="en-US" smtClean="0">
                <a:solidFill>
                  <a:schemeClr val="tx1">
                    <a:lumMod val="85000"/>
                    <a:lumOff val="15000"/>
                  </a:schemeClr>
                </a:solidFill>
                <a:latin typeface="方正隶变_GBK" panose="03000509000000000000" pitchFamily="65" charset="-122"/>
                <a:ea typeface="方正隶变_GBK" panose="03000509000000000000" pitchFamily="65" charset="-122"/>
              </a:rPr>
              <a:t>者前行者工作室广告</a:t>
            </a:r>
            <a:r>
              <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rPr>
              <a:t>有限公司</a:t>
            </a:r>
            <a:r>
              <a:rPr lang="zh-CN" altLang="en-US" dirty="0" smtClean="0">
                <a:solidFill>
                  <a:schemeClr val="tx1">
                    <a:lumMod val="85000"/>
                    <a:lumOff val="15000"/>
                  </a:schemeClr>
                </a:solidFill>
                <a:latin typeface="方正隶变_GBK" panose="03000509000000000000" pitchFamily="65" charset="-122"/>
                <a:ea typeface="方正隶变_GBK" panose="03000509000000000000" pitchFamily="65" charset="-122"/>
              </a:rPr>
              <a:t>整合</a:t>
            </a:r>
            <a:endParaRPr lang="en-US" altLang="zh-CN" dirty="0" smtClean="0">
              <a:solidFill>
                <a:schemeClr val="tx1">
                  <a:lumMod val="85000"/>
                  <a:lumOff val="15000"/>
                </a:schemeClr>
              </a:solidFill>
              <a:latin typeface="方正隶变_GBK" panose="03000509000000000000" pitchFamily="65" charset="-122"/>
              <a:ea typeface="方正隶变_GBK" panose="03000509000000000000" pitchFamily="65" charset="-122"/>
            </a:endParaRPr>
          </a:p>
        </p:txBody>
      </p:sp>
      <p:sp>
        <p:nvSpPr>
          <p:cNvPr id="59" name="文本框 58"/>
          <p:cNvSpPr txBox="1"/>
          <p:nvPr/>
        </p:nvSpPr>
        <p:spPr>
          <a:xfrm>
            <a:off x="7224421" y="2951519"/>
            <a:ext cx="2133600" cy="400110"/>
          </a:xfrm>
          <a:prstGeom prst="rect">
            <a:avLst/>
          </a:prstGeom>
          <a:noFill/>
        </p:spPr>
        <p:txBody>
          <a:bodyPr wrap="square" rtlCol="0">
            <a:spAutoFit/>
          </a:bodyPr>
          <a:lstStyle/>
          <a:p>
            <a:r>
              <a:rPr lang="zh-CN" altLang="en-US" sz="2000" dirty="0" smtClean="0">
                <a:solidFill>
                  <a:srgbClr val="5F7C5F"/>
                </a:solidFill>
                <a:latin typeface="南宋书局体" panose="02000000000000000000" pitchFamily="2" charset="-122"/>
                <a:ea typeface="南宋书局体" panose="02000000000000000000" pitchFamily="2" charset="-122"/>
              </a:rPr>
              <a:t>可行性分析</a:t>
            </a:r>
            <a:endParaRPr lang="zh-CN" altLang="en-US" sz="2000" dirty="0">
              <a:solidFill>
                <a:srgbClr val="5F7C5F"/>
              </a:solidFill>
              <a:latin typeface="南宋书局体" panose="02000000000000000000" pitchFamily="2" charset="-122"/>
              <a:ea typeface="南宋书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10" presetClass="entr" presetSubtype="0" fill="hold" nodeType="withEffect">
                                  <p:stCondLst>
                                    <p:cond delay="125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750"/>
                                        <p:tgtEl>
                                          <p:spTgt spid="20"/>
                                        </p:tgtEl>
                                      </p:cBhvr>
                                    </p:animEffect>
                                  </p:childTnLst>
                                </p:cTn>
                              </p:par>
                              <p:par>
                                <p:cTn id="11" presetID="1" presetClass="entr" presetSubtype="0" fill="hold" nodeType="withEffect">
                                  <p:stCondLst>
                                    <p:cond delay="1750"/>
                                  </p:stCondLst>
                                  <p:childTnLst>
                                    <p:set>
                                      <p:cBhvr>
                                        <p:cTn id="12" dur="1" fill="hold">
                                          <p:stCondLst>
                                            <p:cond delay="0"/>
                                          </p:stCondLst>
                                        </p:cTn>
                                        <p:tgtEl>
                                          <p:spTgt spid="55"/>
                                        </p:tgtEl>
                                        <p:attrNameLst>
                                          <p:attrName>style.visibility</p:attrName>
                                        </p:attrNameLst>
                                      </p:cBhvr>
                                      <p:to>
                                        <p:strVal val="visible"/>
                                      </p:to>
                                    </p:set>
                                  </p:childTnLst>
                                </p:cTn>
                              </p:par>
                              <p:par>
                                <p:cTn id="13" presetID="1" presetClass="entr" presetSubtype="0" fill="hold" nodeType="withEffect">
                                  <p:stCondLst>
                                    <p:cond delay="2500"/>
                                  </p:stCondLst>
                                  <p:childTnLst>
                                    <p:set>
                                      <p:cBhvr>
                                        <p:cTn id="14" dur="1" fill="hold">
                                          <p:stCondLst>
                                            <p:cond delay="0"/>
                                          </p:stCondLst>
                                        </p:cTn>
                                        <p:tgtEl>
                                          <p:spTgt spid="54"/>
                                        </p:tgtEl>
                                        <p:attrNameLst>
                                          <p:attrName>style.visibility</p:attrName>
                                        </p:attrNameLst>
                                      </p:cBhvr>
                                      <p:to>
                                        <p:strVal val="visible"/>
                                      </p:to>
                                    </p:set>
                                  </p:childTnLst>
                                </p:cTn>
                              </p:par>
                              <p:par>
                                <p:cTn id="15" presetID="1" presetClass="entr" presetSubtype="0" fill="hold" nodeType="withEffect">
                                  <p:stCondLst>
                                    <p:cond delay="2000"/>
                                  </p:stCondLst>
                                  <p:childTnLst>
                                    <p:set>
                                      <p:cBhvr>
                                        <p:cTn id="16" dur="1" fill="hold">
                                          <p:stCondLst>
                                            <p:cond delay="0"/>
                                          </p:stCondLst>
                                        </p:cTn>
                                        <p:tgtEl>
                                          <p:spTgt spid="53"/>
                                        </p:tgtEl>
                                        <p:attrNameLst>
                                          <p:attrName>style.visibility</p:attrName>
                                        </p:attrNameLst>
                                      </p:cBhvr>
                                      <p:to>
                                        <p:strVal val="visible"/>
                                      </p:to>
                                    </p:set>
                                  </p:childTnLst>
                                </p:cTn>
                              </p:par>
                              <p:par>
                                <p:cTn id="17" presetID="1" presetClass="entr" presetSubtype="0" fill="hold" nodeType="withEffect">
                                  <p:stCondLst>
                                    <p:cond delay="3500"/>
                                  </p:stCondLst>
                                  <p:childTnLst>
                                    <p:set>
                                      <p:cBhvr>
                                        <p:cTn id="18" dur="1" fill="hold">
                                          <p:stCondLst>
                                            <p:cond delay="0"/>
                                          </p:stCondLst>
                                        </p:cTn>
                                        <p:tgtEl>
                                          <p:spTgt spid="56"/>
                                        </p:tgtEl>
                                        <p:attrNameLst>
                                          <p:attrName>style.visibility</p:attrName>
                                        </p:attrNameLst>
                                      </p:cBhvr>
                                      <p:to>
                                        <p:strVal val="visible"/>
                                      </p:to>
                                    </p:set>
                                  </p:childTnLst>
                                </p:cTn>
                              </p:par>
                              <p:par>
                                <p:cTn id="19" presetID="1" presetClass="entr" presetSubtype="0" fill="hold" nodeType="withEffect">
                                  <p:stCondLst>
                                    <p:cond delay="2700"/>
                                  </p:stCondLst>
                                  <p:childTnLst>
                                    <p:set>
                                      <p:cBhvr>
                                        <p:cTn id="20" dur="1" fill="hold">
                                          <p:stCondLst>
                                            <p:cond delay="0"/>
                                          </p:stCondLst>
                                        </p:cTn>
                                        <p:tgtEl>
                                          <p:spTgt spid="57"/>
                                        </p:tgtEl>
                                        <p:attrNameLst>
                                          <p:attrName>style.visibility</p:attrName>
                                        </p:attrNameLst>
                                      </p:cBhvr>
                                      <p:to>
                                        <p:strVal val="visible"/>
                                      </p:to>
                                    </p:set>
                                  </p:childTnLst>
                                </p:cTn>
                              </p:par>
                              <p:par>
                                <p:cTn id="21" presetID="10" presetClass="entr" presetSubtype="0" fill="hold" grpId="0" nodeType="withEffect">
                                  <p:stCondLst>
                                    <p:cond delay="425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500"/>
                                        <p:tgtEl>
                                          <p:spTgt spid="59"/>
                                        </p:tgtEl>
                                      </p:cBhvr>
                                    </p:animEffect>
                                  </p:childTnLst>
                                </p:cTn>
                              </p:par>
                              <p:par>
                                <p:cTn id="24" presetID="47" presetClass="entr" presetSubtype="0" fill="hold" grpId="0" nodeType="withEffect">
                                  <p:stCondLst>
                                    <p:cond delay="475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1000"/>
                                        <p:tgtEl>
                                          <p:spTgt spid="58"/>
                                        </p:tgtEl>
                                      </p:cBhvr>
                                    </p:animEffect>
                                    <p:anim calcmode="lin" valueType="num">
                                      <p:cBhvr>
                                        <p:cTn id="27" dur="1000" fill="hold"/>
                                        <p:tgtEl>
                                          <p:spTgt spid="58"/>
                                        </p:tgtEl>
                                        <p:attrNameLst>
                                          <p:attrName>ppt_x</p:attrName>
                                        </p:attrNameLst>
                                      </p:cBhvr>
                                      <p:tavLst>
                                        <p:tav tm="0">
                                          <p:val>
                                            <p:strVal val="#ppt_x"/>
                                          </p:val>
                                        </p:tav>
                                        <p:tav tm="100000">
                                          <p:val>
                                            <p:strVal val="#ppt_x"/>
                                          </p:val>
                                        </p:tav>
                                      </p:tavLst>
                                    </p:anim>
                                    <p:anim calcmode="lin" valueType="num">
                                      <p:cBhvr>
                                        <p:cTn id="28"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工作不足之处</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l="74335" t="50000" r="11915" b="34282"/>
          <a:stretch>
            <a:fillRect/>
          </a:stretch>
        </p:blipFill>
        <p:spPr>
          <a:xfrm>
            <a:off x="5350668" y="5235826"/>
            <a:ext cx="419100" cy="419100"/>
          </a:xfrm>
          <a:custGeom>
            <a:avLst/>
            <a:gdLst>
              <a:gd name="connsiteX0" fmla="*/ 107105 w 419100"/>
              <a:gd name="connsiteY0" fmla="*/ 0 h 419100"/>
              <a:gd name="connsiteX1" fmla="*/ 419100 w 419100"/>
              <a:gd name="connsiteY1" fmla="*/ 0 h 419100"/>
              <a:gd name="connsiteX2" fmla="*/ 419100 w 419100"/>
              <a:gd name="connsiteY2" fmla="*/ 311995 h 419100"/>
              <a:gd name="connsiteX3" fmla="*/ 311995 w 419100"/>
              <a:gd name="connsiteY3" fmla="*/ 419100 h 419100"/>
              <a:gd name="connsiteX4" fmla="*/ 0 w 419100"/>
              <a:gd name="connsiteY4" fmla="*/ 419100 h 419100"/>
              <a:gd name="connsiteX5" fmla="*/ 0 w 419100"/>
              <a:gd name="connsiteY5" fmla="*/ 107105 h 419100"/>
              <a:gd name="connsiteX6" fmla="*/ 107105 w 419100"/>
              <a:gd name="connsiteY6" fmla="*/ 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9100" h="419100">
                <a:moveTo>
                  <a:pt x="107105" y="0"/>
                </a:moveTo>
                <a:lnTo>
                  <a:pt x="419100" y="0"/>
                </a:lnTo>
                <a:lnTo>
                  <a:pt x="419100" y="311995"/>
                </a:lnTo>
                <a:cubicBezTo>
                  <a:pt x="419100" y="371147"/>
                  <a:pt x="371147" y="419100"/>
                  <a:pt x="311995" y="419100"/>
                </a:cubicBezTo>
                <a:lnTo>
                  <a:pt x="0" y="419100"/>
                </a:lnTo>
                <a:lnTo>
                  <a:pt x="0" y="107105"/>
                </a:lnTo>
                <a:cubicBezTo>
                  <a:pt x="0" y="47953"/>
                  <a:pt x="47953" y="0"/>
                  <a:pt x="107105" y="0"/>
                </a:cubicBezTo>
                <a:close/>
              </a:path>
            </a:pathLst>
          </a:custGeom>
        </p:spPr>
      </p:pic>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40703" t="60263" r="40703" b="18482"/>
          <a:stretch>
            <a:fillRect/>
          </a:stretch>
        </p:blipFill>
        <p:spPr>
          <a:xfrm>
            <a:off x="6241254" y="4366942"/>
            <a:ext cx="566738" cy="566738"/>
          </a:xfrm>
          <a:custGeom>
            <a:avLst/>
            <a:gdLst>
              <a:gd name="connsiteX0" fmla="*/ 144836 w 566738"/>
              <a:gd name="connsiteY0" fmla="*/ 0 h 566738"/>
              <a:gd name="connsiteX1" fmla="*/ 566738 w 566738"/>
              <a:gd name="connsiteY1" fmla="*/ 0 h 566738"/>
              <a:gd name="connsiteX2" fmla="*/ 566738 w 566738"/>
              <a:gd name="connsiteY2" fmla="*/ 421902 h 566738"/>
              <a:gd name="connsiteX3" fmla="*/ 421902 w 566738"/>
              <a:gd name="connsiteY3" fmla="*/ 566738 h 566738"/>
              <a:gd name="connsiteX4" fmla="*/ 0 w 566738"/>
              <a:gd name="connsiteY4" fmla="*/ 566738 h 566738"/>
              <a:gd name="connsiteX5" fmla="*/ 0 w 566738"/>
              <a:gd name="connsiteY5" fmla="*/ 144836 h 566738"/>
              <a:gd name="connsiteX6" fmla="*/ 144836 w 566738"/>
              <a:gd name="connsiteY6" fmla="*/ 0 h 56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6738" h="566738">
                <a:moveTo>
                  <a:pt x="144836" y="0"/>
                </a:moveTo>
                <a:lnTo>
                  <a:pt x="566738" y="0"/>
                </a:lnTo>
                <a:lnTo>
                  <a:pt x="566738" y="421902"/>
                </a:lnTo>
                <a:cubicBezTo>
                  <a:pt x="566738" y="501893"/>
                  <a:pt x="501893" y="566738"/>
                  <a:pt x="421902" y="566738"/>
                </a:cubicBezTo>
                <a:lnTo>
                  <a:pt x="0" y="566738"/>
                </a:lnTo>
                <a:lnTo>
                  <a:pt x="0" y="144836"/>
                </a:lnTo>
                <a:cubicBezTo>
                  <a:pt x="0" y="64845"/>
                  <a:pt x="64845" y="0"/>
                  <a:pt x="144836" y="0"/>
                </a:cubicBezTo>
                <a:close/>
              </a:path>
            </a:pathLst>
          </a:custGeom>
        </p:spPr>
      </p:pic>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l="49747" t="40176" r="19785" b="24994"/>
          <a:stretch>
            <a:fillRect/>
          </a:stretch>
        </p:blipFill>
        <p:spPr>
          <a:xfrm>
            <a:off x="4814886" y="3136107"/>
            <a:ext cx="928688" cy="928688"/>
          </a:xfrm>
          <a:custGeom>
            <a:avLst/>
            <a:gdLst>
              <a:gd name="connsiteX0" fmla="*/ 237336 w 928688"/>
              <a:gd name="connsiteY0" fmla="*/ 0 h 928688"/>
              <a:gd name="connsiteX1" fmla="*/ 928688 w 928688"/>
              <a:gd name="connsiteY1" fmla="*/ 0 h 928688"/>
              <a:gd name="connsiteX2" fmla="*/ 928688 w 928688"/>
              <a:gd name="connsiteY2" fmla="*/ 691352 h 928688"/>
              <a:gd name="connsiteX3" fmla="*/ 691352 w 928688"/>
              <a:gd name="connsiteY3" fmla="*/ 928688 h 928688"/>
              <a:gd name="connsiteX4" fmla="*/ 0 w 928688"/>
              <a:gd name="connsiteY4" fmla="*/ 928688 h 928688"/>
              <a:gd name="connsiteX5" fmla="*/ 0 w 928688"/>
              <a:gd name="connsiteY5" fmla="*/ 237336 h 928688"/>
              <a:gd name="connsiteX6" fmla="*/ 237336 w 928688"/>
              <a:gd name="connsiteY6" fmla="*/ 0 h 92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688" h="928688">
                <a:moveTo>
                  <a:pt x="237336" y="0"/>
                </a:moveTo>
                <a:lnTo>
                  <a:pt x="928688" y="0"/>
                </a:lnTo>
                <a:lnTo>
                  <a:pt x="928688" y="691352"/>
                </a:lnTo>
                <a:cubicBezTo>
                  <a:pt x="928688" y="822429"/>
                  <a:pt x="822429" y="928688"/>
                  <a:pt x="691352" y="928688"/>
                </a:cubicBezTo>
                <a:lnTo>
                  <a:pt x="0" y="928688"/>
                </a:lnTo>
                <a:lnTo>
                  <a:pt x="0" y="237336"/>
                </a:lnTo>
                <a:cubicBezTo>
                  <a:pt x="0" y="106259"/>
                  <a:pt x="106259" y="0"/>
                  <a:pt x="237336" y="0"/>
                </a:cubicBezTo>
                <a:close/>
              </a:path>
            </a:pathLst>
          </a:custGeom>
        </p:spPr>
      </p:pic>
      <p:pic>
        <p:nvPicPr>
          <p:cNvPr id="23" name="图片 22"/>
          <p:cNvPicPr>
            <a:picLocks noChangeAspect="1"/>
          </p:cNvPicPr>
          <p:nvPr/>
        </p:nvPicPr>
        <p:blipFill rotWithShape="1">
          <a:blip r:embed="rId2" cstate="print">
            <a:extLst>
              <a:ext uri="{28A0092B-C50C-407E-A947-70E740481C1C}">
                <a14:useLocalDpi xmlns:a14="http://schemas.microsoft.com/office/drawing/2010/main" val="0"/>
              </a:ext>
            </a:extLst>
          </a:blip>
          <a:srcRect l="48982" t="45890" r="28831" b="28747"/>
          <a:stretch>
            <a:fillRect/>
          </a:stretch>
        </p:blipFill>
        <p:spPr>
          <a:xfrm>
            <a:off x="5903117" y="2157685"/>
            <a:ext cx="676275" cy="676275"/>
          </a:xfrm>
          <a:custGeom>
            <a:avLst/>
            <a:gdLst>
              <a:gd name="connsiteX0" fmla="*/ 172829 w 676275"/>
              <a:gd name="connsiteY0" fmla="*/ 0 h 676275"/>
              <a:gd name="connsiteX1" fmla="*/ 676275 w 676275"/>
              <a:gd name="connsiteY1" fmla="*/ 0 h 676275"/>
              <a:gd name="connsiteX2" fmla="*/ 676275 w 676275"/>
              <a:gd name="connsiteY2" fmla="*/ 503446 h 676275"/>
              <a:gd name="connsiteX3" fmla="*/ 503446 w 676275"/>
              <a:gd name="connsiteY3" fmla="*/ 676275 h 676275"/>
              <a:gd name="connsiteX4" fmla="*/ 0 w 676275"/>
              <a:gd name="connsiteY4" fmla="*/ 676275 h 676275"/>
              <a:gd name="connsiteX5" fmla="*/ 0 w 676275"/>
              <a:gd name="connsiteY5" fmla="*/ 172829 h 676275"/>
              <a:gd name="connsiteX6" fmla="*/ 172829 w 676275"/>
              <a:gd name="connsiteY6" fmla="*/ 0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6275" h="676275">
                <a:moveTo>
                  <a:pt x="172829" y="0"/>
                </a:moveTo>
                <a:lnTo>
                  <a:pt x="676275" y="0"/>
                </a:lnTo>
                <a:lnTo>
                  <a:pt x="676275" y="503446"/>
                </a:lnTo>
                <a:cubicBezTo>
                  <a:pt x="676275" y="598897"/>
                  <a:pt x="598897" y="676275"/>
                  <a:pt x="503446" y="676275"/>
                </a:cubicBezTo>
                <a:lnTo>
                  <a:pt x="0" y="676275"/>
                </a:lnTo>
                <a:lnTo>
                  <a:pt x="0" y="172829"/>
                </a:lnTo>
                <a:cubicBezTo>
                  <a:pt x="0" y="77378"/>
                  <a:pt x="77378" y="0"/>
                  <a:pt x="172829" y="0"/>
                </a:cubicBezTo>
                <a:close/>
              </a:path>
            </a:pathLst>
          </a:custGeom>
        </p:spPr>
      </p:pic>
      <p:pic>
        <p:nvPicPr>
          <p:cNvPr id="24" name="图片 23"/>
          <p:cNvPicPr>
            <a:picLocks noChangeAspect="1"/>
          </p:cNvPicPr>
          <p:nvPr/>
        </p:nvPicPr>
        <p:blipFill rotWithShape="1">
          <a:blip r:embed="rId2" cstate="print">
            <a:extLst>
              <a:ext uri="{28A0092B-C50C-407E-A947-70E740481C1C}">
                <a14:useLocalDpi xmlns:a14="http://schemas.microsoft.com/office/drawing/2010/main" val="0"/>
              </a:ext>
            </a:extLst>
          </a:blip>
          <a:srcRect l="58736" t="47230" r="27202" b="36695"/>
          <a:stretch>
            <a:fillRect/>
          </a:stretch>
        </p:blipFill>
        <p:spPr>
          <a:xfrm>
            <a:off x="4922043" y="1426913"/>
            <a:ext cx="428625" cy="428625"/>
          </a:xfrm>
          <a:custGeom>
            <a:avLst/>
            <a:gdLst>
              <a:gd name="connsiteX0" fmla="*/ 109539 w 428625"/>
              <a:gd name="connsiteY0" fmla="*/ 0 h 428625"/>
              <a:gd name="connsiteX1" fmla="*/ 428625 w 428625"/>
              <a:gd name="connsiteY1" fmla="*/ 0 h 428625"/>
              <a:gd name="connsiteX2" fmla="*/ 428625 w 428625"/>
              <a:gd name="connsiteY2" fmla="*/ 319086 h 428625"/>
              <a:gd name="connsiteX3" fmla="*/ 319086 w 428625"/>
              <a:gd name="connsiteY3" fmla="*/ 428625 h 428625"/>
              <a:gd name="connsiteX4" fmla="*/ 0 w 428625"/>
              <a:gd name="connsiteY4" fmla="*/ 428625 h 428625"/>
              <a:gd name="connsiteX5" fmla="*/ 0 w 428625"/>
              <a:gd name="connsiteY5" fmla="*/ 109539 h 428625"/>
              <a:gd name="connsiteX6" fmla="*/ 109539 w 428625"/>
              <a:gd name="connsiteY6" fmla="*/ 0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5" h="428625">
                <a:moveTo>
                  <a:pt x="109539" y="0"/>
                </a:moveTo>
                <a:lnTo>
                  <a:pt x="428625" y="0"/>
                </a:lnTo>
                <a:lnTo>
                  <a:pt x="428625" y="319086"/>
                </a:lnTo>
                <a:cubicBezTo>
                  <a:pt x="428625" y="379583"/>
                  <a:pt x="379583" y="428625"/>
                  <a:pt x="319086" y="428625"/>
                </a:cubicBezTo>
                <a:lnTo>
                  <a:pt x="0" y="428625"/>
                </a:lnTo>
                <a:lnTo>
                  <a:pt x="0" y="109539"/>
                </a:lnTo>
                <a:cubicBezTo>
                  <a:pt x="0" y="49042"/>
                  <a:pt x="49042" y="0"/>
                  <a:pt x="109539" y="0"/>
                </a:cubicBezTo>
                <a:close/>
              </a:path>
            </a:pathLst>
          </a:custGeom>
        </p:spPr>
      </p:pic>
      <p:pic>
        <p:nvPicPr>
          <p:cNvPr id="25" name="图片 24"/>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flipV="1">
            <a:off x="5606441" y="4641941"/>
            <a:ext cx="654423" cy="654424"/>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flipH="1" flipV="1">
            <a:off x="5769768" y="3767287"/>
            <a:ext cx="654423" cy="654424"/>
          </a:xfrm>
          <a:prstGeom prst="rect">
            <a:avLst/>
          </a:prstGeom>
        </p:spPr>
      </p:pic>
      <p:pic>
        <p:nvPicPr>
          <p:cNvPr id="27" name="图片 26"/>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flipV="1">
            <a:off x="5405651" y="2506748"/>
            <a:ext cx="654423" cy="654424"/>
          </a:xfrm>
          <a:prstGeom prst="rect">
            <a:avLst/>
          </a:prstGeom>
        </p:spPr>
      </p:pic>
      <p:pic>
        <p:nvPicPr>
          <p:cNvPr id="28" name="图片 27"/>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flipH="1" flipV="1">
            <a:off x="5279230" y="1607320"/>
            <a:ext cx="654423" cy="654424"/>
          </a:xfrm>
          <a:prstGeom prst="rect">
            <a:avLst/>
          </a:prstGeom>
        </p:spPr>
      </p:pic>
      <p:grpSp>
        <p:nvGrpSpPr>
          <p:cNvPr id="29" name="组合 28"/>
          <p:cNvGrpSpPr/>
          <p:nvPr/>
        </p:nvGrpSpPr>
        <p:grpSpPr>
          <a:xfrm>
            <a:off x="1617654" y="1203015"/>
            <a:ext cx="3134719" cy="1104517"/>
            <a:chOff x="1617654" y="1203015"/>
            <a:chExt cx="3134719" cy="1104517"/>
          </a:xfrm>
        </p:grpSpPr>
        <p:sp>
          <p:nvSpPr>
            <p:cNvPr id="30" name="文本框 29"/>
            <p:cNvSpPr txBox="1"/>
            <p:nvPr/>
          </p:nvSpPr>
          <p:spPr>
            <a:xfrm>
              <a:off x="1617654" y="1495002"/>
              <a:ext cx="3134719" cy="812530"/>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rPr>
                <a:t>基于演示设计的一站式在线演示、素材销售服务交易</a:t>
              </a:r>
              <a:r>
                <a:rPr lang="zh-CN" altLang="en-US" dirty="0" smtClean="0">
                  <a:solidFill>
                    <a:schemeClr val="tx1">
                      <a:lumMod val="85000"/>
                      <a:lumOff val="15000"/>
                    </a:schemeClr>
                  </a:solidFill>
                  <a:latin typeface="方正隶变_GBK" panose="03000509000000000000" pitchFamily="65" charset="-122"/>
                  <a:ea typeface="方正隶变_GBK" panose="03000509000000000000" pitchFamily="65" charset="-122"/>
                </a:rPr>
                <a:t>系</a:t>
              </a:r>
              <a:endParaRPr lang="en-US" altLang="zh-CN" dirty="0" smtClean="0">
                <a:solidFill>
                  <a:schemeClr val="tx1">
                    <a:lumMod val="85000"/>
                    <a:lumOff val="15000"/>
                  </a:schemeClr>
                </a:solidFill>
                <a:latin typeface="方正隶变_GBK" panose="03000509000000000000" pitchFamily="65" charset="-122"/>
                <a:ea typeface="方正隶变_GBK" panose="03000509000000000000" pitchFamily="65" charset="-122"/>
              </a:endParaRPr>
            </a:p>
          </p:txBody>
        </p:sp>
        <p:sp>
          <p:nvSpPr>
            <p:cNvPr id="31" name="文本框 30"/>
            <p:cNvSpPr txBox="1"/>
            <p:nvPr/>
          </p:nvSpPr>
          <p:spPr>
            <a:xfrm>
              <a:off x="1943003" y="1203015"/>
              <a:ext cx="2133600" cy="400110"/>
            </a:xfrm>
            <a:prstGeom prst="rect">
              <a:avLst/>
            </a:prstGeom>
            <a:noFill/>
          </p:spPr>
          <p:txBody>
            <a:bodyPr wrap="square" rtlCol="0">
              <a:spAutoFit/>
            </a:bodyPr>
            <a:lstStyle/>
            <a:p>
              <a:r>
                <a:rPr lang="zh-CN" altLang="en-US" sz="2000" dirty="0" smtClean="0">
                  <a:solidFill>
                    <a:srgbClr val="5F7C5F"/>
                  </a:solidFill>
                  <a:latin typeface="南宋书局体" panose="02000000000000000000" pitchFamily="2" charset="-122"/>
                  <a:ea typeface="南宋书局体" panose="02000000000000000000" pitchFamily="2" charset="-122"/>
                </a:rPr>
                <a:t>部署五</a:t>
              </a:r>
              <a:endParaRPr lang="zh-CN" altLang="en-US" sz="2000" dirty="0">
                <a:solidFill>
                  <a:srgbClr val="5F7C5F"/>
                </a:solidFill>
                <a:latin typeface="南宋书局体" panose="02000000000000000000" pitchFamily="2" charset="-122"/>
                <a:ea typeface="南宋书局体" panose="02000000000000000000" pitchFamily="2" charset="-122"/>
              </a:endParaRPr>
            </a:p>
          </p:txBody>
        </p:sp>
      </p:grpSp>
      <p:grpSp>
        <p:nvGrpSpPr>
          <p:cNvPr id="32" name="组合 31"/>
          <p:cNvGrpSpPr/>
          <p:nvPr/>
        </p:nvGrpSpPr>
        <p:grpSpPr>
          <a:xfrm>
            <a:off x="7059005" y="1957630"/>
            <a:ext cx="3878297" cy="1162432"/>
            <a:chOff x="7059005" y="1957630"/>
            <a:chExt cx="3878297" cy="1162432"/>
          </a:xfrm>
        </p:grpSpPr>
        <p:sp>
          <p:nvSpPr>
            <p:cNvPr id="33" name="文本框 32"/>
            <p:cNvSpPr txBox="1"/>
            <p:nvPr/>
          </p:nvSpPr>
          <p:spPr>
            <a:xfrm>
              <a:off x="7059005" y="2307532"/>
              <a:ext cx="3878297" cy="812530"/>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rPr>
                <a:t>基于演示设计的一站式在线演示、素材销售服务交易系统。诞生于</a:t>
              </a:r>
              <a:r>
                <a:rPr lang="en-US" altLang="zh-CN" dirty="0">
                  <a:solidFill>
                    <a:schemeClr val="tx1">
                      <a:lumMod val="85000"/>
                      <a:lumOff val="15000"/>
                    </a:schemeClr>
                  </a:solidFill>
                  <a:latin typeface="方正隶变_GBK" panose="03000509000000000000" pitchFamily="65" charset="-122"/>
                  <a:ea typeface="方正隶变_GBK" panose="03000509000000000000" pitchFamily="65" charset="-122"/>
                </a:rPr>
                <a:t>2013</a:t>
              </a:r>
              <a:r>
                <a:rPr lang="zh-CN" altLang="en-US" dirty="0" smtClean="0">
                  <a:solidFill>
                    <a:schemeClr val="tx1">
                      <a:lumMod val="85000"/>
                      <a:lumOff val="15000"/>
                    </a:schemeClr>
                  </a:solidFill>
                  <a:latin typeface="方正隶变_GBK" panose="03000509000000000000" pitchFamily="65" charset="-122"/>
                  <a:ea typeface="方正隶变_GBK" panose="03000509000000000000" pitchFamily="65" charset="-122"/>
                </a:rPr>
                <a:t>年</a:t>
              </a:r>
              <a:endParaRPr lang="en-US" altLang="zh-CN" dirty="0" smtClean="0">
                <a:solidFill>
                  <a:schemeClr val="tx1">
                    <a:lumMod val="85000"/>
                    <a:lumOff val="15000"/>
                  </a:schemeClr>
                </a:solidFill>
                <a:latin typeface="方正隶变_GBK" panose="03000509000000000000" pitchFamily="65" charset="-122"/>
                <a:ea typeface="方正隶变_GBK" panose="03000509000000000000" pitchFamily="65" charset="-122"/>
              </a:endParaRPr>
            </a:p>
          </p:txBody>
        </p:sp>
        <p:sp>
          <p:nvSpPr>
            <p:cNvPr id="34" name="文本框 33"/>
            <p:cNvSpPr txBox="1"/>
            <p:nvPr/>
          </p:nvSpPr>
          <p:spPr>
            <a:xfrm>
              <a:off x="7372253" y="1957630"/>
              <a:ext cx="2133600" cy="400110"/>
            </a:xfrm>
            <a:prstGeom prst="rect">
              <a:avLst/>
            </a:prstGeom>
            <a:noFill/>
          </p:spPr>
          <p:txBody>
            <a:bodyPr wrap="square" rtlCol="0">
              <a:spAutoFit/>
            </a:bodyPr>
            <a:lstStyle/>
            <a:p>
              <a:r>
                <a:rPr lang="zh-CN" altLang="en-US" sz="2000" dirty="0" smtClean="0">
                  <a:solidFill>
                    <a:srgbClr val="5F7C5F"/>
                  </a:solidFill>
                  <a:latin typeface="南宋书局体" panose="02000000000000000000" pitchFamily="2" charset="-122"/>
                  <a:ea typeface="南宋书局体" panose="02000000000000000000" pitchFamily="2" charset="-122"/>
                </a:rPr>
                <a:t>部署四</a:t>
              </a:r>
              <a:endParaRPr lang="zh-CN" altLang="en-US" sz="2000" dirty="0">
                <a:solidFill>
                  <a:srgbClr val="5F7C5F"/>
                </a:solidFill>
                <a:latin typeface="南宋书局体" panose="02000000000000000000" pitchFamily="2" charset="-122"/>
                <a:ea typeface="南宋书局体" panose="02000000000000000000" pitchFamily="2" charset="-122"/>
              </a:endParaRPr>
            </a:p>
          </p:txBody>
        </p:sp>
      </p:grpSp>
      <p:grpSp>
        <p:nvGrpSpPr>
          <p:cNvPr id="35" name="组合 34"/>
          <p:cNvGrpSpPr/>
          <p:nvPr/>
        </p:nvGrpSpPr>
        <p:grpSpPr>
          <a:xfrm>
            <a:off x="7059005" y="3913494"/>
            <a:ext cx="4009046" cy="1188449"/>
            <a:chOff x="7059005" y="3913494"/>
            <a:chExt cx="4009046" cy="1188449"/>
          </a:xfrm>
        </p:grpSpPr>
        <p:sp>
          <p:nvSpPr>
            <p:cNvPr id="36" name="文本框 35"/>
            <p:cNvSpPr txBox="1"/>
            <p:nvPr/>
          </p:nvSpPr>
          <p:spPr>
            <a:xfrm>
              <a:off x="7059005" y="4289413"/>
              <a:ext cx="4009046" cy="812530"/>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rPr>
                <a:t>基于演示设计的一站式在线演示、素材销售服务交易系统。诞生于</a:t>
              </a:r>
              <a:r>
                <a:rPr lang="en-US" altLang="zh-CN" dirty="0">
                  <a:solidFill>
                    <a:schemeClr val="tx1">
                      <a:lumMod val="85000"/>
                      <a:lumOff val="15000"/>
                    </a:schemeClr>
                  </a:solidFill>
                  <a:latin typeface="方正隶变_GBK" panose="03000509000000000000" pitchFamily="65" charset="-122"/>
                  <a:ea typeface="方正隶变_GBK" panose="03000509000000000000" pitchFamily="65" charset="-122"/>
                </a:rPr>
                <a:t>2013</a:t>
              </a:r>
              <a:r>
                <a:rPr lang="zh-CN" altLang="en-US" dirty="0" smtClean="0">
                  <a:solidFill>
                    <a:schemeClr val="tx1">
                      <a:lumMod val="85000"/>
                      <a:lumOff val="15000"/>
                    </a:schemeClr>
                  </a:solidFill>
                  <a:latin typeface="方正隶变_GBK" panose="03000509000000000000" pitchFamily="65" charset="-122"/>
                  <a:ea typeface="方正隶变_GBK" panose="03000509000000000000" pitchFamily="65" charset="-122"/>
                </a:rPr>
                <a:t>年</a:t>
              </a:r>
              <a:endParaRPr lang="en-US" altLang="zh-CN" dirty="0" smtClean="0">
                <a:solidFill>
                  <a:schemeClr val="tx1">
                    <a:lumMod val="85000"/>
                    <a:lumOff val="15000"/>
                  </a:schemeClr>
                </a:solidFill>
                <a:latin typeface="方正隶变_GBK" panose="03000509000000000000" pitchFamily="65" charset="-122"/>
                <a:ea typeface="方正隶变_GBK" panose="03000509000000000000" pitchFamily="65" charset="-122"/>
              </a:endParaRPr>
            </a:p>
          </p:txBody>
        </p:sp>
        <p:sp>
          <p:nvSpPr>
            <p:cNvPr id="37" name="文本框 36"/>
            <p:cNvSpPr txBox="1"/>
            <p:nvPr/>
          </p:nvSpPr>
          <p:spPr>
            <a:xfrm>
              <a:off x="7353203" y="3913494"/>
              <a:ext cx="2133600" cy="400110"/>
            </a:xfrm>
            <a:prstGeom prst="rect">
              <a:avLst/>
            </a:prstGeom>
            <a:noFill/>
          </p:spPr>
          <p:txBody>
            <a:bodyPr wrap="square" rtlCol="0">
              <a:spAutoFit/>
            </a:bodyPr>
            <a:lstStyle/>
            <a:p>
              <a:r>
                <a:rPr lang="zh-CN" altLang="en-US" sz="2000" dirty="0" smtClean="0">
                  <a:solidFill>
                    <a:srgbClr val="5F7C5F"/>
                  </a:solidFill>
                  <a:latin typeface="南宋书局体" panose="02000000000000000000" pitchFamily="2" charset="-122"/>
                  <a:ea typeface="南宋书局体" panose="02000000000000000000" pitchFamily="2" charset="-122"/>
                </a:rPr>
                <a:t>部署二</a:t>
              </a:r>
              <a:endParaRPr lang="zh-CN" altLang="en-US" sz="2000" dirty="0">
                <a:solidFill>
                  <a:srgbClr val="5F7C5F"/>
                </a:solidFill>
                <a:latin typeface="南宋书局体" panose="02000000000000000000" pitchFamily="2" charset="-122"/>
                <a:ea typeface="南宋书局体" panose="02000000000000000000" pitchFamily="2" charset="-122"/>
              </a:endParaRPr>
            </a:p>
          </p:txBody>
        </p:sp>
      </p:grpSp>
      <p:grpSp>
        <p:nvGrpSpPr>
          <p:cNvPr id="38" name="组合 37"/>
          <p:cNvGrpSpPr/>
          <p:nvPr/>
        </p:nvGrpSpPr>
        <p:grpSpPr>
          <a:xfrm>
            <a:off x="1617654" y="2989692"/>
            <a:ext cx="3134719" cy="1155359"/>
            <a:chOff x="1617654" y="2989692"/>
            <a:chExt cx="3134719" cy="1155359"/>
          </a:xfrm>
        </p:grpSpPr>
        <p:sp>
          <p:nvSpPr>
            <p:cNvPr id="39" name="文本框 38"/>
            <p:cNvSpPr txBox="1"/>
            <p:nvPr/>
          </p:nvSpPr>
          <p:spPr>
            <a:xfrm>
              <a:off x="1617654" y="3332521"/>
              <a:ext cx="3134719" cy="812530"/>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rPr>
                <a:t>基于演示设计的一站式在线演示、素材销售服务交易</a:t>
              </a:r>
              <a:r>
                <a:rPr lang="zh-CN" altLang="en-US" dirty="0" smtClean="0">
                  <a:solidFill>
                    <a:schemeClr val="tx1">
                      <a:lumMod val="85000"/>
                      <a:lumOff val="15000"/>
                    </a:schemeClr>
                  </a:solidFill>
                  <a:latin typeface="方正隶变_GBK" panose="03000509000000000000" pitchFamily="65" charset="-122"/>
                  <a:ea typeface="方正隶变_GBK" panose="03000509000000000000" pitchFamily="65" charset="-122"/>
                </a:rPr>
                <a:t>系</a:t>
              </a:r>
              <a:endParaRPr lang="en-US" altLang="zh-CN" dirty="0" smtClean="0">
                <a:solidFill>
                  <a:schemeClr val="tx1">
                    <a:lumMod val="85000"/>
                    <a:lumOff val="15000"/>
                  </a:schemeClr>
                </a:solidFill>
                <a:latin typeface="方正隶变_GBK" panose="03000509000000000000" pitchFamily="65" charset="-122"/>
                <a:ea typeface="方正隶变_GBK" panose="03000509000000000000" pitchFamily="65" charset="-122"/>
              </a:endParaRPr>
            </a:p>
          </p:txBody>
        </p:sp>
        <p:sp>
          <p:nvSpPr>
            <p:cNvPr id="40" name="文本框 39"/>
            <p:cNvSpPr txBox="1"/>
            <p:nvPr/>
          </p:nvSpPr>
          <p:spPr>
            <a:xfrm>
              <a:off x="1909869" y="2989692"/>
              <a:ext cx="2133600" cy="400110"/>
            </a:xfrm>
            <a:prstGeom prst="rect">
              <a:avLst/>
            </a:prstGeom>
            <a:noFill/>
          </p:spPr>
          <p:txBody>
            <a:bodyPr wrap="square" rtlCol="0">
              <a:spAutoFit/>
            </a:bodyPr>
            <a:lstStyle/>
            <a:p>
              <a:r>
                <a:rPr lang="zh-CN" altLang="en-US" sz="2000" dirty="0" smtClean="0">
                  <a:solidFill>
                    <a:srgbClr val="5F7C5F"/>
                  </a:solidFill>
                  <a:latin typeface="南宋书局体" panose="02000000000000000000" pitchFamily="2" charset="-122"/>
                  <a:ea typeface="南宋书局体" panose="02000000000000000000" pitchFamily="2" charset="-122"/>
                </a:rPr>
                <a:t>部署三</a:t>
              </a:r>
              <a:endParaRPr lang="zh-CN" altLang="en-US" sz="2000" dirty="0">
                <a:solidFill>
                  <a:srgbClr val="5F7C5F"/>
                </a:solidFill>
                <a:latin typeface="南宋书局体" panose="02000000000000000000" pitchFamily="2" charset="-122"/>
                <a:ea typeface="南宋书局体" panose="02000000000000000000" pitchFamily="2" charset="-122"/>
              </a:endParaRPr>
            </a:p>
          </p:txBody>
        </p:sp>
      </p:grpSp>
      <p:grpSp>
        <p:nvGrpSpPr>
          <p:cNvPr id="41" name="组合 40"/>
          <p:cNvGrpSpPr/>
          <p:nvPr/>
        </p:nvGrpSpPr>
        <p:grpSpPr>
          <a:xfrm>
            <a:off x="1617654" y="5090511"/>
            <a:ext cx="3134719" cy="1067383"/>
            <a:chOff x="1617654" y="5090511"/>
            <a:chExt cx="3134719" cy="1067383"/>
          </a:xfrm>
        </p:grpSpPr>
        <p:sp>
          <p:nvSpPr>
            <p:cNvPr id="42" name="文本框 41"/>
            <p:cNvSpPr txBox="1"/>
            <p:nvPr/>
          </p:nvSpPr>
          <p:spPr>
            <a:xfrm>
              <a:off x="1617654" y="5345364"/>
              <a:ext cx="3134719" cy="812530"/>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rPr>
                <a:t>基于演示设计的一站式在线演示、素材销售服务交易</a:t>
              </a:r>
              <a:r>
                <a:rPr lang="zh-CN" altLang="en-US" dirty="0" smtClean="0">
                  <a:solidFill>
                    <a:schemeClr val="tx1">
                      <a:lumMod val="85000"/>
                      <a:lumOff val="15000"/>
                    </a:schemeClr>
                  </a:solidFill>
                  <a:latin typeface="方正隶变_GBK" panose="03000509000000000000" pitchFamily="65" charset="-122"/>
                  <a:ea typeface="方正隶变_GBK" panose="03000509000000000000" pitchFamily="65" charset="-122"/>
                </a:rPr>
                <a:t>系</a:t>
              </a:r>
              <a:endParaRPr lang="en-US" altLang="zh-CN" dirty="0" smtClean="0">
                <a:solidFill>
                  <a:schemeClr val="tx1">
                    <a:lumMod val="85000"/>
                    <a:lumOff val="15000"/>
                  </a:schemeClr>
                </a:solidFill>
                <a:latin typeface="方正隶变_GBK" panose="03000509000000000000" pitchFamily="65" charset="-122"/>
                <a:ea typeface="方正隶变_GBK" panose="03000509000000000000" pitchFamily="65" charset="-122"/>
              </a:endParaRPr>
            </a:p>
          </p:txBody>
        </p:sp>
        <p:sp>
          <p:nvSpPr>
            <p:cNvPr id="43" name="文本框 42"/>
            <p:cNvSpPr txBox="1"/>
            <p:nvPr/>
          </p:nvSpPr>
          <p:spPr>
            <a:xfrm>
              <a:off x="2048763" y="5090511"/>
              <a:ext cx="2133600" cy="400110"/>
            </a:xfrm>
            <a:prstGeom prst="rect">
              <a:avLst/>
            </a:prstGeom>
            <a:noFill/>
          </p:spPr>
          <p:txBody>
            <a:bodyPr wrap="square" rtlCol="0">
              <a:spAutoFit/>
            </a:bodyPr>
            <a:lstStyle/>
            <a:p>
              <a:r>
                <a:rPr lang="zh-CN" altLang="en-US" sz="2000" dirty="0" smtClean="0">
                  <a:solidFill>
                    <a:srgbClr val="5F7C5F"/>
                  </a:solidFill>
                  <a:latin typeface="南宋书局体" panose="02000000000000000000" pitchFamily="2" charset="-122"/>
                  <a:ea typeface="南宋书局体" panose="02000000000000000000" pitchFamily="2" charset="-122"/>
                </a:rPr>
                <a:t>部署一</a:t>
              </a:r>
              <a:endParaRPr lang="zh-CN" altLang="en-US" sz="2000" dirty="0">
                <a:solidFill>
                  <a:srgbClr val="5F7C5F"/>
                </a:solidFill>
                <a:latin typeface="南宋书局体" panose="02000000000000000000" pitchFamily="2" charset="-122"/>
                <a:ea typeface="南宋书局体"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10" presetClass="entr" presetSubtype="0" fill="hold" nodeType="withEffect">
                                  <p:stCondLst>
                                    <p:cond delay="125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750"/>
                                        <p:tgtEl>
                                          <p:spTgt spid="20"/>
                                        </p:tgtEl>
                                      </p:cBhvr>
                                    </p:animEffect>
                                  </p:childTnLst>
                                </p:cTn>
                              </p:par>
                              <p:par>
                                <p:cTn id="11" presetID="12" presetClass="entr" presetSubtype="2" fill="hold" nodeType="withEffect">
                                  <p:stCondLst>
                                    <p:cond delay="125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750"/>
                                        <p:tgtEl>
                                          <p:spTgt spid="41"/>
                                        </p:tgtEl>
                                        <p:attrNameLst>
                                          <p:attrName>ppt_x</p:attrName>
                                        </p:attrNameLst>
                                      </p:cBhvr>
                                      <p:tavLst>
                                        <p:tav tm="0">
                                          <p:val>
                                            <p:strVal val="#ppt_x+#ppt_w*1.125000"/>
                                          </p:val>
                                        </p:tav>
                                        <p:tav tm="100000">
                                          <p:val>
                                            <p:strVal val="#ppt_x"/>
                                          </p:val>
                                        </p:tav>
                                      </p:tavLst>
                                    </p:anim>
                                    <p:animEffect transition="in" filter="wipe(left)">
                                      <p:cBhvr>
                                        <p:cTn id="14" dur="750"/>
                                        <p:tgtEl>
                                          <p:spTgt spid="41"/>
                                        </p:tgtEl>
                                      </p:cBhvr>
                                    </p:animEffect>
                                  </p:childTnLst>
                                </p:cTn>
                              </p:par>
                              <p:par>
                                <p:cTn id="15" presetID="10" presetClass="entr" presetSubtype="0" fill="hold" nodeType="withEffect">
                                  <p:stCondLst>
                                    <p:cond delay="175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par>
                                <p:cTn id="18" presetID="10" presetClass="exit" presetSubtype="0" fill="hold" nodeType="withEffect">
                                  <p:stCondLst>
                                    <p:cond delay="2000"/>
                                  </p:stCondLst>
                                  <p:childTnLst>
                                    <p:animEffect transition="out" filter="fade">
                                      <p:cBhvr>
                                        <p:cTn id="19" dur="500"/>
                                        <p:tgtEl>
                                          <p:spTgt spid="25"/>
                                        </p:tgtEl>
                                      </p:cBhvr>
                                    </p:animEffect>
                                    <p:set>
                                      <p:cBhvr>
                                        <p:cTn id="20" dur="1" fill="hold">
                                          <p:stCondLst>
                                            <p:cond delay="499"/>
                                          </p:stCondLst>
                                        </p:cTn>
                                        <p:tgtEl>
                                          <p:spTgt spid="25"/>
                                        </p:tgtEl>
                                        <p:attrNameLst>
                                          <p:attrName>style.visibility</p:attrName>
                                        </p:attrNameLst>
                                      </p:cBhvr>
                                      <p:to>
                                        <p:strVal val="hidden"/>
                                      </p:to>
                                    </p:set>
                                  </p:childTnLst>
                                </p:cTn>
                              </p:par>
                              <p:par>
                                <p:cTn id="21" presetID="10" presetClass="entr" presetSubtype="0" fill="hold" nodeType="withEffect">
                                  <p:stCondLst>
                                    <p:cond delay="200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750"/>
                                        <p:tgtEl>
                                          <p:spTgt spid="21"/>
                                        </p:tgtEl>
                                      </p:cBhvr>
                                    </p:animEffect>
                                  </p:childTnLst>
                                </p:cTn>
                              </p:par>
                              <p:par>
                                <p:cTn id="24" presetID="12" presetClass="entr" presetSubtype="8" fill="hold" nodeType="withEffect">
                                  <p:stCondLst>
                                    <p:cond delay="275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750"/>
                                        <p:tgtEl>
                                          <p:spTgt spid="35"/>
                                        </p:tgtEl>
                                        <p:attrNameLst>
                                          <p:attrName>ppt_x</p:attrName>
                                        </p:attrNameLst>
                                      </p:cBhvr>
                                      <p:tavLst>
                                        <p:tav tm="0">
                                          <p:val>
                                            <p:strVal val="#ppt_x-#ppt_w*1.125000"/>
                                          </p:val>
                                        </p:tav>
                                        <p:tav tm="100000">
                                          <p:val>
                                            <p:strVal val="#ppt_x"/>
                                          </p:val>
                                        </p:tav>
                                      </p:tavLst>
                                    </p:anim>
                                    <p:animEffect transition="in" filter="wipe(right)">
                                      <p:cBhvr>
                                        <p:cTn id="27" dur="750"/>
                                        <p:tgtEl>
                                          <p:spTgt spid="35"/>
                                        </p:tgtEl>
                                      </p:cBhvr>
                                    </p:animEffect>
                                  </p:childTnLst>
                                </p:cTn>
                              </p:par>
                              <p:par>
                                <p:cTn id="28" presetID="10" presetClass="entr" presetSubtype="0" fill="hold" nodeType="withEffect">
                                  <p:stCondLst>
                                    <p:cond delay="325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xit" presetSubtype="0" fill="hold" nodeType="withEffect">
                                  <p:stCondLst>
                                    <p:cond delay="3500"/>
                                  </p:stCondLst>
                                  <p:childTnLst>
                                    <p:animEffect transition="out" filter="fade">
                                      <p:cBhvr>
                                        <p:cTn id="32" dur="500"/>
                                        <p:tgtEl>
                                          <p:spTgt spid="26"/>
                                        </p:tgtEl>
                                      </p:cBhvr>
                                    </p:animEffect>
                                    <p:set>
                                      <p:cBhvr>
                                        <p:cTn id="33" dur="1" fill="hold">
                                          <p:stCondLst>
                                            <p:cond delay="499"/>
                                          </p:stCondLst>
                                        </p:cTn>
                                        <p:tgtEl>
                                          <p:spTgt spid="26"/>
                                        </p:tgtEl>
                                        <p:attrNameLst>
                                          <p:attrName>style.visibility</p:attrName>
                                        </p:attrNameLst>
                                      </p:cBhvr>
                                      <p:to>
                                        <p:strVal val="hidden"/>
                                      </p:to>
                                    </p:set>
                                  </p:childTnLst>
                                </p:cTn>
                              </p:par>
                              <p:par>
                                <p:cTn id="34" presetID="10" presetClass="entr" presetSubtype="0" fill="hold" nodeType="withEffect">
                                  <p:stCondLst>
                                    <p:cond delay="375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750"/>
                                        <p:tgtEl>
                                          <p:spTgt spid="22"/>
                                        </p:tgtEl>
                                      </p:cBhvr>
                                    </p:animEffect>
                                  </p:childTnLst>
                                </p:cTn>
                              </p:par>
                              <p:par>
                                <p:cTn id="37" presetID="12" presetClass="entr" presetSubtype="2" fill="hold" nodeType="withEffect">
                                  <p:stCondLst>
                                    <p:cond delay="450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750"/>
                                        <p:tgtEl>
                                          <p:spTgt spid="38"/>
                                        </p:tgtEl>
                                        <p:attrNameLst>
                                          <p:attrName>ppt_x</p:attrName>
                                        </p:attrNameLst>
                                      </p:cBhvr>
                                      <p:tavLst>
                                        <p:tav tm="0">
                                          <p:val>
                                            <p:strVal val="#ppt_x+#ppt_w*1.125000"/>
                                          </p:val>
                                        </p:tav>
                                        <p:tav tm="100000">
                                          <p:val>
                                            <p:strVal val="#ppt_x"/>
                                          </p:val>
                                        </p:tav>
                                      </p:tavLst>
                                    </p:anim>
                                    <p:animEffect transition="in" filter="wipe(left)">
                                      <p:cBhvr>
                                        <p:cTn id="40" dur="750"/>
                                        <p:tgtEl>
                                          <p:spTgt spid="38"/>
                                        </p:tgtEl>
                                      </p:cBhvr>
                                    </p:animEffect>
                                  </p:childTnLst>
                                </p:cTn>
                              </p:par>
                              <p:par>
                                <p:cTn id="41" presetID="10" presetClass="entr" presetSubtype="0" fill="hold" nodeType="withEffect">
                                  <p:stCondLst>
                                    <p:cond delay="475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xit" presetSubtype="0" fill="hold" nodeType="withEffect">
                                  <p:stCondLst>
                                    <p:cond delay="5000"/>
                                  </p:stCondLst>
                                  <p:childTnLst>
                                    <p:animEffect transition="out" filter="fade">
                                      <p:cBhvr>
                                        <p:cTn id="45" dur="500"/>
                                        <p:tgtEl>
                                          <p:spTgt spid="27"/>
                                        </p:tgtEl>
                                      </p:cBhvr>
                                    </p:animEffect>
                                    <p:set>
                                      <p:cBhvr>
                                        <p:cTn id="46" dur="1" fill="hold">
                                          <p:stCondLst>
                                            <p:cond delay="499"/>
                                          </p:stCondLst>
                                        </p:cTn>
                                        <p:tgtEl>
                                          <p:spTgt spid="27"/>
                                        </p:tgtEl>
                                        <p:attrNameLst>
                                          <p:attrName>style.visibility</p:attrName>
                                        </p:attrNameLst>
                                      </p:cBhvr>
                                      <p:to>
                                        <p:strVal val="hidden"/>
                                      </p:to>
                                    </p:set>
                                  </p:childTnLst>
                                </p:cTn>
                              </p:par>
                              <p:par>
                                <p:cTn id="47" presetID="10" presetClass="entr" presetSubtype="0" fill="hold" nodeType="withEffect">
                                  <p:stCondLst>
                                    <p:cond delay="525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750"/>
                                        <p:tgtEl>
                                          <p:spTgt spid="23"/>
                                        </p:tgtEl>
                                      </p:cBhvr>
                                    </p:animEffect>
                                  </p:childTnLst>
                                </p:cTn>
                              </p:par>
                              <p:par>
                                <p:cTn id="50" presetID="12" presetClass="entr" presetSubtype="8" fill="hold" nodeType="withEffect">
                                  <p:stCondLst>
                                    <p:cond delay="575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750"/>
                                        <p:tgtEl>
                                          <p:spTgt spid="32"/>
                                        </p:tgtEl>
                                        <p:attrNameLst>
                                          <p:attrName>ppt_x</p:attrName>
                                        </p:attrNameLst>
                                      </p:cBhvr>
                                      <p:tavLst>
                                        <p:tav tm="0">
                                          <p:val>
                                            <p:strVal val="#ppt_x-#ppt_w*1.125000"/>
                                          </p:val>
                                        </p:tav>
                                        <p:tav tm="100000">
                                          <p:val>
                                            <p:strVal val="#ppt_x"/>
                                          </p:val>
                                        </p:tav>
                                      </p:tavLst>
                                    </p:anim>
                                    <p:animEffect transition="in" filter="wipe(right)">
                                      <p:cBhvr>
                                        <p:cTn id="53" dur="750"/>
                                        <p:tgtEl>
                                          <p:spTgt spid="32"/>
                                        </p:tgtEl>
                                      </p:cBhvr>
                                    </p:animEffect>
                                  </p:childTnLst>
                                </p:cTn>
                              </p:par>
                              <p:par>
                                <p:cTn id="54" presetID="10" presetClass="entr" presetSubtype="0" fill="hold" nodeType="withEffect">
                                  <p:stCondLst>
                                    <p:cond delay="600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par>
                                <p:cTn id="57" presetID="10" presetClass="exit" presetSubtype="0" fill="hold" nodeType="withEffect">
                                  <p:stCondLst>
                                    <p:cond delay="6250"/>
                                  </p:stCondLst>
                                  <p:childTnLst>
                                    <p:animEffect transition="out" filter="fade">
                                      <p:cBhvr>
                                        <p:cTn id="58" dur="500"/>
                                        <p:tgtEl>
                                          <p:spTgt spid="28"/>
                                        </p:tgtEl>
                                      </p:cBhvr>
                                    </p:animEffect>
                                    <p:set>
                                      <p:cBhvr>
                                        <p:cTn id="59" dur="1" fill="hold">
                                          <p:stCondLst>
                                            <p:cond delay="499"/>
                                          </p:stCondLst>
                                        </p:cTn>
                                        <p:tgtEl>
                                          <p:spTgt spid="28"/>
                                        </p:tgtEl>
                                        <p:attrNameLst>
                                          <p:attrName>style.visibility</p:attrName>
                                        </p:attrNameLst>
                                      </p:cBhvr>
                                      <p:to>
                                        <p:strVal val="hidden"/>
                                      </p:to>
                                    </p:set>
                                  </p:childTnLst>
                                </p:cTn>
                              </p:par>
                              <p:par>
                                <p:cTn id="60" presetID="10" presetClass="entr" presetSubtype="0" fill="hold" nodeType="withEffect">
                                  <p:stCondLst>
                                    <p:cond delay="650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750"/>
                                        <p:tgtEl>
                                          <p:spTgt spid="24"/>
                                        </p:tgtEl>
                                      </p:cBhvr>
                                    </p:animEffect>
                                  </p:childTnLst>
                                </p:cTn>
                              </p:par>
                              <p:par>
                                <p:cTn id="63" presetID="12" presetClass="entr" presetSubtype="2" fill="hold" nodeType="withEffect">
                                  <p:stCondLst>
                                    <p:cond delay="725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750"/>
                                        <p:tgtEl>
                                          <p:spTgt spid="29"/>
                                        </p:tgtEl>
                                        <p:attrNameLst>
                                          <p:attrName>ppt_x</p:attrName>
                                        </p:attrNameLst>
                                      </p:cBhvr>
                                      <p:tavLst>
                                        <p:tav tm="0">
                                          <p:val>
                                            <p:strVal val="#ppt_x+#ppt_w*1.125000"/>
                                          </p:val>
                                        </p:tav>
                                        <p:tav tm="100000">
                                          <p:val>
                                            <p:strVal val="#ppt_x"/>
                                          </p:val>
                                        </p:tav>
                                      </p:tavLst>
                                    </p:anim>
                                    <p:animEffect transition="in" filter="wipe(left)">
                                      <p:cBhvr>
                                        <p:cTn id="66"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工作不足之处</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cxnSp>
        <p:nvCxnSpPr>
          <p:cNvPr id="44" name="Straight Connector 5"/>
          <p:cNvCxnSpPr/>
          <p:nvPr/>
        </p:nvCxnSpPr>
        <p:spPr>
          <a:xfrm>
            <a:off x="6096793" y="1559324"/>
            <a:ext cx="0" cy="4404360"/>
          </a:xfrm>
          <a:prstGeom prst="line">
            <a:avLst/>
          </a:prstGeom>
          <a:noFill/>
          <a:ln w="9525" cap="flat" cmpd="sng" algn="ctr">
            <a:solidFill>
              <a:sysClr val="window" lastClr="FFFFFF">
                <a:lumMod val="75000"/>
              </a:sysClr>
            </a:solidFill>
            <a:prstDash val="solid"/>
            <a:headEnd type="oval"/>
            <a:tailEnd type="oval"/>
          </a:ln>
          <a:effectLst/>
        </p:spPr>
      </p:cxnSp>
      <p:grpSp>
        <p:nvGrpSpPr>
          <p:cNvPr id="45" name="Group 61"/>
          <p:cNvGrpSpPr/>
          <p:nvPr/>
        </p:nvGrpSpPr>
        <p:grpSpPr>
          <a:xfrm>
            <a:off x="6519359" y="1579417"/>
            <a:ext cx="831273" cy="831273"/>
            <a:chOff x="6518563" y="1579415"/>
            <a:chExt cx="831273" cy="831273"/>
          </a:xfrm>
        </p:grpSpPr>
        <p:sp>
          <p:nvSpPr>
            <p:cNvPr id="46" name="Rounded Rectangle 12"/>
            <p:cNvSpPr/>
            <p:nvPr/>
          </p:nvSpPr>
          <p:spPr>
            <a:xfrm>
              <a:off x="6518563" y="1579415"/>
              <a:ext cx="831273" cy="831273"/>
            </a:xfrm>
            <a:prstGeom prst="roundRect">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GB" sz="3200" b="0" i="0" u="none" strike="noStrike" kern="0" cap="none" spc="0" normalizeH="0" baseline="0" noProof="0">
                <a:ln>
                  <a:noFill/>
                </a:ln>
                <a:solidFill>
                  <a:prstClr val="black">
                    <a:lumMod val="65000"/>
                    <a:lumOff val="35000"/>
                  </a:prstClr>
                </a:solidFill>
                <a:effectLst/>
                <a:uLnTx/>
                <a:uFillTx/>
                <a:latin typeface="Calibri" panose="020F0502020204030204"/>
              </a:endParaRPr>
            </a:p>
          </p:txBody>
        </p:sp>
        <p:grpSp>
          <p:nvGrpSpPr>
            <p:cNvPr id="47" name="Group 19"/>
            <p:cNvGrpSpPr/>
            <p:nvPr/>
          </p:nvGrpSpPr>
          <p:grpSpPr>
            <a:xfrm>
              <a:off x="6702027" y="1790527"/>
              <a:ext cx="464344" cy="465138"/>
              <a:chOff x="9145588" y="4435475"/>
              <a:chExt cx="464344" cy="465138"/>
            </a:xfrm>
            <a:solidFill>
              <a:srgbClr val="EEECE1"/>
            </a:solidFill>
          </p:grpSpPr>
          <p:sp>
            <p:nvSpPr>
              <p:cNvPr id="48"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3200" b="0" i="0" u="none" strike="noStrike" kern="0" cap="none" spc="0" normalizeH="0" baseline="0" noProof="0">
                  <a:ln>
                    <a:noFill/>
                  </a:ln>
                  <a:solidFill>
                    <a:prstClr val="black">
                      <a:lumMod val="65000"/>
                      <a:lumOff val="35000"/>
                    </a:prstClr>
                  </a:solidFill>
                  <a:effectLst/>
                  <a:uLnTx/>
                  <a:uFillTx/>
                  <a:sym typeface="Gill Sans" charset="0"/>
                </a:endParaRPr>
              </a:p>
            </p:txBody>
          </p:sp>
          <p:sp>
            <p:nvSpPr>
              <p:cNvPr id="49"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3200" b="0" i="0" u="none" strike="noStrike" kern="0" cap="none" spc="0" normalizeH="0" baseline="0" noProof="0">
                  <a:ln>
                    <a:noFill/>
                  </a:ln>
                  <a:solidFill>
                    <a:prstClr val="black">
                      <a:lumMod val="65000"/>
                      <a:lumOff val="35000"/>
                    </a:prstClr>
                  </a:solidFill>
                  <a:effectLst/>
                  <a:uLnTx/>
                  <a:uFillTx/>
                  <a:sym typeface="Gill Sans" charset="0"/>
                </a:endParaRPr>
              </a:p>
            </p:txBody>
          </p:sp>
          <p:sp>
            <p:nvSpPr>
              <p:cNvPr id="50"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3200" b="0" i="0" u="none" strike="noStrike" kern="0" cap="none" spc="0" normalizeH="0" baseline="0" noProof="0">
                  <a:ln>
                    <a:noFill/>
                  </a:ln>
                  <a:solidFill>
                    <a:prstClr val="black">
                      <a:lumMod val="65000"/>
                      <a:lumOff val="35000"/>
                    </a:prstClr>
                  </a:solidFill>
                  <a:effectLst/>
                  <a:uLnTx/>
                  <a:uFillTx/>
                  <a:sym typeface="Gill Sans" charset="0"/>
                </a:endParaRPr>
              </a:p>
            </p:txBody>
          </p:sp>
          <p:sp>
            <p:nvSpPr>
              <p:cNvPr id="51"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3200" b="0" i="0" u="none" strike="noStrike" kern="0" cap="none" spc="0" normalizeH="0" baseline="0" noProof="0">
                  <a:ln>
                    <a:noFill/>
                  </a:ln>
                  <a:solidFill>
                    <a:prstClr val="black">
                      <a:lumMod val="65000"/>
                      <a:lumOff val="35000"/>
                    </a:prstClr>
                  </a:solidFill>
                  <a:effectLst/>
                  <a:uLnTx/>
                  <a:uFillTx/>
                  <a:sym typeface="Gill Sans" charset="0"/>
                </a:endParaRPr>
              </a:p>
            </p:txBody>
          </p:sp>
          <p:sp>
            <p:nvSpPr>
              <p:cNvPr id="52"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3200" b="0" i="0" u="none" strike="noStrike" kern="0" cap="none" spc="0" normalizeH="0" baseline="0" noProof="0">
                  <a:ln>
                    <a:noFill/>
                  </a:ln>
                  <a:solidFill>
                    <a:prstClr val="black">
                      <a:lumMod val="65000"/>
                      <a:lumOff val="35000"/>
                    </a:prstClr>
                  </a:solidFill>
                  <a:effectLst/>
                  <a:uLnTx/>
                  <a:uFillTx/>
                  <a:sym typeface="Gill Sans" charset="0"/>
                </a:endParaRPr>
              </a:p>
            </p:txBody>
          </p:sp>
          <p:sp>
            <p:nvSpPr>
              <p:cNvPr id="53"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3200" b="0" i="0" u="none" strike="noStrike" kern="0" cap="none" spc="0" normalizeH="0" baseline="0" noProof="0">
                  <a:ln>
                    <a:noFill/>
                  </a:ln>
                  <a:solidFill>
                    <a:prstClr val="black">
                      <a:lumMod val="65000"/>
                      <a:lumOff val="35000"/>
                    </a:prstClr>
                  </a:solidFill>
                  <a:effectLst/>
                  <a:uLnTx/>
                  <a:uFillTx/>
                  <a:sym typeface="Gill Sans" charset="0"/>
                </a:endParaRPr>
              </a:p>
            </p:txBody>
          </p:sp>
          <p:sp>
            <p:nvSpPr>
              <p:cNvPr id="54"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3200" b="0" i="0" u="none" strike="noStrike" kern="0" cap="none" spc="0" normalizeH="0" baseline="0" noProof="0">
                  <a:ln>
                    <a:noFill/>
                  </a:ln>
                  <a:solidFill>
                    <a:prstClr val="black">
                      <a:lumMod val="65000"/>
                      <a:lumOff val="35000"/>
                    </a:prstClr>
                  </a:solidFill>
                  <a:effectLst/>
                  <a:uLnTx/>
                  <a:uFillTx/>
                  <a:sym typeface="Gill Sans" charset="0"/>
                </a:endParaRPr>
              </a:p>
            </p:txBody>
          </p:sp>
          <p:sp>
            <p:nvSpPr>
              <p:cNvPr id="55"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3200" b="0" i="0" u="none" strike="noStrike" kern="0" cap="none" spc="0" normalizeH="0" baseline="0" noProof="0">
                  <a:ln>
                    <a:noFill/>
                  </a:ln>
                  <a:solidFill>
                    <a:prstClr val="black">
                      <a:lumMod val="65000"/>
                      <a:lumOff val="35000"/>
                    </a:prstClr>
                  </a:solidFill>
                  <a:effectLst/>
                  <a:uLnTx/>
                  <a:uFillTx/>
                  <a:sym typeface="Gill Sans" charset="0"/>
                </a:endParaRPr>
              </a:p>
            </p:txBody>
          </p:sp>
          <p:sp>
            <p:nvSpPr>
              <p:cNvPr id="56"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3200" b="0" i="0" u="none" strike="noStrike" kern="0" cap="none" spc="0" normalizeH="0" baseline="0" noProof="0">
                  <a:ln>
                    <a:noFill/>
                  </a:ln>
                  <a:solidFill>
                    <a:prstClr val="black">
                      <a:lumMod val="65000"/>
                      <a:lumOff val="35000"/>
                    </a:prstClr>
                  </a:solidFill>
                  <a:effectLst/>
                  <a:uLnTx/>
                  <a:uFillTx/>
                  <a:sym typeface="Gill Sans" charset="0"/>
                </a:endParaRPr>
              </a:p>
            </p:txBody>
          </p:sp>
        </p:grpSp>
      </p:grpSp>
      <p:grpSp>
        <p:nvGrpSpPr>
          <p:cNvPr id="57" name="Group 62"/>
          <p:cNvGrpSpPr/>
          <p:nvPr/>
        </p:nvGrpSpPr>
        <p:grpSpPr>
          <a:xfrm>
            <a:off x="6519359" y="2750125"/>
            <a:ext cx="831273" cy="831273"/>
            <a:chOff x="6518563" y="2750124"/>
            <a:chExt cx="831273" cy="831273"/>
          </a:xfrm>
        </p:grpSpPr>
        <p:sp>
          <p:nvSpPr>
            <p:cNvPr id="58" name="Rounded Rectangle 13"/>
            <p:cNvSpPr/>
            <p:nvPr/>
          </p:nvSpPr>
          <p:spPr>
            <a:xfrm>
              <a:off x="6518563" y="2750124"/>
              <a:ext cx="831273" cy="831273"/>
            </a:xfrm>
            <a:prstGeom prst="roundRect">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GB" sz="3200" b="0" i="0" u="none" strike="noStrike" kern="0" cap="none" spc="0" normalizeH="0" baseline="0" noProof="0">
                <a:ln>
                  <a:noFill/>
                </a:ln>
                <a:solidFill>
                  <a:prstClr val="black">
                    <a:lumMod val="65000"/>
                    <a:lumOff val="35000"/>
                  </a:prstClr>
                </a:solidFill>
                <a:effectLst/>
                <a:uLnTx/>
                <a:uFillTx/>
                <a:latin typeface="Calibri" panose="020F0502020204030204"/>
              </a:endParaRPr>
            </a:p>
          </p:txBody>
        </p:sp>
        <p:grpSp>
          <p:nvGrpSpPr>
            <p:cNvPr id="59" name="Group 29"/>
            <p:cNvGrpSpPr/>
            <p:nvPr/>
          </p:nvGrpSpPr>
          <p:grpSpPr>
            <a:xfrm>
              <a:off x="6772671" y="2933191"/>
              <a:ext cx="319088" cy="465138"/>
              <a:chOff x="5441157" y="4440238"/>
              <a:chExt cx="319088" cy="465138"/>
            </a:xfrm>
            <a:solidFill>
              <a:srgbClr val="EEECE1"/>
            </a:solidFill>
          </p:grpSpPr>
          <p:sp>
            <p:nvSpPr>
              <p:cNvPr id="60"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sp>
            <p:nvSpPr>
              <p:cNvPr id="61"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sp>
            <p:nvSpPr>
              <p:cNvPr id="62"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grpSp>
      </p:grpSp>
      <p:grpSp>
        <p:nvGrpSpPr>
          <p:cNvPr id="63" name="Group 58"/>
          <p:cNvGrpSpPr/>
          <p:nvPr/>
        </p:nvGrpSpPr>
        <p:grpSpPr>
          <a:xfrm>
            <a:off x="4842959" y="2750125"/>
            <a:ext cx="831273" cy="831273"/>
            <a:chOff x="4842163" y="2750124"/>
            <a:chExt cx="831273" cy="831273"/>
          </a:xfrm>
        </p:grpSpPr>
        <p:sp>
          <p:nvSpPr>
            <p:cNvPr id="64" name="Rounded Rectangle 6"/>
            <p:cNvSpPr/>
            <p:nvPr/>
          </p:nvSpPr>
          <p:spPr>
            <a:xfrm>
              <a:off x="4842163" y="2750124"/>
              <a:ext cx="831273" cy="831273"/>
            </a:xfrm>
            <a:prstGeom prst="roundRect">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GB" sz="3200" b="0" i="0" u="none" strike="noStrike" kern="0" cap="none" spc="0" normalizeH="0" baseline="0" noProof="0">
                <a:ln>
                  <a:noFill/>
                </a:ln>
                <a:solidFill>
                  <a:prstClr val="black">
                    <a:lumMod val="65000"/>
                    <a:lumOff val="35000"/>
                  </a:prstClr>
                </a:solidFill>
                <a:effectLst/>
                <a:uLnTx/>
                <a:uFillTx/>
                <a:latin typeface="Calibri" panose="020F0502020204030204"/>
              </a:endParaRPr>
            </a:p>
          </p:txBody>
        </p:sp>
        <p:grpSp>
          <p:nvGrpSpPr>
            <p:cNvPr id="65" name="Group 33"/>
            <p:cNvGrpSpPr/>
            <p:nvPr/>
          </p:nvGrpSpPr>
          <p:grpSpPr>
            <a:xfrm>
              <a:off x="5019964" y="2946176"/>
              <a:ext cx="465138" cy="435769"/>
              <a:chOff x="5368132" y="3540125"/>
              <a:chExt cx="465138" cy="435769"/>
            </a:xfrm>
            <a:solidFill>
              <a:srgbClr val="EEECE1"/>
            </a:solidFill>
          </p:grpSpPr>
          <p:sp>
            <p:nvSpPr>
              <p:cNvPr id="66"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sp>
            <p:nvSpPr>
              <p:cNvPr id="67"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grpSp>
      </p:grpSp>
      <p:grpSp>
        <p:nvGrpSpPr>
          <p:cNvPr id="68" name="Group 60"/>
          <p:cNvGrpSpPr/>
          <p:nvPr/>
        </p:nvGrpSpPr>
        <p:grpSpPr>
          <a:xfrm>
            <a:off x="4842959" y="5091544"/>
            <a:ext cx="831273" cy="831273"/>
            <a:chOff x="4842163" y="5091542"/>
            <a:chExt cx="831273" cy="831273"/>
          </a:xfrm>
        </p:grpSpPr>
        <p:sp>
          <p:nvSpPr>
            <p:cNvPr id="69" name="Rounded Rectangle 8"/>
            <p:cNvSpPr/>
            <p:nvPr/>
          </p:nvSpPr>
          <p:spPr>
            <a:xfrm>
              <a:off x="4842163" y="5091542"/>
              <a:ext cx="831273" cy="831273"/>
            </a:xfrm>
            <a:prstGeom prst="roundRect">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GB" sz="3200" b="0" i="0" u="none" strike="noStrike" kern="0" cap="none" spc="0" normalizeH="0" baseline="0" noProof="0">
                <a:ln>
                  <a:noFill/>
                </a:ln>
                <a:solidFill>
                  <a:prstClr val="black">
                    <a:lumMod val="65000"/>
                    <a:lumOff val="35000"/>
                  </a:prstClr>
                </a:solidFill>
                <a:effectLst/>
                <a:uLnTx/>
                <a:uFillTx/>
                <a:latin typeface="Calibri" panose="020F0502020204030204"/>
              </a:endParaRPr>
            </a:p>
          </p:txBody>
        </p:sp>
        <p:grpSp>
          <p:nvGrpSpPr>
            <p:cNvPr id="70" name="Group 36"/>
            <p:cNvGrpSpPr/>
            <p:nvPr/>
          </p:nvGrpSpPr>
          <p:grpSpPr>
            <a:xfrm>
              <a:off x="5092989" y="5267862"/>
              <a:ext cx="319088" cy="465138"/>
              <a:chOff x="3582988" y="3510757"/>
              <a:chExt cx="319088" cy="465138"/>
            </a:xfrm>
            <a:solidFill>
              <a:srgbClr val="EEECE1"/>
            </a:solidFill>
          </p:grpSpPr>
          <p:sp>
            <p:nvSpPr>
              <p:cNvPr id="71"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3200" b="0" i="0" u="none" strike="noStrike" kern="0" cap="none" spc="0" normalizeH="0" baseline="0" noProof="0">
                  <a:ln>
                    <a:noFill/>
                  </a:ln>
                  <a:solidFill>
                    <a:prstClr val="black">
                      <a:lumMod val="65000"/>
                      <a:lumOff val="35000"/>
                    </a:prstClr>
                  </a:solidFill>
                  <a:effectLst/>
                  <a:uLnTx/>
                  <a:uFillTx/>
                  <a:sym typeface="Gill Sans" charset="0"/>
                </a:endParaRPr>
              </a:p>
            </p:txBody>
          </p:sp>
          <p:sp>
            <p:nvSpPr>
              <p:cNvPr id="72"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3200" b="0" i="0" u="none" strike="noStrike" kern="0" cap="none" spc="0" normalizeH="0" baseline="0" noProof="0">
                  <a:ln>
                    <a:noFill/>
                  </a:ln>
                  <a:solidFill>
                    <a:prstClr val="black">
                      <a:lumMod val="65000"/>
                      <a:lumOff val="35000"/>
                    </a:prstClr>
                  </a:solidFill>
                  <a:effectLst/>
                  <a:uLnTx/>
                  <a:uFillTx/>
                  <a:sym typeface="Gill Sans" charset="0"/>
                </a:endParaRPr>
              </a:p>
            </p:txBody>
          </p:sp>
        </p:grpSp>
      </p:grpSp>
      <p:grpSp>
        <p:nvGrpSpPr>
          <p:cNvPr id="73" name="Group 59"/>
          <p:cNvGrpSpPr/>
          <p:nvPr/>
        </p:nvGrpSpPr>
        <p:grpSpPr>
          <a:xfrm>
            <a:off x="4842959" y="3920834"/>
            <a:ext cx="831273" cy="831273"/>
            <a:chOff x="4842163" y="3920833"/>
            <a:chExt cx="831273" cy="831273"/>
          </a:xfrm>
        </p:grpSpPr>
        <p:sp>
          <p:nvSpPr>
            <p:cNvPr id="74" name="Rounded Rectangle 7"/>
            <p:cNvSpPr/>
            <p:nvPr/>
          </p:nvSpPr>
          <p:spPr>
            <a:xfrm>
              <a:off x="4842163" y="3920833"/>
              <a:ext cx="831273" cy="831273"/>
            </a:xfrm>
            <a:prstGeom prst="roundRect">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GB" sz="3200" b="0" i="0" u="none" strike="noStrike" kern="0" cap="none" spc="0" normalizeH="0" baseline="0" noProof="0">
                <a:ln>
                  <a:noFill/>
                </a:ln>
                <a:solidFill>
                  <a:prstClr val="black">
                    <a:lumMod val="65000"/>
                    <a:lumOff val="35000"/>
                  </a:prstClr>
                </a:solidFill>
                <a:effectLst/>
                <a:uLnTx/>
                <a:uFillTx/>
                <a:latin typeface="Calibri" panose="020F0502020204030204"/>
              </a:endParaRPr>
            </a:p>
          </p:txBody>
        </p:sp>
        <p:grpSp>
          <p:nvGrpSpPr>
            <p:cNvPr id="75" name="Group 39"/>
            <p:cNvGrpSpPr/>
            <p:nvPr/>
          </p:nvGrpSpPr>
          <p:grpSpPr>
            <a:xfrm>
              <a:off x="5027504" y="4104297"/>
              <a:ext cx="464344" cy="464344"/>
              <a:chOff x="3510757" y="2582069"/>
              <a:chExt cx="464344" cy="464344"/>
            </a:xfrm>
            <a:solidFill>
              <a:srgbClr val="EEECE1"/>
            </a:solidFill>
          </p:grpSpPr>
          <p:sp>
            <p:nvSpPr>
              <p:cNvPr id="76" name="AutoShape 126"/>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sp>
            <p:nvSpPr>
              <p:cNvPr id="77" name="AutoShape 127"/>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grpSp>
      </p:grpSp>
      <p:grpSp>
        <p:nvGrpSpPr>
          <p:cNvPr id="78" name="Group 57"/>
          <p:cNvGrpSpPr/>
          <p:nvPr/>
        </p:nvGrpSpPr>
        <p:grpSpPr>
          <a:xfrm>
            <a:off x="4842959" y="1579417"/>
            <a:ext cx="831273" cy="831273"/>
            <a:chOff x="4842163" y="1579415"/>
            <a:chExt cx="831273" cy="831273"/>
          </a:xfrm>
        </p:grpSpPr>
        <p:sp>
          <p:nvSpPr>
            <p:cNvPr id="79" name="Rounded Rectangle 3"/>
            <p:cNvSpPr/>
            <p:nvPr/>
          </p:nvSpPr>
          <p:spPr>
            <a:xfrm>
              <a:off x="4842163" y="1579415"/>
              <a:ext cx="831273" cy="831273"/>
            </a:xfrm>
            <a:prstGeom prst="roundRect">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GB" sz="3200" b="0" i="0" u="none" strike="noStrike" kern="0" cap="none" spc="0" normalizeH="0" baseline="0" noProof="0">
                <a:ln>
                  <a:noFill/>
                </a:ln>
                <a:solidFill>
                  <a:prstClr val="black">
                    <a:lumMod val="65000"/>
                    <a:lumOff val="35000"/>
                  </a:prstClr>
                </a:solidFill>
                <a:effectLst/>
                <a:uLnTx/>
                <a:uFillTx/>
                <a:latin typeface="Calibri" panose="020F0502020204030204"/>
              </a:endParaRPr>
            </a:p>
          </p:txBody>
        </p:sp>
        <p:grpSp>
          <p:nvGrpSpPr>
            <p:cNvPr id="80" name="Group 42"/>
            <p:cNvGrpSpPr/>
            <p:nvPr/>
          </p:nvGrpSpPr>
          <p:grpSpPr>
            <a:xfrm>
              <a:off x="5019963" y="1750443"/>
              <a:ext cx="465138" cy="464344"/>
              <a:chOff x="2581275" y="2582069"/>
              <a:chExt cx="465138" cy="464344"/>
            </a:xfrm>
            <a:solidFill>
              <a:srgbClr val="EEECE1"/>
            </a:solidFill>
          </p:grpSpPr>
          <p:sp>
            <p:nvSpPr>
              <p:cNvPr id="81"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sp>
            <p:nvSpPr>
              <p:cNvPr id="82"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grpSp>
      </p:grpSp>
      <p:grpSp>
        <p:nvGrpSpPr>
          <p:cNvPr id="83" name="Group 63"/>
          <p:cNvGrpSpPr/>
          <p:nvPr/>
        </p:nvGrpSpPr>
        <p:grpSpPr>
          <a:xfrm>
            <a:off x="6519359" y="3920834"/>
            <a:ext cx="831273" cy="831273"/>
            <a:chOff x="6518563" y="3920833"/>
            <a:chExt cx="831273" cy="831273"/>
          </a:xfrm>
        </p:grpSpPr>
        <p:sp>
          <p:nvSpPr>
            <p:cNvPr id="84" name="Rounded Rectangle 14"/>
            <p:cNvSpPr/>
            <p:nvPr/>
          </p:nvSpPr>
          <p:spPr>
            <a:xfrm>
              <a:off x="6518563" y="3920833"/>
              <a:ext cx="831273" cy="831273"/>
            </a:xfrm>
            <a:prstGeom prst="roundRect">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GB" sz="3200" b="0" i="0" u="none" strike="noStrike" kern="0" cap="none" spc="0" normalizeH="0" baseline="0" noProof="0">
                <a:ln>
                  <a:noFill/>
                </a:ln>
                <a:solidFill>
                  <a:prstClr val="black">
                    <a:lumMod val="65000"/>
                    <a:lumOff val="35000"/>
                  </a:prstClr>
                </a:solidFill>
                <a:effectLst/>
                <a:uLnTx/>
                <a:uFillTx/>
                <a:latin typeface="Calibri" panose="020F0502020204030204"/>
              </a:endParaRPr>
            </a:p>
          </p:txBody>
        </p:sp>
        <p:sp>
          <p:nvSpPr>
            <p:cNvPr id="85" name="AutoShape 139"/>
            <p:cNvSpPr/>
            <p:nvPr/>
          </p:nvSpPr>
          <p:spPr bwMode="auto">
            <a:xfrm>
              <a:off x="6700042" y="4118584"/>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EEECE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grpSp>
      <p:grpSp>
        <p:nvGrpSpPr>
          <p:cNvPr id="86" name="Group 64"/>
          <p:cNvGrpSpPr/>
          <p:nvPr/>
        </p:nvGrpSpPr>
        <p:grpSpPr>
          <a:xfrm>
            <a:off x="6519359" y="5091544"/>
            <a:ext cx="831273" cy="831273"/>
            <a:chOff x="6518563" y="5091542"/>
            <a:chExt cx="831273" cy="831273"/>
          </a:xfrm>
        </p:grpSpPr>
        <p:sp>
          <p:nvSpPr>
            <p:cNvPr id="87" name="Rounded Rectangle 15"/>
            <p:cNvSpPr/>
            <p:nvPr/>
          </p:nvSpPr>
          <p:spPr>
            <a:xfrm>
              <a:off x="6518563" y="5091542"/>
              <a:ext cx="831273" cy="831273"/>
            </a:xfrm>
            <a:prstGeom prst="roundRect">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GB" sz="3200" b="0" i="0" u="none" strike="noStrike" kern="0" cap="none" spc="0" normalizeH="0" baseline="0" noProof="0">
                <a:ln>
                  <a:noFill/>
                </a:ln>
                <a:solidFill>
                  <a:prstClr val="black">
                    <a:lumMod val="65000"/>
                    <a:lumOff val="35000"/>
                  </a:prstClr>
                </a:solidFill>
                <a:effectLst/>
                <a:uLnTx/>
                <a:uFillTx/>
                <a:latin typeface="Calibri" panose="020F0502020204030204"/>
              </a:endParaRPr>
            </a:p>
          </p:txBody>
        </p:sp>
        <p:grpSp>
          <p:nvGrpSpPr>
            <p:cNvPr id="88" name="Group 46"/>
            <p:cNvGrpSpPr/>
            <p:nvPr/>
          </p:nvGrpSpPr>
          <p:grpSpPr>
            <a:xfrm>
              <a:off x="6700043" y="5325806"/>
              <a:ext cx="464344" cy="362744"/>
              <a:chOff x="2581275" y="1710532"/>
              <a:chExt cx="464344" cy="362744"/>
            </a:xfrm>
            <a:solidFill>
              <a:srgbClr val="EEECE1"/>
            </a:solidFill>
          </p:grpSpPr>
          <p:sp>
            <p:nvSpPr>
              <p:cNvPr id="89"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sp>
            <p:nvSpPr>
              <p:cNvPr id="90"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sp>
            <p:nvSpPr>
              <p:cNvPr id="91"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sp>
            <p:nvSpPr>
              <p:cNvPr id="92"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sp>
            <p:nvSpPr>
              <p:cNvPr id="93"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sp>
            <p:nvSpPr>
              <p:cNvPr id="9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sp>
            <p:nvSpPr>
              <p:cNvPr id="95"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465"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grpSp>
      </p:grpSp>
      <p:sp>
        <p:nvSpPr>
          <p:cNvPr id="96" name="TextBox 136"/>
          <p:cNvSpPr txBox="1"/>
          <p:nvPr/>
        </p:nvSpPr>
        <p:spPr>
          <a:xfrm>
            <a:off x="3336873" y="1566426"/>
            <a:ext cx="1415772" cy="338554"/>
          </a:xfrm>
          <a:prstGeom prst="rect">
            <a:avLst/>
          </a:prstGeom>
          <a:noFill/>
        </p:spPr>
        <p:txBody>
          <a:bodyPr wrap="none" rtlCol="0">
            <a:spAutoFit/>
          </a:bodyPr>
          <a:lstStyle/>
          <a:p>
            <a:pPr algn="r" defTabSz="1219200"/>
            <a:r>
              <a:rPr lang="zh-CN" altLang="en-US" sz="1600" b="1" dirty="0">
                <a:solidFill>
                  <a:prstClr val="black">
                    <a:lumMod val="65000"/>
                    <a:lumOff val="35000"/>
                  </a:prstClr>
                </a:solidFill>
                <a:latin typeface="方正隶变_GBK" panose="03000509000000000000" pitchFamily="65" charset="-122"/>
                <a:ea typeface="方正隶变_GBK" panose="03000509000000000000" pitchFamily="65" charset="-122"/>
              </a:rPr>
              <a:t>点击添加文本</a:t>
            </a:r>
            <a:endParaRPr lang="zh-CN" altLang="en-US" sz="1600" b="1"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97" name="TextBox 137"/>
          <p:cNvSpPr txBox="1"/>
          <p:nvPr/>
        </p:nvSpPr>
        <p:spPr>
          <a:xfrm>
            <a:off x="1443192" y="1880441"/>
            <a:ext cx="3289133" cy="461665"/>
          </a:xfrm>
          <a:prstGeom prst="rect">
            <a:avLst/>
          </a:prstGeom>
          <a:noFill/>
        </p:spPr>
        <p:txBody>
          <a:bodyPr wrap="square" rtlCol="0">
            <a:spAutoFit/>
          </a:bodyPr>
          <a:lstStyle/>
          <a:p>
            <a:pPr algn="r" defTabSz="1219200"/>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点击输入简要文本内容，文字内容需概况精炼的说明该分</a:t>
            </a:r>
            <a:r>
              <a:rPr lang="zh-CN" altLang="en-US" sz="1200">
                <a:solidFill>
                  <a:prstClr val="black">
                    <a:lumMod val="65000"/>
                    <a:lumOff val="35000"/>
                  </a:prstClr>
                </a:solidFill>
                <a:latin typeface="方正隶变_GBK" panose="03000509000000000000" pitchFamily="65" charset="-122"/>
                <a:ea typeface="方正隶变_GBK" panose="03000509000000000000" pitchFamily="65" charset="-122"/>
              </a:rPr>
              <a:t>项</a:t>
            </a:r>
            <a:r>
              <a:rPr lang="zh-CN" altLang="en-US" sz="1200" smtClean="0">
                <a:solidFill>
                  <a:prstClr val="black">
                    <a:lumMod val="65000"/>
                    <a:lumOff val="35000"/>
                  </a:prstClr>
                </a:solidFill>
                <a:latin typeface="方正隶变_GBK" panose="03000509000000000000" pitchFamily="65" charset="-122"/>
                <a:ea typeface="方正隶变_GBK" panose="03000509000000000000" pitchFamily="65" charset="-122"/>
              </a:rPr>
              <a:t>内容前行者专业</a:t>
            </a: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设计</a:t>
            </a:r>
            <a:r>
              <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rPr>
              <a:t>……</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98" name="TextBox 144"/>
          <p:cNvSpPr txBox="1"/>
          <p:nvPr/>
        </p:nvSpPr>
        <p:spPr>
          <a:xfrm>
            <a:off x="3336873" y="2792180"/>
            <a:ext cx="1415772" cy="338554"/>
          </a:xfrm>
          <a:prstGeom prst="rect">
            <a:avLst/>
          </a:prstGeom>
          <a:noFill/>
        </p:spPr>
        <p:txBody>
          <a:bodyPr wrap="none" rtlCol="0">
            <a:spAutoFit/>
          </a:bodyPr>
          <a:lstStyle/>
          <a:p>
            <a:pPr algn="r" defTabSz="1219200"/>
            <a:r>
              <a:rPr lang="zh-CN" altLang="en-US" sz="1600" b="1" dirty="0">
                <a:solidFill>
                  <a:prstClr val="black">
                    <a:lumMod val="65000"/>
                    <a:lumOff val="35000"/>
                  </a:prstClr>
                </a:solidFill>
                <a:latin typeface="方正隶变_GBK" panose="03000509000000000000" pitchFamily="65" charset="-122"/>
                <a:ea typeface="方正隶变_GBK" panose="03000509000000000000" pitchFamily="65" charset="-122"/>
              </a:rPr>
              <a:t>点击添加文本</a:t>
            </a:r>
            <a:endParaRPr lang="zh-CN" altLang="en-US" sz="1600" b="1"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99" name="TextBox 145"/>
          <p:cNvSpPr txBox="1"/>
          <p:nvPr/>
        </p:nvSpPr>
        <p:spPr>
          <a:xfrm>
            <a:off x="1443192" y="3106195"/>
            <a:ext cx="3289133" cy="461665"/>
          </a:xfrm>
          <a:prstGeom prst="rect">
            <a:avLst/>
          </a:prstGeom>
          <a:noFill/>
        </p:spPr>
        <p:txBody>
          <a:bodyPr wrap="square" rtlCol="0">
            <a:spAutoFit/>
          </a:bodyPr>
          <a:lstStyle/>
          <a:p>
            <a:pPr algn="r" defTabSz="1219200"/>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点击输入简要文本内容，文字内容需概况精炼的说明该分</a:t>
            </a:r>
            <a:r>
              <a:rPr lang="zh-CN" altLang="en-US" sz="1200">
                <a:solidFill>
                  <a:prstClr val="black">
                    <a:lumMod val="65000"/>
                    <a:lumOff val="35000"/>
                  </a:prstClr>
                </a:solidFill>
                <a:latin typeface="方正隶变_GBK" panose="03000509000000000000" pitchFamily="65" charset="-122"/>
                <a:ea typeface="方正隶变_GBK" panose="03000509000000000000" pitchFamily="65" charset="-122"/>
              </a:rPr>
              <a:t>项</a:t>
            </a:r>
            <a:r>
              <a:rPr lang="zh-CN" altLang="en-US" sz="1200" smtClean="0">
                <a:solidFill>
                  <a:prstClr val="black">
                    <a:lumMod val="65000"/>
                    <a:lumOff val="35000"/>
                  </a:prstClr>
                </a:solidFill>
                <a:latin typeface="方正隶变_GBK" panose="03000509000000000000" pitchFamily="65" charset="-122"/>
                <a:ea typeface="方正隶变_GBK" panose="03000509000000000000" pitchFamily="65" charset="-122"/>
              </a:rPr>
              <a:t>内容前行者专业</a:t>
            </a: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设计</a:t>
            </a:r>
            <a:r>
              <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rPr>
              <a:t>……</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100" name="TextBox 146"/>
          <p:cNvSpPr txBox="1"/>
          <p:nvPr/>
        </p:nvSpPr>
        <p:spPr>
          <a:xfrm>
            <a:off x="3336873" y="3933918"/>
            <a:ext cx="1415772" cy="338554"/>
          </a:xfrm>
          <a:prstGeom prst="rect">
            <a:avLst/>
          </a:prstGeom>
          <a:noFill/>
        </p:spPr>
        <p:txBody>
          <a:bodyPr wrap="none" rtlCol="0">
            <a:spAutoFit/>
          </a:bodyPr>
          <a:lstStyle/>
          <a:p>
            <a:pPr algn="r" defTabSz="1219200"/>
            <a:r>
              <a:rPr lang="zh-CN" altLang="en-US" sz="1600" b="1" dirty="0">
                <a:solidFill>
                  <a:prstClr val="black">
                    <a:lumMod val="65000"/>
                    <a:lumOff val="35000"/>
                  </a:prstClr>
                </a:solidFill>
                <a:latin typeface="方正隶变_GBK" panose="03000509000000000000" pitchFamily="65" charset="-122"/>
                <a:ea typeface="方正隶变_GBK" panose="03000509000000000000" pitchFamily="65" charset="-122"/>
              </a:rPr>
              <a:t>点击添加文本</a:t>
            </a:r>
            <a:endParaRPr lang="zh-CN" altLang="en-US" sz="1600" b="1"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101" name="TextBox 147"/>
          <p:cNvSpPr txBox="1"/>
          <p:nvPr/>
        </p:nvSpPr>
        <p:spPr>
          <a:xfrm>
            <a:off x="1443192" y="4247933"/>
            <a:ext cx="3289133" cy="461665"/>
          </a:xfrm>
          <a:prstGeom prst="rect">
            <a:avLst/>
          </a:prstGeom>
          <a:noFill/>
        </p:spPr>
        <p:txBody>
          <a:bodyPr wrap="square" rtlCol="0">
            <a:spAutoFit/>
          </a:bodyPr>
          <a:lstStyle/>
          <a:p>
            <a:pPr algn="r" defTabSz="1219200"/>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点击输入简要文本内容，文字内容需概况精炼的说明该分</a:t>
            </a:r>
            <a:r>
              <a:rPr lang="zh-CN" altLang="en-US" sz="1200">
                <a:solidFill>
                  <a:prstClr val="black">
                    <a:lumMod val="65000"/>
                    <a:lumOff val="35000"/>
                  </a:prstClr>
                </a:solidFill>
                <a:latin typeface="方正隶变_GBK" panose="03000509000000000000" pitchFamily="65" charset="-122"/>
                <a:ea typeface="方正隶变_GBK" panose="03000509000000000000" pitchFamily="65" charset="-122"/>
              </a:rPr>
              <a:t>项</a:t>
            </a:r>
            <a:r>
              <a:rPr lang="zh-CN" altLang="en-US" sz="1200" smtClean="0">
                <a:solidFill>
                  <a:prstClr val="black">
                    <a:lumMod val="65000"/>
                    <a:lumOff val="35000"/>
                  </a:prstClr>
                </a:solidFill>
                <a:latin typeface="方正隶变_GBK" panose="03000509000000000000" pitchFamily="65" charset="-122"/>
                <a:ea typeface="方正隶变_GBK" panose="03000509000000000000" pitchFamily="65" charset="-122"/>
              </a:rPr>
              <a:t>内容前行者专业</a:t>
            </a: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设计</a:t>
            </a:r>
            <a:r>
              <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rPr>
              <a:t>……</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102" name="TextBox 148"/>
          <p:cNvSpPr txBox="1"/>
          <p:nvPr/>
        </p:nvSpPr>
        <p:spPr>
          <a:xfrm>
            <a:off x="3336873" y="5118356"/>
            <a:ext cx="1415772" cy="338554"/>
          </a:xfrm>
          <a:prstGeom prst="rect">
            <a:avLst/>
          </a:prstGeom>
          <a:noFill/>
        </p:spPr>
        <p:txBody>
          <a:bodyPr wrap="none" rtlCol="0">
            <a:spAutoFit/>
          </a:bodyPr>
          <a:lstStyle/>
          <a:p>
            <a:pPr algn="r" defTabSz="1219200"/>
            <a:r>
              <a:rPr lang="zh-CN" altLang="en-US" sz="1600" b="1" dirty="0">
                <a:solidFill>
                  <a:prstClr val="black">
                    <a:lumMod val="65000"/>
                    <a:lumOff val="35000"/>
                  </a:prstClr>
                </a:solidFill>
                <a:latin typeface="方正隶变_GBK" panose="03000509000000000000" pitchFamily="65" charset="-122"/>
                <a:ea typeface="方正隶变_GBK" panose="03000509000000000000" pitchFamily="65" charset="-122"/>
              </a:rPr>
              <a:t>点击添加文本</a:t>
            </a:r>
            <a:endParaRPr lang="zh-CN" altLang="en-US" sz="1600" b="1"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103" name="TextBox 149"/>
          <p:cNvSpPr txBox="1"/>
          <p:nvPr/>
        </p:nvSpPr>
        <p:spPr>
          <a:xfrm>
            <a:off x="1443192" y="5432371"/>
            <a:ext cx="3289133" cy="461665"/>
          </a:xfrm>
          <a:prstGeom prst="rect">
            <a:avLst/>
          </a:prstGeom>
          <a:noFill/>
        </p:spPr>
        <p:txBody>
          <a:bodyPr wrap="square" rtlCol="0">
            <a:spAutoFit/>
          </a:bodyPr>
          <a:lstStyle/>
          <a:p>
            <a:pPr algn="r" defTabSz="1219200"/>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点击输入简要文本内容，文字内容需概况精炼的说明该分</a:t>
            </a:r>
            <a:r>
              <a:rPr lang="zh-CN" altLang="en-US" sz="1200">
                <a:solidFill>
                  <a:prstClr val="black">
                    <a:lumMod val="65000"/>
                    <a:lumOff val="35000"/>
                  </a:prstClr>
                </a:solidFill>
                <a:latin typeface="方正隶变_GBK" panose="03000509000000000000" pitchFamily="65" charset="-122"/>
                <a:ea typeface="方正隶变_GBK" panose="03000509000000000000" pitchFamily="65" charset="-122"/>
              </a:rPr>
              <a:t>项</a:t>
            </a:r>
            <a:r>
              <a:rPr lang="zh-CN" altLang="en-US" sz="1200" smtClean="0">
                <a:solidFill>
                  <a:prstClr val="black">
                    <a:lumMod val="65000"/>
                    <a:lumOff val="35000"/>
                  </a:prstClr>
                </a:solidFill>
                <a:latin typeface="方正隶变_GBK" panose="03000509000000000000" pitchFamily="65" charset="-122"/>
                <a:ea typeface="方正隶变_GBK" panose="03000509000000000000" pitchFamily="65" charset="-122"/>
              </a:rPr>
              <a:t>内容前行者专业</a:t>
            </a: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设计</a:t>
            </a:r>
            <a:r>
              <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rPr>
              <a:t>……</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104" name="TextBox 150"/>
          <p:cNvSpPr txBox="1"/>
          <p:nvPr/>
        </p:nvSpPr>
        <p:spPr>
          <a:xfrm>
            <a:off x="7529031" y="1566426"/>
            <a:ext cx="1415772" cy="338554"/>
          </a:xfrm>
          <a:prstGeom prst="rect">
            <a:avLst/>
          </a:prstGeom>
          <a:noFill/>
        </p:spPr>
        <p:txBody>
          <a:bodyPr wrap="none" rtlCol="0">
            <a:spAutoFit/>
          </a:bodyPr>
          <a:lstStyle/>
          <a:p>
            <a:pPr defTabSz="1219200"/>
            <a:r>
              <a:rPr lang="zh-CN" altLang="en-US" sz="1600" b="1" dirty="0">
                <a:solidFill>
                  <a:prstClr val="black">
                    <a:lumMod val="65000"/>
                    <a:lumOff val="35000"/>
                  </a:prstClr>
                </a:solidFill>
                <a:latin typeface="方正隶变_GBK" panose="03000509000000000000" pitchFamily="65" charset="-122"/>
                <a:ea typeface="方正隶变_GBK" panose="03000509000000000000" pitchFamily="65" charset="-122"/>
              </a:rPr>
              <a:t>点击添加文本</a:t>
            </a:r>
            <a:endParaRPr lang="zh-CN" altLang="en-US" sz="1600" b="1"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105" name="TextBox 151"/>
          <p:cNvSpPr txBox="1"/>
          <p:nvPr/>
        </p:nvSpPr>
        <p:spPr>
          <a:xfrm>
            <a:off x="7529032" y="1880441"/>
            <a:ext cx="3289133" cy="461665"/>
          </a:xfrm>
          <a:prstGeom prst="rect">
            <a:avLst/>
          </a:prstGeom>
          <a:noFill/>
        </p:spPr>
        <p:txBody>
          <a:bodyPr wrap="square" rtlCol="0">
            <a:spAutoFit/>
          </a:bodyPr>
          <a:lstStyle/>
          <a:p>
            <a:pPr defTabSz="1219200"/>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点击输入简要文本内容，文字内容需概况精炼的说明该分</a:t>
            </a:r>
            <a:r>
              <a:rPr lang="zh-CN" altLang="en-US" sz="1200">
                <a:solidFill>
                  <a:prstClr val="black">
                    <a:lumMod val="65000"/>
                    <a:lumOff val="35000"/>
                  </a:prstClr>
                </a:solidFill>
                <a:latin typeface="方正隶变_GBK" panose="03000509000000000000" pitchFamily="65" charset="-122"/>
                <a:ea typeface="方正隶变_GBK" panose="03000509000000000000" pitchFamily="65" charset="-122"/>
              </a:rPr>
              <a:t>项</a:t>
            </a:r>
            <a:r>
              <a:rPr lang="zh-CN" altLang="en-US" sz="1200" smtClean="0">
                <a:solidFill>
                  <a:prstClr val="black">
                    <a:lumMod val="65000"/>
                    <a:lumOff val="35000"/>
                  </a:prstClr>
                </a:solidFill>
                <a:latin typeface="方正隶变_GBK" panose="03000509000000000000" pitchFamily="65" charset="-122"/>
                <a:ea typeface="方正隶变_GBK" panose="03000509000000000000" pitchFamily="65" charset="-122"/>
              </a:rPr>
              <a:t>内容前行者专业</a:t>
            </a: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设计</a:t>
            </a:r>
            <a:r>
              <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rPr>
              <a:t>……</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106" name="TextBox 152"/>
          <p:cNvSpPr txBox="1"/>
          <p:nvPr/>
        </p:nvSpPr>
        <p:spPr>
          <a:xfrm>
            <a:off x="7529031" y="2736863"/>
            <a:ext cx="1415772" cy="338554"/>
          </a:xfrm>
          <a:prstGeom prst="rect">
            <a:avLst/>
          </a:prstGeom>
          <a:noFill/>
        </p:spPr>
        <p:txBody>
          <a:bodyPr wrap="none" rtlCol="0">
            <a:spAutoFit/>
          </a:bodyPr>
          <a:lstStyle/>
          <a:p>
            <a:pPr defTabSz="1219200"/>
            <a:r>
              <a:rPr lang="zh-CN" altLang="en-US" sz="1600" b="1" dirty="0">
                <a:solidFill>
                  <a:prstClr val="black">
                    <a:lumMod val="65000"/>
                    <a:lumOff val="35000"/>
                  </a:prstClr>
                </a:solidFill>
                <a:latin typeface="方正隶变_GBK" panose="03000509000000000000" pitchFamily="65" charset="-122"/>
                <a:ea typeface="方正隶变_GBK" panose="03000509000000000000" pitchFamily="65" charset="-122"/>
              </a:rPr>
              <a:t>点击添加文本</a:t>
            </a:r>
            <a:endParaRPr lang="zh-CN" altLang="en-US" sz="1600" b="1"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107" name="TextBox 153"/>
          <p:cNvSpPr txBox="1"/>
          <p:nvPr/>
        </p:nvSpPr>
        <p:spPr>
          <a:xfrm>
            <a:off x="7529032" y="3050878"/>
            <a:ext cx="3289133" cy="461665"/>
          </a:xfrm>
          <a:prstGeom prst="rect">
            <a:avLst/>
          </a:prstGeom>
          <a:noFill/>
        </p:spPr>
        <p:txBody>
          <a:bodyPr wrap="square" rtlCol="0">
            <a:spAutoFit/>
          </a:bodyPr>
          <a:lstStyle/>
          <a:p>
            <a:pPr defTabSz="1219200"/>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点击输入简要文本内容，文字内容需概况精炼的说明该分</a:t>
            </a:r>
            <a:r>
              <a:rPr lang="zh-CN" altLang="en-US" sz="1200">
                <a:solidFill>
                  <a:prstClr val="black">
                    <a:lumMod val="65000"/>
                    <a:lumOff val="35000"/>
                  </a:prstClr>
                </a:solidFill>
                <a:latin typeface="方正隶变_GBK" panose="03000509000000000000" pitchFamily="65" charset="-122"/>
                <a:ea typeface="方正隶变_GBK" panose="03000509000000000000" pitchFamily="65" charset="-122"/>
              </a:rPr>
              <a:t>项</a:t>
            </a:r>
            <a:r>
              <a:rPr lang="zh-CN" altLang="en-US" sz="1200" smtClean="0">
                <a:solidFill>
                  <a:prstClr val="black">
                    <a:lumMod val="65000"/>
                    <a:lumOff val="35000"/>
                  </a:prstClr>
                </a:solidFill>
                <a:latin typeface="方正隶变_GBK" panose="03000509000000000000" pitchFamily="65" charset="-122"/>
                <a:ea typeface="方正隶变_GBK" panose="03000509000000000000" pitchFamily="65" charset="-122"/>
              </a:rPr>
              <a:t>内容前行者专业</a:t>
            </a: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设计</a:t>
            </a:r>
            <a:r>
              <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rPr>
              <a:t>……</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108" name="TextBox 154"/>
          <p:cNvSpPr txBox="1"/>
          <p:nvPr/>
        </p:nvSpPr>
        <p:spPr>
          <a:xfrm>
            <a:off x="7529031" y="3861568"/>
            <a:ext cx="1415772" cy="338554"/>
          </a:xfrm>
          <a:prstGeom prst="rect">
            <a:avLst/>
          </a:prstGeom>
          <a:noFill/>
        </p:spPr>
        <p:txBody>
          <a:bodyPr wrap="none" rtlCol="0">
            <a:spAutoFit/>
          </a:bodyPr>
          <a:lstStyle/>
          <a:p>
            <a:pPr defTabSz="1219200"/>
            <a:r>
              <a:rPr lang="zh-CN" altLang="en-US" sz="1600" b="1" dirty="0">
                <a:solidFill>
                  <a:prstClr val="black">
                    <a:lumMod val="65000"/>
                    <a:lumOff val="35000"/>
                  </a:prstClr>
                </a:solidFill>
                <a:latin typeface="方正隶变_GBK" panose="03000509000000000000" pitchFamily="65" charset="-122"/>
                <a:ea typeface="方正隶变_GBK" panose="03000509000000000000" pitchFamily="65" charset="-122"/>
              </a:rPr>
              <a:t>点击添加文本</a:t>
            </a:r>
            <a:endParaRPr lang="zh-CN" altLang="en-US" sz="1600" b="1"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109" name="TextBox 155"/>
          <p:cNvSpPr txBox="1"/>
          <p:nvPr/>
        </p:nvSpPr>
        <p:spPr>
          <a:xfrm>
            <a:off x="7529032" y="4175583"/>
            <a:ext cx="3289133" cy="461665"/>
          </a:xfrm>
          <a:prstGeom prst="rect">
            <a:avLst/>
          </a:prstGeom>
          <a:noFill/>
        </p:spPr>
        <p:txBody>
          <a:bodyPr wrap="square" rtlCol="0">
            <a:spAutoFit/>
          </a:bodyPr>
          <a:lstStyle/>
          <a:p>
            <a:pPr defTabSz="1219200"/>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点击输入简要文本内容，文字内容需概况精炼的说明该分</a:t>
            </a:r>
            <a:r>
              <a:rPr lang="zh-CN" altLang="en-US" sz="1200">
                <a:solidFill>
                  <a:prstClr val="black">
                    <a:lumMod val="65000"/>
                    <a:lumOff val="35000"/>
                  </a:prstClr>
                </a:solidFill>
                <a:latin typeface="方正隶变_GBK" panose="03000509000000000000" pitchFamily="65" charset="-122"/>
                <a:ea typeface="方正隶变_GBK" panose="03000509000000000000" pitchFamily="65" charset="-122"/>
              </a:rPr>
              <a:t>项</a:t>
            </a:r>
            <a:r>
              <a:rPr lang="zh-CN" altLang="en-US" sz="1200" smtClean="0">
                <a:solidFill>
                  <a:prstClr val="black">
                    <a:lumMod val="65000"/>
                    <a:lumOff val="35000"/>
                  </a:prstClr>
                </a:solidFill>
                <a:latin typeface="方正隶变_GBK" panose="03000509000000000000" pitchFamily="65" charset="-122"/>
                <a:ea typeface="方正隶变_GBK" panose="03000509000000000000" pitchFamily="65" charset="-122"/>
              </a:rPr>
              <a:t>内容前行者专业</a:t>
            </a: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设计</a:t>
            </a:r>
            <a:r>
              <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rPr>
              <a:t>……</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110" name="TextBox 158"/>
          <p:cNvSpPr txBox="1"/>
          <p:nvPr/>
        </p:nvSpPr>
        <p:spPr>
          <a:xfrm>
            <a:off x="7529031" y="5083196"/>
            <a:ext cx="1415772" cy="338554"/>
          </a:xfrm>
          <a:prstGeom prst="rect">
            <a:avLst/>
          </a:prstGeom>
          <a:noFill/>
        </p:spPr>
        <p:txBody>
          <a:bodyPr wrap="none" rtlCol="0">
            <a:spAutoFit/>
          </a:bodyPr>
          <a:lstStyle/>
          <a:p>
            <a:pPr defTabSz="1219200"/>
            <a:r>
              <a:rPr lang="zh-CN" altLang="en-US" sz="1600" b="1" dirty="0">
                <a:solidFill>
                  <a:prstClr val="black">
                    <a:lumMod val="65000"/>
                    <a:lumOff val="35000"/>
                  </a:prstClr>
                </a:solidFill>
                <a:latin typeface="方正隶变_GBK" panose="03000509000000000000" pitchFamily="65" charset="-122"/>
                <a:ea typeface="方正隶变_GBK" panose="03000509000000000000" pitchFamily="65" charset="-122"/>
              </a:rPr>
              <a:t>点击添加文本</a:t>
            </a:r>
            <a:endParaRPr lang="zh-CN" altLang="en-US" sz="1600" b="1"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111" name="TextBox 159"/>
          <p:cNvSpPr txBox="1"/>
          <p:nvPr/>
        </p:nvSpPr>
        <p:spPr>
          <a:xfrm>
            <a:off x="7529032" y="5397211"/>
            <a:ext cx="3289133" cy="461665"/>
          </a:xfrm>
          <a:prstGeom prst="rect">
            <a:avLst/>
          </a:prstGeom>
          <a:noFill/>
        </p:spPr>
        <p:txBody>
          <a:bodyPr wrap="square" rtlCol="0">
            <a:spAutoFit/>
          </a:bodyPr>
          <a:lstStyle/>
          <a:p>
            <a:pPr defTabSz="1219200"/>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点击输入简要文本内容，文字内容需概况精炼的说明该分</a:t>
            </a:r>
            <a:r>
              <a:rPr lang="zh-CN" altLang="en-US" sz="1200">
                <a:solidFill>
                  <a:prstClr val="black">
                    <a:lumMod val="65000"/>
                    <a:lumOff val="35000"/>
                  </a:prstClr>
                </a:solidFill>
                <a:latin typeface="方正隶变_GBK" panose="03000509000000000000" pitchFamily="65" charset="-122"/>
                <a:ea typeface="方正隶变_GBK" panose="03000509000000000000" pitchFamily="65" charset="-122"/>
              </a:rPr>
              <a:t>项</a:t>
            </a:r>
            <a:r>
              <a:rPr lang="zh-CN" altLang="en-US" sz="1200" smtClean="0">
                <a:solidFill>
                  <a:prstClr val="black">
                    <a:lumMod val="65000"/>
                    <a:lumOff val="35000"/>
                  </a:prstClr>
                </a:solidFill>
                <a:latin typeface="方正隶变_GBK" panose="03000509000000000000" pitchFamily="65" charset="-122"/>
                <a:ea typeface="方正隶变_GBK" panose="03000509000000000000" pitchFamily="65" charset="-122"/>
              </a:rPr>
              <a:t>内容前行者专业</a:t>
            </a: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设计</a:t>
            </a:r>
            <a:r>
              <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rPr>
              <a:t>……</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ipe(up)">
                                      <p:cBhvr>
                                        <p:cTn id="11" dur="500"/>
                                        <p:tgtEl>
                                          <p:spTgt spid="4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fade">
                                      <p:cBhvr>
                                        <p:cTn id="15" dur="500"/>
                                        <p:tgtEl>
                                          <p:spTgt spid="78"/>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wipe(right)">
                                      <p:cBhvr>
                                        <p:cTn id="18" dur="500"/>
                                        <p:tgtEl>
                                          <p:spTgt spid="9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wipe(right)">
                                      <p:cBhvr>
                                        <p:cTn id="21" dur="500"/>
                                        <p:tgtEl>
                                          <p:spTgt spid="9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wipe(left)">
                                      <p:cBhvr>
                                        <p:cTn id="28" dur="500"/>
                                        <p:tgtEl>
                                          <p:spTgt spid="10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05"/>
                                        </p:tgtEl>
                                        <p:attrNameLst>
                                          <p:attrName>style.visibility</p:attrName>
                                        </p:attrNameLst>
                                      </p:cBhvr>
                                      <p:to>
                                        <p:strVal val="visible"/>
                                      </p:to>
                                    </p:set>
                                    <p:animEffect transition="in" filter="wipe(left)">
                                      <p:cBhvr>
                                        <p:cTn id="31" dur="500"/>
                                        <p:tgtEl>
                                          <p:spTgt spid="105"/>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fade">
                                      <p:cBhvr>
                                        <p:cTn id="35" dur="500"/>
                                        <p:tgtEl>
                                          <p:spTgt spid="63"/>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99"/>
                                        </p:tgtEl>
                                        <p:attrNameLst>
                                          <p:attrName>style.visibility</p:attrName>
                                        </p:attrNameLst>
                                      </p:cBhvr>
                                      <p:to>
                                        <p:strVal val="visible"/>
                                      </p:to>
                                    </p:set>
                                    <p:animEffect transition="in" filter="wipe(right)">
                                      <p:cBhvr>
                                        <p:cTn id="38" dur="500"/>
                                        <p:tgtEl>
                                          <p:spTgt spid="99"/>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98"/>
                                        </p:tgtEl>
                                        <p:attrNameLst>
                                          <p:attrName>style.visibility</p:attrName>
                                        </p:attrNameLst>
                                      </p:cBhvr>
                                      <p:to>
                                        <p:strVal val="visible"/>
                                      </p:to>
                                    </p:set>
                                    <p:animEffect transition="in" filter="wipe(right)">
                                      <p:cBhvr>
                                        <p:cTn id="41" dur="500"/>
                                        <p:tgtEl>
                                          <p:spTgt spid="98"/>
                                        </p:tgtEl>
                                      </p:cBhvr>
                                    </p:animEffect>
                                  </p:childTnLst>
                                </p:cTn>
                              </p:par>
                            </p:childTnLst>
                          </p:cTn>
                        </p:par>
                        <p:par>
                          <p:cTn id="42" fill="hold">
                            <p:stCondLst>
                              <p:cond delay="2500"/>
                            </p:stCondLst>
                            <p:childTnLst>
                              <p:par>
                                <p:cTn id="43" presetID="10" presetClass="entr" presetSubtype="0"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500"/>
                                        <p:tgtEl>
                                          <p:spTgt spid="5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6"/>
                                        </p:tgtEl>
                                        <p:attrNameLst>
                                          <p:attrName>style.visibility</p:attrName>
                                        </p:attrNameLst>
                                      </p:cBhvr>
                                      <p:to>
                                        <p:strVal val="visible"/>
                                      </p:to>
                                    </p:set>
                                    <p:animEffect transition="in" filter="wipe(left)">
                                      <p:cBhvr>
                                        <p:cTn id="48" dur="500"/>
                                        <p:tgtEl>
                                          <p:spTgt spid="10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07"/>
                                        </p:tgtEl>
                                        <p:attrNameLst>
                                          <p:attrName>style.visibility</p:attrName>
                                        </p:attrNameLst>
                                      </p:cBhvr>
                                      <p:to>
                                        <p:strVal val="visible"/>
                                      </p:to>
                                    </p:set>
                                    <p:animEffect transition="in" filter="wipe(left)">
                                      <p:cBhvr>
                                        <p:cTn id="51" dur="500"/>
                                        <p:tgtEl>
                                          <p:spTgt spid="107"/>
                                        </p:tgtEl>
                                      </p:cBhvr>
                                    </p:animEffect>
                                  </p:childTnLst>
                                </p:cTn>
                              </p:par>
                            </p:childTnLst>
                          </p:cTn>
                        </p:par>
                        <p:par>
                          <p:cTn id="52" fill="hold">
                            <p:stCondLst>
                              <p:cond delay="3000"/>
                            </p:stCondLst>
                            <p:childTnLst>
                              <p:par>
                                <p:cTn id="53" presetID="10" presetClass="entr" presetSubtype="0"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fade">
                                      <p:cBhvr>
                                        <p:cTn id="55" dur="500"/>
                                        <p:tgtEl>
                                          <p:spTgt spid="73"/>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01"/>
                                        </p:tgtEl>
                                        <p:attrNameLst>
                                          <p:attrName>style.visibility</p:attrName>
                                        </p:attrNameLst>
                                      </p:cBhvr>
                                      <p:to>
                                        <p:strVal val="visible"/>
                                      </p:to>
                                    </p:set>
                                    <p:animEffect transition="in" filter="wipe(right)">
                                      <p:cBhvr>
                                        <p:cTn id="58" dur="500"/>
                                        <p:tgtEl>
                                          <p:spTgt spid="10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wipe(right)">
                                      <p:cBhvr>
                                        <p:cTn id="61" dur="500"/>
                                        <p:tgtEl>
                                          <p:spTgt spid="100"/>
                                        </p:tgtEl>
                                      </p:cBhvr>
                                    </p:animEffect>
                                  </p:childTnLst>
                                </p:cTn>
                              </p:par>
                            </p:childTnLst>
                          </p:cTn>
                        </p:par>
                        <p:par>
                          <p:cTn id="62" fill="hold">
                            <p:stCondLst>
                              <p:cond delay="3500"/>
                            </p:stCondLst>
                            <p:childTnLst>
                              <p:par>
                                <p:cTn id="63" presetID="10" presetClass="entr" presetSubtype="0" fill="hold" nodeType="afterEffect">
                                  <p:stCondLst>
                                    <p:cond delay="0"/>
                                  </p:stCondLst>
                                  <p:childTnLst>
                                    <p:set>
                                      <p:cBhvr>
                                        <p:cTn id="64" dur="1" fill="hold">
                                          <p:stCondLst>
                                            <p:cond delay="0"/>
                                          </p:stCondLst>
                                        </p:cTn>
                                        <p:tgtEl>
                                          <p:spTgt spid="83"/>
                                        </p:tgtEl>
                                        <p:attrNameLst>
                                          <p:attrName>style.visibility</p:attrName>
                                        </p:attrNameLst>
                                      </p:cBhvr>
                                      <p:to>
                                        <p:strVal val="visible"/>
                                      </p:to>
                                    </p:set>
                                    <p:animEffect transition="in" filter="fade">
                                      <p:cBhvr>
                                        <p:cTn id="65" dur="500"/>
                                        <p:tgtEl>
                                          <p:spTgt spid="83"/>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08"/>
                                        </p:tgtEl>
                                        <p:attrNameLst>
                                          <p:attrName>style.visibility</p:attrName>
                                        </p:attrNameLst>
                                      </p:cBhvr>
                                      <p:to>
                                        <p:strVal val="visible"/>
                                      </p:to>
                                    </p:set>
                                    <p:animEffect transition="in" filter="wipe(left)">
                                      <p:cBhvr>
                                        <p:cTn id="68" dur="500"/>
                                        <p:tgtEl>
                                          <p:spTgt spid="108"/>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09"/>
                                        </p:tgtEl>
                                        <p:attrNameLst>
                                          <p:attrName>style.visibility</p:attrName>
                                        </p:attrNameLst>
                                      </p:cBhvr>
                                      <p:to>
                                        <p:strVal val="visible"/>
                                      </p:to>
                                    </p:set>
                                    <p:animEffect transition="in" filter="wipe(left)">
                                      <p:cBhvr>
                                        <p:cTn id="71" dur="500"/>
                                        <p:tgtEl>
                                          <p:spTgt spid="109"/>
                                        </p:tgtEl>
                                      </p:cBhvr>
                                    </p:animEffect>
                                  </p:childTnLst>
                                </p:cTn>
                              </p:par>
                            </p:childTnLst>
                          </p:cTn>
                        </p:par>
                        <p:par>
                          <p:cTn id="72" fill="hold">
                            <p:stCondLst>
                              <p:cond delay="4000"/>
                            </p:stCondLst>
                            <p:childTnLst>
                              <p:par>
                                <p:cTn id="73" presetID="10" presetClass="entr" presetSubtype="0" fill="hold" nodeType="after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fade">
                                      <p:cBhvr>
                                        <p:cTn id="75" dur="500"/>
                                        <p:tgtEl>
                                          <p:spTgt spid="68"/>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102"/>
                                        </p:tgtEl>
                                        <p:attrNameLst>
                                          <p:attrName>style.visibility</p:attrName>
                                        </p:attrNameLst>
                                      </p:cBhvr>
                                      <p:to>
                                        <p:strVal val="visible"/>
                                      </p:to>
                                    </p:set>
                                    <p:animEffect transition="in" filter="wipe(right)">
                                      <p:cBhvr>
                                        <p:cTn id="78" dur="500"/>
                                        <p:tgtEl>
                                          <p:spTgt spid="102"/>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wipe(right)">
                                      <p:cBhvr>
                                        <p:cTn id="81" dur="500"/>
                                        <p:tgtEl>
                                          <p:spTgt spid="103"/>
                                        </p:tgtEl>
                                      </p:cBhvr>
                                    </p:animEffect>
                                  </p:childTnLst>
                                </p:cTn>
                              </p:par>
                            </p:childTnLst>
                          </p:cTn>
                        </p:par>
                        <p:par>
                          <p:cTn id="82" fill="hold">
                            <p:stCondLst>
                              <p:cond delay="4500"/>
                            </p:stCondLst>
                            <p:childTnLst>
                              <p:par>
                                <p:cTn id="83" presetID="10" presetClass="entr" presetSubtype="0" fill="hold" nodeType="afterEffect">
                                  <p:stCondLst>
                                    <p:cond delay="0"/>
                                  </p:stCondLst>
                                  <p:childTnLst>
                                    <p:set>
                                      <p:cBhvr>
                                        <p:cTn id="84" dur="1" fill="hold">
                                          <p:stCondLst>
                                            <p:cond delay="0"/>
                                          </p:stCondLst>
                                        </p:cTn>
                                        <p:tgtEl>
                                          <p:spTgt spid="86"/>
                                        </p:tgtEl>
                                        <p:attrNameLst>
                                          <p:attrName>style.visibility</p:attrName>
                                        </p:attrNameLst>
                                      </p:cBhvr>
                                      <p:to>
                                        <p:strVal val="visible"/>
                                      </p:to>
                                    </p:set>
                                    <p:animEffect transition="in" filter="fade">
                                      <p:cBhvr>
                                        <p:cTn id="85" dur="500"/>
                                        <p:tgtEl>
                                          <p:spTgt spid="86"/>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10"/>
                                        </p:tgtEl>
                                        <p:attrNameLst>
                                          <p:attrName>style.visibility</p:attrName>
                                        </p:attrNameLst>
                                      </p:cBhvr>
                                      <p:to>
                                        <p:strVal val="visible"/>
                                      </p:to>
                                    </p:set>
                                    <p:animEffect transition="in" filter="wipe(left)">
                                      <p:cBhvr>
                                        <p:cTn id="88" dur="500"/>
                                        <p:tgtEl>
                                          <p:spTgt spid="110"/>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11"/>
                                        </p:tgtEl>
                                        <p:attrNameLst>
                                          <p:attrName>style.visibility</p:attrName>
                                        </p:attrNameLst>
                                      </p:cBhvr>
                                      <p:to>
                                        <p:strVal val="visible"/>
                                      </p:to>
                                    </p:set>
                                    <p:animEffect transition="in" filter="wipe(left)">
                                      <p:cBhvr>
                                        <p:cTn id="91"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p:bldP spid="98" grpId="0"/>
      <p:bldP spid="99" grpId="0"/>
      <p:bldP spid="100" grpId="0"/>
      <p:bldP spid="101" grpId="0"/>
      <p:bldP spid="102" grpId="0"/>
      <p:bldP spid="103" grpId="0"/>
      <p:bldP spid="104" grpId="0"/>
      <p:bldP spid="105" grpId="0"/>
      <p:bldP spid="106" grpId="0"/>
      <p:bldP spid="107" grpId="0"/>
      <p:bldP spid="108" grpId="0"/>
      <p:bldP spid="109" grpId="0"/>
      <p:bldP spid="110" grpId="0"/>
      <p:bldP spid="111"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工作不足之处</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grpSp>
        <p:nvGrpSpPr>
          <p:cNvPr id="20" name="组合 19"/>
          <p:cNvGrpSpPr/>
          <p:nvPr/>
        </p:nvGrpSpPr>
        <p:grpSpPr>
          <a:xfrm>
            <a:off x="2045665" y="1624767"/>
            <a:ext cx="3490241" cy="3663471"/>
            <a:chOff x="2045665" y="1624767"/>
            <a:chExt cx="3490241" cy="3663471"/>
          </a:xfrm>
          <a:solidFill>
            <a:srgbClr val="60745A"/>
          </a:solidFill>
        </p:grpSpPr>
        <p:sp>
          <p:nvSpPr>
            <p:cNvPr id="21" name="稻壳儿小白白(http://dwz.cn/Wu2UP)"/>
            <p:cNvSpPr/>
            <p:nvPr/>
          </p:nvSpPr>
          <p:spPr bwMode="auto">
            <a:xfrm rot="17872006">
              <a:off x="2767921" y="1751230"/>
              <a:ext cx="1755604" cy="1502678"/>
            </a:xfrm>
            <a:custGeom>
              <a:avLst/>
              <a:gdLst>
                <a:gd name="T0" fmla="*/ 11 w 46"/>
                <a:gd name="T1" fmla="*/ 7 h 39"/>
                <a:gd name="T2" fmla="*/ 3 w 46"/>
                <a:gd name="T3" fmla="*/ 24 h 39"/>
                <a:gd name="T4" fmla="*/ 32 w 46"/>
                <a:gd name="T5" fmla="*/ 11 h 39"/>
                <a:gd name="T6" fmla="*/ 0 w 46"/>
                <a:gd name="T7" fmla="*/ 36 h 39"/>
                <a:gd name="T8" fmla="*/ 4 w 46"/>
                <a:gd name="T9" fmla="*/ 37 h 39"/>
                <a:gd name="T10" fmla="*/ 9 w 46"/>
                <a:gd name="T11" fmla="*/ 29 h 39"/>
                <a:gd name="T12" fmla="*/ 27 w 46"/>
                <a:gd name="T13" fmla="*/ 29 h 39"/>
                <a:gd name="T14" fmla="*/ 44 w 46"/>
                <a:gd name="T15" fmla="*/ 7 h 39"/>
                <a:gd name="T16" fmla="*/ 11 w 46"/>
                <a:gd name="T17"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9">
                  <a:moveTo>
                    <a:pt x="11" y="7"/>
                  </a:moveTo>
                  <a:cubicBezTo>
                    <a:pt x="2" y="12"/>
                    <a:pt x="3" y="21"/>
                    <a:pt x="3" y="24"/>
                  </a:cubicBezTo>
                  <a:cubicBezTo>
                    <a:pt x="15" y="10"/>
                    <a:pt x="32" y="11"/>
                    <a:pt x="32" y="11"/>
                  </a:cubicBezTo>
                  <a:cubicBezTo>
                    <a:pt x="32" y="11"/>
                    <a:pt x="7" y="19"/>
                    <a:pt x="0" y="36"/>
                  </a:cubicBezTo>
                  <a:cubicBezTo>
                    <a:pt x="0" y="37"/>
                    <a:pt x="3" y="39"/>
                    <a:pt x="4" y="37"/>
                  </a:cubicBezTo>
                  <a:cubicBezTo>
                    <a:pt x="6" y="33"/>
                    <a:pt x="9" y="29"/>
                    <a:pt x="9" y="29"/>
                  </a:cubicBezTo>
                  <a:cubicBezTo>
                    <a:pt x="13" y="31"/>
                    <a:pt x="21" y="33"/>
                    <a:pt x="27" y="29"/>
                  </a:cubicBezTo>
                  <a:cubicBezTo>
                    <a:pt x="34" y="24"/>
                    <a:pt x="33" y="12"/>
                    <a:pt x="44" y="7"/>
                  </a:cubicBezTo>
                  <a:cubicBezTo>
                    <a:pt x="46" y="5"/>
                    <a:pt x="23" y="0"/>
                    <a:pt x="11" y="7"/>
                  </a:cubicBezTo>
                  <a:close/>
                </a:path>
              </a:pathLst>
            </a:custGeom>
            <a:grp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557DF"/>
                </a:solidFill>
                <a:effectLst/>
                <a:uLnTx/>
                <a:uFillTx/>
                <a:latin typeface="Calibri" panose="020F0502020204030204"/>
              </a:endParaRPr>
            </a:p>
          </p:txBody>
        </p:sp>
        <p:sp>
          <p:nvSpPr>
            <p:cNvPr id="22" name="稻壳儿小白白(http://dwz.cn/Wu2UP)"/>
            <p:cNvSpPr/>
            <p:nvPr/>
          </p:nvSpPr>
          <p:spPr bwMode="auto">
            <a:xfrm rot="4818007">
              <a:off x="3656544" y="3447321"/>
              <a:ext cx="1755604" cy="1502679"/>
            </a:xfrm>
            <a:custGeom>
              <a:avLst/>
              <a:gdLst>
                <a:gd name="T0" fmla="*/ 11 w 46"/>
                <a:gd name="T1" fmla="*/ 7 h 39"/>
                <a:gd name="T2" fmla="*/ 3 w 46"/>
                <a:gd name="T3" fmla="*/ 24 h 39"/>
                <a:gd name="T4" fmla="*/ 32 w 46"/>
                <a:gd name="T5" fmla="*/ 11 h 39"/>
                <a:gd name="T6" fmla="*/ 0 w 46"/>
                <a:gd name="T7" fmla="*/ 36 h 39"/>
                <a:gd name="T8" fmla="*/ 4 w 46"/>
                <a:gd name="T9" fmla="*/ 37 h 39"/>
                <a:gd name="T10" fmla="*/ 9 w 46"/>
                <a:gd name="T11" fmla="*/ 29 h 39"/>
                <a:gd name="T12" fmla="*/ 27 w 46"/>
                <a:gd name="T13" fmla="*/ 29 h 39"/>
                <a:gd name="T14" fmla="*/ 44 w 46"/>
                <a:gd name="T15" fmla="*/ 7 h 39"/>
                <a:gd name="T16" fmla="*/ 11 w 46"/>
                <a:gd name="T17"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9">
                  <a:moveTo>
                    <a:pt x="11" y="7"/>
                  </a:moveTo>
                  <a:cubicBezTo>
                    <a:pt x="2" y="12"/>
                    <a:pt x="3" y="21"/>
                    <a:pt x="3" y="24"/>
                  </a:cubicBezTo>
                  <a:cubicBezTo>
                    <a:pt x="15" y="10"/>
                    <a:pt x="32" y="11"/>
                    <a:pt x="32" y="11"/>
                  </a:cubicBezTo>
                  <a:cubicBezTo>
                    <a:pt x="32" y="11"/>
                    <a:pt x="7" y="19"/>
                    <a:pt x="0" y="36"/>
                  </a:cubicBezTo>
                  <a:cubicBezTo>
                    <a:pt x="0" y="37"/>
                    <a:pt x="3" y="39"/>
                    <a:pt x="4" y="37"/>
                  </a:cubicBezTo>
                  <a:cubicBezTo>
                    <a:pt x="6" y="33"/>
                    <a:pt x="9" y="29"/>
                    <a:pt x="9" y="29"/>
                  </a:cubicBezTo>
                  <a:cubicBezTo>
                    <a:pt x="13" y="31"/>
                    <a:pt x="21" y="33"/>
                    <a:pt x="27" y="29"/>
                  </a:cubicBezTo>
                  <a:cubicBezTo>
                    <a:pt x="34" y="24"/>
                    <a:pt x="33" y="12"/>
                    <a:pt x="44" y="7"/>
                  </a:cubicBezTo>
                  <a:cubicBezTo>
                    <a:pt x="46" y="5"/>
                    <a:pt x="23" y="0"/>
                    <a:pt x="11" y="7"/>
                  </a:cubicBezTo>
                  <a:close/>
                </a:path>
              </a:pathLst>
            </a:custGeom>
            <a:grp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557DF"/>
                </a:solidFill>
                <a:effectLst/>
                <a:uLnTx/>
                <a:uFillTx/>
                <a:latin typeface="Calibri" panose="020F0502020204030204"/>
              </a:endParaRPr>
            </a:p>
          </p:txBody>
        </p:sp>
        <p:sp>
          <p:nvSpPr>
            <p:cNvPr id="23" name="稻壳儿小白白(http://dwz.cn/Wu2UP)"/>
            <p:cNvSpPr/>
            <p:nvPr/>
          </p:nvSpPr>
          <p:spPr bwMode="auto">
            <a:xfrm rot="487966">
              <a:off x="3780302" y="2311859"/>
              <a:ext cx="1755604" cy="1502678"/>
            </a:xfrm>
            <a:custGeom>
              <a:avLst/>
              <a:gdLst>
                <a:gd name="T0" fmla="*/ 11 w 46"/>
                <a:gd name="T1" fmla="*/ 7 h 39"/>
                <a:gd name="T2" fmla="*/ 3 w 46"/>
                <a:gd name="T3" fmla="*/ 24 h 39"/>
                <a:gd name="T4" fmla="*/ 32 w 46"/>
                <a:gd name="T5" fmla="*/ 11 h 39"/>
                <a:gd name="T6" fmla="*/ 0 w 46"/>
                <a:gd name="T7" fmla="*/ 36 h 39"/>
                <a:gd name="T8" fmla="*/ 4 w 46"/>
                <a:gd name="T9" fmla="*/ 37 h 39"/>
                <a:gd name="T10" fmla="*/ 9 w 46"/>
                <a:gd name="T11" fmla="*/ 29 h 39"/>
                <a:gd name="T12" fmla="*/ 27 w 46"/>
                <a:gd name="T13" fmla="*/ 29 h 39"/>
                <a:gd name="T14" fmla="*/ 44 w 46"/>
                <a:gd name="T15" fmla="*/ 7 h 39"/>
                <a:gd name="T16" fmla="*/ 11 w 46"/>
                <a:gd name="T17"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9">
                  <a:moveTo>
                    <a:pt x="11" y="7"/>
                  </a:moveTo>
                  <a:cubicBezTo>
                    <a:pt x="2" y="12"/>
                    <a:pt x="3" y="21"/>
                    <a:pt x="3" y="24"/>
                  </a:cubicBezTo>
                  <a:cubicBezTo>
                    <a:pt x="15" y="10"/>
                    <a:pt x="32" y="11"/>
                    <a:pt x="32" y="11"/>
                  </a:cubicBezTo>
                  <a:cubicBezTo>
                    <a:pt x="32" y="11"/>
                    <a:pt x="7" y="19"/>
                    <a:pt x="0" y="36"/>
                  </a:cubicBezTo>
                  <a:cubicBezTo>
                    <a:pt x="0" y="37"/>
                    <a:pt x="3" y="39"/>
                    <a:pt x="4" y="37"/>
                  </a:cubicBezTo>
                  <a:cubicBezTo>
                    <a:pt x="6" y="33"/>
                    <a:pt x="9" y="29"/>
                    <a:pt x="9" y="29"/>
                  </a:cubicBezTo>
                  <a:cubicBezTo>
                    <a:pt x="13" y="31"/>
                    <a:pt x="21" y="33"/>
                    <a:pt x="27" y="29"/>
                  </a:cubicBezTo>
                  <a:cubicBezTo>
                    <a:pt x="34" y="24"/>
                    <a:pt x="33" y="12"/>
                    <a:pt x="44" y="7"/>
                  </a:cubicBezTo>
                  <a:cubicBezTo>
                    <a:pt x="46" y="5"/>
                    <a:pt x="23" y="0"/>
                    <a:pt x="11" y="7"/>
                  </a:cubicBezTo>
                  <a:close/>
                </a:path>
              </a:pathLst>
            </a:custGeom>
            <a:grp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557DF"/>
                </a:solidFill>
                <a:effectLst/>
                <a:uLnTx/>
                <a:uFillTx/>
                <a:latin typeface="Calibri" panose="020F0502020204030204"/>
              </a:endParaRPr>
            </a:p>
          </p:txBody>
        </p:sp>
        <p:sp>
          <p:nvSpPr>
            <p:cNvPr id="24" name="稻壳儿小白白(http://dwz.cn/Wu2UP)"/>
            <p:cNvSpPr/>
            <p:nvPr/>
          </p:nvSpPr>
          <p:spPr bwMode="auto">
            <a:xfrm rot="9152418">
              <a:off x="2418398" y="3785559"/>
              <a:ext cx="1755605" cy="1502679"/>
            </a:xfrm>
            <a:custGeom>
              <a:avLst/>
              <a:gdLst>
                <a:gd name="T0" fmla="*/ 11 w 46"/>
                <a:gd name="T1" fmla="*/ 7 h 39"/>
                <a:gd name="T2" fmla="*/ 3 w 46"/>
                <a:gd name="T3" fmla="*/ 24 h 39"/>
                <a:gd name="T4" fmla="*/ 32 w 46"/>
                <a:gd name="T5" fmla="*/ 11 h 39"/>
                <a:gd name="T6" fmla="*/ 0 w 46"/>
                <a:gd name="T7" fmla="*/ 36 h 39"/>
                <a:gd name="T8" fmla="*/ 4 w 46"/>
                <a:gd name="T9" fmla="*/ 37 h 39"/>
                <a:gd name="T10" fmla="*/ 9 w 46"/>
                <a:gd name="T11" fmla="*/ 29 h 39"/>
                <a:gd name="T12" fmla="*/ 27 w 46"/>
                <a:gd name="T13" fmla="*/ 29 h 39"/>
                <a:gd name="T14" fmla="*/ 44 w 46"/>
                <a:gd name="T15" fmla="*/ 7 h 39"/>
                <a:gd name="T16" fmla="*/ 11 w 46"/>
                <a:gd name="T17"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9">
                  <a:moveTo>
                    <a:pt x="11" y="7"/>
                  </a:moveTo>
                  <a:cubicBezTo>
                    <a:pt x="2" y="12"/>
                    <a:pt x="3" y="21"/>
                    <a:pt x="3" y="24"/>
                  </a:cubicBezTo>
                  <a:cubicBezTo>
                    <a:pt x="15" y="10"/>
                    <a:pt x="32" y="11"/>
                    <a:pt x="32" y="11"/>
                  </a:cubicBezTo>
                  <a:cubicBezTo>
                    <a:pt x="32" y="11"/>
                    <a:pt x="7" y="19"/>
                    <a:pt x="0" y="36"/>
                  </a:cubicBezTo>
                  <a:cubicBezTo>
                    <a:pt x="0" y="37"/>
                    <a:pt x="3" y="39"/>
                    <a:pt x="4" y="37"/>
                  </a:cubicBezTo>
                  <a:cubicBezTo>
                    <a:pt x="6" y="33"/>
                    <a:pt x="9" y="29"/>
                    <a:pt x="9" y="29"/>
                  </a:cubicBezTo>
                  <a:cubicBezTo>
                    <a:pt x="13" y="31"/>
                    <a:pt x="21" y="33"/>
                    <a:pt x="27" y="29"/>
                  </a:cubicBezTo>
                  <a:cubicBezTo>
                    <a:pt x="34" y="24"/>
                    <a:pt x="33" y="12"/>
                    <a:pt x="44" y="7"/>
                  </a:cubicBezTo>
                  <a:cubicBezTo>
                    <a:pt x="46" y="5"/>
                    <a:pt x="23" y="0"/>
                    <a:pt x="11" y="7"/>
                  </a:cubicBezTo>
                  <a:close/>
                </a:path>
              </a:pathLst>
            </a:custGeom>
            <a:grp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557DF"/>
                </a:solidFill>
                <a:effectLst/>
                <a:uLnTx/>
                <a:uFillTx/>
                <a:latin typeface="Calibri" panose="020F0502020204030204"/>
              </a:endParaRPr>
            </a:p>
          </p:txBody>
        </p:sp>
        <p:sp>
          <p:nvSpPr>
            <p:cNvPr id="25" name="稻壳儿小白白(http://dwz.cn/Wu2UP)"/>
            <p:cNvSpPr/>
            <p:nvPr/>
          </p:nvSpPr>
          <p:spPr bwMode="auto">
            <a:xfrm rot="18716556" flipH="1">
              <a:off x="1918526" y="2989106"/>
              <a:ext cx="1755604" cy="1501326"/>
            </a:xfrm>
            <a:custGeom>
              <a:avLst/>
              <a:gdLst>
                <a:gd name="T0" fmla="*/ 11 w 46"/>
                <a:gd name="T1" fmla="*/ 7 h 39"/>
                <a:gd name="T2" fmla="*/ 3 w 46"/>
                <a:gd name="T3" fmla="*/ 24 h 39"/>
                <a:gd name="T4" fmla="*/ 32 w 46"/>
                <a:gd name="T5" fmla="*/ 11 h 39"/>
                <a:gd name="T6" fmla="*/ 0 w 46"/>
                <a:gd name="T7" fmla="*/ 36 h 39"/>
                <a:gd name="T8" fmla="*/ 4 w 46"/>
                <a:gd name="T9" fmla="*/ 37 h 39"/>
                <a:gd name="T10" fmla="*/ 9 w 46"/>
                <a:gd name="T11" fmla="*/ 29 h 39"/>
                <a:gd name="T12" fmla="*/ 27 w 46"/>
                <a:gd name="T13" fmla="*/ 29 h 39"/>
                <a:gd name="T14" fmla="*/ 44 w 46"/>
                <a:gd name="T15" fmla="*/ 7 h 39"/>
                <a:gd name="T16" fmla="*/ 11 w 46"/>
                <a:gd name="T17"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9">
                  <a:moveTo>
                    <a:pt x="11" y="7"/>
                  </a:moveTo>
                  <a:cubicBezTo>
                    <a:pt x="2" y="12"/>
                    <a:pt x="3" y="21"/>
                    <a:pt x="3" y="24"/>
                  </a:cubicBezTo>
                  <a:cubicBezTo>
                    <a:pt x="15" y="10"/>
                    <a:pt x="32" y="11"/>
                    <a:pt x="32" y="11"/>
                  </a:cubicBezTo>
                  <a:cubicBezTo>
                    <a:pt x="32" y="11"/>
                    <a:pt x="7" y="19"/>
                    <a:pt x="0" y="36"/>
                  </a:cubicBezTo>
                  <a:cubicBezTo>
                    <a:pt x="0" y="37"/>
                    <a:pt x="3" y="39"/>
                    <a:pt x="4" y="37"/>
                  </a:cubicBezTo>
                  <a:cubicBezTo>
                    <a:pt x="6" y="33"/>
                    <a:pt x="9" y="29"/>
                    <a:pt x="9" y="29"/>
                  </a:cubicBezTo>
                  <a:cubicBezTo>
                    <a:pt x="13" y="31"/>
                    <a:pt x="21" y="33"/>
                    <a:pt x="27" y="29"/>
                  </a:cubicBezTo>
                  <a:cubicBezTo>
                    <a:pt x="34" y="24"/>
                    <a:pt x="33" y="12"/>
                    <a:pt x="44" y="7"/>
                  </a:cubicBezTo>
                  <a:cubicBezTo>
                    <a:pt x="46" y="5"/>
                    <a:pt x="23" y="0"/>
                    <a:pt x="11" y="7"/>
                  </a:cubicBezTo>
                  <a:close/>
                </a:path>
              </a:pathLst>
            </a:custGeom>
            <a:grp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557DF"/>
                </a:solidFill>
                <a:effectLst/>
                <a:uLnTx/>
                <a:uFillTx/>
                <a:latin typeface="Calibri" panose="020F0502020204030204"/>
              </a:endParaRPr>
            </a:p>
          </p:txBody>
        </p:sp>
      </p:grpSp>
      <p:sp>
        <p:nvSpPr>
          <p:cNvPr id="26" name="Oval 27"/>
          <p:cNvSpPr>
            <a:spLocks noChangeArrowheads="1"/>
          </p:cNvSpPr>
          <p:nvPr/>
        </p:nvSpPr>
        <p:spPr bwMode="auto">
          <a:xfrm>
            <a:off x="1486694" y="2228453"/>
            <a:ext cx="1145065" cy="57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r>
              <a:rPr lang="zh-CN" altLang="en-US" dirty="0">
                <a:solidFill>
                  <a:schemeClr val="tx1">
                    <a:lumMod val="65000"/>
                    <a:lumOff val="35000"/>
                  </a:schemeClr>
                </a:solidFill>
                <a:latin typeface="方正隶变_GBK" panose="03000509000000000000" pitchFamily="65" charset="-122"/>
                <a:ea typeface="方正隶变_GBK" panose="03000509000000000000" pitchFamily="65" charset="-122"/>
                <a:cs typeface="Arial" panose="020B0604020202020204" pitchFamily="34" charset="0"/>
              </a:rPr>
              <a:t>您的内容</a:t>
            </a:r>
            <a:endParaRPr lang="en-US" altLang="zh-CN" dirty="0">
              <a:solidFill>
                <a:schemeClr val="tx1">
                  <a:lumMod val="65000"/>
                  <a:lumOff val="35000"/>
                </a:schemeClr>
              </a:solidFill>
              <a:latin typeface="方正隶变_GBK" panose="03000509000000000000" pitchFamily="65" charset="-122"/>
              <a:ea typeface="方正隶变_GBK" panose="03000509000000000000" pitchFamily="65" charset="-122"/>
              <a:cs typeface="Arial" panose="020B0604020202020204" pitchFamily="34" charset="0"/>
            </a:endParaRPr>
          </a:p>
        </p:txBody>
      </p:sp>
      <p:sp>
        <p:nvSpPr>
          <p:cNvPr id="27" name="Oval 27"/>
          <p:cNvSpPr>
            <a:spLocks noChangeArrowheads="1"/>
          </p:cNvSpPr>
          <p:nvPr/>
        </p:nvSpPr>
        <p:spPr bwMode="auto">
          <a:xfrm>
            <a:off x="2486681" y="5375738"/>
            <a:ext cx="1145065" cy="57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r>
              <a:rPr lang="zh-CN" altLang="en-US" dirty="0">
                <a:solidFill>
                  <a:schemeClr val="tx1">
                    <a:lumMod val="65000"/>
                    <a:lumOff val="35000"/>
                  </a:schemeClr>
                </a:solidFill>
                <a:latin typeface="方正隶变_GBK" panose="03000509000000000000" pitchFamily="65" charset="-122"/>
                <a:ea typeface="方正隶变_GBK" panose="03000509000000000000" pitchFamily="65" charset="-122"/>
                <a:cs typeface="Arial" panose="020B0604020202020204" pitchFamily="34" charset="0"/>
              </a:rPr>
              <a:t>您的内容</a:t>
            </a:r>
            <a:endParaRPr lang="en-US" altLang="zh-CN" dirty="0">
              <a:solidFill>
                <a:schemeClr val="tx1">
                  <a:lumMod val="65000"/>
                  <a:lumOff val="35000"/>
                </a:schemeClr>
              </a:solidFill>
              <a:latin typeface="方正隶变_GBK" panose="03000509000000000000" pitchFamily="65" charset="-122"/>
              <a:ea typeface="方正隶变_GBK" panose="03000509000000000000" pitchFamily="65" charset="-122"/>
              <a:cs typeface="Arial" panose="020B0604020202020204" pitchFamily="34" charset="0"/>
            </a:endParaRPr>
          </a:p>
        </p:txBody>
      </p:sp>
      <p:sp>
        <p:nvSpPr>
          <p:cNvPr id="28" name="Oval 27"/>
          <p:cNvSpPr>
            <a:spLocks noChangeArrowheads="1"/>
          </p:cNvSpPr>
          <p:nvPr/>
        </p:nvSpPr>
        <p:spPr bwMode="auto">
          <a:xfrm>
            <a:off x="4658104" y="5121055"/>
            <a:ext cx="1145065" cy="57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r>
              <a:rPr lang="zh-CN" altLang="en-US" dirty="0">
                <a:solidFill>
                  <a:schemeClr val="tx1">
                    <a:lumMod val="65000"/>
                    <a:lumOff val="35000"/>
                  </a:schemeClr>
                </a:solidFill>
                <a:latin typeface="方正隶变_GBK" panose="03000509000000000000" pitchFamily="65" charset="-122"/>
                <a:ea typeface="方正隶变_GBK" panose="03000509000000000000" pitchFamily="65" charset="-122"/>
                <a:cs typeface="Arial" panose="020B0604020202020204" pitchFamily="34" charset="0"/>
              </a:rPr>
              <a:t>您的内容</a:t>
            </a:r>
            <a:endParaRPr lang="en-US" altLang="zh-CN" dirty="0">
              <a:solidFill>
                <a:schemeClr val="tx1">
                  <a:lumMod val="65000"/>
                  <a:lumOff val="35000"/>
                </a:schemeClr>
              </a:solidFill>
              <a:latin typeface="方正隶变_GBK" panose="03000509000000000000" pitchFamily="65" charset="-122"/>
              <a:ea typeface="方正隶变_GBK" panose="03000509000000000000" pitchFamily="65" charset="-122"/>
              <a:cs typeface="Arial" panose="020B0604020202020204" pitchFamily="34" charset="0"/>
            </a:endParaRPr>
          </a:p>
        </p:txBody>
      </p:sp>
      <p:sp>
        <p:nvSpPr>
          <p:cNvPr id="29" name="Oval 27"/>
          <p:cNvSpPr>
            <a:spLocks noChangeArrowheads="1"/>
          </p:cNvSpPr>
          <p:nvPr/>
        </p:nvSpPr>
        <p:spPr bwMode="auto">
          <a:xfrm>
            <a:off x="5367001" y="2881877"/>
            <a:ext cx="1145065" cy="57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r>
              <a:rPr lang="zh-CN" altLang="en-US" dirty="0">
                <a:solidFill>
                  <a:schemeClr val="tx1">
                    <a:lumMod val="65000"/>
                    <a:lumOff val="35000"/>
                  </a:schemeClr>
                </a:solidFill>
                <a:latin typeface="方正隶变_GBK" panose="03000509000000000000" pitchFamily="65" charset="-122"/>
                <a:ea typeface="方正隶变_GBK" panose="03000509000000000000" pitchFamily="65" charset="-122"/>
                <a:cs typeface="Arial" panose="020B0604020202020204" pitchFamily="34" charset="0"/>
              </a:rPr>
              <a:t>您的内容</a:t>
            </a:r>
            <a:endParaRPr lang="en-US" altLang="zh-CN" dirty="0">
              <a:solidFill>
                <a:schemeClr val="tx1">
                  <a:lumMod val="65000"/>
                  <a:lumOff val="35000"/>
                </a:schemeClr>
              </a:solidFill>
              <a:latin typeface="方正隶变_GBK" panose="03000509000000000000" pitchFamily="65" charset="-122"/>
              <a:ea typeface="方正隶变_GBK" panose="03000509000000000000" pitchFamily="65" charset="-122"/>
              <a:cs typeface="Arial" panose="020B0604020202020204" pitchFamily="34" charset="0"/>
            </a:endParaRPr>
          </a:p>
        </p:txBody>
      </p:sp>
      <p:sp>
        <p:nvSpPr>
          <p:cNvPr id="30" name="Oval 27"/>
          <p:cNvSpPr>
            <a:spLocks noChangeArrowheads="1"/>
          </p:cNvSpPr>
          <p:nvPr/>
        </p:nvSpPr>
        <p:spPr bwMode="auto">
          <a:xfrm>
            <a:off x="1270670" y="4251487"/>
            <a:ext cx="1145065" cy="57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r>
              <a:rPr lang="zh-CN" altLang="en-US" dirty="0">
                <a:solidFill>
                  <a:schemeClr val="tx1">
                    <a:lumMod val="65000"/>
                    <a:lumOff val="35000"/>
                  </a:schemeClr>
                </a:solidFill>
                <a:latin typeface="方正隶变_GBK" panose="03000509000000000000" pitchFamily="65" charset="-122"/>
                <a:ea typeface="方正隶变_GBK" panose="03000509000000000000" pitchFamily="65" charset="-122"/>
                <a:cs typeface="Arial" panose="020B0604020202020204" pitchFamily="34" charset="0"/>
              </a:rPr>
              <a:t>您的内容</a:t>
            </a:r>
            <a:endParaRPr lang="en-US" altLang="zh-CN" dirty="0">
              <a:solidFill>
                <a:schemeClr val="tx1">
                  <a:lumMod val="65000"/>
                  <a:lumOff val="35000"/>
                </a:schemeClr>
              </a:solidFill>
              <a:latin typeface="方正隶变_GBK" panose="03000509000000000000" pitchFamily="65" charset="-122"/>
              <a:ea typeface="方正隶变_GBK" panose="03000509000000000000" pitchFamily="65" charset="-122"/>
              <a:cs typeface="Arial" panose="020B0604020202020204" pitchFamily="34" charset="0"/>
            </a:endParaRPr>
          </a:p>
        </p:txBody>
      </p:sp>
      <p:grpSp>
        <p:nvGrpSpPr>
          <p:cNvPr id="31" name="组合 30"/>
          <p:cNvGrpSpPr/>
          <p:nvPr/>
        </p:nvGrpSpPr>
        <p:grpSpPr>
          <a:xfrm>
            <a:off x="6811543" y="1983189"/>
            <a:ext cx="3289070" cy="1365679"/>
            <a:chOff x="2062758" y="5019483"/>
            <a:chExt cx="3289070" cy="1365679"/>
          </a:xfrm>
        </p:grpSpPr>
        <p:sp>
          <p:nvSpPr>
            <p:cNvPr id="32" name="TextBox 15"/>
            <p:cNvSpPr txBox="1"/>
            <p:nvPr/>
          </p:nvSpPr>
          <p:spPr>
            <a:xfrm>
              <a:off x="2062758" y="5517232"/>
              <a:ext cx="3289070" cy="867930"/>
            </a:xfrm>
            <a:prstGeom prst="rect">
              <a:avLst/>
            </a:prstGeom>
            <a:noFill/>
          </p:spPr>
          <p:txBody>
            <a:bodyPr wrap="square" rtlCol="0">
              <a:spAutoFit/>
            </a:bodyPr>
            <a:lstStyle/>
            <a:p>
              <a:pPr>
                <a:lnSpc>
                  <a:spcPct val="120000"/>
                </a:lnSpc>
              </a:pPr>
              <a:r>
                <a:rPr lang="zh-CN" altLang="en-US" sz="1400" dirty="0">
                  <a:solidFill>
                    <a:prstClr val="black">
                      <a:lumMod val="65000"/>
                      <a:lumOff val="35000"/>
                    </a:prstClr>
                  </a:solidFill>
                  <a:latin typeface="方正隶变_GBK" panose="03000509000000000000" pitchFamily="65" charset="-122"/>
                  <a:ea typeface="方正隶变_GBK" panose="03000509000000000000" pitchFamily="65" charset="-122"/>
                </a:rPr>
                <a:t>输入内容，或复制内容后右键选择只保留文本粘贴内容。输入内容，或复制内容后右键选择只保留文本粘贴内容。</a:t>
              </a:r>
              <a:endParaRPr lang="zh-CN" altLang="en-US" sz="14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33" name="MH_Text_1"/>
            <p:cNvSpPr txBox="1"/>
            <p:nvPr>
              <p:custDataLst>
                <p:tags r:id="rId2"/>
              </p:custDataLst>
            </p:nvPr>
          </p:nvSpPr>
          <p:spPr>
            <a:xfrm>
              <a:off x="2064247" y="5019483"/>
              <a:ext cx="1833436" cy="584507"/>
            </a:xfrm>
            <a:prstGeom prst="rect">
              <a:avLst/>
            </a:prstGeom>
            <a:noFill/>
          </p:spPr>
          <p:txBody>
            <a:bodyPr anchor="ctr"/>
            <a:lstStyle/>
            <a:p>
              <a:pPr algn="ctr">
                <a:defRPr/>
              </a:pPr>
              <a:r>
                <a:rPr lang="zh-CN" altLang="en-US" sz="1600" b="1" dirty="0">
                  <a:solidFill>
                    <a:srgbClr val="60745A"/>
                  </a:solidFill>
                  <a:latin typeface="南宋书局体" panose="02000000000000000000" pitchFamily="2" charset="-122"/>
                  <a:ea typeface="南宋书局体" panose="02000000000000000000" pitchFamily="2" charset="-122"/>
                </a:rPr>
                <a:t>添加你的段落标题</a:t>
              </a:r>
              <a:endParaRPr lang="zh-CN" altLang="en-US" sz="1600" b="1" dirty="0">
                <a:solidFill>
                  <a:srgbClr val="60745A"/>
                </a:solidFill>
                <a:latin typeface="南宋书局体" panose="02000000000000000000" pitchFamily="2" charset="-122"/>
                <a:ea typeface="南宋书局体" panose="02000000000000000000" pitchFamily="2" charset="-122"/>
              </a:endParaRPr>
            </a:p>
          </p:txBody>
        </p:sp>
      </p:grpSp>
      <p:sp>
        <p:nvSpPr>
          <p:cNvPr id="34" name="TextBox 17"/>
          <p:cNvSpPr txBox="1"/>
          <p:nvPr/>
        </p:nvSpPr>
        <p:spPr>
          <a:xfrm>
            <a:off x="7685299" y="3617237"/>
            <a:ext cx="2415314" cy="535531"/>
          </a:xfrm>
          <a:prstGeom prst="rect">
            <a:avLst/>
          </a:prstGeom>
          <a:noFill/>
        </p:spPr>
        <p:txBody>
          <a:bodyPr wrap="square" rtlCol="0">
            <a:spAutoFit/>
          </a:bodyPr>
          <a:lstStyle/>
          <a:p>
            <a:pPr>
              <a:lnSpc>
                <a:spcPct val="120000"/>
              </a:lnSpc>
            </a:pP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输入内容，或复制内容后右键选择只保留文本粘贴内容。</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35" name="TextBox 18"/>
          <p:cNvSpPr txBox="1"/>
          <p:nvPr/>
        </p:nvSpPr>
        <p:spPr>
          <a:xfrm>
            <a:off x="7685299" y="4263612"/>
            <a:ext cx="2415314" cy="535531"/>
          </a:xfrm>
          <a:prstGeom prst="rect">
            <a:avLst/>
          </a:prstGeom>
          <a:noFill/>
        </p:spPr>
        <p:txBody>
          <a:bodyPr wrap="square" rtlCol="0">
            <a:spAutoFit/>
          </a:bodyPr>
          <a:lstStyle/>
          <a:p>
            <a:pPr>
              <a:lnSpc>
                <a:spcPct val="120000"/>
              </a:lnSpc>
            </a:pP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输入内容，或复制内容后右键选择只保留文本粘贴内容。</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36" name="TextBox 19"/>
          <p:cNvSpPr txBox="1"/>
          <p:nvPr/>
        </p:nvSpPr>
        <p:spPr>
          <a:xfrm>
            <a:off x="7685299" y="4987867"/>
            <a:ext cx="2415314" cy="535531"/>
          </a:xfrm>
          <a:prstGeom prst="rect">
            <a:avLst/>
          </a:prstGeom>
          <a:noFill/>
        </p:spPr>
        <p:txBody>
          <a:bodyPr wrap="square" rtlCol="0">
            <a:spAutoFit/>
          </a:bodyPr>
          <a:lstStyle/>
          <a:p>
            <a:pPr>
              <a:lnSpc>
                <a:spcPct val="120000"/>
              </a:lnSpc>
            </a:pP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输入内容，或复制内容后右键选择只保留文本粘贴内容。</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37" name="KSO_Shape"/>
          <p:cNvSpPr/>
          <p:nvPr/>
        </p:nvSpPr>
        <p:spPr bwMode="auto">
          <a:xfrm>
            <a:off x="7031310" y="3610480"/>
            <a:ext cx="400645" cy="472273"/>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rgbClr val="60745A"/>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gradFill>
                <a:gsLst>
                  <a:gs pos="0">
                    <a:srgbClr val="72B19B"/>
                  </a:gs>
                  <a:gs pos="100000">
                    <a:srgbClr val="72A65F"/>
                  </a:gs>
                </a:gsLst>
                <a:lin ang="5400000" scaled="1"/>
              </a:gradFill>
              <a:effectLst/>
              <a:uLnTx/>
              <a:uFillTx/>
              <a:latin typeface="Calibri" panose="020F0502020204030204"/>
              <a:ea typeface="宋体" panose="02010600030101010101" pitchFamily="2" charset="-122"/>
            </a:endParaRPr>
          </a:p>
        </p:txBody>
      </p:sp>
      <p:sp>
        <p:nvSpPr>
          <p:cNvPr id="38" name="KSO_Shape"/>
          <p:cNvSpPr/>
          <p:nvPr/>
        </p:nvSpPr>
        <p:spPr bwMode="auto">
          <a:xfrm>
            <a:off x="7061076" y="4258349"/>
            <a:ext cx="400645" cy="472273"/>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rgbClr val="60745A"/>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gradFill>
                <a:gsLst>
                  <a:gs pos="0">
                    <a:srgbClr val="72B19B"/>
                  </a:gs>
                  <a:gs pos="100000">
                    <a:srgbClr val="72A65F"/>
                  </a:gs>
                </a:gsLst>
                <a:lin ang="5400000" scaled="1"/>
              </a:gradFill>
              <a:effectLst/>
              <a:uLnTx/>
              <a:uFillTx/>
              <a:latin typeface="Calibri" panose="020F0502020204030204"/>
              <a:ea typeface="宋体" panose="02010600030101010101" pitchFamily="2" charset="-122"/>
            </a:endParaRPr>
          </a:p>
        </p:txBody>
      </p:sp>
      <p:sp>
        <p:nvSpPr>
          <p:cNvPr id="39" name="KSO_Shape"/>
          <p:cNvSpPr/>
          <p:nvPr/>
        </p:nvSpPr>
        <p:spPr bwMode="auto">
          <a:xfrm>
            <a:off x="7061076" y="4987867"/>
            <a:ext cx="400645" cy="472273"/>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rgbClr val="60745A"/>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gradFill>
                <a:gsLst>
                  <a:gs pos="0">
                    <a:srgbClr val="72B19B"/>
                  </a:gs>
                  <a:gs pos="100000">
                    <a:srgbClr val="72A65F"/>
                  </a:gs>
                </a:gsLst>
                <a:lin ang="5400000" scaled="1"/>
              </a:gradFill>
              <a:effectLst/>
              <a:uLnTx/>
              <a:uFillTx/>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1250" fill="hold"/>
                                        <p:tgtEl>
                                          <p:spTgt spid="20"/>
                                        </p:tgtEl>
                                        <p:attrNameLst>
                                          <p:attrName>ppt_w</p:attrName>
                                        </p:attrNameLst>
                                      </p:cBhvr>
                                      <p:tavLst>
                                        <p:tav tm="0">
                                          <p:val>
                                            <p:fltVal val="0"/>
                                          </p:val>
                                        </p:tav>
                                        <p:tav tm="100000">
                                          <p:val>
                                            <p:strVal val="#ppt_w"/>
                                          </p:val>
                                        </p:tav>
                                      </p:tavLst>
                                    </p:anim>
                                    <p:anim calcmode="lin" valueType="num">
                                      <p:cBhvr>
                                        <p:cTn id="12" dur="1250" fill="hold"/>
                                        <p:tgtEl>
                                          <p:spTgt spid="20"/>
                                        </p:tgtEl>
                                        <p:attrNameLst>
                                          <p:attrName>ppt_h</p:attrName>
                                        </p:attrNameLst>
                                      </p:cBhvr>
                                      <p:tavLst>
                                        <p:tav tm="0">
                                          <p:val>
                                            <p:fltVal val="0"/>
                                          </p:val>
                                        </p:tav>
                                        <p:tav tm="100000">
                                          <p:val>
                                            <p:strVal val="#ppt_h"/>
                                          </p:val>
                                        </p:tav>
                                      </p:tavLst>
                                    </p:anim>
                                    <p:anim calcmode="lin" valueType="num">
                                      <p:cBhvr>
                                        <p:cTn id="13" dur="1250" fill="hold"/>
                                        <p:tgtEl>
                                          <p:spTgt spid="20"/>
                                        </p:tgtEl>
                                        <p:attrNameLst>
                                          <p:attrName>style.rotation</p:attrName>
                                        </p:attrNameLst>
                                      </p:cBhvr>
                                      <p:tavLst>
                                        <p:tav tm="0">
                                          <p:val>
                                            <p:fltVal val="90"/>
                                          </p:val>
                                        </p:tav>
                                        <p:tav tm="100000">
                                          <p:val>
                                            <p:fltVal val="0"/>
                                          </p:val>
                                        </p:tav>
                                      </p:tavLst>
                                    </p:anim>
                                    <p:animEffect transition="in" filter="fade">
                                      <p:cBhvr>
                                        <p:cTn id="14" dur="1250"/>
                                        <p:tgtEl>
                                          <p:spTgt spid="20"/>
                                        </p:tgtEl>
                                      </p:cBhvr>
                                    </p:animEffect>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6"/>
                                        </p:tgtEl>
                                        <p:attrNameLst>
                                          <p:attrName>style.visibility</p:attrName>
                                        </p:attrNameLst>
                                      </p:cBhvr>
                                      <p:to>
                                        <p:strVal val="visible"/>
                                      </p:to>
                                    </p:set>
                                    <p:anim calcmode="lin" valueType="num">
                                      <p:cBhvr>
                                        <p:cTn id="18" dur="10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26"/>
                                        </p:tgtEl>
                                        <p:attrNameLst>
                                          <p:attrName>ppt_y</p:attrName>
                                        </p:attrNameLst>
                                      </p:cBhvr>
                                      <p:tavLst>
                                        <p:tav tm="0">
                                          <p:val>
                                            <p:strVal val="#ppt_y"/>
                                          </p:val>
                                        </p:tav>
                                        <p:tav tm="100000">
                                          <p:val>
                                            <p:strVal val="#ppt_y"/>
                                          </p:val>
                                        </p:tav>
                                      </p:tavLst>
                                    </p:anim>
                                    <p:anim calcmode="lin" valueType="num">
                                      <p:cBhvr>
                                        <p:cTn id="20" dur="10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26"/>
                                        </p:tgtEl>
                                      </p:cBhvr>
                                    </p:animEffect>
                                  </p:childTnLst>
                                </p:cTn>
                              </p:par>
                              <p:par>
                                <p:cTn id="23" presetID="41" presetClass="entr" presetSubtype="0" fill="hold" grpId="0" nodeType="withEffect">
                                  <p:stCondLst>
                                    <p:cond delay="0"/>
                                  </p:stCondLst>
                                  <p:iterate type="lt">
                                    <p:tmPct val="10000"/>
                                  </p:iterate>
                                  <p:childTnLst>
                                    <p:set>
                                      <p:cBhvr>
                                        <p:cTn id="24" dur="1" fill="hold">
                                          <p:stCondLst>
                                            <p:cond delay="0"/>
                                          </p:stCondLst>
                                        </p:cTn>
                                        <p:tgtEl>
                                          <p:spTgt spid="30"/>
                                        </p:tgtEl>
                                        <p:attrNameLst>
                                          <p:attrName>style.visibility</p:attrName>
                                        </p:attrNameLst>
                                      </p:cBhvr>
                                      <p:to>
                                        <p:strVal val="visible"/>
                                      </p:to>
                                    </p:set>
                                    <p:anim calcmode="lin" valueType="num">
                                      <p:cBhvr>
                                        <p:cTn id="25"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6" dur="1000" fill="hold"/>
                                        <p:tgtEl>
                                          <p:spTgt spid="30"/>
                                        </p:tgtEl>
                                        <p:attrNameLst>
                                          <p:attrName>ppt_y</p:attrName>
                                        </p:attrNameLst>
                                      </p:cBhvr>
                                      <p:tavLst>
                                        <p:tav tm="0">
                                          <p:val>
                                            <p:strVal val="#ppt_y"/>
                                          </p:val>
                                        </p:tav>
                                        <p:tav tm="100000">
                                          <p:val>
                                            <p:strVal val="#ppt_y"/>
                                          </p:val>
                                        </p:tav>
                                      </p:tavLst>
                                    </p:anim>
                                    <p:anim calcmode="lin" valueType="num">
                                      <p:cBhvr>
                                        <p:cTn id="27"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8"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9" dur="1000" tmFilter="0,0; .5, 1; 1, 1"/>
                                        <p:tgtEl>
                                          <p:spTgt spid="30"/>
                                        </p:tgtEl>
                                      </p:cBhvr>
                                    </p:animEffect>
                                  </p:childTnLst>
                                </p:cTn>
                              </p:par>
                              <p:par>
                                <p:cTn id="30" presetID="41" presetClass="entr" presetSubtype="0" fill="hold" grpId="0" nodeType="withEffect">
                                  <p:stCondLst>
                                    <p:cond delay="0"/>
                                  </p:stCondLst>
                                  <p:iterate type="lt">
                                    <p:tmPct val="10000"/>
                                  </p:iterate>
                                  <p:childTnLst>
                                    <p:set>
                                      <p:cBhvr>
                                        <p:cTn id="31" dur="1" fill="hold">
                                          <p:stCondLst>
                                            <p:cond delay="0"/>
                                          </p:stCondLst>
                                        </p:cTn>
                                        <p:tgtEl>
                                          <p:spTgt spid="27"/>
                                        </p:tgtEl>
                                        <p:attrNameLst>
                                          <p:attrName>style.visibility</p:attrName>
                                        </p:attrNameLst>
                                      </p:cBhvr>
                                      <p:to>
                                        <p:strVal val="visible"/>
                                      </p:to>
                                    </p:set>
                                    <p:anim calcmode="lin" valueType="num">
                                      <p:cBhvr>
                                        <p:cTn id="32" dur="10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33" dur="1000" fill="hold"/>
                                        <p:tgtEl>
                                          <p:spTgt spid="27"/>
                                        </p:tgtEl>
                                        <p:attrNameLst>
                                          <p:attrName>ppt_y</p:attrName>
                                        </p:attrNameLst>
                                      </p:cBhvr>
                                      <p:tavLst>
                                        <p:tav tm="0">
                                          <p:val>
                                            <p:strVal val="#ppt_y"/>
                                          </p:val>
                                        </p:tav>
                                        <p:tav tm="100000">
                                          <p:val>
                                            <p:strVal val="#ppt_y"/>
                                          </p:val>
                                        </p:tav>
                                      </p:tavLst>
                                    </p:anim>
                                    <p:anim calcmode="lin" valueType="num">
                                      <p:cBhvr>
                                        <p:cTn id="34" dur="10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35" dur="10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6" dur="1000" tmFilter="0,0; .5, 1; 1, 1"/>
                                        <p:tgtEl>
                                          <p:spTgt spid="27"/>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28"/>
                                        </p:tgtEl>
                                        <p:attrNameLst>
                                          <p:attrName>style.visibility</p:attrName>
                                        </p:attrNameLst>
                                      </p:cBhvr>
                                      <p:to>
                                        <p:strVal val="visible"/>
                                      </p:to>
                                    </p:set>
                                    <p:anim calcmode="lin" valueType="num">
                                      <p:cBhvr>
                                        <p:cTn id="39" dur="1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40" dur="1000" fill="hold"/>
                                        <p:tgtEl>
                                          <p:spTgt spid="28"/>
                                        </p:tgtEl>
                                        <p:attrNameLst>
                                          <p:attrName>ppt_y</p:attrName>
                                        </p:attrNameLst>
                                      </p:cBhvr>
                                      <p:tavLst>
                                        <p:tav tm="0">
                                          <p:val>
                                            <p:strVal val="#ppt_y"/>
                                          </p:val>
                                        </p:tav>
                                        <p:tav tm="100000">
                                          <p:val>
                                            <p:strVal val="#ppt_y"/>
                                          </p:val>
                                        </p:tav>
                                      </p:tavLst>
                                    </p:anim>
                                    <p:anim calcmode="lin" valueType="num">
                                      <p:cBhvr>
                                        <p:cTn id="41" dur="1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42" dur="1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1000" tmFilter="0,0; .5, 1; 1, 1"/>
                                        <p:tgtEl>
                                          <p:spTgt spid="28"/>
                                        </p:tgtEl>
                                      </p:cBhvr>
                                    </p:animEffect>
                                  </p:childTnLst>
                                </p:cTn>
                              </p:par>
                              <p:par>
                                <p:cTn id="44" presetID="41" presetClass="entr" presetSubtype="0" fill="hold" grpId="0" nodeType="withEffect">
                                  <p:stCondLst>
                                    <p:cond delay="0"/>
                                  </p:stCondLst>
                                  <p:iterate type="lt">
                                    <p:tmPct val="10000"/>
                                  </p:iterate>
                                  <p:childTnLst>
                                    <p:set>
                                      <p:cBhvr>
                                        <p:cTn id="45" dur="1" fill="hold">
                                          <p:stCondLst>
                                            <p:cond delay="0"/>
                                          </p:stCondLst>
                                        </p:cTn>
                                        <p:tgtEl>
                                          <p:spTgt spid="29"/>
                                        </p:tgtEl>
                                        <p:attrNameLst>
                                          <p:attrName>style.visibility</p:attrName>
                                        </p:attrNameLst>
                                      </p:cBhvr>
                                      <p:to>
                                        <p:strVal val="visible"/>
                                      </p:to>
                                    </p:set>
                                    <p:anim calcmode="lin" valueType="num">
                                      <p:cBhvr>
                                        <p:cTn id="46" dur="10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7" dur="1000" fill="hold"/>
                                        <p:tgtEl>
                                          <p:spTgt spid="29"/>
                                        </p:tgtEl>
                                        <p:attrNameLst>
                                          <p:attrName>ppt_y</p:attrName>
                                        </p:attrNameLst>
                                      </p:cBhvr>
                                      <p:tavLst>
                                        <p:tav tm="0">
                                          <p:val>
                                            <p:strVal val="#ppt_y"/>
                                          </p:val>
                                        </p:tav>
                                        <p:tav tm="100000">
                                          <p:val>
                                            <p:strVal val="#ppt_y"/>
                                          </p:val>
                                        </p:tav>
                                      </p:tavLst>
                                    </p:anim>
                                    <p:anim calcmode="lin" valueType="num">
                                      <p:cBhvr>
                                        <p:cTn id="48" dur="10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9" dur="10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50" dur="1000" tmFilter="0,0; .5, 1; 1, 1"/>
                                        <p:tgtEl>
                                          <p:spTgt spid="29"/>
                                        </p:tgtEl>
                                      </p:cBhvr>
                                    </p:animEffect>
                                  </p:childTnLst>
                                </p:cTn>
                              </p:par>
                            </p:childTnLst>
                          </p:cTn>
                        </p:par>
                        <p:par>
                          <p:cTn id="51" fill="hold">
                            <p:stCondLst>
                              <p:cond delay="3049"/>
                            </p:stCondLst>
                            <p:childTnLst>
                              <p:par>
                                <p:cTn id="52" presetID="42" presetClass="entr" presetSubtype="0"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750"/>
                                        <p:tgtEl>
                                          <p:spTgt spid="31"/>
                                        </p:tgtEl>
                                      </p:cBhvr>
                                    </p:animEffect>
                                    <p:anim calcmode="lin" valueType="num">
                                      <p:cBhvr>
                                        <p:cTn id="55" dur="750" fill="hold"/>
                                        <p:tgtEl>
                                          <p:spTgt spid="31"/>
                                        </p:tgtEl>
                                        <p:attrNameLst>
                                          <p:attrName>ppt_x</p:attrName>
                                        </p:attrNameLst>
                                      </p:cBhvr>
                                      <p:tavLst>
                                        <p:tav tm="0">
                                          <p:val>
                                            <p:strVal val="#ppt_x"/>
                                          </p:val>
                                        </p:tav>
                                        <p:tav tm="100000">
                                          <p:val>
                                            <p:strVal val="#ppt_x"/>
                                          </p:val>
                                        </p:tav>
                                      </p:tavLst>
                                    </p:anim>
                                    <p:anim calcmode="lin" valueType="num">
                                      <p:cBhvr>
                                        <p:cTn id="56" dur="750" fill="hold"/>
                                        <p:tgtEl>
                                          <p:spTgt spid="31"/>
                                        </p:tgtEl>
                                        <p:attrNameLst>
                                          <p:attrName>ppt_y</p:attrName>
                                        </p:attrNameLst>
                                      </p:cBhvr>
                                      <p:tavLst>
                                        <p:tav tm="0">
                                          <p:val>
                                            <p:strVal val="#ppt_y+.1"/>
                                          </p:val>
                                        </p:tav>
                                        <p:tav tm="100000">
                                          <p:val>
                                            <p:strVal val="#ppt_y"/>
                                          </p:val>
                                        </p:tav>
                                      </p:tavLst>
                                    </p:anim>
                                  </p:childTnLst>
                                </p:cTn>
                              </p:par>
                            </p:childTnLst>
                          </p:cTn>
                        </p:par>
                        <p:par>
                          <p:cTn id="57" fill="hold">
                            <p:stCondLst>
                              <p:cond delay="4049"/>
                            </p:stCondLst>
                            <p:childTnLst>
                              <p:par>
                                <p:cTn id="58" presetID="49" presetClass="entr" presetSubtype="0" decel="100000"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cBhvr>
                                        <p:cTn id="60" dur="500" fill="hold"/>
                                        <p:tgtEl>
                                          <p:spTgt spid="37"/>
                                        </p:tgtEl>
                                        <p:attrNameLst>
                                          <p:attrName>ppt_w</p:attrName>
                                        </p:attrNameLst>
                                      </p:cBhvr>
                                      <p:tavLst>
                                        <p:tav tm="0">
                                          <p:val>
                                            <p:fltVal val="0"/>
                                          </p:val>
                                        </p:tav>
                                        <p:tav tm="100000">
                                          <p:val>
                                            <p:strVal val="#ppt_w"/>
                                          </p:val>
                                        </p:tav>
                                      </p:tavLst>
                                    </p:anim>
                                    <p:anim calcmode="lin" valueType="num">
                                      <p:cBhvr>
                                        <p:cTn id="61" dur="500" fill="hold"/>
                                        <p:tgtEl>
                                          <p:spTgt spid="37"/>
                                        </p:tgtEl>
                                        <p:attrNameLst>
                                          <p:attrName>ppt_h</p:attrName>
                                        </p:attrNameLst>
                                      </p:cBhvr>
                                      <p:tavLst>
                                        <p:tav tm="0">
                                          <p:val>
                                            <p:fltVal val="0"/>
                                          </p:val>
                                        </p:tav>
                                        <p:tav tm="100000">
                                          <p:val>
                                            <p:strVal val="#ppt_h"/>
                                          </p:val>
                                        </p:tav>
                                      </p:tavLst>
                                    </p:anim>
                                    <p:anim calcmode="lin" valueType="num">
                                      <p:cBhvr>
                                        <p:cTn id="62" dur="500" fill="hold"/>
                                        <p:tgtEl>
                                          <p:spTgt spid="37"/>
                                        </p:tgtEl>
                                        <p:attrNameLst>
                                          <p:attrName>style.rotation</p:attrName>
                                        </p:attrNameLst>
                                      </p:cBhvr>
                                      <p:tavLst>
                                        <p:tav tm="0">
                                          <p:val>
                                            <p:fltVal val="360"/>
                                          </p:val>
                                        </p:tav>
                                        <p:tav tm="100000">
                                          <p:val>
                                            <p:fltVal val="0"/>
                                          </p:val>
                                        </p:tav>
                                      </p:tavLst>
                                    </p:anim>
                                    <p:animEffect transition="in" filter="fade">
                                      <p:cBhvr>
                                        <p:cTn id="63" dur="500"/>
                                        <p:tgtEl>
                                          <p:spTgt spid="37"/>
                                        </p:tgtEl>
                                      </p:cBhvr>
                                    </p:animEffect>
                                  </p:childTnLst>
                                </p:cTn>
                              </p:par>
                            </p:childTnLst>
                          </p:cTn>
                        </p:par>
                        <p:par>
                          <p:cTn id="64" fill="hold">
                            <p:stCondLst>
                              <p:cond delay="4549"/>
                            </p:stCondLst>
                            <p:childTnLst>
                              <p:par>
                                <p:cTn id="65" presetID="22" presetClass="entr" presetSubtype="8"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left)">
                                      <p:cBhvr>
                                        <p:cTn id="67" dur="500"/>
                                        <p:tgtEl>
                                          <p:spTgt spid="34"/>
                                        </p:tgtEl>
                                      </p:cBhvr>
                                    </p:animEffect>
                                  </p:childTnLst>
                                </p:cTn>
                              </p:par>
                            </p:childTnLst>
                          </p:cTn>
                        </p:par>
                        <p:par>
                          <p:cTn id="68" fill="hold">
                            <p:stCondLst>
                              <p:cond delay="5049"/>
                            </p:stCondLst>
                            <p:childTnLst>
                              <p:par>
                                <p:cTn id="69" presetID="49" presetClass="entr" presetSubtype="0" decel="100000"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500" fill="hold"/>
                                        <p:tgtEl>
                                          <p:spTgt spid="38"/>
                                        </p:tgtEl>
                                        <p:attrNameLst>
                                          <p:attrName>ppt_w</p:attrName>
                                        </p:attrNameLst>
                                      </p:cBhvr>
                                      <p:tavLst>
                                        <p:tav tm="0">
                                          <p:val>
                                            <p:fltVal val="0"/>
                                          </p:val>
                                        </p:tav>
                                        <p:tav tm="100000">
                                          <p:val>
                                            <p:strVal val="#ppt_w"/>
                                          </p:val>
                                        </p:tav>
                                      </p:tavLst>
                                    </p:anim>
                                    <p:anim calcmode="lin" valueType="num">
                                      <p:cBhvr>
                                        <p:cTn id="72" dur="500" fill="hold"/>
                                        <p:tgtEl>
                                          <p:spTgt spid="38"/>
                                        </p:tgtEl>
                                        <p:attrNameLst>
                                          <p:attrName>ppt_h</p:attrName>
                                        </p:attrNameLst>
                                      </p:cBhvr>
                                      <p:tavLst>
                                        <p:tav tm="0">
                                          <p:val>
                                            <p:fltVal val="0"/>
                                          </p:val>
                                        </p:tav>
                                        <p:tav tm="100000">
                                          <p:val>
                                            <p:strVal val="#ppt_h"/>
                                          </p:val>
                                        </p:tav>
                                      </p:tavLst>
                                    </p:anim>
                                    <p:anim calcmode="lin" valueType="num">
                                      <p:cBhvr>
                                        <p:cTn id="73" dur="500" fill="hold"/>
                                        <p:tgtEl>
                                          <p:spTgt spid="38"/>
                                        </p:tgtEl>
                                        <p:attrNameLst>
                                          <p:attrName>style.rotation</p:attrName>
                                        </p:attrNameLst>
                                      </p:cBhvr>
                                      <p:tavLst>
                                        <p:tav tm="0">
                                          <p:val>
                                            <p:fltVal val="360"/>
                                          </p:val>
                                        </p:tav>
                                        <p:tav tm="100000">
                                          <p:val>
                                            <p:fltVal val="0"/>
                                          </p:val>
                                        </p:tav>
                                      </p:tavLst>
                                    </p:anim>
                                    <p:animEffect transition="in" filter="fade">
                                      <p:cBhvr>
                                        <p:cTn id="74" dur="500"/>
                                        <p:tgtEl>
                                          <p:spTgt spid="38"/>
                                        </p:tgtEl>
                                      </p:cBhvr>
                                    </p:animEffect>
                                  </p:childTnLst>
                                </p:cTn>
                              </p:par>
                            </p:childTnLst>
                          </p:cTn>
                        </p:par>
                        <p:par>
                          <p:cTn id="75" fill="hold">
                            <p:stCondLst>
                              <p:cond delay="5549"/>
                            </p:stCondLst>
                            <p:childTnLst>
                              <p:par>
                                <p:cTn id="76" presetID="22" presetClass="entr" presetSubtype="8" fill="hold" grpId="0" nodeType="after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wipe(left)">
                                      <p:cBhvr>
                                        <p:cTn id="78" dur="500"/>
                                        <p:tgtEl>
                                          <p:spTgt spid="35"/>
                                        </p:tgtEl>
                                      </p:cBhvr>
                                    </p:animEffect>
                                  </p:childTnLst>
                                </p:cTn>
                              </p:par>
                            </p:childTnLst>
                          </p:cTn>
                        </p:par>
                        <p:par>
                          <p:cTn id="79" fill="hold">
                            <p:stCondLst>
                              <p:cond delay="6049"/>
                            </p:stCondLst>
                            <p:childTnLst>
                              <p:par>
                                <p:cTn id="80" presetID="49" presetClass="entr" presetSubtype="0" decel="100000"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p:cTn id="82" dur="500" fill="hold"/>
                                        <p:tgtEl>
                                          <p:spTgt spid="39"/>
                                        </p:tgtEl>
                                        <p:attrNameLst>
                                          <p:attrName>ppt_w</p:attrName>
                                        </p:attrNameLst>
                                      </p:cBhvr>
                                      <p:tavLst>
                                        <p:tav tm="0">
                                          <p:val>
                                            <p:fltVal val="0"/>
                                          </p:val>
                                        </p:tav>
                                        <p:tav tm="100000">
                                          <p:val>
                                            <p:strVal val="#ppt_w"/>
                                          </p:val>
                                        </p:tav>
                                      </p:tavLst>
                                    </p:anim>
                                    <p:anim calcmode="lin" valueType="num">
                                      <p:cBhvr>
                                        <p:cTn id="83" dur="500" fill="hold"/>
                                        <p:tgtEl>
                                          <p:spTgt spid="39"/>
                                        </p:tgtEl>
                                        <p:attrNameLst>
                                          <p:attrName>ppt_h</p:attrName>
                                        </p:attrNameLst>
                                      </p:cBhvr>
                                      <p:tavLst>
                                        <p:tav tm="0">
                                          <p:val>
                                            <p:fltVal val="0"/>
                                          </p:val>
                                        </p:tav>
                                        <p:tav tm="100000">
                                          <p:val>
                                            <p:strVal val="#ppt_h"/>
                                          </p:val>
                                        </p:tav>
                                      </p:tavLst>
                                    </p:anim>
                                    <p:anim calcmode="lin" valueType="num">
                                      <p:cBhvr>
                                        <p:cTn id="84" dur="500" fill="hold"/>
                                        <p:tgtEl>
                                          <p:spTgt spid="39"/>
                                        </p:tgtEl>
                                        <p:attrNameLst>
                                          <p:attrName>style.rotation</p:attrName>
                                        </p:attrNameLst>
                                      </p:cBhvr>
                                      <p:tavLst>
                                        <p:tav tm="0">
                                          <p:val>
                                            <p:fltVal val="360"/>
                                          </p:val>
                                        </p:tav>
                                        <p:tav tm="100000">
                                          <p:val>
                                            <p:fltVal val="0"/>
                                          </p:val>
                                        </p:tav>
                                      </p:tavLst>
                                    </p:anim>
                                    <p:animEffect transition="in" filter="fade">
                                      <p:cBhvr>
                                        <p:cTn id="85" dur="500"/>
                                        <p:tgtEl>
                                          <p:spTgt spid="39"/>
                                        </p:tgtEl>
                                      </p:cBhvr>
                                    </p:animEffect>
                                  </p:childTnLst>
                                </p:cTn>
                              </p:par>
                            </p:childTnLst>
                          </p:cTn>
                        </p:par>
                        <p:par>
                          <p:cTn id="86" fill="hold">
                            <p:stCondLst>
                              <p:cond delay="6549"/>
                            </p:stCondLst>
                            <p:childTnLst>
                              <p:par>
                                <p:cTn id="87" presetID="22" presetClass="entr" presetSubtype="8" fill="hold" grpId="0" nodeType="after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wipe(left)">
                                      <p:cBhvr>
                                        <p:cTn id="8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4" grpId="0"/>
      <p:bldP spid="35" grpId="0"/>
      <p:bldP spid="36" grpId="0"/>
      <p:bldP spid="37" grpId="0" animBg="1"/>
      <p:bldP spid="38" grpId="0" animBg="1"/>
      <p:bldP spid="3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sp>
        <p:nvSpPr>
          <p:cNvPr id="4" name="椭圆 3"/>
          <p:cNvSpPr/>
          <p:nvPr/>
        </p:nvSpPr>
        <p:spPr>
          <a:xfrm>
            <a:off x="3694045" y="1027045"/>
            <a:ext cx="4803913" cy="4803913"/>
          </a:xfrm>
          <a:prstGeom prst="ellipse">
            <a:avLst/>
          </a:prstGeom>
          <a:gradFill>
            <a:gsLst>
              <a:gs pos="50000">
                <a:schemeClr val="bg1"/>
              </a:gs>
              <a:gs pos="100000">
                <a:srgbClr val="D5DDBF"/>
              </a:gs>
            </a:gsLst>
            <a:lin ang="5400000" scaled="1"/>
          </a:gradFill>
          <a:ln w="3175">
            <a:solidFill>
              <a:srgbClr val="D5DD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5" name="文本框 4"/>
          <p:cNvSpPr txBox="1"/>
          <p:nvPr/>
        </p:nvSpPr>
        <p:spPr>
          <a:xfrm>
            <a:off x="5376893" y="1302026"/>
            <a:ext cx="1438214" cy="1446550"/>
          </a:xfrm>
          <a:prstGeom prst="rect">
            <a:avLst/>
          </a:prstGeom>
          <a:noFill/>
        </p:spPr>
        <p:txBody>
          <a:bodyPr wrap="none" rtlCol="0">
            <a:spAutoFit/>
          </a:bodyPr>
          <a:lstStyle/>
          <a:p>
            <a:r>
              <a:rPr lang="en-US" altLang="zh-CN" sz="8800" b="1" smtClean="0">
                <a:solidFill>
                  <a:srgbClr val="60745A"/>
                </a:solidFill>
                <a:latin typeface="华文细黑" panose="02010600040101010101" pitchFamily="2" charset="-122"/>
                <a:ea typeface="华文细黑" panose="02010600040101010101" pitchFamily="2" charset="-122"/>
              </a:rPr>
              <a:t>04</a:t>
            </a:r>
            <a:endParaRPr lang="zh-CN" altLang="en-US" sz="8800" b="1" dirty="0">
              <a:solidFill>
                <a:srgbClr val="60745A"/>
              </a:solidFill>
              <a:latin typeface="华文细黑" panose="02010600040101010101" pitchFamily="2" charset="-122"/>
              <a:ea typeface="华文细黑" panose="02010600040101010101" pitchFamily="2" charset="-122"/>
            </a:endParaRPr>
          </a:p>
        </p:txBody>
      </p:sp>
      <p:sp>
        <p:nvSpPr>
          <p:cNvPr id="6" name="文本框 5"/>
          <p:cNvSpPr txBox="1"/>
          <p:nvPr/>
        </p:nvSpPr>
        <p:spPr>
          <a:xfrm>
            <a:off x="4507202" y="2823191"/>
            <a:ext cx="2954655" cy="646331"/>
          </a:xfrm>
          <a:prstGeom prst="rect">
            <a:avLst/>
          </a:prstGeom>
          <a:noFill/>
        </p:spPr>
        <p:txBody>
          <a:bodyPr wrap="none" rtlCol="0">
            <a:spAutoFit/>
          </a:bodyPr>
          <a:lstStyle/>
          <a:p>
            <a:pPr algn="ctr"/>
            <a:r>
              <a:rPr lang="zh-CN" altLang="en-US" sz="360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明年工作计划</a:t>
            </a:r>
            <a:endParaRPr lang="zh-CN" altLang="en-US" sz="3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cxnSp>
        <p:nvCxnSpPr>
          <p:cNvPr id="8" name="直接连接符 7"/>
          <p:cNvCxnSpPr/>
          <p:nvPr/>
        </p:nvCxnSpPr>
        <p:spPr>
          <a:xfrm flipH="1">
            <a:off x="8773825" y="-261382"/>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0158125" y="-328296"/>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9777125" y="751204"/>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226725" y="4550532"/>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157575" y="4483618"/>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776575" y="5563118"/>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75045" y="3737362"/>
            <a:ext cx="3566167" cy="18257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
                                        </p:tgtEl>
                                        <p:attrNameLst>
                                          <p:attrName>ppt_y</p:attrName>
                                        </p:attrNameLst>
                                      </p:cBhvr>
                                      <p:tavLst>
                                        <p:tav tm="0">
                                          <p:val>
                                            <p:strVal val="#ppt_y"/>
                                          </p:val>
                                        </p:tav>
                                        <p:tav tm="100000">
                                          <p:val>
                                            <p:strVal val="#ppt_y"/>
                                          </p:val>
                                        </p:tav>
                                      </p:tavLst>
                                    </p:anim>
                                    <p:anim calcmode="lin" valueType="num">
                                      <p:cBhvr>
                                        <p:cTn id="2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
                                        </p:tgtEl>
                                      </p:cBhvr>
                                    </p:animEffect>
                                  </p:childTnLst>
                                </p:cTn>
                              </p:par>
                            </p:childTnLst>
                          </p:cTn>
                        </p:par>
                        <p:par>
                          <p:cTn id="23" fill="hold">
                            <p:stCondLst>
                              <p:cond delay="55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1050"/>
                            </p:stCondLst>
                            <p:childTnLst>
                              <p:par>
                                <p:cTn id="28" presetID="2" presetClass="entr" presetSubtype="12"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par>
                                <p:cTn id="32" presetID="2" presetClass="entr" presetSubtype="12" fill="hold" nodeType="withEffect">
                                  <p:stCondLst>
                                    <p:cond delay="1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stCondLst>
                                    <p:cond delay="20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0-#ppt_w/2"/>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par>
                                <p:cTn id="40" presetID="2" presetClass="entr" presetSubtype="3" fill="hold" nodeType="withEffect">
                                  <p:stCondLst>
                                    <p:cond delay="10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0-#ppt_h/2"/>
                                          </p:val>
                                        </p:tav>
                                        <p:tav tm="100000">
                                          <p:val>
                                            <p:strVal val="#ppt_y"/>
                                          </p:val>
                                        </p:tav>
                                      </p:tavLst>
                                    </p:anim>
                                  </p:childTnLst>
                                </p:cTn>
                              </p:par>
                              <p:par>
                                <p:cTn id="44" presetID="2" presetClass="entr" presetSubtype="3" fill="hold" nodeType="withEffect">
                                  <p:stCondLst>
                                    <p:cond delay="20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0-#ppt_h/2"/>
                                          </p:val>
                                        </p:tav>
                                        <p:tav tm="100000">
                                          <p:val>
                                            <p:strVal val="#ppt_y"/>
                                          </p:val>
                                        </p:tav>
                                      </p:tavLst>
                                    </p:anim>
                                  </p:childTnLst>
                                </p:cTn>
                              </p:par>
                              <p:par>
                                <p:cTn id="48" presetID="2" presetClass="entr" presetSubtype="3" fill="hold" nodeType="withEffect">
                                  <p:stCondLst>
                                    <p:cond delay="30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1+#ppt_w/2"/>
                                          </p:val>
                                        </p:tav>
                                        <p:tav tm="100000">
                                          <p:val>
                                            <p:strVal val="#ppt_x"/>
                                          </p:val>
                                        </p:tav>
                                      </p:tavLst>
                                    </p:anim>
                                    <p:anim calcmode="lin" valueType="num">
                                      <p:cBhvr additive="base">
                                        <p:cTn id="51"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sp>
        <p:nvSpPr>
          <p:cNvPr id="4" name="椭圆 3"/>
          <p:cNvSpPr/>
          <p:nvPr/>
        </p:nvSpPr>
        <p:spPr>
          <a:xfrm>
            <a:off x="3694045" y="1027045"/>
            <a:ext cx="4803913" cy="4803913"/>
          </a:xfrm>
          <a:prstGeom prst="ellipse">
            <a:avLst/>
          </a:prstGeom>
          <a:gradFill>
            <a:gsLst>
              <a:gs pos="50000">
                <a:schemeClr val="bg1"/>
              </a:gs>
              <a:gs pos="100000">
                <a:srgbClr val="D5DDBF"/>
              </a:gs>
            </a:gsLst>
            <a:lin ang="5400000" scaled="1"/>
          </a:gradFill>
          <a:ln w="3175">
            <a:solidFill>
              <a:srgbClr val="D5DD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5" name="文本框 4"/>
          <p:cNvSpPr txBox="1"/>
          <p:nvPr/>
        </p:nvSpPr>
        <p:spPr>
          <a:xfrm>
            <a:off x="5376893" y="1302026"/>
            <a:ext cx="1438214" cy="1446550"/>
          </a:xfrm>
          <a:prstGeom prst="rect">
            <a:avLst/>
          </a:prstGeom>
          <a:noFill/>
        </p:spPr>
        <p:txBody>
          <a:bodyPr wrap="none" rtlCol="0">
            <a:spAutoFit/>
          </a:bodyPr>
          <a:lstStyle/>
          <a:p>
            <a:r>
              <a:rPr lang="en-US" altLang="zh-CN" sz="8800" b="1" dirty="0">
                <a:solidFill>
                  <a:srgbClr val="60745A"/>
                </a:solidFill>
                <a:latin typeface="华文细黑" panose="02010600040101010101" pitchFamily="2" charset="-122"/>
                <a:ea typeface="华文细黑" panose="02010600040101010101" pitchFamily="2" charset="-122"/>
              </a:rPr>
              <a:t>01</a:t>
            </a:r>
            <a:endParaRPr lang="zh-CN" altLang="en-US" sz="8800" b="1" dirty="0">
              <a:solidFill>
                <a:srgbClr val="60745A"/>
              </a:solidFill>
              <a:latin typeface="华文细黑" panose="02010600040101010101" pitchFamily="2" charset="-122"/>
              <a:ea typeface="华文细黑" panose="02010600040101010101" pitchFamily="2" charset="-122"/>
            </a:endParaRPr>
          </a:p>
        </p:txBody>
      </p:sp>
      <p:sp>
        <p:nvSpPr>
          <p:cNvPr id="6" name="文本框 5"/>
          <p:cNvSpPr txBox="1"/>
          <p:nvPr/>
        </p:nvSpPr>
        <p:spPr>
          <a:xfrm>
            <a:off x="4507200" y="2823191"/>
            <a:ext cx="2954655" cy="646331"/>
          </a:xfrm>
          <a:prstGeom prst="rect">
            <a:avLst/>
          </a:prstGeom>
          <a:noFill/>
        </p:spPr>
        <p:txBody>
          <a:bodyPr wrap="none" rtlCol="0">
            <a:spAutoFit/>
          </a:bodyPr>
          <a:lstStyle/>
          <a:p>
            <a:pPr algn="ctr"/>
            <a:r>
              <a:rPr lang="zh-CN" altLang="en-US" sz="360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年度工作概述</a:t>
            </a:r>
            <a:endParaRPr lang="zh-CN" altLang="en-US" sz="3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cxnSp>
        <p:nvCxnSpPr>
          <p:cNvPr id="8" name="直接连接符 7"/>
          <p:cNvCxnSpPr/>
          <p:nvPr/>
        </p:nvCxnSpPr>
        <p:spPr>
          <a:xfrm flipH="1">
            <a:off x="8773825" y="-261382"/>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0158125" y="-328296"/>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9777125" y="751204"/>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226725" y="4550532"/>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157575" y="4483618"/>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776575" y="5563118"/>
            <a:ext cx="2768600" cy="1557336"/>
          </a:xfrm>
          <a:prstGeom prst="line">
            <a:avLst/>
          </a:prstGeom>
          <a:ln>
            <a:gradFill>
              <a:gsLst>
                <a:gs pos="0">
                  <a:srgbClr val="D5DDBF"/>
                </a:gs>
                <a:gs pos="100000">
                  <a:srgbClr val="60745A"/>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75045" y="3737362"/>
            <a:ext cx="3566167" cy="18257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
                                        </p:tgtEl>
                                        <p:attrNameLst>
                                          <p:attrName>ppt_y</p:attrName>
                                        </p:attrNameLst>
                                      </p:cBhvr>
                                      <p:tavLst>
                                        <p:tav tm="0">
                                          <p:val>
                                            <p:strVal val="#ppt_y"/>
                                          </p:val>
                                        </p:tav>
                                        <p:tav tm="100000">
                                          <p:val>
                                            <p:strVal val="#ppt_y"/>
                                          </p:val>
                                        </p:tav>
                                      </p:tavLst>
                                    </p:anim>
                                    <p:anim calcmode="lin" valueType="num">
                                      <p:cBhvr>
                                        <p:cTn id="2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
                                        </p:tgtEl>
                                      </p:cBhvr>
                                    </p:animEffect>
                                  </p:childTnLst>
                                </p:cTn>
                              </p:par>
                            </p:childTnLst>
                          </p:cTn>
                        </p:par>
                        <p:par>
                          <p:cTn id="23" fill="hold">
                            <p:stCondLst>
                              <p:cond delay="55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1050"/>
                            </p:stCondLst>
                            <p:childTnLst>
                              <p:par>
                                <p:cTn id="28" presetID="2" presetClass="entr" presetSubtype="12"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par>
                                <p:cTn id="32" presetID="2" presetClass="entr" presetSubtype="12" fill="hold" nodeType="withEffect">
                                  <p:stCondLst>
                                    <p:cond delay="1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stCondLst>
                                    <p:cond delay="20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0-#ppt_w/2"/>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par>
                                <p:cTn id="40" presetID="2" presetClass="entr" presetSubtype="3" fill="hold" nodeType="withEffect">
                                  <p:stCondLst>
                                    <p:cond delay="10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0-#ppt_h/2"/>
                                          </p:val>
                                        </p:tav>
                                        <p:tav tm="100000">
                                          <p:val>
                                            <p:strVal val="#ppt_y"/>
                                          </p:val>
                                        </p:tav>
                                      </p:tavLst>
                                    </p:anim>
                                  </p:childTnLst>
                                </p:cTn>
                              </p:par>
                              <p:par>
                                <p:cTn id="44" presetID="2" presetClass="entr" presetSubtype="3" fill="hold" nodeType="withEffect">
                                  <p:stCondLst>
                                    <p:cond delay="20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0-#ppt_h/2"/>
                                          </p:val>
                                        </p:tav>
                                        <p:tav tm="100000">
                                          <p:val>
                                            <p:strVal val="#ppt_y"/>
                                          </p:val>
                                        </p:tav>
                                      </p:tavLst>
                                    </p:anim>
                                  </p:childTnLst>
                                </p:cTn>
                              </p:par>
                              <p:par>
                                <p:cTn id="48" presetID="2" presetClass="entr" presetSubtype="3" fill="hold" nodeType="withEffect">
                                  <p:stCondLst>
                                    <p:cond delay="30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1+#ppt_w/2"/>
                                          </p:val>
                                        </p:tav>
                                        <p:tav tm="100000">
                                          <p:val>
                                            <p:strVal val="#ppt_x"/>
                                          </p:val>
                                        </p:tav>
                                      </p:tavLst>
                                    </p:anim>
                                    <p:anim calcmode="lin" valueType="num">
                                      <p:cBhvr additive="base">
                                        <p:cTn id="51"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明年工作计划</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sp>
        <p:nvSpPr>
          <p:cNvPr id="20" name="椭圆 19"/>
          <p:cNvSpPr/>
          <p:nvPr/>
        </p:nvSpPr>
        <p:spPr>
          <a:xfrm>
            <a:off x="1665427" y="2276872"/>
            <a:ext cx="983193" cy="983193"/>
          </a:xfrm>
          <a:prstGeom prst="ellipse">
            <a:avLst/>
          </a:prstGeom>
          <a:blipFill>
            <a:blip r:embed="rId2"/>
            <a:stretch>
              <a:fillRect/>
            </a:stretch>
          </a:blipFill>
          <a:ln>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3200"/>
          </a:p>
        </p:txBody>
      </p:sp>
      <p:cxnSp>
        <p:nvCxnSpPr>
          <p:cNvPr id="21" name="直接连接符 20"/>
          <p:cNvCxnSpPr/>
          <p:nvPr/>
        </p:nvCxnSpPr>
        <p:spPr>
          <a:xfrm>
            <a:off x="1303470" y="3439142"/>
            <a:ext cx="1944216" cy="0"/>
          </a:xfrm>
          <a:prstGeom prst="line">
            <a:avLst/>
          </a:prstGeom>
          <a:ln>
            <a:solidFill>
              <a:srgbClr val="60745A"/>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376661" y="3618220"/>
            <a:ext cx="1422184" cy="461665"/>
          </a:xfrm>
          <a:prstGeom prst="rect">
            <a:avLst/>
          </a:prstGeom>
        </p:spPr>
        <p:txBody>
          <a:bodyPr vert="horz" wrap="none">
            <a:spAutoFit/>
          </a:bodyPr>
          <a:lstStyle/>
          <a:p>
            <a:r>
              <a:rPr lang="zh-CN" altLang="en-US" sz="2400" b="1" smtClean="0">
                <a:solidFill>
                  <a:srgbClr val="60745A"/>
                </a:solidFill>
                <a:latin typeface="南宋书局体" panose="02000000000000000000" pitchFamily="2" charset="-122"/>
                <a:ea typeface="南宋书局体" panose="02000000000000000000" pitchFamily="2" charset="-122"/>
              </a:rPr>
              <a:t>唯美文艺</a:t>
            </a:r>
            <a:endParaRPr lang="zh-CN" altLang="en-US" sz="2400" b="1" dirty="0">
              <a:solidFill>
                <a:srgbClr val="60745A"/>
              </a:solidFill>
              <a:latin typeface="南宋书局体" panose="02000000000000000000" pitchFamily="2" charset="-122"/>
              <a:ea typeface="南宋书局体" panose="02000000000000000000" pitchFamily="2" charset="-122"/>
            </a:endParaRPr>
          </a:p>
        </p:txBody>
      </p:sp>
      <p:sp>
        <p:nvSpPr>
          <p:cNvPr id="23" name="矩形 22"/>
          <p:cNvSpPr/>
          <p:nvPr/>
        </p:nvSpPr>
        <p:spPr>
          <a:xfrm>
            <a:off x="1224189" y="4125014"/>
            <a:ext cx="2030749" cy="861357"/>
          </a:xfrm>
          <a:prstGeom prst="rect">
            <a:avLst/>
          </a:prstGeom>
        </p:spPr>
        <p:txBody>
          <a:bodyPr vert="eaVert" wrap="square">
            <a:spAutoFit/>
          </a:bodyPr>
          <a:lstStyle/>
          <a:p>
            <a:pPr defTabSz="1218565">
              <a:spcBef>
                <a:spcPct val="20000"/>
              </a:spcBef>
              <a:defRPr/>
            </a:pPr>
            <a:r>
              <a:rPr lang="zh-CN" altLang="en-US" sz="1335">
                <a:solidFill>
                  <a:schemeClr val="tx1">
                    <a:lumMod val="75000"/>
                    <a:lumOff val="25000"/>
                  </a:schemeClr>
                </a:solidFill>
                <a:latin typeface="方正隶变_GBK" panose="03000509000000000000" pitchFamily="65" charset="-122"/>
                <a:ea typeface="方正隶变_GBK" panose="03000509000000000000" pitchFamily="65" charset="-122"/>
              </a:rPr>
              <a:t>在這個世界上，有些東西必須重複，比如常識；有些事兒、有些感覺、有些人，則</a:t>
            </a:r>
            <a:endParaRPr lang="en-US" altLang="zh-CN" sz="1335" kern="0" dirty="0">
              <a:solidFill>
                <a:schemeClr val="tx1">
                  <a:lumMod val="75000"/>
                  <a:lumOff val="25000"/>
                </a:schemeClr>
              </a:solidFill>
              <a:latin typeface="方正隶变_GBK" panose="03000509000000000000" pitchFamily="65" charset="-122"/>
              <a:ea typeface="方正隶变_GBK" panose="03000509000000000000" pitchFamily="65" charset="-122"/>
              <a:cs typeface="Raleway Light"/>
            </a:endParaRPr>
          </a:p>
        </p:txBody>
      </p:sp>
      <p:sp>
        <p:nvSpPr>
          <p:cNvPr id="24" name="椭圆 23"/>
          <p:cNvSpPr/>
          <p:nvPr/>
        </p:nvSpPr>
        <p:spPr>
          <a:xfrm>
            <a:off x="4039774" y="2266856"/>
            <a:ext cx="983193" cy="983193"/>
          </a:xfrm>
          <a:prstGeom prst="ellipse">
            <a:avLst/>
          </a:prstGeom>
          <a:blipFill>
            <a:blip r:embed="rId3"/>
            <a:stretch>
              <a:fillRect/>
            </a:stretch>
          </a:blipFill>
          <a:ln>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3200"/>
          </a:p>
        </p:txBody>
      </p:sp>
      <p:cxnSp>
        <p:nvCxnSpPr>
          <p:cNvPr id="25" name="直接连接符 24"/>
          <p:cNvCxnSpPr/>
          <p:nvPr/>
        </p:nvCxnSpPr>
        <p:spPr>
          <a:xfrm>
            <a:off x="3677817" y="3429126"/>
            <a:ext cx="1944216" cy="0"/>
          </a:xfrm>
          <a:prstGeom prst="line">
            <a:avLst/>
          </a:prstGeom>
          <a:ln>
            <a:solidFill>
              <a:srgbClr val="60745A"/>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3751008" y="3608204"/>
            <a:ext cx="1422184" cy="461665"/>
          </a:xfrm>
          <a:prstGeom prst="rect">
            <a:avLst/>
          </a:prstGeom>
        </p:spPr>
        <p:txBody>
          <a:bodyPr vert="horz" wrap="none">
            <a:spAutoFit/>
          </a:bodyPr>
          <a:lstStyle/>
          <a:p>
            <a:r>
              <a:rPr lang="zh-CN" altLang="en-US" sz="2400" b="1" smtClean="0">
                <a:solidFill>
                  <a:srgbClr val="60745A"/>
                </a:solidFill>
                <a:latin typeface="南宋书局体" panose="02000000000000000000" pitchFamily="2" charset="-122"/>
                <a:ea typeface="南宋书局体" panose="02000000000000000000" pitchFamily="2" charset="-122"/>
              </a:rPr>
              <a:t>唯美文艺</a:t>
            </a:r>
            <a:endParaRPr lang="zh-CN" altLang="en-US" sz="2400" b="1" dirty="0">
              <a:solidFill>
                <a:srgbClr val="60745A"/>
              </a:solidFill>
              <a:latin typeface="南宋书局体" panose="02000000000000000000" pitchFamily="2" charset="-122"/>
              <a:ea typeface="南宋书局体" panose="02000000000000000000" pitchFamily="2" charset="-122"/>
            </a:endParaRPr>
          </a:p>
        </p:txBody>
      </p:sp>
      <p:sp>
        <p:nvSpPr>
          <p:cNvPr id="27" name="矩形 26"/>
          <p:cNvSpPr/>
          <p:nvPr/>
        </p:nvSpPr>
        <p:spPr>
          <a:xfrm>
            <a:off x="3598536" y="4114998"/>
            <a:ext cx="2030749" cy="861357"/>
          </a:xfrm>
          <a:prstGeom prst="rect">
            <a:avLst/>
          </a:prstGeom>
        </p:spPr>
        <p:txBody>
          <a:bodyPr vert="eaVert" wrap="square">
            <a:spAutoFit/>
          </a:bodyPr>
          <a:lstStyle/>
          <a:p>
            <a:pPr defTabSz="1218565">
              <a:spcBef>
                <a:spcPct val="20000"/>
              </a:spcBef>
              <a:defRPr/>
            </a:pPr>
            <a:r>
              <a:rPr lang="zh-CN" altLang="en-US" sz="1335">
                <a:solidFill>
                  <a:schemeClr val="tx1">
                    <a:lumMod val="75000"/>
                    <a:lumOff val="25000"/>
                  </a:schemeClr>
                </a:solidFill>
                <a:latin typeface="方正隶变_GBK" panose="03000509000000000000" pitchFamily="65" charset="-122"/>
                <a:ea typeface="方正隶变_GBK" panose="03000509000000000000" pitchFamily="65" charset="-122"/>
              </a:rPr>
              <a:t>在這個世界上，有些東西必須重複，比如常識；有些事兒、有些感覺、有些人，則</a:t>
            </a:r>
            <a:endParaRPr lang="en-US" altLang="zh-CN" sz="1335" kern="0" dirty="0">
              <a:solidFill>
                <a:schemeClr val="tx1">
                  <a:lumMod val="75000"/>
                  <a:lumOff val="25000"/>
                </a:schemeClr>
              </a:solidFill>
              <a:latin typeface="方正隶变_GBK" panose="03000509000000000000" pitchFamily="65" charset="-122"/>
              <a:ea typeface="方正隶变_GBK" panose="03000509000000000000" pitchFamily="65" charset="-122"/>
              <a:cs typeface="Raleway Light"/>
            </a:endParaRPr>
          </a:p>
        </p:txBody>
      </p:sp>
      <p:sp>
        <p:nvSpPr>
          <p:cNvPr id="28" name="椭圆 27"/>
          <p:cNvSpPr/>
          <p:nvPr/>
        </p:nvSpPr>
        <p:spPr>
          <a:xfrm>
            <a:off x="6528842" y="2276872"/>
            <a:ext cx="983193" cy="983193"/>
          </a:xfrm>
          <a:prstGeom prst="ellipse">
            <a:avLst/>
          </a:prstGeom>
          <a:blipFill>
            <a:blip r:embed="rId4"/>
            <a:stretch>
              <a:fillRect/>
            </a:stretch>
          </a:blipFill>
          <a:ln>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3200"/>
          </a:p>
        </p:txBody>
      </p:sp>
      <p:cxnSp>
        <p:nvCxnSpPr>
          <p:cNvPr id="29" name="直接连接符 28"/>
          <p:cNvCxnSpPr/>
          <p:nvPr/>
        </p:nvCxnSpPr>
        <p:spPr>
          <a:xfrm>
            <a:off x="6166885" y="3439142"/>
            <a:ext cx="1944216" cy="0"/>
          </a:xfrm>
          <a:prstGeom prst="line">
            <a:avLst/>
          </a:prstGeom>
          <a:ln>
            <a:solidFill>
              <a:srgbClr val="60745A"/>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6240076" y="3618220"/>
            <a:ext cx="1422184" cy="461665"/>
          </a:xfrm>
          <a:prstGeom prst="rect">
            <a:avLst/>
          </a:prstGeom>
        </p:spPr>
        <p:txBody>
          <a:bodyPr vert="horz" wrap="none">
            <a:spAutoFit/>
          </a:bodyPr>
          <a:lstStyle/>
          <a:p>
            <a:r>
              <a:rPr lang="zh-CN" altLang="en-US" sz="2400" b="1" smtClean="0">
                <a:solidFill>
                  <a:srgbClr val="60745A"/>
                </a:solidFill>
                <a:latin typeface="南宋书局体" panose="02000000000000000000" pitchFamily="2" charset="-122"/>
                <a:ea typeface="南宋书局体" panose="02000000000000000000" pitchFamily="2" charset="-122"/>
              </a:rPr>
              <a:t>唯美文艺</a:t>
            </a:r>
            <a:endParaRPr lang="zh-CN" altLang="en-US" sz="2400" b="1" dirty="0">
              <a:solidFill>
                <a:srgbClr val="60745A"/>
              </a:solidFill>
              <a:latin typeface="南宋书局体" panose="02000000000000000000" pitchFamily="2" charset="-122"/>
              <a:ea typeface="南宋书局体" panose="02000000000000000000" pitchFamily="2" charset="-122"/>
            </a:endParaRPr>
          </a:p>
        </p:txBody>
      </p:sp>
      <p:sp>
        <p:nvSpPr>
          <p:cNvPr id="31" name="矩形 30"/>
          <p:cNvSpPr/>
          <p:nvPr/>
        </p:nvSpPr>
        <p:spPr>
          <a:xfrm>
            <a:off x="5882485" y="4125014"/>
            <a:ext cx="2235868" cy="861357"/>
          </a:xfrm>
          <a:prstGeom prst="rect">
            <a:avLst/>
          </a:prstGeom>
        </p:spPr>
        <p:txBody>
          <a:bodyPr vert="eaVert" wrap="square">
            <a:spAutoFit/>
          </a:bodyPr>
          <a:lstStyle/>
          <a:p>
            <a:pPr defTabSz="1218565">
              <a:spcBef>
                <a:spcPct val="20000"/>
              </a:spcBef>
              <a:defRPr/>
            </a:pPr>
            <a:r>
              <a:rPr lang="zh-CN" altLang="en-US" sz="1335">
                <a:solidFill>
                  <a:schemeClr val="tx1">
                    <a:lumMod val="75000"/>
                    <a:lumOff val="25000"/>
                  </a:schemeClr>
                </a:solidFill>
                <a:latin typeface="方正隶变_GBK" panose="03000509000000000000" pitchFamily="65" charset="-122"/>
                <a:ea typeface="方正隶变_GBK" panose="03000509000000000000" pitchFamily="65" charset="-122"/>
              </a:rPr>
              <a:t>在這個世界上，有些東西必須重複，比如常識；有些事兒、有些感覺、有些人，則</a:t>
            </a:r>
            <a:endParaRPr lang="en-US" altLang="zh-CN" sz="1335" kern="0" dirty="0">
              <a:solidFill>
                <a:schemeClr val="tx1">
                  <a:lumMod val="75000"/>
                  <a:lumOff val="25000"/>
                </a:schemeClr>
              </a:solidFill>
              <a:latin typeface="方正隶变_GBK" panose="03000509000000000000" pitchFamily="65" charset="-122"/>
              <a:ea typeface="方正隶变_GBK" panose="03000509000000000000" pitchFamily="65" charset="-122"/>
              <a:cs typeface="Raleway Light"/>
            </a:endParaRPr>
          </a:p>
        </p:txBody>
      </p:sp>
      <p:sp>
        <p:nvSpPr>
          <p:cNvPr id="32" name="椭圆 31"/>
          <p:cNvSpPr/>
          <p:nvPr/>
        </p:nvSpPr>
        <p:spPr>
          <a:xfrm>
            <a:off x="9017910" y="2277016"/>
            <a:ext cx="983193" cy="983193"/>
          </a:xfrm>
          <a:prstGeom prst="ellipse">
            <a:avLst/>
          </a:prstGeom>
          <a:blipFill>
            <a:blip r:embed="rId5"/>
            <a:stretch>
              <a:fillRect/>
            </a:stretch>
          </a:blipFill>
          <a:ln>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3200"/>
          </a:p>
        </p:txBody>
      </p:sp>
      <p:cxnSp>
        <p:nvCxnSpPr>
          <p:cNvPr id="33" name="直接连接符 32"/>
          <p:cNvCxnSpPr/>
          <p:nvPr/>
        </p:nvCxnSpPr>
        <p:spPr>
          <a:xfrm>
            <a:off x="8655953" y="3439286"/>
            <a:ext cx="1944216" cy="0"/>
          </a:xfrm>
          <a:prstGeom prst="line">
            <a:avLst/>
          </a:prstGeom>
          <a:ln>
            <a:solidFill>
              <a:srgbClr val="60745A"/>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8729144" y="3618364"/>
            <a:ext cx="1422184" cy="461665"/>
          </a:xfrm>
          <a:prstGeom prst="rect">
            <a:avLst/>
          </a:prstGeom>
        </p:spPr>
        <p:txBody>
          <a:bodyPr vert="horz" wrap="none">
            <a:spAutoFit/>
          </a:bodyPr>
          <a:lstStyle/>
          <a:p>
            <a:r>
              <a:rPr lang="zh-CN" altLang="en-US" sz="2400" b="1" smtClean="0">
                <a:solidFill>
                  <a:srgbClr val="60745A"/>
                </a:solidFill>
                <a:latin typeface="南宋书局体" panose="02000000000000000000" pitchFamily="2" charset="-122"/>
                <a:ea typeface="南宋书局体" panose="02000000000000000000" pitchFamily="2" charset="-122"/>
              </a:rPr>
              <a:t>唯美文艺</a:t>
            </a:r>
            <a:endParaRPr lang="zh-CN" altLang="en-US" sz="2400" b="1" dirty="0">
              <a:solidFill>
                <a:srgbClr val="60745A"/>
              </a:solidFill>
              <a:latin typeface="南宋书局体" panose="02000000000000000000" pitchFamily="2" charset="-122"/>
              <a:ea typeface="南宋书局体" panose="02000000000000000000" pitchFamily="2" charset="-122"/>
            </a:endParaRPr>
          </a:p>
        </p:txBody>
      </p:sp>
      <p:sp>
        <p:nvSpPr>
          <p:cNvPr id="35" name="矩形 34"/>
          <p:cNvSpPr/>
          <p:nvPr/>
        </p:nvSpPr>
        <p:spPr>
          <a:xfrm>
            <a:off x="8576672" y="4125158"/>
            <a:ext cx="2030749" cy="861357"/>
          </a:xfrm>
          <a:prstGeom prst="rect">
            <a:avLst/>
          </a:prstGeom>
        </p:spPr>
        <p:txBody>
          <a:bodyPr vert="eaVert" wrap="square">
            <a:spAutoFit/>
          </a:bodyPr>
          <a:lstStyle/>
          <a:p>
            <a:pPr defTabSz="1218565">
              <a:spcBef>
                <a:spcPct val="20000"/>
              </a:spcBef>
              <a:defRPr/>
            </a:pPr>
            <a:r>
              <a:rPr lang="zh-CN" altLang="en-US" sz="1335">
                <a:solidFill>
                  <a:schemeClr val="tx1">
                    <a:lumMod val="75000"/>
                    <a:lumOff val="25000"/>
                  </a:schemeClr>
                </a:solidFill>
                <a:latin typeface="方正隶变_GBK" panose="03000509000000000000" pitchFamily="65" charset="-122"/>
                <a:ea typeface="方正隶变_GBK" panose="03000509000000000000" pitchFamily="65" charset="-122"/>
              </a:rPr>
              <a:t>在這個世界上，有些東西必須重複，比如常識；有些事兒、有些感覺、有些人，則</a:t>
            </a:r>
            <a:endParaRPr lang="en-US" altLang="zh-CN" sz="1335" kern="0" dirty="0">
              <a:solidFill>
                <a:schemeClr val="tx1">
                  <a:lumMod val="75000"/>
                  <a:lumOff val="25000"/>
                </a:schemeClr>
              </a:solidFill>
              <a:latin typeface="方正隶变_GBK" panose="03000509000000000000" pitchFamily="65" charset="-122"/>
              <a:ea typeface="方正隶变_GBK" panose="03000509000000000000" pitchFamily="65" charset="-122"/>
              <a:cs typeface="Raleway Ligh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heel(1)">
                                      <p:cBhvr>
                                        <p:cTn id="11" dur="2000"/>
                                        <p:tgtEl>
                                          <p:spTgt spid="20"/>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3000"/>
                            </p:stCondLst>
                            <p:childTnLst>
                              <p:par>
                                <p:cTn id="17" presetID="47"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22" presetClass="entr" presetSubtype="2"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right)">
                                      <p:cBhvr>
                                        <p:cTn id="25" dur="1000"/>
                                        <p:tgtEl>
                                          <p:spTgt spid="23"/>
                                        </p:tgtEl>
                                      </p:cBhvr>
                                    </p:animEffect>
                                  </p:childTnLst>
                                </p:cTn>
                              </p:par>
                            </p:childTnLst>
                          </p:cTn>
                        </p:par>
                        <p:par>
                          <p:cTn id="26" fill="hold">
                            <p:stCondLst>
                              <p:cond delay="5000"/>
                            </p:stCondLst>
                            <p:childTnLst>
                              <p:par>
                                <p:cTn id="27" presetID="21" presetClass="entr" presetSubtype="1"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heel(1)">
                                      <p:cBhvr>
                                        <p:cTn id="29" dur="2000"/>
                                        <p:tgtEl>
                                          <p:spTgt spid="24"/>
                                        </p:tgtEl>
                                      </p:cBhvr>
                                    </p:animEffect>
                                  </p:childTnLst>
                                </p:cTn>
                              </p:par>
                            </p:childTnLst>
                          </p:cTn>
                        </p:par>
                        <p:par>
                          <p:cTn id="30" fill="hold">
                            <p:stCondLst>
                              <p:cond delay="7000"/>
                            </p:stCondLst>
                            <p:childTnLst>
                              <p:par>
                                <p:cTn id="31" presetID="22" presetClass="entr" presetSubtype="8"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par>
                          <p:cTn id="34" fill="hold">
                            <p:stCondLst>
                              <p:cond delay="7500"/>
                            </p:stCondLst>
                            <p:childTnLst>
                              <p:par>
                                <p:cTn id="35" presetID="47" presetClass="entr" presetSubtype="0"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childTnLst>
                          </p:cTn>
                        </p:par>
                        <p:par>
                          <p:cTn id="40" fill="hold">
                            <p:stCondLst>
                              <p:cond delay="8500"/>
                            </p:stCondLst>
                            <p:childTnLst>
                              <p:par>
                                <p:cTn id="41" presetID="22" presetClass="entr" presetSubtype="2"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right)">
                                      <p:cBhvr>
                                        <p:cTn id="43" dur="1000"/>
                                        <p:tgtEl>
                                          <p:spTgt spid="27"/>
                                        </p:tgtEl>
                                      </p:cBhvr>
                                    </p:animEffect>
                                  </p:childTnLst>
                                </p:cTn>
                              </p:par>
                            </p:childTnLst>
                          </p:cTn>
                        </p:par>
                        <p:par>
                          <p:cTn id="44" fill="hold">
                            <p:stCondLst>
                              <p:cond delay="9500"/>
                            </p:stCondLst>
                            <p:childTnLst>
                              <p:par>
                                <p:cTn id="45" presetID="21" presetClass="entr" presetSubtype="1"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heel(1)">
                                      <p:cBhvr>
                                        <p:cTn id="47" dur="2000"/>
                                        <p:tgtEl>
                                          <p:spTgt spid="28"/>
                                        </p:tgtEl>
                                      </p:cBhvr>
                                    </p:animEffect>
                                  </p:childTnLst>
                                </p:cTn>
                              </p:par>
                            </p:childTnLst>
                          </p:cTn>
                        </p:par>
                        <p:par>
                          <p:cTn id="48" fill="hold">
                            <p:stCondLst>
                              <p:cond delay="11500"/>
                            </p:stCondLst>
                            <p:childTnLst>
                              <p:par>
                                <p:cTn id="49" presetID="22" presetClass="entr" presetSubtype="8"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par>
                          <p:cTn id="52" fill="hold">
                            <p:stCondLst>
                              <p:cond delay="12000"/>
                            </p:stCondLst>
                            <p:childTnLst>
                              <p:par>
                                <p:cTn id="53" presetID="47"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1000"/>
                                        <p:tgtEl>
                                          <p:spTgt spid="30"/>
                                        </p:tgtEl>
                                      </p:cBhvr>
                                    </p:animEffect>
                                    <p:anim calcmode="lin" valueType="num">
                                      <p:cBhvr>
                                        <p:cTn id="56" dur="1000" fill="hold"/>
                                        <p:tgtEl>
                                          <p:spTgt spid="30"/>
                                        </p:tgtEl>
                                        <p:attrNameLst>
                                          <p:attrName>ppt_x</p:attrName>
                                        </p:attrNameLst>
                                      </p:cBhvr>
                                      <p:tavLst>
                                        <p:tav tm="0">
                                          <p:val>
                                            <p:strVal val="#ppt_x"/>
                                          </p:val>
                                        </p:tav>
                                        <p:tav tm="100000">
                                          <p:val>
                                            <p:strVal val="#ppt_x"/>
                                          </p:val>
                                        </p:tav>
                                      </p:tavLst>
                                    </p:anim>
                                    <p:anim calcmode="lin" valueType="num">
                                      <p:cBhvr>
                                        <p:cTn id="57" dur="1000" fill="hold"/>
                                        <p:tgtEl>
                                          <p:spTgt spid="30"/>
                                        </p:tgtEl>
                                        <p:attrNameLst>
                                          <p:attrName>ppt_y</p:attrName>
                                        </p:attrNameLst>
                                      </p:cBhvr>
                                      <p:tavLst>
                                        <p:tav tm="0">
                                          <p:val>
                                            <p:strVal val="#ppt_y-.1"/>
                                          </p:val>
                                        </p:tav>
                                        <p:tav tm="100000">
                                          <p:val>
                                            <p:strVal val="#ppt_y"/>
                                          </p:val>
                                        </p:tav>
                                      </p:tavLst>
                                    </p:anim>
                                  </p:childTnLst>
                                </p:cTn>
                              </p:par>
                            </p:childTnLst>
                          </p:cTn>
                        </p:par>
                        <p:par>
                          <p:cTn id="58" fill="hold">
                            <p:stCondLst>
                              <p:cond delay="13000"/>
                            </p:stCondLst>
                            <p:childTnLst>
                              <p:par>
                                <p:cTn id="59" presetID="22" presetClass="entr" presetSubtype="2"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right)">
                                      <p:cBhvr>
                                        <p:cTn id="61" dur="1000"/>
                                        <p:tgtEl>
                                          <p:spTgt spid="31"/>
                                        </p:tgtEl>
                                      </p:cBhvr>
                                    </p:animEffect>
                                  </p:childTnLst>
                                </p:cTn>
                              </p:par>
                            </p:childTnLst>
                          </p:cTn>
                        </p:par>
                        <p:par>
                          <p:cTn id="62" fill="hold">
                            <p:stCondLst>
                              <p:cond delay="14000"/>
                            </p:stCondLst>
                            <p:childTnLst>
                              <p:par>
                                <p:cTn id="63" presetID="21" presetClass="entr" presetSubtype="1"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wheel(1)">
                                      <p:cBhvr>
                                        <p:cTn id="65" dur="2000"/>
                                        <p:tgtEl>
                                          <p:spTgt spid="32"/>
                                        </p:tgtEl>
                                      </p:cBhvr>
                                    </p:animEffect>
                                  </p:childTnLst>
                                </p:cTn>
                              </p:par>
                            </p:childTnLst>
                          </p:cTn>
                        </p:par>
                        <p:par>
                          <p:cTn id="66" fill="hold">
                            <p:stCondLst>
                              <p:cond delay="16000"/>
                            </p:stCondLst>
                            <p:childTnLst>
                              <p:par>
                                <p:cTn id="67" presetID="22" presetClass="entr" presetSubtype="8" fill="hold"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wipe(left)">
                                      <p:cBhvr>
                                        <p:cTn id="69" dur="500"/>
                                        <p:tgtEl>
                                          <p:spTgt spid="33"/>
                                        </p:tgtEl>
                                      </p:cBhvr>
                                    </p:animEffect>
                                  </p:childTnLst>
                                </p:cTn>
                              </p:par>
                            </p:childTnLst>
                          </p:cTn>
                        </p:par>
                        <p:par>
                          <p:cTn id="70" fill="hold">
                            <p:stCondLst>
                              <p:cond delay="16500"/>
                            </p:stCondLst>
                            <p:childTnLst>
                              <p:par>
                                <p:cTn id="71" presetID="47" presetClass="entr" presetSubtype="0"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1000"/>
                                        <p:tgtEl>
                                          <p:spTgt spid="34"/>
                                        </p:tgtEl>
                                      </p:cBhvr>
                                    </p:animEffect>
                                    <p:anim calcmode="lin" valueType="num">
                                      <p:cBhvr>
                                        <p:cTn id="74" dur="1000" fill="hold"/>
                                        <p:tgtEl>
                                          <p:spTgt spid="34"/>
                                        </p:tgtEl>
                                        <p:attrNameLst>
                                          <p:attrName>ppt_x</p:attrName>
                                        </p:attrNameLst>
                                      </p:cBhvr>
                                      <p:tavLst>
                                        <p:tav tm="0">
                                          <p:val>
                                            <p:strVal val="#ppt_x"/>
                                          </p:val>
                                        </p:tav>
                                        <p:tav tm="100000">
                                          <p:val>
                                            <p:strVal val="#ppt_x"/>
                                          </p:val>
                                        </p:tav>
                                      </p:tavLst>
                                    </p:anim>
                                    <p:anim calcmode="lin" valueType="num">
                                      <p:cBhvr>
                                        <p:cTn id="75" dur="1000" fill="hold"/>
                                        <p:tgtEl>
                                          <p:spTgt spid="34"/>
                                        </p:tgtEl>
                                        <p:attrNameLst>
                                          <p:attrName>ppt_y</p:attrName>
                                        </p:attrNameLst>
                                      </p:cBhvr>
                                      <p:tavLst>
                                        <p:tav tm="0">
                                          <p:val>
                                            <p:strVal val="#ppt_y-.1"/>
                                          </p:val>
                                        </p:tav>
                                        <p:tav tm="100000">
                                          <p:val>
                                            <p:strVal val="#ppt_y"/>
                                          </p:val>
                                        </p:tav>
                                      </p:tavLst>
                                    </p:anim>
                                  </p:childTnLst>
                                </p:cTn>
                              </p:par>
                            </p:childTnLst>
                          </p:cTn>
                        </p:par>
                        <p:par>
                          <p:cTn id="76" fill="hold">
                            <p:stCondLst>
                              <p:cond delay="17500"/>
                            </p:stCondLst>
                            <p:childTnLst>
                              <p:par>
                                <p:cTn id="77" presetID="22" presetClass="entr" presetSubtype="2"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right)">
                                      <p:cBhvr>
                                        <p:cTn id="79"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3" grpId="0"/>
      <p:bldP spid="24" grpId="0" animBg="1"/>
      <p:bldP spid="26" grpId="0"/>
      <p:bldP spid="27" grpId="0"/>
      <p:bldP spid="28" grpId="0" animBg="1"/>
      <p:bldP spid="30" grpId="0"/>
      <p:bldP spid="31" grpId="0"/>
      <p:bldP spid="32" grpId="0" animBg="1"/>
      <p:bldP spid="34" grpId="0"/>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明年工作计划</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pic>
        <p:nvPicPr>
          <p:cNvPr id="36" name="图片 3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88101" y="-6360"/>
            <a:ext cx="3840479" cy="6858000"/>
          </a:xfrm>
          <a:prstGeom prst="rect">
            <a:avLst/>
          </a:prstGeom>
        </p:spPr>
      </p:pic>
      <p:cxnSp>
        <p:nvCxnSpPr>
          <p:cNvPr id="37" name="直接连接符 36"/>
          <p:cNvCxnSpPr/>
          <p:nvPr/>
        </p:nvCxnSpPr>
        <p:spPr>
          <a:xfrm>
            <a:off x="6816874" y="2353072"/>
            <a:ext cx="0" cy="2784309"/>
          </a:xfrm>
          <a:prstGeom prst="line">
            <a:avLst/>
          </a:prstGeom>
          <a:ln w="19050">
            <a:solidFill>
              <a:srgbClr val="60745A"/>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5804793" y="2425080"/>
            <a:ext cx="800027" cy="2832314"/>
          </a:xfrm>
          <a:prstGeom prst="rect">
            <a:avLst/>
          </a:prstGeom>
        </p:spPr>
        <p:txBody>
          <a:bodyPr vert="eaVert" wrap="square">
            <a:spAutoFit/>
          </a:bodyPr>
          <a:lstStyle/>
          <a:p>
            <a:pPr defTabSz="1218565">
              <a:spcBef>
                <a:spcPct val="20000"/>
              </a:spcBef>
              <a:defRPr/>
            </a:pPr>
            <a:r>
              <a:rPr lang="zh-TW" altLang="en-US" sz="1335">
                <a:solidFill>
                  <a:schemeClr val="tx1">
                    <a:lumMod val="75000"/>
                    <a:lumOff val="25000"/>
                  </a:schemeClr>
                </a:solidFill>
                <a:latin typeface="方正隶变_GBK" panose="03000509000000000000" pitchFamily="65" charset="-122"/>
                <a:ea typeface="方正隶变_GBK" panose="03000509000000000000" pitchFamily="65" charset="-122"/>
              </a:rPr>
              <a:t>一池柔情，一抹芳菲，橋外的荻花，是老去的故事。嫣紅的臉頰，寂寞緋紅於三月花雨的傳奇。</a:t>
            </a:r>
            <a:endParaRPr lang="en-US" altLang="zh-CN" sz="1335" kern="0" dirty="0">
              <a:solidFill>
                <a:schemeClr val="tx1">
                  <a:lumMod val="75000"/>
                  <a:lumOff val="25000"/>
                </a:schemeClr>
              </a:solidFill>
              <a:latin typeface="方正隶变_GBK" panose="03000509000000000000" pitchFamily="65" charset="-122"/>
              <a:ea typeface="方正隶变_GBK" panose="03000509000000000000" pitchFamily="65" charset="-122"/>
              <a:cs typeface="Raleway Light"/>
            </a:endParaRPr>
          </a:p>
        </p:txBody>
      </p:sp>
      <p:cxnSp>
        <p:nvCxnSpPr>
          <p:cNvPr id="39" name="直接连接符 38"/>
          <p:cNvCxnSpPr/>
          <p:nvPr/>
        </p:nvCxnSpPr>
        <p:spPr>
          <a:xfrm>
            <a:off x="2016435" y="2353072"/>
            <a:ext cx="0" cy="2784309"/>
          </a:xfrm>
          <a:prstGeom prst="line">
            <a:avLst/>
          </a:prstGeom>
          <a:ln w="19050">
            <a:solidFill>
              <a:srgbClr val="60745A"/>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4220617" y="2425080"/>
            <a:ext cx="800027" cy="2832314"/>
          </a:xfrm>
          <a:prstGeom prst="rect">
            <a:avLst/>
          </a:prstGeom>
        </p:spPr>
        <p:txBody>
          <a:bodyPr vert="eaVert" wrap="square">
            <a:spAutoFit/>
          </a:bodyPr>
          <a:lstStyle/>
          <a:p>
            <a:pPr defTabSz="1218565">
              <a:spcBef>
                <a:spcPct val="20000"/>
              </a:spcBef>
              <a:defRPr/>
            </a:pPr>
            <a:r>
              <a:rPr lang="zh-TW" altLang="en-US" sz="1335">
                <a:solidFill>
                  <a:schemeClr val="tx1">
                    <a:lumMod val="75000"/>
                    <a:lumOff val="25000"/>
                  </a:schemeClr>
                </a:solidFill>
                <a:latin typeface="方正隶变_GBK" panose="03000509000000000000" pitchFamily="65" charset="-122"/>
                <a:ea typeface="方正隶变_GBK" panose="03000509000000000000" pitchFamily="65" charset="-122"/>
              </a:rPr>
              <a:t>一池柔情，一抹芳菲，橋外的荻花，是老去的故事。嫣紅的臉頰，寂寞緋紅於三月花雨的傳奇。</a:t>
            </a:r>
            <a:endParaRPr lang="en-US" altLang="zh-CN" sz="1335" kern="0" dirty="0">
              <a:solidFill>
                <a:schemeClr val="tx1">
                  <a:lumMod val="75000"/>
                  <a:lumOff val="25000"/>
                </a:schemeClr>
              </a:solidFill>
              <a:latin typeface="方正隶变_GBK" panose="03000509000000000000" pitchFamily="65" charset="-122"/>
              <a:ea typeface="方正隶变_GBK" panose="03000509000000000000" pitchFamily="65" charset="-122"/>
              <a:cs typeface="Raleway Light"/>
            </a:endParaRPr>
          </a:p>
        </p:txBody>
      </p:sp>
      <p:cxnSp>
        <p:nvCxnSpPr>
          <p:cNvPr id="41" name="直接连接符 40"/>
          <p:cNvCxnSpPr/>
          <p:nvPr/>
        </p:nvCxnSpPr>
        <p:spPr>
          <a:xfrm>
            <a:off x="3714576" y="2353072"/>
            <a:ext cx="0" cy="2784309"/>
          </a:xfrm>
          <a:prstGeom prst="line">
            <a:avLst/>
          </a:prstGeom>
          <a:ln w="19050">
            <a:solidFill>
              <a:srgbClr val="60745A"/>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2702495" y="2425080"/>
            <a:ext cx="800027" cy="2832314"/>
          </a:xfrm>
          <a:prstGeom prst="rect">
            <a:avLst/>
          </a:prstGeom>
        </p:spPr>
        <p:txBody>
          <a:bodyPr vert="eaVert" wrap="square">
            <a:spAutoFit/>
          </a:bodyPr>
          <a:lstStyle/>
          <a:p>
            <a:pPr defTabSz="1218565">
              <a:spcBef>
                <a:spcPct val="20000"/>
              </a:spcBef>
              <a:defRPr/>
            </a:pPr>
            <a:r>
              <a:rPr lang="zh-TW" altLang="en-US" sz="1335">
                <a:solidFill>
                  <a:schemeClr val="tx1">
                    <a:lumMod val="75000"/>
                    <a:lumOff val="25000"/>
                  </a:schemeClr>
                </a:solidFill>
                <a:latin typeface="方正隶变_GBK" panose="03000509000000000000" pitchFamily="65" charset="-122"/>
                <a:ea typeface="方正隶变_GBK" panose="03000509000000000000" pitchFamily="65" charset="-122"/>
              </a:rPr>
              <a:t>一池柔情，一抹芳菲，橋外的荻花，是老去的故事。嫣紅的臉頰，寂寞緋紅於三月花雨的傳奇。</a:t>
            </a:r>
            <a:endParaRPr lang="en-US" altLang="zh-CN" sz="1335" kern="0" dirty="0">
              <a:solidFill>
                <a:schemeClr val="tx1">
                  <a:lumMod val="75000"/>
                  <a:lumOff val="25000"/>
                </a:schemeClr>
              </a:solidFill>
              <a:latin typeface="方正隶变_GBK" panose="03000509000000000000" pitchFamily="65" charset="-122"/>
              <a:ea typeface="方正隶变_GBK" panose="03000509000000000000" pitchFamily="65" charset="-122"/>
              <a:cs typeface="Raleway Light"/>
            </a:endParaRPr>
          </a:p>
        </p:txBody>
      </p:sp>
      <p:cxnSp>
        <p:nvCxnSpPr>
          <p:cNvPr id="43" name="直接连接符 42"/>
          <p:cNvCxnSpPr/>
          <p:nvPr/>
        </p:nvCxnSpPr>
        <p:spPr>
          <a:xfrm>
            <a:off x="5385098" y="2353072"/>
            <a:ext cx="0" cy="2784309"/>
          </a:xfrm>
          <a:prstGeom prst="line">
            <a:avLst/>
          </a:prstGeom>
          <a:ln w="19050">
            <a:solidFill>
              <a:srgbClr val="60745A"/>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1156754" y="2425080"/>
            <a:ext cx="800027" cy="2832314"/>
          </a:xfrm>
          <a:prstGeom prst="rect">
            <a:avLst/>
          </a:prstGeom>
        </p:spPr>
        <p:txBody>
          <a:bodyPr vert="eaVert" wrap="square">
            <a:spAutoFit/>
          </a:bodyPr>
          <a:lstStyle/>
          <a:p>
            <a:pPr defTabSz="1218565">
              <a:spcBef>
                <a:spcPct val="20000"/>
              </a:spcBef>
              <a:defRPr/>
            </a:pPr>
            <a:r>
              <a:rPr lang="zh-TW" altLang="en-US" sz="1335">
                <a:solidFill>
                  <a:schemeClr val="tx1">
                    <a:lumMod val="75000"/>
                    <a:lumOff val="25000"/>
                  </a:schemeClr>
                </a:solidFill>
                <a:latin typeface="方正隶变_GBK" panose="03000509000000000000" pitchFamily="65" charset="-122"/>
                <a:ea typeface="方正隶变_GBK" panose="03000509000000000000" pitchFamily="65" charset="-122"/>
              </a:rPr>
              <a:t>一池柔情，一抹芳菲，橋外的荻花，是老去的故事。嫣紅的臉頰，寂寞緋紅於三月花雨的傳奇。</a:t>
            </a:r>
            <a:endParaRPr lang="en-US" altLang="zh-CN" sz="1335" kern="0" dirty="0">
              <a:solidFill>
                <a:schemeClr val="tx1">
                  <a:lumMod val="75000"/>
                  <a:lumOff val="25000"/>
                </a:schemeClr>
              </a:solidFill>
              <a:latin typeface="方正隶变_GBK" panose="03000509000000000000" pitchFamily="65" charset="-122"/>
              <a:ea typeface="方正隶变_GBK" panose="03000509000000000000" pitchFamily="65" charset="-122"/>
              <a:cs typeface="Raleway Ligh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anim calcmode="lin" valueType="num">
                                      <p:cBhvr>
                                        <p:cTn id="12" dur="1000" fill="hold"/>
                                        <p:tgtEl>
                                          <p:spTgt spid="36"/>
                                        </p:tgtEl>
                                        <p:attrNameLst>
                                          <p:attrName>ppt_x</p:attrName>
                                        </p:attrNameLst>
                                      </p:cBhvr>
                                      <p:tavLst>
                                        <p:tav tm="0">
                                          <p:val>
                                            <p:strVal val="#ppt_x"/>
                                          </p:val>
                                        </p:tav>
                                        <p:tav tm="100000">
                                          <p:val>
                                            <p:strVal val="#ppt_x"/>
                                          </p:val>
                                        </p:tav>
                                      </p:tavLst>
                                    </p:anim>
                                    <p:anim calcmode="lin" valueType="num">
                                      <p:cBhvr>
                                        <p:cTn id="13" dur="1000" fill="hold"/>
                                        <p:tgtEl>
                                          <p:spTgt spid="3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up)">
                                      <p:cBhvr>
                                        <p:cTn id="17" dur="500"/>
                                        <p:tgtEl>
                                          <p:spTgt spid="37"/>
                                        </p:tgtEl>
                                      </p:cBhvr>
                                    </p:animEffect>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right)">
                                      <p:cBhvr>
                                        <p:cTn id="21" dur="1000"/>
                                        <p:tgtEl>
                                          <p:spTgt spid="38"/>
                                        </p:tgtEl>
                                      </p:cBhvr>
                                    </p:animEffect>
                                  </p:childTnLst>
                                </p:cTn>
                              </p:par>
                            </p:childTnLst>
                          </p:cTn>
                        </p:par>
                        <p:par>
                          <p:cTn id="22" fill="hold">
                            <p:stCondLst>
                              <p:cond delay="3000"/>
                            </p:stCondLst>
                            <p:childTnLst>
                              <p:par>
                                <p:cTn id="23" presetID="22" presetClass="entr" presetSubtype="1"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up)">
                                      <p:cBhvr>
                                        <p:cTn id="25" dur="500"/>
                                        <p:tgtEl>
                                          <p:spTgt spid="43"/>
                                        </p:tgtEl>
                                      </p:cBhvr>
                                    </p:animEffect>
                                  </p:childTnLst>
                                </p:cTn>
                              </p:par>
                            </p:childTnLst>
                          </p:cTn>
                        </p:par>
                        <p:par>
                          <p:cTn id="26" fill="hold">
                            <p:stCondLst>
                              <p:cond delay="3500"/>
                            </p:stCondLst>
                            <p:childTnLst>
                              <p:par>
                                <p:cTn id="27" presetID="22" presetClass="entr" presetSubtype="2"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right)">
                                      <p:cBhvr>
                                        <p:cTn id="29" dur="1000"/>
                                        <p:tgtEl>
                                          <p:spTgt spid="40"/>
                                        </p:tgtEl>
                                      </p:cBhvr>
                                    </p:animEffect>
                                  </p:childTnLst>
                                </p:cTn>
                              </p:par>
                            </p:childTnLst>
                          </p:cTn>
                        </p:par>
                        <p:par>
                          <p:cTn id="30" fill="hold">
                            <p:stCondLst>
                              <p:cond delay="4500"/>
                            </p:stCondLst>
                            <p:childTnLst>
                              <p:par>
                                <p:cTn id="31" presetID="22" presetClass="entr" presetSubtype="1"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wipe(up)">
                                      <p:cBhvr>
                                        <p:cTn id="33" dur="500"/>
                                        <p:tgtEl>
                                          <p:spTgt spid="41"/>
                                        </p:tgtEl>
                                      </p:cBhvr>
                                    </p:animEffect>
                                  </p:childTnLst>
                                </p:cTn>
                              </p:par>
                            </p:childTnLst>
                          </p:cTn>
                        </p:par>
                        <p:par>
                          <p:cTn id="34" fill="hold">
                            <p:stCondLst>
                              <p:cond delay="5000"/>
                            </p:stCondLst>
                            <p:childTnLst>
                              <p:par>
                                <p:cTn id="35" presetID="22" presetClass="entr" presetSubtype="2"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right)">
                                      <p:cBhvr>
                                        <p:cTn id="37" dur="1000"/>
                                        <p:tgtEl>
                                          <p:spTgt spid="42"/>
                                        </p:tgtEl>
                                      </p:cBhvr>
                                    </p:animEffect>
                                  </p:childTnLst>
                                </p:cTn>
                              </p:par>
                            </p:childTnLst>
                          </p:cTn>
                        </p:par>
                        <p:par>
                          <p:cTn id="38" fill="hold">
                            <p:stCondLst>
                              <p:cond delay="6000"/>
                            </p:stCondLst>
                            <p:childTnLst>
                              <p:par>
                                <p:cTn id="39" presetID="22" presetClass="entr" presetSubtype="1"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up)">
                                      <p:cBhvr>
                                        <p:cTn id="41" dur="500"/>
                                        <p:tgtEl>
                                          <p:spTgt spid="39"/>
                                        </p:tgtEl>
                                      </p:cBhvr>
                                    </p:animEffect>
                                  </p:childTnLst>
                                </p:cTn>
                              </p:par>
                            </p:childTnLst>
                          </p:cTn>
                        </p:par>
                        <p:par>
                          <p:cTn id="42" fill="hold">
                            <p:stCondLst>
                              <p:cond delay="6500"/>
                            </p:stCondLst>
                            <p:childTnLst>
                              <p:par>
                                <p:cTn id="43" presetID="22" presetClass="entr" presetSubtype="2"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ipe(right)">
                                      <p:cBhvr>
                                        <p:cTn id="45"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P spid="42" grpId="0"/>
      <p:bldP spid="44"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明年工作计划</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sp>
        <p:nvSpPr>
          <p:cNvPr id="20" name="矩形 19"/>
          <p:cNvSpPr/>
          <p:nvPr/>
        </p:nvSpPr>
        <p:spPr>
          <a:xfrm>
            <a:off x="695325" y="1284926"/>
            <a:ext cx="3375139" cy="4699701"/>
          </a:xfrm>
          <a:prstGeom prst="rect">
            <a:avLst/>
          </a:prstGeom>
          <a:noFill/>
          <a:ln>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pic>
        <p:nvPicPr>
          <p:cNvPr id="21"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flipH="1">
            <a:off x="979866" y="1449247"/>
            <a:ext cx="3221865" cy="4699701"/>
          </a:xfrm>
          <a:prstGeom prst="rect">
            <a:avLst/>
          </a:prstGeom>
          <a:solidFill>
            <a:srgbClr val="BC9F77"/>
          </a:solidFill>
          <a:ln>
            <a:noFill/>
          </a:ln>
          <a:effectLst>
            <a:outerShdw blurRad="787400" dist="38100" dir="5400000" sx="102000" sy="102000" algn="t" rotWithShape="0">
              <a:prstClr val="black">
                <a:alpha val="26000"/>
              </a:prstClr>
            </a:outerShdw>
          </a:effectLst>
        </p:spPr>
      </p:pic>
      <p:sp>
        <p:nvSpPr>
          <p:cNvPr id="22" name="文本框 21"/>
          <p:cNvSpPr txBox="1"/>
          <p:nvPr/>
        </p:nvSpPr>
        <p:spPr>
          <a:xfrm>
            <a:off x="4799957" y="1449247"/>
            <a:ext cx="6696718" cy="461665"/>
          </a:xfrm>
          <a:prstGeom prst="rect">
            <a:avLst/>
          </a:prstGeom>
          <a:noFill/>
        </p:spPr>
        <p:txBody>
          <a:bodyPr wrap="square" rtlCol="0">
            <a:spAutoFit/>
          </a:bodyPr>
          <a:lstStyle/>
          <a:p>
            <a:pPr algn="just"/>
            <a:r>
              <a:rPr lang="zh-CN" altLang="en-US" sz="2400" dirty="0">
                <a:solidFill>
                  <a:srgbClr val="60745A"/>
                </a:solidFill>
                <a:latin typeface="方正清刻本悦宋简体" panose="02000000000000000000" pitchFamily="2" charset="-122"/>
                <a:ea typeface="方正清刻本悦宋简体" panose="02000000000000000000" pitchFamily="2" charset="-122"/>
              </a:rPr>
              <a:t>在此添加标题</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sp>
        <p:nvSpPr>
          <p:cNvPr id="23" name="文本框 22"/>
          <p:cNvSpPr txBox="1"/>
          <p:nvPr/>
        </p:nvSpPr>
        <p:spPr>
          <a:xfrm>
            <a:off x="4799957" y="2034022"/>
            <a:ext cx="6696717" cy="609398"/>
          </a:xfrm>
          <a:prstGeom prst="rect">
            <a:avLst/>
          </a:prstGeom>
          <a:noFill/>
        </p:spPr>
        <p:txBody>
          <a:bodyPr wrap="square" rtlCol="0">
            <a:spAutoFit/>
          </a:bodyPr>
          <a:lstStyle>
            <a:defPPr>
              <a:defRPr lang="zh-CN"/>
            </a:defPPr>
            <a:lvl1pPr algn="just">
              <a:lnSpc>
                <a:spcPct val="120000"/>
              </a:lnSpc>
              <a:defRPr sz="1200">
                <a:solidFill>
                  <a:prstClr val="black">
                    <a:lumMod val="50000"/>
                    <a:lumOff val="50000"/>
                  </a:prstClr>
                </a:solidFill>
                <a:latin typeface="华文细黑" panose="02010600040101010101" pitchFamily="2" charset="-122"/>
                <a:ea typeface="华文细黑" panose="02010600040101010101" pitchFamily="2" charset="-122"/>
              </a:defRPr>
            </a:lvl1pPr>
          </a:lstStyle>
          <a:p>
            <a:r>
              <a:rPr lang="zh-CN" altLang="en-US" sz="1400" dirty="0">
                <a:solidFill>
                  <a:schemeClr val="tx1">
                    <a:lumMod val="50000"/>
                    <a:lumOff val="50000"/>
                  </a:schemeClr>
                </a:solidFill>
                <a:latin typeface="方正隶变_GBK" panose="03000509000000000000" pitchFamily="65" charset="-122"/>
                <a:ea typeface="方正隶变_GBK" panose="03000509000000000000" pitchFamily="65" charset="-122"/>
              </a:rPr>
              <a:t>不要那么孤独，请相信，这个世界上真的有人过着你想要的生活。愿你我带着最微薄的行李和最丰盛的自己在世间流浪。忽晴忽雨的江湖，祝你有梦为马，随处可栖。</a:t>
            </a:r>
            <a:endParaRPr lang="zh-CN" altLang="en-US" sz="1400" dirty="0">
              <a:solidFill>
                <a:schemeClr val="tx1">
                  <a:lumMod val="50000"/>
                  <a:lumOff val="50000"/>
                </a:schemeClr>
              </a:solidFill>
              <a:latin typeface="方正隶变_GBK" panose="03000509000000000000" pitchFamily="65" charset="-122"/>
              <a:ea typeface="方正隶变_GBK" panose="03000509000000000000" pitchFamily="65" charset="-122"/>
            </a:endParaRPr>
          </a:p>
        </p:txBody>
      </p:sp>
      <p:sp>
        <p:nvSpPr>
          <p:cNvPr id="24" name="文本框 23"/>
          <p:cNvSpPr txBox="1"/>
          <p:nvPr/>
        </p:nvSpPr>
        <p:spPr>
          <a:xfrm>
            <a:off x="4799957" y="3213585"/>
            <a:ext cx="6696718" cy="461665"/>
          </a:xfrm>
          <a:prstGeom prst="rect">
            <a:avLst/>
          </a:prstGeom>
          <a:noFill/>
        </p:spPr>
        <p:txBody>
          <a:bodyPr wrap="square" rtlCol="0">
            <a:spAutoFit/>
          </a:bodyPr>
          <a:lstStyle/>
          <a:p>
            <a:pPr algn="just"/>
            <a:r>
              <a:rPr lang="zh-CN" altLang="en-US" sz="2400" dirty="0">
                <a:solidFill>
                  <a:srgbClr val="60745A"/>
                </a:solidFill>
                <a:latin typeface="方正清刻本悦宋简体" panose="02000000000000000000" pitchFamily="2" charset="-122"/>
                <a:ea typeface="方正清刻本悦宋简体" panose="02000000000000000000" pitchFamily="2" charset="-122"/>
              </a:rPr>
              <a:t>在此添加标题</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sp>
        <p:nvSpPr>
          <p:cNvPr id="25" name="文本框 24"/>
          <p:cNvSpPr txBox="1"/>
          <p:nvPr/>
        </p:nvSpPr>
        <p:spPr>
          <a:xfrm>
            <a:off x="4799957" y="3798360"/>
            <a:ext cx="6696717" cy="609398"/>
          </a:xfrm>
          <a:prstGeom prst="rect">
            <a:avLst/>
          </a:prstGeom>
          <a:noFill/>
        </p:spPr>
        <p:txBody>
          <a:bodyPr wrap="square" rtlCol="0">
            <a:spAutoFit/>
          </a:bodyPr>
          <a:lstStyle>
            <a:defPPr>
              <a:defRPr lang="zh-CN"/>
            </a:defPPr>
            <a:lvl1pPr algn="just">
              <a:lnSpc>
                <a:spcPct val="120000"/>
              </a:lnSpc>
              <a:defRPr sz="1200">
                <a:solidFill>
                  <a:prstClr val="black">
                    <a:lumMod val="50000"/>
                    <a:lumOff val="50000"/>
                  </a:prstClr>
                </a:solidFill>
                <a:latin typeface="华文细黑" panose="02010600040101010101" pitchFamily="2" charset="-122"/>
                <a:ea typeface="华文细黑" panose="02010600040101010101" pitchFamily="2" charset="-122"/>
              </a:defRPr>
            </a:lvl1pPr>
          </a:lstStyle>
          <a:p>
            <a:r>
              <a:rPr lang="zh-CN" altLang="en-US" sz="1400" dirty="0">
                <a:solidFill>
                  <a:schemeClr val="tx1">
                    <a:lumMod val="50000"/>
                    <a:lumOff val="50000"/>
                  </a:schemeClr>
                </a:solidFill>
                <a:latin typeface="方正隶变_GBK" panose="03000509000000000000" pitchFamily="65" charset="-122"/>
                <a:ea typeface="方正隶变_GBK" panose="03000509000000000000" pitchFamily="65" charset="-122"/>
              </a:rPr>
              <a:t>不要那么孤独，请相信，这个世界上真的有人过着你想要的生活。愿你我带着最微薄的行李和最丰盛的自己在世间流浪。忽晴忽雨的江湖，祝你有梦为马，随处可栖。</a:t>
            </a:r>
            <a:endParaRPr lang="zh-CN" altLang="en-US" sz="1400" dirty="0">
              <a:solidFill>
                <a:schemeClr val="tx1">
                  <a:lumMod val="50000"/>
                  <a:lumOff val="50000"/>
                </a:schemeClr>
              </a:solidFill>
              <a:latin typeface="方正隶变_GBK" panose="03000509000000000000" pitchFamily="65" charset="-122"/>
              <a:ea typeface="方正隶变_GBK" panose="03000509000000000000" pitchFamily="65" charset="-122"/>
            </a:endParaRPr>
          </a:p>
        </p:txBody>
      </p:sp>
      <p:sp>
        <p:nvSpPr>
          <p:cNvPr id="26" name="文本框 25"/>
          <p:cNvSpPr txBox="1"/>
          <p:nvPr/>
        </p:nvSpPr>
        <p:spPr>
          <a:xfrm>
            <a:off x="4799957" y="4977922"/>
            <a:ext cx="6696718" cy="461665"/>
          </a:xfrm>
          <a:prstGeom prst="rect">
            <a:avLst/>
          </a:prstGeom>
          <a:noFill/>
        </p:spPr>
        <p:txBody>
          <a:bodyPr wrap="square" rtlCol="0">
            <a:spAutoFit/>
          </a:bodyPr>
          <a:lstStyle/>
          <a:p>
            <a:pPr algn="just"/>
            <a:r>
              <a:rPr lang="zh-CN" altLang="en-US" sz="2400" dirty="0">
                <a:solidFill>
                  <a:srgbClr val="60745A"/>
                </a:solidFill>
                <a:latin typeface="方正清刻本悦宋简体" panose="02000000000000000000" pitchFamily="2" charset="-122"/>
                <a:ea typeface="方正清刻本悦宋简体" panose="02000000000000000000" pitchFamily="2" charset="-122"/>
              </a:rPr>
              <a:t>在此添加标题</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sp>
        <p:nvSpPr>
          <p:cNvPr id="27" name="文本框 26"/>
          <p:cNvSpPr txBox="1"/>
          <p:nvPr/>
        </p:nvSpPr>
        <p:spPr>
          <a:xfrm>
            <a:off x="4799957" y="5562697"/>
            <a:ext cx="6696717" cy="609398"/>
          </a:xfrm>
          <a:prstGeom prst="rect">
            <a:avLst/>
          </a:prstGeom>
          <a:noFill/>
        </p:spPr>
        <p:txBody>
          <a:bodyPr wrap="square" rtlCol="0">
            <a:spAutoFit/>
          </a:bodyPr>
          <a:lstStyle>
            <a:defPPr>
              <a:defRPr lang="zh-CN"/>
            </a:defPPr>
            <a:lvl1pPr algn="just">
              <a:lnSpc>
                <a:spcPct val="120000"/>
              </a:lnSpc>
              <a:defRPr sz="1200">
                <a:solidFill>
                  <a:prstClr val="black">
                    <a:lumMod val="50000"/>
                    <a:lumOff val="50000"/>
                  </a:prstClr>
                </a:solidFill>
                <a:latin typeface="华文细黑" panose="02010600040101010101" pitchFamily="2" charset="-122"/>
                <a:ea typeface="华文细黑" panose="02010600040101010101" pitchFamily="2" charset="-122"/>
              </a:defRPr>
            </a:lvl1pPr>
          </a:lstStyle>
          <a:p>
            <a:r>
              <a:rPr lang="zh-CN" altLang="en-US" sz="1400" dirty="0">
                <a:solidFill>
                  <a:schemeClr val="tx1">
                    <a:lumMod val="50000"/>
                    <a:lumOff val="50000"/>
                  </a:schemeClr>
                </a:solidFill>
                <a:latin typeface="方正隶变_GBK" panose="03000509000000000000" pitchFamily="65" charset="-122"/>
                <a:ea typeface="方正隶变_GBK" panose="03000509000000000000" pitchFamily="65" charset="-122"/>
              </a:rPr>
              <a:t>不要那么孤独，请相信，这个世界上真的有人过着你想要的生活。愿你我带着最微薄的行李和最丰盛的自己在世间流浪。忽晴忽雨的江湖，祝你有梦为马，随处可栖。</a:t>
            </a:r>
            <a:endParaRPr lang="zh-CN" altLang="en-US" sz="1400" dirty="0">
              <a:solidFill>
                <a:schemeClr val="tx1">
                  <a:lumMod val="50000"/>
                  <a:lumOff val="50000"/>
                </a:schemeClr>
              </a:solidFill>
              <a:latin typeface="方正隶变_GBK" panose="03000509000000000000" pitchFamily="65" charset="-122"/>
              <a:ea typeface="方正隶变_GBK"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heel(1)">
                                      <p:cBhvr>
                                        <p:cTn id="11" dur="2000"/>
                                        <p:tgtEl>
                                          <p:spTgt spid="20"/>
                                        </p:tgtEl>
                                      </p:cBhvr>
                                    </p:animEffect>
                                  </p:childTnLst>
                                </p:cTn>
                              </p:par>
                            </p:childTnLst>
                          </p:cTn>
                        </p:par>
                        <p:par>
                          <p:cTn id="12" fill="hold">
                            <p:stCondLst>
                              <p:cond delay="2500"/>
                            </p:stCondLst>
                            <p:childTnLst>
                              <p:par>
                                <p:cTn id="13" presetID="55"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1000" fill="hold"/>
                                        <p:tgtEl>
                                          <p:spTgt spid="21"/>
                                        </p:tgtEl>
                                        <p:attrNameLst>
                                          <p:attrName>ppt_w</p:attrName>
                                        </p:attrNameLst>
                                      </p:cBhvr>
                                      <p:tavLst>
                                        <p:tav tm="0">
                                          <p:val>
                                            <p:strVal val="#ppt_w*0.70"/>
                                          </p:val>
                                        </p:tav>
                                        <p:tav tm="100000">
                                          <p:val>
                                            <p:strVal val="#ppt_w"/>
                                          </p:val>
                                        </p:tav>
                                      </p:tavLst>
                                    </p:anim>
                                    <p:anim calcmode="lin" valueType="num">
                                      <p:cBhvr>
                                        <p:cTn id="16" dur="1000" fill="hold"/>
                                        <p:tgtEl>
                                          <p:spTgt spid="21"/>
                                        </p:tgtEl>
                                        <p:attrNameLst>
                                          <p:attrName>ppt_h</p:attrName>
                                        </p:attrNameLst>
                                      </p:cBhvr>
                                      <p:tavLst>
                                        <p:tav tm="0">
                                          <p:val>
                                            <p:strVal val="#ppt_h"/>
                                          </p:val>
                                        </p:tav>
                                        <p:tav tm="100000">
                                          <p:val>
                                            <p:strVal val="#ppt_h"/>
                                          </p:val>
                                        </p:tav>
                                      </p:tavLst>
                                    </p:anim>
                                    <p:animEffect transition="in" filter="fade">
                                      <p:cBhvr>
                                        <p:cTn id="17" dur="1000"/>
                                        <p:tgtEl>
                                          <p:spTgt spid="21"/>
                                        </p:tgtEl>
                                      </p:cBhvr>
                                    </p:animEffect>
                                  </p:childTnLst>
                                </p:cTn>
                              </p:par>
                            </p:childTnLst>
                          </p:cTn>
                        </p:par>
                        <p:par>
                          <p:cTn id="18" fill="hold">
                            <p:stCondLst>
                              <p:cond delay="3500"/>
                            </p:stCondLst>
                            <p:childTnLst>
                              <p:par>
                                <p:cTn id="19" presetID="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1+#ppt_w/2"/>
                                          </p:val>
                                        </p:tav>
                                        <p:tav tm="100000">
                                          <p:val>
                                            <p:strVal val="#ppt_x"/>
                                          </p:val>
                                        </p:tav>
                                      </p:tavLst>
                                    </p:anim>
                                    <p:anim calcmode="lin" valueType="num">
                                      <p:cBhvr additive="base">
                                        <p:cTn id="22" dur="500" fill="hold"/>
                                        <p:tgtEl>
                                          <p:spTgt spid="22"/>
                                        </p:tgtEl>
                                        <p:attrNameLst>
                                          <p:attrName>ppt_y</p:attrName>
                                        </p:attrNameLst>
                                      </p:cBhvr>
                                      <p:tavLst>
                                        <p:tav tm="0">
                                          <p:val>
                                            <p:strVal val="#ppt_y"/>
                                          </p:val>
                                        </p:tav>
                                        <p:tav tm="100000">
                                          <p:val>
                                            <p:strVal val="#ppt_y"/>
                                          </p:val>
                                        </p:tav>
                                      </p:tavLst>
                                    </p:anim>
                                  </p:childTnLst>
                                </p:cTn>
                              </p:par>
                            </p:childTnLst>
                          </p:cTn>
                        </p:par>
                        <p:par>
                          <p:cTn id="23" fill="hold">
                            <p:stCondLst>
                              <p:cond delay="4000"/>
                            </p:stCondLst>
                            <p:childTnLst>
                              <p:par>
                                <p:cTn id="24" presetID="22" presetClass="entr" presetSubtype="8"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par>
                          <p:cTn id="27" fill="hold">
                            <p:stCondLst>
                              <p:cond delay="4500"/>
                            </p:stCondLst>
                            <p:childTnLst>
                              <p:par>
                                <p:cTn id="28" presetID="2" presetClass="entr" presetSubtype="2"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1+#ppt_w/2"/>
                                          </p:val>
                                        </p:tav>
                                        <p:tav tm="100000">
                                          <p:val>
                                            <p:strVal val="#ppt_x"/>
                                          </p:val>
                                        </p:tav>
                                      </p:tavLst>
                                    </p:anim>
                                    <p:anim calcmode="lin" valueType="num">
                                      <p:cBhvr additive="base">
                                        <p:cTn id="31" dur="500" fill="hold"/>
                                        <p:tgtEl>
                                          <p:spTgt spid="24"/>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5500"/>
                            </p:stCondLst>
                            <p:childTnLst>
                              <p:par>
                                <p:cTn id="37" presetID="2" presetClass="entr" presetSubtype="2"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1+#ppt_w/2"/>
                                          </p:val>
                                        </p:tav>
                                        <p:tav tm="100000">
                                          <p:val>
                                            <p:strVal val="#ppt_x"/>
                                          </p:val>
                                        </p:tav>
                                      </p:tavLst>
                                    </p:anim>
                                    <p:anim calcmode="lin" valueType="num">
                                      <p:cBhvr additive="base">
                                        <p:cTn id="40" dur="500" fill="hold"/>
                                        <p:tgtEl>
                                          <p:spTgt spid="26"/>
                                        </p:tgtEl>
                                        <p:attrNameLst>
                                          <p:attrName>ppt_y</p:attrName>
                                        </p:attrNameLst>
                                      </p:cBhvr>
                                      <p:tavLst>
                                        <p:tav tm="0">
                                          <p:val>
                                            <p:strVal val="#ppt_y"/>
                                          </p:val>
                                        </p:tav>
                                        <p:tav tm="100000">
                                          <p:val>
                                            <p:strVal val="#ppt_y"/>
                                          </p:val>
                                        </p:tav>
                                      </p:tavLst>
                                    </p:anim>
                                  </p:childTnLst>
                                </p:cTn>
                              </p:par>
                            </p:childTnLst>
                          </p:cTn>
                        </p:par>
                        <p:par>
                          <p:cTn id="41" fill="hold">
                            <p:stCondLst>
                              <p:cond delay="6000"/>
                            </p:stCondLst>
                            <p:childTnLst>
                              <p:par>
                                <p:cTn id="42" presetID="22" presetClass="entr" presetSubtype="8"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left)">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3" grpId="0"/>
      <p:bldP spid="24" grpId="0"/>
      <p:bldP spid="25" grpId="0"/>
      <p:bldP spid="26" grpId="0"/>
      <p:bldP spid="27"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明年工作计划</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sp>
        <p:nvSpPr>
          <p:cNvPr id="20" name="圆角矩形 4"/>
          <p:cNvSpPr/>
          <p:nvPr/>
        </p:nvSpPr>
        <p:spPr>
          <a:xfrm rot="2700000">
            <a:off x="1292605" y="2437085"/>
            <a:ext cx="1983831" cy="1983831"/>
          </a:xfrm>
          <a:prstGeom prst="roundRect">
            <a:avLst>
              <a:gd name="adj" fmla="val 12083"/>
            </a:avLst>
          </a:prstGeom>
          <a:solidFill>
            <a:srgbClr val="60745A"/>
          </a:solidFill>
          <a:ln w="2222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华文细黑" panose="02010600040101010101" pitchFamily="2" charset="-122"/>
              <a:ea typeface="华文细黑" panose="02010600040101010101" pitchFamily="2" charset="-122"/>
            </a:endParaRPr>
          </a:p>
        </p:txBody>
      </p:sp>
      <p:grpSp>
        <p:nvGrpSpPr>
          <p:cNvPr id="42" name="组合 41"/>
          <p:cNvGrpSpPr/>
          <p:nvPr/>
        </p:nvGrpSpPr>
        <p:grpSpPr>
          <a:xfrm>
            <a:off x="1024025" y="2437084"/>
            <a:ext cx="1983831" cy="1983831"/>
            <a:chOff x="1024025" y="2437084"/>
            <a:chExt cx="1983831" cy="1983831"/>
          </a:xfrm>
        </p:grpSpPr>
        <p:sp>
          <p:nvSpPr>
            <p:cNvPr id="21" name="圆角矩形 3"/>
            <p:cNvSpPr/>
            <p:nvPr/>
          </p:nvSpPr>
          <p:spPr>
            <a:xfrm rot="2700000">
              <a:off x="1024025" y="2437084"/>
              <a:ext cx="1983831" cy="1983831"/>
            </a:xfrm>
            <a:prstGeom prst="roundRect">
              <a:avLst>
                <a:gd name="adj" fmla="val 12083"/>
              </a:avLst>
            </a:prstGeom>
            <a:gradFill>
              <a:gsLst>
                <a:gs pos="100000">
                  <a:srgbClr val="F5F5F5"/>
                </a:gs>
                <a:gs pos="0">
                  <a:sysClr val="window" lastClr="FFFFFF">
                    <a:lumMod val="85000"/>
                  </a:sysClr>
                </a:gs>
              </a:gsLst>
              <a:lin ang="18000000" scaled="0"/>
            </a:gradFill>
            <a:ln w="12700" cap="flat" cmpd="sng" algn="ctr">
              <a:solidFill>
                <a:srgbClr val="60745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华文细黑" panose="02010600040101010101" pitchFamily="2" charset="-122"/>
                <a:ea typeface="华文细黑" panose="02010600040101010101" pitchFamily="2" charset="-122"/>
              </a:endParaRPr>
            </a:p>
          </p:txBody>
        </p:sp>
        <p:sp>
          <p:nvSpPr>
            <p:cNvPr id="22" name="文本框 21"/>
            <p:cNvSpPr txBox="1"/>
            <p:nvPr/>
          </p:nvSpPr>
          <p:spPr>
            <a:xfrm>
              <a:off x="1294928" y="2561089"/>
              <a:ext cx="1442024" cy="769441"/>
            </a:xfrm>
            <a:prstGeom prst="rect">
              <a:avLst/>
            </a:prstGeom>
            <a:noFill/>
          </p:spPr>
          <p:txBody>
            <a:bodyPr wrap="square" rtlCol="0">
              <a:spAutoFit/>
            </a:bodyPr>
            <a:lstStyle/>
            <a:p>
              <a:pPr algn="ctr"/>
              <a:r>
                <a:rPr lang="en-US" altLang="zh-CN" sz="4400" dirty="0">
                  <a:solidFill>
                    <a:srgbClr val="60745A"/>
                  </a:solidFill>
                  <a:latin typeface="华文细黑" panose="02010600040101010101" pitchFamily="2" charset="-122"/>
                  <a:ea typeface="华文细黑" panose="02010600040101010101" pitchFamily="2" charset="-122"/>
                </a:rPr>
                <a:t>45</a:t>
              </a:r>
              <a:r>
                <a:rPr lang="en-US" altLang="zh-CN" sz="2800" dirty="0">
                  <a:solidFill>
                    <a:srgbClr val="60745A"/>
                  </a:solidFill>
                  <a:latin typeface="华文细黑" panose="02010600040101010101" pitchFamily="2" charset="-122"/>
                  <a:ea typeface="华文细黑" panose="02010600040101010101" pitchFamily="2" charset="-122"/>
                </a:rPr>
                <a:t>%</a:t>
              </a:r>
              <a:endParaRPr lang="zh-CN" altLang="en-US" sz="4400" dirty="0">
                <a:solidFill>
                  <a:srgbClr val="60745A"/>
                </a:solidFill>
                <a:latin typeface="华文细黑" panose="02010600040101010101" pitchFamily="2" charset="-122"/>
                <a:ea typeface="华文细黑" panose="02010600040101010101" pitchFamily="2" charset="-122"/>
              </a:endParaRPr>
            </a:p>
          </p:txBody>
        </p:sp>
        <p:sp>
          <p:nvSpPr>
            <p:cNvPr id="23" name="文本框 22"/>
            <p:cNvSpPr txBox="1"/>
            <p:nvPr/>
          </p:nvSpPr>
          <p:spPr>
            <a:xfrm>
              <a:off x="1121905" y="3330530"/>
              <a:ext cx="1788070" cy="535531"/>
            </a:xfrm>
            <a:prstGeom prst="rect">
              <a:avLst/>
            </a:prstGeom>
            <a:noFill/>
          </p:spPr>
          <p:txBody>
            <a:bodyPr wrap="square" rtlCol="0">
              <a:spAutoFit/>
            </a:bodyPr>
            <a:lstStyle>
              <a:defPPr>
                <a:defRPr lang="zh-CN"/>
              </a:defPPr>
              <a:lvl1pPr algn="just">
                <a:lnSpc>
                  <a:spcPct val="120000"/>
                </a:lnSpc>
                <a:defRPr sz="1200">
                  <a:solidFill>
                    <a:prstClr val="black">
                      <a:lumMod val="50000"/>
                      <a:lumOff val="50000"/>
                    </a:prstClr>
                  </a:solidFill>
                  <a:latin typeface="华文细黑" panose="02010600040101010101" pitchFamily="2" charset="-122"/>
                  <a:ea typeface="华文细黑" panose="02010600040101010101" pitchFamily="2" charset="-122"/>
                </a:defRPr>
              </a:lvl1pPr>
            </a:lstStyle>
            <a:p>
              <a:r>
                <a:rPr lang="zh-CN" altLang="en-US" dirty="0">
                  <a:latin typeface="方正隶变_GBK" panose="03000509000000000000" pitchFamily="65" charset="-122"/>
                  <a:ea typeface="方正隶变_GBK" panose="03000509000000000000" pitchFamily="65" charset="-122"/>
                </a:rPr>
                <a:t>忽晴忽雨的江湖，祝你有梦为马，随处可栖。</a:t>
              </a:r>
              <a:endParaRPr lang="zh-CN" altLang="en-US" dirty="0">
                <a:latin typeface="方正隶变_GBK" panose="03000509000000000000" pitchFamily="65" charset="-122"/>
                <a:ea typeface="方正隶变_GBK" panose="03000509000000000000" pitchFamily="65" charset="-122"/>
              </a:endParaRPr>
            </a:p>
          </p:txBody>
        </p:sp>
      </p:grpSp>
      <p:grpSp>
        <p:nvGrpSpPr>
          <p:cNvPr id="45" name="组合 44"/>
          <p:cNvGrpSpPr/>
          <p:nvPr/>
        </p:nvGrpSpPr>
        <p:grpSpPr>
          <a:xfrm>
            <a:off x="921768" y="5004262"/>
            <a:ext cx="2456924" cy="886346"/>
            <a:chOff x="921768" y="5004262"/>
            <a:chExt cx="2456924" cy="886346"/>
          </a:xfrm>
        </p:grpSpPr>
        <p:sp>
          <p:nvSpPr>
            <p:cNvPr id="24" name="文本框 23"/>
            <p:cNvSpPr txBox="1"/>
            <p:nvPr/>
          </p:nvSpPr>
          <p:spPr>
            <a:xfrm>
              <a:off x="956238" y="5004262"/>
              <a:ext cx="2387984" cy="400110"/>
            </a:xfrm>
            <a:prstGeom prst="rect">
              <a:avLst/>
            </a:prstGeom>
            <a:noFill/>
          </p:spPr>
          <p:txBody>
            <a:bodyPr wrap="square" rtlCol="0">
              <a:spAutoFit/>
            </a:bodyPr>
            <a:lstStyle/>
            <a:p>
              <a:pPr algn="ctr"/>
              <a:r>
                <a:rPr lang="zh-CN" altLang="en-US" sz="2000" dirty="0">
                  <a:solidFill>
                    <a:srgbClr val="60745A"/>
                  </a:solidFill>
                  <a:latin typeface="方正清刻本悦宋简体" panose="02000000000000000000" pitchFamily="2" charset="-122"/>
                  <a:ea typeface="方正清刻本悦宋简体" panose="02000000000000000000" pitchFamily="2" charset="-122"/>
                </a:rPr>
                <a:t>在此添加标题</a:t>
              </a:r>
              <a:endParaRPr lang="zh-CN" altLang="en-US" sz="2000" dirty="0">
                <a:solidFill>
                  <a:srgbClr val="60745A"/>
                </a:solidFill>
                <a:latin typeface="方正清刻本悦宋简体" panose="02000000000000000000" pitchFamily="2" charset="-122"/>
                <a:ea typeface="方正清刻本悦宋简体" panose="02000000000000000000" pitchFamily="2" charset="-122"/>
              </a:endParaRPr>
            </a:p>
          </p:txBody>
        </p:sp>
        <p:sp>
          <p:nvSpPr>
            <p:cNvPr id="25" name="文本框 24"/>
            <p:cNvSpPr txBox="1"/>
            <p:nvPr/>
          </p:nvSpPr>
          <p:spPr>
            <a:xfrm>
              <a:off x="921768" y="5374889"/>
              <a:ext cx="2456924" cy="515719"/>
            </a:xfrm>
            <a:prstGeom prst="rect">
              <a:avLst/>
            </a:prstGeom>
            <a:noFill/>
          </p:spPr>
          <p:txBody>
            <a:bodyPr wrap="square" rtlCol="0">
              <a:spAutoFit/>
            </a:bodyPr>
            <a:lstStyle>
              <a:defPPr>
                <a:defRPr lang="zh-CN"/>
              </a:defPPr>
              <a:lvl1pPr algn="just">
                <a:lnSpc>
                  <a:spcPct val="120000"/>
                </a:lnSpc>
                <a:defRPr sz="1200">
                  <a:solidFill>
                    <a:prstClr val="black">
                      <a:lumMod val="50000"/>
                      <a:lumOff val="50000"/>
                    </a:prstClr>
                  </a:solidFill>
                  <a:latin typeface="华文细黑" panose="02010600040101010101" pitchFamily="2" charset="-122"/>
                  <a:ea typeface="华文细黑" panose="02010600040101010101" pitchFamily="2" charset="-122"/>
                </a:defRPr>
              </a:lvl1pPr>
            </a:lstStyle>
            <a:p>
              <a:r>
                <a:rPr lang="zh-CN" altLang="en-US" dirty="0">
                  <a:latin typeface="方正隶变_GBK" panose="03000509000000000000" pitchFamily="65" charset="-122"/>
                  <a:ea typeface="方正隶变_GBK" panose="03000509000000000000" pitchFamily="65" charset="-122"/>
                </a:rPr>
                <a:t>不要那么孤独，请相信，这个世界上真的有人过着你想要的生活。</a:t>
              </a:r>
              <a:endParaRPr lang="zh-CN" altLang="en-US" dirty="0">
                <a:latin typeface="方正隶变_GBK" panose="03000509000000000000" pitchFamily="65" charset="-122"/>
                <a:ea typeface="方正隶变_GBK" panose="03000509000000000000" pitchFamily="65" charset="-122"/>
              </a:endParaRPr>
            </a:p>
          </p:txBody>
        </p:sp>
        <p:cxnSp>
          <p:nvCxnSpPr>
            <p:cNvPr id="26" name="直接连接符 25"/>
            <p:cNvCxnSpPr/>
            <p:nvPr/>
          </p:nvCxnSpPr>
          <p:spPr>
            <a:xfrm>
              <a:off x="1025089" y="5378263"/>
              <a:ext cx="2250282" cy="0"/>
            </a:xfrm>
            <a:prstGeom prst="line">
              <a:avLst/>
            </a:prstGeom>
            <a:noFill/>
            <a:ln w="19050" cap="flat" cmpd="sng" algn="ctr">
              <a:solidFill>
                <a:sysClr val="windowText" lastClr="000000">
                  <a:lumMod val="50000"/>
                  <a:lumOff val="50000"/>
                </a:sysClr>
              </a:solidFill>
              <a:prstDash val="solid"/>
              <a:miter lim="800000"/>
            </a:ln>
            <a:effectLst/>
          </p:spPr>
        </p:cxnSp>
      </p:grpSp>
      <p:sp>
        <p:nvSpPr>
          <p:cNvPr id="27" name="圆角矩形 4"/>
          <p:cNvSpPr/>
          <p:nvPr/>
        </p:nvSpPr>
        <p:spPr>
          <a:xfrm rot="2700000">
            <a:off x="5238375" y="2437085"/>
            <a:ext cx="1983831" cy="1983831"/>
          </a:xfrm>
          <a:prstGeom prst="roundRect">
            <a:avLst>
              <a:gd name="adj" fmla="val 12083"/>
            </a:avLst>
          </a:prstGeom>
          <a:solidFill>
            <a:srgbClr val="D5DDBF"/>
          </a:solidFill>
          <a:ln w="2222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华文细黑" panose="02010600040101010101" pitchFamily="2" charset="-122"/>
              <a:ea typeface="华文细黑" panose="02010600040101010101" pitchFamily="2" charset="-122"/>
            </a:endParaRPr>
          </a:p>
        </p:txBody>
      </p:sp>
      <p:grpSp>
        <p:nvGrpSpPr>
          <p:cNvPr id="43" name="组合 42"/>
          <p:cNvGrpSpPr/>
          <p:nvPr/>
        </p:nvGrpSpPr>
        <p:grpSpPr>
          <a:xfrm>
            <a:off x="4969795" y="2437084"/>
            <a:ext cx="1983831" cy="1983831"/>
            <a:chOff x="4969795" y="2437084"/>
            <a:chExt cx="1983831" cy="1983831"/>
          </a:xfrm>
        </p:grpSpPr>
        <p:sp>
          <p:nvSpPr>
            <p:cNvPr id="28" name="圆角矩形 3"/>
            <p:cNvSpPr/>
            <p:nvPr/>
          </p:nvSpPr>
          <p:spPr>
            <a:xfrm rot="2700000">
              <a:off x="4969795" y="2437084"/>
              <a:ext cx="1983831" cy="1983831"/>
            </a:xfrm>
            <a:prstGeom prst="roundRect">
              <a:avLst>
                <a:gd name="adj" fmla="val 12083"/>
              </a:avLst>
            </a:prstGeom>
            <a:gradFill>
              <a:gsLst>
                <a:gs pos="100000">
                  <a:srgbClr val="F5F5F5"/>
                </a:gs>
                <a:gs pos="0">
                  <a:sysClr val="window" lastClr="FFFFFF">
                    <a:lumMod val="85000"/>
                  </a:sysClr>
                </a:gs>
              </a:gsLst>
              <a:lin ang="18000000" scaled="0"/>
            </a:gradFill>
            <a:ln w="12700" cap="flat" cmpd="sng" algn="ctr">
              <a:solidFill>
                <a:srgbClr val="D5DDB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华文细黑" panose="02010600040101010101" pitchFamily="2" charset="-122"/>
                <a:ea typeface="华文细黑" panose="02010600040101010101" pitchFamily="2" charset="-122"/>
              </a:endParaRPr>
            </a:p>
          </p:txBody>
        </p:sp>
        <p:sp>
          <p:nvSpPr>
            <p:cNvPr id="29" name="文本框 28"/>
            <p:cNvSpPr txBox="1"/>
            <p:nvPr/>
          </p:nvSpPr>
          <p:spPr>
            <a:xfrm>
              <a:off x="5240698" y="2561089"/>
              <a:ext cx="1442024" cy="769441"/>
            </a:xfrm>
            <a:prstGeom prst="rect">
              <a:avLst/>
            </a:prstGeom>
            <a:noFill/>
          </p:spPr>
          <p:txBody>
            <a:bodyPr wrap="square" rtlCol="0">
              <a:spAutoFit/>
            </a:bodyPr>
            <a:lstStyle/>
            <a:p>
              <a:pPr algn="ctr"/>
              <a:r>
                <a:rPr lang="en-US" altLang="zh-CN" sz="4400" dirty="0">
                  <a:solidFill>
                    <a:srgbClr val="60745A"/>
                  </a:solidFill>
                  <a:latin typeface="华文细黑" panose="02010600040101010101" pitchFamily="2" charset="-122"/>
                  <a:ea typeface="华文细黑" panose="02010600040101010101" pitchFamily="2" charset="-122"/>
                </a:rPr>
                <a:t>67</a:t>
              </a:r>
              <a:r>
                <a:rPr lang="en-US" altLang="zh-CN" sz="2800" dirty="0">
                  <a:solidFill>
                    <a:srgbClr val="60745A"/>
                  </a:solidFill>
                  <a:latin typeface="华文细黑" panose="02010600040101010101" pitchFamily="2" charset="-122"/>
                  <a:ea typeface="华文细黑" panose="02010600040101010101" pitchFamily="2" charset="-122"/>
                </a:rPr>
                <a:t>%</a:t>
              </a:r>
              <a:endParaRPr lang="zh-CN" altLang="en-US" sz="4400" dirty="0">
                <a:solidFill>
                  <a:srgbClr val="60745A"/>
                </a:solidFill>
                <a:latin typeface="华文细黑" panose="02010600040101010101" pitchFamily="2" charset="-122"/>
                <a:ea typeface="华文细黑" panose="02010600040101010101" pitchFamily="2" charset="-122"/>
              </a:endParaRPr>
            </a:p>
          </p:txBody>
        </p:sp>
        <p:sp>
          <p:nvSpPr>
            <p:cNvPr id="30" name="文本框 29"/>
            <p:cNvSpPr txBox="1"/>
            <p:nvPr/>
          </p:nvSpPr>
          <p:spPr>
            <a:xfrm>
              <a:off x="5067675" y="3330530"/>
              <a:ext cx="1788070" cy="535531"/>
            </a:xfrm>
            <a:prstGeom prst="rect">
              <a:avLst/>
            </a:prstGeom>
            <a:noFill/>
          </p:spPr>
          <p:txBody>
            <a:bodyPr wrap="square" rtlCol="0">
              <a:spAutoFit/>
            </a:bodyPr>
            <a:lstStyle>
              <a:defPPr>
                <a:defRPr lang="zh-CN"/>
              </a:defPPr>
              <a:lvl1pPr algn="just">
                <a:lnSpc>
                  <a:spcPct val="120000"/>
                </a:lnSpc>
                <a:defRPr sz="1200">
                  <a:solidFill>
                    <a:prstClr val="black">
                      <a:lumMod val="50000"/>
                      <a:lumOff val="50000"/>
                    </a:prstClr>
                  </a:solidFill>
                  <a:latin typeface="华文细黑" panose="02010600040101010101" pitchFamily="2" charset="-122"/>
                  <a:ea typeface="华文细黑" panose="02010600040101010101" pitchFamily="2" charset="-122"/>
                </a:defRPr>
              </a:lvl1pPr>
            </a:lstStyle>
            <a:p>
              <a:r>
                <a:rPr lang="zh-CN" altLang="en-US" dirty="0">
                  <a:latin typeface="方正隶变_GBK" panose="03000509000000000000" pitchFamily="65" charset="-122"/>
                  <a:ea typeface="方正隶变_GBK" panose="03000509000000000000" pitchFamily="65" charset="-122"/>
                </a:rPr>
                <a:t>忽晴忽雨的江湖，祝你有梦为马，随处可栖。</a:t>
              </a:r>
              <a:endParaRPr lang="zh-CN" altLang="en-US" dirty="0">
                <a:latin typeface="方正隶变_GBK" panose="03000509000000000000" pitchFamily="65" charset="-122"/>
                <a:ea typeface="方正隶变_GBK" panose="03000509000000000000" pitchFamily="65" charset="-122"/>
              </a:endParaRPr>
            </a:p>
          </p:txBody>
        </p:sp>
      </p:grpSp>
      <p:grpSp>
        <p:nvGrpSpPr>
          <p:cNvPr id="46" name="组合 45"/>
          <p:cNvGrpSpPr/>
          <p:nvPr/>
        </p:nvGrpSpPr>
        <p:grpSpPr>
          <a:xfrm>
            <a:off x="4867538" y="5004262"/>
            <a:ext cx="2456924" cy="886346"/>
            <a:chOff x="4867538" y="5004262"/>
            <a:chExt cx="2456924" cy="886346"/>
          </a:xfrm>
        </p:grpSpPr>
        <p:sp>
          <p:nvSpPr>
            <p:cNvPr id="31" name="文本框 30"/>
            <p:cNvSpPr txBox="1"/>
            <p:nvPr/>
          </p:nvSpPr>
          <p:spPr>
            <a:xfrm>
              <a:off x="4902008" y="5004262"/>
              <a:ext cx="2387984" cy="400110"/>
            </a:xfrm>
            <a:prstGeom prst="rect">
              <a:avLst/>
            </a:prstGeom>
            <a:noFill/>
          </p:spPr>
          <p:txBody>
            <a:bodyPr wrap="square" rtlCol="0">
              <a:spAutoFit/>
            </a:bodyPr>
            <a:lstStyle/>
            <a:p>
              <a:pPr algn="ctr"/>
              <a:r>
                <a:rPr lang="zh-CN" altLang="en-US" sz="2000" dirty="0">
                  <a:solidFill>
                    <a:srgbClr val="60745A"/>
                  </a:solidFill>
                  <a:latin typeface="方正清刻本悦宋简体" panose="02000000000000000000" pitchFamily="2" charset="-122"/>
                  <a:ea typeface="方正清刻本悦宋简体" panose="02000000000000000000" pitchFamily="2" charset="-122"/>
                </a:rPr>
                <a:t>在此添加标题</a:t>
              </a:r>
              <a:endParaRPr lang="zh-CN" altLang="en-US" sz="2000" dirty="0">
                <a:solidFill>
                  <a:srgbClr val="60745A"/>
                </a:solidFill>
                <a:latin typeface="方正清刻本悦宋简体" panose="02000000000000000000" pitchFamily="2" charset="-122"/>
                <a:ea typeface="方正清刻本悦宋简体" panose="02000000000000000000" pitchFamily="2" charset="-122"/>
              </a:endParaRPr>
            </a:p>
          </p:txBody>
        </p:sp>
        <p:sp>
          <p:nvSpPr>
            <p:cNvPr id="32" name="文本框 31"/>
            <p:cNvSpPr txBox="1"/>
            <p:nvPr/>
          </p:nvSpPr>
          <p:spPr>
            <a:xfrm>
              <a:off x="4867538" y="5374889"/>
              <a:ext cx="2456924" cy="515719"/>
            </a:xfrm>
            <a:prstGeom prst="rect">
              <a:avLst/>
            </a:prstGeom>
            <a:noFill/>
          </p:spPr>
          <p:txBody>
            <a:bodyPr wrap="square" rtlCol="0">
              <a:spAutoFit/>
            </a:bodyPr>
            <a:lstStyle>
              <a:defPPr>
                <a:defRPr lang="zh-CN"/>
              </a:defPPr>
              <a:lvl1pPr algn="just">
                <a:lnSpc>
                  <a:spcPct val="120000"/>
                </a:lnSpc>
                <a:defRPr sz="1200">
                  <a:solidFill>
                    <a:prstClr val="black">
                      <a:lumMod val="50000"/>
                      <a:lumOff val="50000"/>
                    </a:prstClr>
                  </a:solidFill>
                  <a:latin typeface="华文细黑" panose="02010600040101010101" pitchFamily="2" charset="-122"/>
                  <a:ea typeface="华文细黑" panose="02010600040101010101" pitchFamily="2" charset="-122"/>
                </a:defRPr>
              </a:lvl1pPr>
            </a:lstStyle>
            <a:p>
              <a:r>
                <a:rPr lang="zh-CN" altLang="en-US" dirty="0">
                  <a:latin typeface="方正隶变_GBK" panose="03000509000000000000" pitchFamily="65" charset="-122"/>
                  <a:ea typeface="方正隶变_GBK" panose="03000509000000000000" pitchFamily="65" charset="-122"/>
                </a:rPr>
                <a:t>不要那么孤独，请相信，这个世界上真的有人过着你想要的生活。</a:t>
              </a:r>
              <a:endParaRPr lang="zh-CN" altLang="en-US" dirty="0">
                <a:latin typeface="方正隶变_GBK" panose="03000509000000000000" pitchFamily="65" charset="-122"/>
                <a:ea typeface="方正隶变_GBK" panose="03000509000000000000" pitchFamily="65" charset="-122"/>
              </a:endParaRPr>
            </a:p>
          </p:txBody>
        </p:sp>
        <p:cxnSp>
          <p:nvCxnSpPr>
            <p:cNvPr id="33" name="直接连接符 32"/>
            <p:cNvCxnSpPr/>
            <p:nvPr/>
          </p:nvCxnSpPr>
          <p:spPr>
            <a:xfrm>
              <a:off x="4970859" y="5378263"/>
              <a:ext cx="2250282" cy="0"/>
            </a:xfrm>
            <a:prstGeom prst="line">
              <a:avLst/>
            </a:prstGeom>
            <a:noFill/>
            <a:ln w="19050" cap="flat" cmpd="sng" algn="ctr">
              <a:solidFill>
                <a:sysClr val="windowText" lastClr="000000">
                  <a:lumMod val="50000"/>
                  <a:lumOff val="50000"/>
                </a:sysClr>
              </a:solidFill>
              <a:prstDash val="solid"/>
              <a:miter lim="800000"/>
            </a:ln>
            <a:effectLst/>
          </p:spPr>
        </p:cxnSp>
      </p:grpSp>
      <p:sp>
        <p:nvSpPr>
          <p:cNvPr id="34" name="圆角矩形 4"/>
          <p:cNvSpPr/>
          <p:nvPr/>
        </p:nvSpPr>
        <p:spPr>
          <a:xfrm rot="2700000">
            <a:off x="9184145" y="2437085"/>
            <a:ext cx="1983831" cy="1983831"/>
          </a:xfrm>
          <a:prstGeom prst="roundRect">
            <a:avLst>
              <a:gd name="adj" fmla="val 12083"/>
            </a:avLst>
          </a:prstGeom>
          <a:solidFill>
            <a:srgbClr val="60745A"/>
          </a:solidFill>
          <a:ln w="2222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华文细黑" panose="02010600040101010101" pitchFamily="2" charset="-122"/>
              <a:ea typeface="华文细黑" panose="02010600040101010101" pitchFamily="2" charset="-122"/>
            </a:endParaRPr>
          </a:p>
        </p:txBody>
      </p:sp>
      <p:grpSp>
        <p:nvGrpSpPr>
          <p:cNvPr id="44" name="组合 43"/>
          <p:cNvGrpSpPr/>
          <p:nvPr/>
        </p:nvGrpSpPr>
        <p:grpSpPr>
          <a:xfrm>
            <a:off x="8915565" y="2437084"/>
            <a:ext cx="1983831" cy="1983831"/>
            <a:chOff x="8915565" y="2437084"/>
            <a:chExt cx="1983831" cy="1983831"/>
          </a:xfrm>
        </p:grpSpPr>
        <p:sp>
          <p:nvSpPr>
            <p:cNvPr id="35" name="圆角矩形 3"/>
            <p:cNvSpPr/>
            <p:nvPr/>
          </p:nvSpPr>
          <p:spPr>
            <a:xfrm rot="2700000">
              <a:off x="8915565" y="2437084"/>
              <a:ext cx="1983831" cy="1983831"/>
            </a:xfrm>
            <a:prstGeom prst="roundRect">
              <a:avLst>
                <a:gd name="adj" fmla="val 12083"/>
              </a:avLst>
            </a:prstGeom>
            <a:gradFill>
              <a:gsLst>
                <a:gs pos="100000">
                  <a:srgbClr val="F5F5F5"/>
                </a:gs>
                <a:gs pos="0">
                  <a:sysClr val="window" lastClr="FFFFFF">
                    <a:lumMod val="85000"/>
                  </a:sysClr>
                </a:gs>
              </a:gsLst>
              <a:lin ang="18000000" scaled="0"/>
            </a:gradFill>
            <a:ln w="12700" cap="flat" cmpd="sng" algn="ctr">
              <a:solidFill>
                <a:srgbClr val="60745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华文细黑" panose="02010600040101010101" pitchFamily="2" charset="-122"/>
                <a:ea typeface="华文细黑" panose="02010600040101010101" pitchFamily="2" charset="-122"/>
              </a:endParaRPr>
            </a:p>
          </p:txBody>
        </p:sp>
        <p:sp>
          <p:nvSpPr>
            <p:cNvPr id="36" name="文本框 35"/>
            <p:cNvSpPr txBox="1"/>
            <p:nvPr/>
          </p:nvSpPr>
          <p:spPr>
            <a:xfrm>
              <a:off x="9186468" y="2561089"/>
              <a:ext cx="1442024" cy="769441"/>
            </a:xfrm>
            <a:prstGeom prst="rect">
              <a:avLst/>
            </a:prstGeom>
            <a:noFill/>
          </p:spPr>
          <p:txBody>
            <a:bodyPr wrap="square" rtlCol="0">
              <a:spAutoFit/>
            </a:bodyPr>
            <a:lstStyle/>
            <a:p>
              <a:pPr algn="ctr"/>
              <a:r>
                <a:rPr lang="en-US" altLang="zh-CN" sz="4400" dirty="0">
                  <a:solidFill>
                    <a:srgbClr val="60745A"/>
                  </a:solidFill>
                  <a:latin typeface="华文细黑" panose="02010600040101010101" pitchFamily="2" charset="-122"/>
                  <a:ea typeface="华文细黑" panose="02010600040101010101" pitchFamily="2" charset="-122"/>
                </a:rPr>
                <a:t>89</a:t>
              </a:r>
              <a:r>
                <a:rPr lang="en-US" altLang="zh-CN" sz="2800" dirty="0">
                  <a:solidFill>
                    <a:srgbClr val="60745A"/>
                  </a:solidFill>
                  <a:latin typeface="华文细黑" panose="02010600040101010101" pitchFamily="2" charset="-122"/>
                  <a:ea typeface="华文细黑" panose="02010600040101010101" pitchFamily="2" charset="-122"/>
                </a:rPr>
                <a:t>%</a:t>
              </a:r>
              <a:endParaRPr lang="zh-CN" altLang="en-US" sz="4400" dirty="0">
                <a:solidFill>
                  <a:srgbClr val="60745A"/>
                </a:solidFill>
                <a:latin typeface="华文细黑" panose="02010600040101010101" pitchFamily="2" charset="-122"/>
                <a:ea typeface="华文细黑" panose="02010600040101010101" pitchFamily="2" charset="-122"/>
              </a:endParaRPr>
            </a:p>
          </p:txBody>
        </p:sp>
        <p:sp>
          <p:nvSpPr>
            <p:cNvPr id="37" name="文本框 36"/>
            <p:cNvSpPr txBox="1"/>
            <p:nvPr/>
          </p:nvSpPr>
          <p:spPr>
            <a:xfrm>
              <a:off x="9013445" y="3330530"/>
              <a:ext cx="1788070" cy="535531"/>
            </a:xfrm>
            <a:prstGeom prst="rect">
              <a:avLst/>
            </a:prstGeom>
            <a:noFill/>
          </p:spPr>
          <p:txBody>
            <a:bodyPr wrap="square" rtlCol="0">
              <a:spAutoFit/>
            </a:bodyPr>
            <a:lstStyle>
              <a:defPPr>
                <a:defRPr lang="zh-CN"/>
              </a:defPPr>
              <a:lvl1pPr algn="just">
                <a:lnSpc>
                  <a:spcPct val="120000"/>
                </a:lnSpc>
                <a:defRPr sz="1200">
                  <a:solidFill>
                    <a:prstClr val="black">
                      <a:lumMod val="50000"/>
                      <a:lumOff val="50000"/>
                    </a:prstClr>
                  </a:solidFill>
                  <a:latin typeface="华文细黑" panose="02010600040101010101" pitchFamily="2" charset="-122"/>
                  <a:ea typeface="华文细黑" panose="02010600040101010101" pitchFamily="2" charset="-122"/>
                </a:defRPr>
              </a:lvl1pPr>
            </a:lstStyle>
            <a:p>
              <a:r>
                <a:rPr lang="zh-CN" altLang="en-US" dirty="0">
                  <a:latin typeface="方正隶变_GBK" panose="03000509000000000000" pitchFamily="65" charset="-122"/>
                  <a:ea typeface="方正隶变_GBK" panose="03000509000000000000" pitchFamily="65" charset="-122"/>
                </a:rPr>
                <a:t>忽晴忽雨的江湖，祝你有梦为马，随处可栖。</a:t>
              </a:r>
              <a:endParaRPr lang="zh-CN" altLang="en-US" dirty="0">
                <a:latin typeface="方正隶变_GBK" panose="03000509000000000000" pitchFamily="65" charset="-122"/>
                <a:ea typeface="方正隶变_GBK" panose="03000509000000000000" pitchFamily="65" charset="-122"/>
              </a:endParaRPr>
            </a:p>
          </p:txBody>
        </p:sp>
      </p:grpSp>
      <p:grpSp>
        <p:nvGrpSpPr>
          <p:cNvPr id="47" name="组合 46"/>
          <p:cNvGrpSpPr/>
          <p:nvPr/>
        </p:nvGrpSpPr>
        <p:grpSpPr>
          <a:xfrm>
            <a:off x="8813308" y="5004262"/>
            <a:ext cx="2456924" cy="886346"/>
            <a:chOff x="8813308" y="5004262"/>
            <a:chExt cx="2456924" cy="886346"/>
          </a:xfrm>
        </p:grpSpPr>
        <p:sp>
          <p:nvSpPr>
            <p:cNvPr id="38" name="文本框 37"/>
            <p:cNvSpPr txBox="1"/>
            <p:nvPr/>
          </p:nvSpPr>
          <p:spPr>
            <a:xfrm>
              <a:off x="8847778" y="5004262"/>
              <a:ext cx="2387984" cy="400110"/>
            </a:xfrm>
            <a:prstGeom prst="rect">
              <a:avLst/>
            </a:prstGeom>
            <a:noFill/>
          </p:spPr>
          <p:txBody>
            <a:bodyPr wrap="square" rtlCol="0">
              <a:spAutoFit/>
            </a:bodyPr>
            <a:lstStyle/>
            <a:p>
              <a:pPr algn="ctr"/>
              <a:r>
                <a:rPr lang="zh-CN" altLang="en-US" sz="2000" dirty="0">
                  <a:solidFill>
                    <a:srgbClr val="60745A"/>
                  </a:solidFill>
                  <a:latin typeface="方正清刻本悦宋简体" panose="02000000000000000000" pitchFamily="2" charset="-122"/>
                  <a:ea typeface="方正清刻本悦宋简体" panose="02000000000000000000" pitchFamily="2" charset="-122"/>
                </a:rPr>
                <a:t>在此添加标题</a:t>
              </a:r>
              <a:endParaRPr lang="zh-CN" altLang="en-US" sz="2000" dirty="0">
                <a:solidFill>
                  <a:srgbClr val="60745A"/>
                </a:solidFill>
                <a:latin typeface="方正清刻本悦宋简体" panose="02000000000000000000" pitchFamily="2" charset="-122"/>
                <a:ea typeface="方正清刻本悦宋简体" panose="02000000000000000000" pitchFamily="2" charset="-122"/>
              </a:endParaRPr>
            </a:p>
          </p:txBody>
        </p:sp>
        <p:sp>
          <p:nvSpPr>
            <p:cNvPr id="39" name="文本框 38"/>
            <p:cNvSpPr txBox="1"/>
            <p:nvPr/>
          </p:nvSpPr>
          <p:spPr>
            <a:xfrm>
              <a:off x="8813308" y="5374889"/>
              <a:ext cx="2456924" cy="515719"/>
            </a:xfrm>
            <a:prstGeom prst="rect">
              <a:avLst/>
            </a:prstGeom>
            <a:noFill/>
          </p:spPr>
          <p:txBody>
            <a:bodyPr wrap="square" rtlCol="0">
              <a:spAutoFit/>
            </a:bodyPr>
            <a:lstStyle>
              <a:defPPr>
                <a:defRPr lang="zh-CN"/>
              </a:defPPr>
              <a:lvl1pPr algn="just">
                <a:lnSpc>
                  <a:spcPct val="120000"/>
                </a:lnSpc>
                <a:defRPr sz="1200">
                  <a:solidFill>
                    <a:prstClr val="black">
                      <a:lumMod val="50000"/>
                      <a:lumOff val="50000"/>
                    </a:prstClr>
                  </a:solidFill>
                  <a:latin typeface="华文细黑" panose="02010600040101010101" pitchFamily="2" charset="-122"/>
                  <a:ea typeface="华文细黑" panose="02010600040101010101" pitchFamily="2" charset="-122"/>
                </a:defRPr>
              </a:lvl1pPr>
            </a:lstStyle>
            <a:p>
              <a:r>
                <a:rPr lang="zh-CN" altLang="en-US" dirty="0">
                  <a:latin typeface="方正隶变_GBK" panose="03000509000000000000" pitchFamily="65" charset="-122"/>
                  <a:ea typeface="方正隶变_GBK" panose="03000509000000000000" pitchFamily="65" charset="-122"/>
                </a:rPr>
                <a:t>不要那么孤独，请相信，这个世界上真的有人过着你想要的生活。</a:t>
              </a:r>
              <a:endParaRPr lang="zh-CN" altLang="en-US" dirty="0">
                <a:latin typeface="方正隶变_GBK" panose="03000509000000000000" pitchFamily="65" charset="-122"/>
                <a:ea typeface="方正隶变_GBK" panose="03000509000000000000" pitchFamily="65" charset="-122"/>
              </a:endParaRPr>
            </a:p>
          </p:txBody>
        </p:sp>
        <p:cxnSp>
          <p:nvCxnSpPr>
            <p:cNvPr id="40" name="直接连接符 39"/>
            <p:cNvCxnSpPr/>
            <p:nvPr/>
          </p:nvCxnSpPr>
          <p:spPr>
            <a:xfrm>
              <a:off x="8916629" y="5378263"/>
              <a:ext cx="2250282" cy="0"/>
            </a:xfrm>
            <a:prstGeom prst="line">
              <a:avLst/>
            </a:prstGeom>
            <a:noFill/>
            <a:ln w="19050" cap="flat" cmpd="sng" algn="ctr">
              <a:solidFill>
                <a:sysClr val="windowText" lastClr="000000">
                  <a:lumMod val="50000"/>
                  <a:lumOff val="50000"/>
                </a:sysClr>
              </a:solidFill>
              <a:prstDash val="solid"/>
              <a:miter lim="800000"/>
            </a:ln>
            <a:effectLst/>
          </p:spPr>
        </p:cxnSp>
      </p:grpSp>
      <p:sp>
        <p:nvSpPr>
          <p:cNvPr id="41" name="文本框 40"/>
          <p:cNvSpPr txBox="1"/>
          <p:nvPr/>
        </p:nvSpPr>
        <p:spPr>
          <a:xfrm>
            <a:off x="695325" y="1229887"/>
            <a:ext cx="10801350" cy="656911"/>
          </a:xfrm>
          <a:prstGeom prst="rect">
            <a:avLst/>
          </a:prstGeom>
          <a:noFill/>
        </p:spPr>
        <p:txBody>
          <a:bodyPr wrap="square" rtlCol="0">
            <a:spAutoFit/>
          </a:bodyPr>
          <a:lstStyle/>
          <a:p>
            <a:pPr algn="just">
              <a:lnSpc>
                <a:spcPct val="120000"/>
              </a:lnSpc>
            </a:pPr>
            <a:r>
              <a:rPr lang="zh-CN" altLang="en-US" sz="1600" dirty="0">
                <a:solidFill>
                  <a:schemeClr val="tx1">
                    <a:lumMod val="65000"/>
                    <a:lumOff val="35000"/>
                  </a:schemeClr>
                </a:solidFill>
                <a:latin typeface="方正隶变_GBK" panose="03000509000000000000" pitchFamily="65" charset="-122"/>
                <a:ea typeface="方正隶变_GBK" panose="03000509000000000000" pitchFamily="65" charset="-122"/>
              </a:rPr>
              <a:t>不要那么孤独，请相信，这个世界上真的有人过着你想要的生活。愿你我带着最微薄的行李和最丰盛的自己在世间流浪。忽晴忽雨的江湖，祝你有梦为马，随处可栖。</a:t>
            </a:r>
            <a:endParaRPr lang="zh-CN" altLang="en-US" sz="1600" dirty="0">
              <a:solidFill>
                <a:schemeClr val="tx1">
                  <a:lumMod val="65000"/>
                  <a:lumOff val="35000"/>
                </a:schemeClr>
              </a:solidFill>
              <a:latin typeface="方正隶变_GBK" panose="03000509000000000000" pitchFamily="65" charset="-122"/>
              <a:ea typeface="方正隶变_GBK"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0-#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0-#ppt_w/2"/>
                                          </p:val>
                                        </p:tav>
                                        <p:tav tm="100000">
                                          <p:val>
                                            <p:strVal val="#ppt_x"/>
                                          </p:val>
                                        </p:tav>
                                      </p:tavLst>
                                    </p:anim>
                                    <p:anim calcmode="lin" valueType="num">
                                      <p:cBhvr additive="base">
                                        <p:cTn id="25" dur="500" fill="hold"/>
                                        <p:tgtEl>
                                          <p:spTgt spid="43"/>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1+#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0-#ppt_w/2"/>
                                          </p:val>
                                        </p:tav>
                                        <p:tav tm="100000">
                                          <p:val>
                                            <p:strVal val="#ppt_x"/>
                                          </p:val>
                                        </p:tav>
                                      </p:tavLst>
                                    </p:anim>
                                    <p:anim calcmode="lin" valueType="num">
                                      <p:cBhvr additive="base">
                                        <p:cTn id="34" dur="500" fill="hold"/>
                                        <p:tgtEl>
                                          <p:spTgt spid="44"/>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1+#ppt_w/2"/>
                                          </p:val>
                                        </p:tav>
                                        <p:tav tm="100000">
                                          <p:val>
                                            <p:strVal val="#ppt_x"/>
                                          </p:val>
                                        </p:tav>
                                      </p:tavLst>
                                    </p:anim>
                                    <p:anim calcmode="lin" valueType="num">
                                      <p:cBhvr additive="base">
                                        <p:cTn id="38" dur="500" fill="hold"/>
                                        <p:tgtEl>
                                          <p:spTgt spid="34"/>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4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25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1000"/>
                                        <p:tgtEl>
                                          <p:spTgt spid="46"/>
                                        </p:tgtEl>
                                      </p:cBhvr>
                                    </p:animEffect>
                                    <p:anim calcmode="lin" valueType="num">
                                      <p:cBhvr>
                                        <p:cTn id="48" dur="1000" fill="hold"/>
                                        <p:tgtEl>
                                          <p:spTgt spid="46"/>
                                        </p:tgtEl>
                                        <p:attrNameLst>
                                          <p:attrName>ppt_x</p:attrName>
                                        </p:attrNameLst>
                                      </p:cBhvr>
                                      <p:tavLst>
                                        <p:tav tm="0">
                                          <p:val>
                                            <p:strVal val="#ppt_x"/>
                                          </p:val>
                                        </p:tav>
                                        <p:tav tm="100000">
                                          <p:val>
                                            <p:strVal val="#ppt_x"/>
                                          </p:val>
                                        </p:tav>
                                      </p:tavLst>
                                    </p:anim>
                                    <p:anim calcmode="lin" valueType="num">
                                      <p:cBhvr>
                                        <p:cTn id="49" dur="1000" fill="hold"/>
                                        <p:tgtEl>
                                          <p:spTgt spid="46"/>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50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7" grpId="0" animBg="1"/>
      <p:bldP spid="34" grpId="0" animBg="1"/>
      <p:bldP spid="41"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明年工作计划</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cxnSp>
        <p:nvCxnSpPr>
          <p:cNvPr id="69" name="直接连接符 68"/>
          <p:cNvCxnSpPr/>
          <p:nvPr/>
        </p:nvCxnSpPr>
        <p:spPr>
          <a:xfrm>
            <a:off x="6009167" y="1124176"/>
            <a:ext cx="0" cy="4704523"/>
          </a:xfrm>
          <a:prstGeom prst="line">
            <a:avLst/>
          </a:prstGeom>
          <a:noFill/>
          <a:ln w="12700" cap="flat" cmpd="sng" algn="ctr">
            <a:solidFill>
              <a:srgbClr val="60745A"/>
            </a:solidFill>
            <a:prstDash val="sysDash"/>
          </a:ln>
          <a:effectLst/>
        </p:spPr>
      </p:cxnSp>
      <p:sp>
        <p:nvSpPr>
          <p:cNvPr id="70" name="矩形 69"/>
          <p:cNvSpPr/>
          <p:nvPr/>
        </p:nvSpPr>
        <p:spPr>
          <a:xfrm>
            <a:off x="5961162" y="1953659"/>
            <a:ext cx="96011" cy="96011"/>
          </a:xfrm>
          <a:prstGeom prst="rect">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71" name="矩形 70"/>
          <p:cNvSpPr/>
          <p:nvPr/>
        </p:nvSpPr>
        <p:spPr>
          <a:xfrm>
            <a:off x="5961162" y="2286736"/>
            <a:ext cx="96011" cy="96011"/>
          </a:xfrm>
          <a:prstGeom prst="rect">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72" name="矩形 71"/>
          <p:cNvSpPr/>
          <p:nvPr/>
        </p:nvSpPr>
        <p:spPr>
          <a:xfrm>
            <a:off x="5961162" y="4532477"/>
            <a:ext cx="96011" cy="96011"/>
          </a:xfrm>
          <a:prstGeom prst="rect">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73" name="矩形 72"/>
          <p:cNvSpPr/>
          <p:nvPr/>
        </p:nvSpPr>
        <p:spPr>
          <a:xfrm>
            <a:off x="5961162" y="4820509"/>
            <a:ext cx="96011" cy="96011"/>
          </a:xfrm>
          <a:prstGeom prst="rect">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pic>
        <p:nvPicPr>
          <p:cNvPr id="74" name="图片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6154" y="1901598"/>
            <a:ext cx="2171403" cy="1447602"/>
          </a:xfrm>
          <a:prstGeom prst="rect">
            <a:avLst/>
          </a:prstGeom>
        </p:spPr>
      </p:pic>
      <p:pic>
        <p:nvPicPr>
          <p:cNvPr id="75" name="图片 7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154" y="4478968"/>
            <a:ext cx="2171403" cy="1450497"/>
          </a:xfrm>
          <a:prstGeom prst="rect">
            <a:avLst/>
          </a:prstGeom>
        </p:spPr>
      </p:pic>
      <p:pic>
        <p:nvPicPr>
          <p:cNvPr id="76" name="图片 7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86031" y="4769172"/>
            <a:ext cx="2171403" cy="1446154"/>
          </a:xfrm>
          <a:prstGeom prst="rect">
            <a:avLst/>
          </a:prstGeom>
        </p:spPr>
      </p:pic>
      <p:pic>
        <p:nvPicPr>
          <p:cNvPr id="77" name="图片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6031" y="2279913"/>
            <a:ext cx="2171403" cy="1357126"/>
          </a:xfrm>
          <a:prstGeom prst="rect">
            <a:avLst/>
          </a:prstGeom>
        </p:spPr>
      </p:pic>
      <p:sp>
        <p:nvSpPr>
          <p:cNvPr id="78" name="圆角矩形 77"/>
          <p:cNvSpPr/>
          <p:nvPr/>
        </p:nvSpPr>
        <p:spPr>
          <a:xfrm>
            <a:off x="6576847" y="2144200"/>
            <a:ext cx="2976331" cy="381083"/>
          </a:xfrm>
          <a:prstGeom prst="roundRect">
            <a:avLst/>
          </a:prstGeom>
          <a:solidFill>
            <a:srgbClr val="60745A"/>
          </a:solidFill>
          <a:ln w="25400" cap="flat" cmpd="sng" algn="ctr">
            <a:noFill/>
            <a:prstDash val="solid"/>
          </a:ln>
          <a:effectLst/>
        </p:spPr>
        <p:txBody>
          <a:bodyPr rtlCol="0" anchor="ctr"/>
          <a:lstStyle/>
          <a:p>
            <a:pPr marL="0" marR="0" lvl="0" indent="0" defTabSz="1219200" eaLnBrk="1" fontAlgn="auto" latinLnBrk="0" hangingPunct="1">
              <a:lnSpc>
                <a:spcPct val="100000"/>
              </a:lnSpc>
              <a:spcBef>
                <a:spcPts val="0"/>
              </a:spcBef>
              <a:spcAft>
                <a:spcPts val="0"/>
              </a:spcAft>
              <a:buClrTx/>
              <a:buSzTx/>
              <a:buFontTx/>
              <a:buNone/>
              <a:defRPr/>
            </a:pPr>
            <a:r>
              <a:rPr kumimoji="0" lang="zh-CN" altLang="en-US" sz="2135" b="0" i="0" u="none" strike="noStrike" kern="0" cap="none" spc="0" normalizeH="0" baseline="0" noProof="0" dirty="0">
                <a:ln>
                  <a:noFill/>
                </a:ln>
                <a:solidFill>
                  <a:prstClr val="white"/>
                </a:solidFill>
                <a:effectLst/>
                <a:uLnTx/>
                <a:uFillTx/>
                <a:latin typeface="方正隶变_GBK" panose="03000509000000000000" pitchFamily="65" charset="-122"/>
                <a:ea typeface="方正隶变_GBK" panose="03000509000000000000" pitchFamily="65" charset="-122"/>
              </a:rPr>
              <a:t>单击添加文本信息</a:t>
            </a:r>
            <a:endParaRPr kumimoji="0" lang="zh-CN" altLang="en-US" sz="2135" b="0" i="0" u="none" strike="noStrike" kern="0" cap="none" spc="0" normalizeH="0" baseline="0" noProof="0" dirty="0">
              <a:ln>
                <a:noFill/>
              </a:ln>
              <a:solidFill>
                <a:prstClr val="white"/>
              </a:solidFill>
              <a:effectLst/>
              <a:uLnTx/>
              <a:uFillTx/>
              <a:latin typeface="方正隶变_GBK" panose="03000509000000000000" pitchFamily="65" charset="-122"/>
              <a:ea typeface="方正隶变_GBK" panose="03000509000000000000" pitchFamily="65" charset="-122"/>
            </a:endParaRPr>
          </a:p>
        </p:txBody>
      </p:sp>
      <p:sp>
        <p:nvSpPr>
          <p:cNvPr id="79" name="圆角矩形 78"/>
          <p:cNvSpPr/>
          <p:nvPr/>
        </p:nvSpPr>
        <p:spPr>
          <a:xfrm>
            <a:off x="6576847" y="4677973"/>
            <a:ext cx="2976331" cy="381083"/>
          </a:xfrm>
          <a:prstGeom prst="roundRect">
            <a:avLst/>
          </a:prstGeom>
          <a:solidFill>
            <a:srgbClr val="60745A"/>
          </a:solidFill>
          <a:ln w="25400" cap="flat" cmpd="sng" algn="ctr">
            <a:noFill/>
            <a:prstDash val="solid"/>
          </a:ln>
          <a:effectLst/>
        </p:spPr>
        <p:txBody>
          <a:bodyPr rtlCol="0" anchor="ctr"/>
          <a:lstStyle/>
          <a:p>
            <a:pPr marL="0" marR="0" lvl="0" indent="0" defTabSz="1219200" eaLnBrk="1" fontAlgn="auto" latinLnBrk="0" hangingPunct="1">
              <a:lnSpc>
                <a:spcPct val="100000"/>
              </a:lnSpc>
              <a:spcBef>
                <a:spcPts val="0"/>
              </a:spcBef>
              <a:spcAft>
                <a:spcPts val="0"/>
              </a:spcAft>
              <a:buClrTx/>
              <a:buSzTx/>
              <a:buFontTx/>
              <a:buNone/>
              <a:defRPr/>
            </a:pPr>
            <a:r>
              <a:rPr kumimoji="0" lang="zh-CN" altLang="en-US" sz="2135" b="0" i="0" u="none" strike="noStrike" kern="0" cap="none" spc="0" normalizeH="0" baseline="0" noProof="0" dirty="0">
                <a:ln>
                  <a:noFill/>
                </a:ln>
                <a:solidFill>
                  <a:prstClr val="white"/>
                </a:solidFill>
                <a:effectLst/>
                <a:uLnTx/>
                <a:uFillTx/>
                <a:latin typeface="方正隶变_GBK" panose="03000509000000000000" pitchFamily="65" charset="-122"/>
                <a:ea typeface="方正隶变_GBK" panose="03000509000000000000" pitchFamily="65" charset="-122"/>
              </a:rPr>
              <a:t>单击添加文本信息</a:t>
            </a:r>
            <a:endParaRPr kumimoji="0" lang="zh-CN" altLang="en-US" sz="2135" b="0" i="0" u="none" strike="noStrike" kern="0" cap="none" spc="0" normalizeH="0" baseline="0" noProof="0" dirty="0">
              <a:ln>
                <a:noFill/>
              </a:ln>
              <a:solidFill>
                <a:prstClr val="white"/>
              </a:solidFill>
              <a:effectLst/>
              <a:uLnTx/>
              <a:uFillTx/>
              <a:latin typeface="方正隶变_GBK" panose="03000509000000000000" pitchFamily="65" charset="-122"/>
              <a:ea typeface="方正隶变_GBK" panose="03000509000000000000" pitchFamily="65" charset="-122"/>
            </a:endParaRPr>
          </a:p>
        </p:txBody>
      </p:sp>
      <p:sp>
        <p:nvSpPr>
          <p:cNvPr id="80" name="圆角矩形 79"/>
          <p:cNvSpPr/>
          <p:nvPr/>
        </p:nvSpPr>
        <p:spPr>
          <a:xfrm>
            <a:off x="2640410" y="1811123"/>
            <a:ext cx="2976331" cy="381083"/>
          </a:xfrm>
          <a:prstGeom prst="roundRect">
            <a:avLst/>
          </a:prstGeom>
          <a:solidFill>
            <a:srgbClr val="60745A"/>
          </a:solidFill>
          <a:ln w="25400" cap="flat" cmpd="sng" algn="ctr">
            <a:noFill/>
            <a:prstDash val="solid"/>
          </a:ln>
          <a:effectLst/>
        </p:spPr>
        <p:txBody>
          <a:bodyPr rtlCol="0" anchor="ctr"/>
          <a:lstStyle/>
          <a:p>
            <a:pPr marL="0" marR="0" lvl="0" indent="0" defTabSz="1219200" eaLnBrk="1" fontAlgn="auto" latinLnBrk="0" hangingPunct="1">
              <a:lnSpc>
                <a:spcPct val="100000"/>
              </a:lnSpc>
              <a:spcBef>
                <a:spcPts val="0"/>
              </a:spcBef>
              <a:spcAft>
                <a:spcPts val="0"/>
              </a:spcAft>
              <a:buClrTx/>
              <a:buSzTx/>
              <a:buFontTx/>
              <a:buNone/>
              <a:defRPr/>
            </a:pPr>
            <a:r>
              <a:rPr kumimoji="0" lang="zh-CN" altLang="en-US" sz="2135" b="0" i="0" u="none" strike="noStrike" kern="0" cap="none" spc="0" normalizeH="0" baseline="0" noProof="0" dirty="0">
                <a:ln>
                  <a:noFill/>
                </a:ln>
                <a:solidFill>
                  <a:prstClr val="white"/>
                </a:solidFill>
                <a:effectLst/>
                <a:uLnTx/>
                <a:uFillTx/>
                <a:latin typeface="方正隶变_GBK" panose="03000509000000000000" pitchFamily="65" charset="-122"/>
                <a:ea typeface="方正隶变_GBK" panose="03000509000000000000" pitchFamily="65" charset="-122"/>
              </a:rPr>
              <a:t>单击添加文本信息</a:t>
            </a:r>
            <a:endParaRPr kumimoji="0" lang="zh-CN" altLang="en-US" sz="2135" b="0" i="0" u="none" strike="noStrike" kern="0" cap="none" spc="0" normalizeH="0" baseline="0" noProof="0" dirty="0">
              <a:ln>
                <a:noFill/>
              </a:ln>
              <a:solidFill>
                <a:prstClr val="white"/>
              </a:solidFill>
              <a:effectLst/>
              <a:uLnTx/>
              <a:uFillTx/>
              <a:latin typeface="方正隶变_GBK" panose="03000509000000000000" pitchFamily="65" charset="-122"/>
              <a:ea typeface="方正隶变_GBK" panose="03000509000000000000" pitchFamily="65" charset="-122"/>
            </a:endParaRPr>
          </a:p>
        </p:txBody>
      </p:sp>
      <p:sp>
        <p:nvSpPr>
          <p:cNvPr id="81" name="圆角矩形 80"/>
          <p:cNvSpPr/>
          <p:nvPr/>
        </p:nvSpPr>
        <p:spPr>
          <a:xfrm>
            <a:off x="2640410" y="4389941"/>
            <a:ext cx="2976331" cy="381083"/>
          </a:xfrm>
          <a:prstGeom prst="roundRect">
            <a:avLst/>
          </a:prstGeom>
          <a:solidFill>
            <a:srgbClr val="60745A"/>
          </a:solidFill>
          <a:ln w="25400" cap="flat" cmpd="sng" algn="ctr">
            <a:noFill/>
            <a:prstDash val="solid"/>
          </a:ln>
          <a:effectLst/>
        </p:spPr>
        <p:txBody>
          <a:bodyPr rtlCol="0" anchor="ctr"/>
          <a:lstStyle/>
          <a:p>
            <a:pPr marL="0" marR="0" lvl="0" indent="0" defTabSz="1219200" eaLnBrk="1" fontAlgn="auto" latinLnBrk="0" hangingPunct="1">
              <a:lnSpc>
                <a:spcPct val="100000"/>
              </a:lnSpc>
              <a:spcBef>
                <a:spcPts val="0"/>
              </a:spcBef>
              <a:spcAft>
                <a:spcPts val="0"/>
              </a:spcAft>
              <a:buClrTx/>
              <a:buSzTx/>
              <a:buFontTx/>
              <a:buNone/>
              <a:defRPr/>
            </a:pPr>
            <a:r>
              <a:rPr kumimoji="0" lang="zh-CN" altLang="en-US" sz="2135" b="0" i="0" u="none" strike="noStrike" kern="0" cap="none" spc="0" normalizeH="0" baseline="0" noProof="0" dirty="0">
                <a:ln>
                  <a:noFill/>
                </a:ln>
                <a:solidFill>
                  <a:prstClr val="white"/>
                </a:solidFill>
                <a:effectLst/>
                <a:uLnTx/>
                <a:uFillTx/>
                <a:latin typeface="方正隶变_GBK" panose="03000509000000000000" pitchFamily="65" charset="-122"/>
                <a:ea typeface="方正隶变_GBK" panose="03000509000000000000" pitchFamily="65" charset="-122"/>
              </a:rPr>
              <a:t>单击添加文本信息</a:t>
            </a:r>
            <a:endParaRPr kumimoji="0" lang="zh-CN" altLang="en-US" sz="2135" b="0" i="0" u="none" strike="noStrike" kern="0" cap="none" spc="0" normalizeH="0" baseline="0" noProof="0" dirty="0">
              <a:ln>
                <a:noFill/>
              </a:ln>
              <a:solidFill>
                <a:prstClr val="white"/>
              </a:solidFill>
              <a:effectLst/>
              <a:uLnTx/>
              <a:uFillTx/>
              <a:latin typeface="方正隶变_GBK" panose="03000509000000000000" pitchFamily="65" charset="-122"/>
              <a:ea typeface="方正隶变_GBK" panose="03000509000000000000" pitchFamily="65" charset="-122"/>
            </a:endParaRPr>
          </a:p>
        </p:txBody>
      </p:sp>
      <p:sp>
        <p:nvSpPr>
          <p:cNvPr id="82" name="文本框 7"/>
          <p:cNvSpPr txBox="1">
            <a:spLocks noChangeArrowheads="1"/>
          </p:cNvSpPr>
          <p:nvPr/>
        </p:nvSpPr>
        <p:spPr bwMode="auto">
          <a:xfrm>
            <a:off x="6576848" y="2614744"/>
            <a:ext cx="2990453"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charset="-122"/>
              </a:defRPr>
            </a:lvl1pPr>
            <a:lvl2pPr>
              <a:defRPr sz="2800">
                <a:solidFill>
                  <a:schemeClr val="tx1"/>
                </a:solidFill>
                <a:latin typeface="Arial Narrow" pitchFamily="34" charset="0"/>
                <a:ea typeface="微软雅黑" panose="020B0503020204020204" charset="-122"/>
              </a:defRPr>
            </a:lvl2pPr>
            <a:lvl3pPr>
              <a:defRPr sz="2400">
                <a:solidFill>
                  <a:schemeClr val="tx1"/>
                </a:solidFill>
                <a:latin typeface="Arial Narrow" pitchFamily="34" charset="0"/>
                <a:ea typeface="微软雅黑" panose="020B0503020204020204" charset="-122"/>
              </a:defRPr>
            </a:lvl3pPr>
            <a:lvl4pPr>
              <a:defRPr sz="2000">
                <a:solidFill>
                  <a:schemeClr val="tx1"/>
                </a:solidFill>
                <a:latin typeface="Arial Narrow" pitchFamily="34" charset="0"/>
                <a:ea typeface="微软雅黑" panose="020B0503020204020204" charset="-122"/>
              </a:defRPr>
            </a:lvl4pPr>
            <a:lvl5pPr>
              <a:defRPr sz="2000">
                <a:solidFill>
                  <a:schemeClr val="tx1"/>
                </a:solidFill>
                <a:latin typeface="Arial Narrow"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9pPr>
          </a:lstStyle>
          <a:p>
            <a:pPr defTabSz="1219200"/>
            <a:r>
              <a:rPr lang="zh-CN" altLang="en-US" sz="1865" b="1" dirty="0">
                <a:solidFill>
                  <a:prstClr val="black">
                    <a:lumMod val="85000"/>
                    <a:lumOff val="15000"/>
                  </a:prstClr>
                </a:solidFill>
                <a:latin typeface="方正隶变_GBK" panose="03000509000000000000" pitchFamily="65" charset="-122"/>
                <a:ea typeface="方正隶变_GBK" panose="03000509000000000000" pitchFamily="65" charset="-122"/>
              </a:rPr>
              <a:t>添加文本信息</a:t>
            </a:r>
            <a:endParaRPr lang="en-US" altLang="zh-CN" sz="1865" b="1" dirty="0">
              <a:solidFill>
                <a:prstClr val="black">
                  <a:lumMod val="85000"/>
                  <a:lumOff val="15000"/>
                </a:prstClr>
              </a:solidFill>
              <a:latin typeface="方正隶变_GBK" panose="03000509000000000000" pitchFamily="65" charset="-122"/>
              <a:ea typeface="方正隶变_GBK" panose="03000509000000000000" pitchFamily="65" charset="-122"/>
            </a:endParaRPr>
          </a:p>
          <a:p>
            <a:pPr defTabSz="1219200">
              <a:lnSpc>
                <a:spcPct val="150000"/>
              </a:lnSpc>
              <a:spcBef>
                <a:spcPts val="400"/>
              </a:spcBef>
            </a:pPr>
            <a:r>
              <a:rPr lang="zh-CN" altLang="en-US" sz="1600">
                <a:solidFill>
                  <a:prstClr val="black">
                    <a:lumMod val="85000"/>
                    <a:lumOff val="15000"/>
                  </a:prstClr>
                </a:solidFill>
                <a:latin typeface="方正隶变_GBK" panose="03000509000000000000" pitchFamily="65" charset="-122"/>
                <a:ea typeface="方正隶变_GBK" panose="03000509000000000000" pitchFamily="65" charset="-122"/>
              </a:rPr>
              <a:t>前行者工作室</a:t>
            </a:r>
            <a:r>
              <a:rPr lang="zh-CN" altLang="en-US" sz="1600" smtClean="0">
                <a:solidFill>
                  <a:prstClr val="black">
                    <a:lumMod val="85000"/>
                    <a:lumOff val="15000"/>
                  </a:prstClr>
                </a:solidFill>
                <a:latin typeface="方正隶变_GBK" panose="03000509000000000000" pitchFamily="65" charset="-122"/>
                <a:ea typeface="方正隶变_GBK" panose="03000509000000000000" pitchFamily="65" charset="-122"/>
              </a:rPr>
              <a:t>设计师</a:t>
            </a:r>
            <a:r>
              <a:rPr lang="zh-CN" altLang="en-US" sz="1600" dirty="0">
                <a:solidFill>
                  <a:prstClr val="black">
                    <a:lumMod val="85000"/>
                    <a:lumOff val="15000"/>
                  </a:prstClr>
                </a:solidFill>
                <a:latin typeface="方正隶变_GBK" panose="03000509000000000000" pitchFamily="65" charset="-122"/>
                <a:ea typeface="方正隶变_GBK" panose="03000509000000000000" pitchFamily="65" charset="-122"/>
              </a:rPr>
              <a:t>原创作品，请勿盗卖！</a:t>
            </a:r>
            <a:endParaRPr lang="zh-CN" altLang="en-US" sz="1600" dirty="0">
              <a:solidFill>
                <a:prstClr val="black">
                  <a:lumMod val="85000"/>
                  <a:lumOff val="15000"/>
                </a:prstClr>
              </a:solidFill>
              <a:latin typeface="方正隶变_GBK" panose="03000509000000000000" pitchFamily="65" charset="-122"/>
              <a:ea typeface="方正隶变_GBK" panose="03000509000000000000" pitchFamily="65" charset="-122"/>
            </a:endParaRPr>
          </a:p>
        </p:txBody>
      </p:sp>
      <p:sp>
        <p:nvSpPr>
          <p:cNvPr id="83" name="文本框 7"/>
          <p:cNvSpPr txBox="1">
            <a:spLocks noChangeArrowheads="1"/>
          </p:cNvSpPr>
          <p:nvPr/>
        </p:nvSpPr>
        <p:spPr bwMode="auto">
          <a:xfrm>
            <a:off x="6576848" y="5207032"/>
            <a:ext cx="2990453"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charset="-122"/>
              </a:defRPr>
            </a:lvl1pPr>
            <a:lvl2pPr>
              <a:defRPr sz="2800">
                <a:solidFill>
                  <a:schemeClr val="tx1"/>
                </a:solidFill>
                <a:latin typeface="Arial Narrow" pitchFamily="34" charset="0"/>
                <a:ea typeface="微软雅黑" panose="020B0503020204020204" charset="-122"/>
              </a:defRPr>
            </a:lvl2pPr>
            <a:lvl3pPr>
              <a:defRPr sz="2400">
                <a:solidFill>
                  <a:schemeClr val="tx1"/>
                </a:solidFill>
                <a:latin typeface="Arial Narrow" pitchFamily="34" charset="0"/>
                <a:ea typeface="微软雅黑" panose="020B0503020204020204" charset="-122"/>
              </a:defRPr>
            </a:lvl3pPr>
            <a:lvl4pPr>
              <a:defRPr sz="2000">
                <a:solidFill>
                  <a:schemeClr val="tx1"/>
                </a:solidFill>
                <a:latin typeface="Arial Narrow" pitchFamily="34" charset="0"/>
                <a:ea typeface="微软雅黑" panose="020B0503020204020204" charset="-122"/>
              </a:defRPr>
            </a:lvl4pPr>
            <a:lvl5pPr>
              <a:defRPr sz="2000">
                <a:solidFill>
                  <a:schemeClr val="tx1"/>
                </a:solidFill>
                <a:latin typeface="Arial Narrow"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9pPr>
          </a:lstStyle>
          <a:p>
            <a:pPr defTabSz="1219200"/>
            <a:r>
              <a:rPr lang="zh-CN" altLang="en-US" sz="1865" b="1" dirty="0">
                <a:solidFill>
                  <a:prstClr val="black">
                    <a:lumMod val="85000"/>
                    <a:lumOff val="15000"/>
                  </a:prstClr>
                </a:solidFill>
                <a:latin typeface="方正隶变_GBK" panose="03000509000000000000" pitchFamily="65" charset="-122"/>
                <a:ea typeface="方正隶变_GBK" panose="03000509000000000000" pitchFamily="65" charset="-122"/>
              </a:rPr>
              <a:t>添加文本信息</a:t>
            </a:r>
            <a:endParaRPr lang="en-US" altLang="zh-CN" sz="1865" b="1" dirty="0">
              <a:solidFill>
                <a:prstClr val="black">
                  <a:lumMod val="85000"/>
                  <a:lumOff val="15000"/>
                </a:prstClr>
              </a:solidFill>
              <a:latin typeface="方正隶变_GBK" panose="03000509000000000000" pitchFamily="65" charset="-122"/>
              <a:ea typeface="方正隶变_GBK" panose="03000509000000000000" pitchFamily="65" charset="-122"/>
            </a:endParaRPr>
          </a:p>
          <a:p>
            <a:pPr defTabSz="1219200">
              <a:lnSpc>
                <a:spcPct val="150000"/>
              </a:lnSpc>
              <a:spcBef>
                <a:spcPts val="400"/>
              </a:spcBef>
            </a:pPr>
            <a:r>
              <a:rPr lang="zh-CN" altLang="en-US" sz="1600">
                <a:solidFill>
                  <a:prstClr val="black">
                    <a:lumMod val="85000"/>
                    <a:lumOff val="15000"/>
                  </a:prstClr>
                </a:solidFill>
                <a:latin typeface="方正隶变_GBK" panose="03000509000000000000" pitchFamily="65" charset="-122"/>
                <a:ea typeface="方正隶变_GBK" panose="03000509000000000000" pitchFamily="65" charset="-122"/>
              </a:rPr>
              <a:t>前行者工作室</a:t>
            </a:r>
            <a:r>
              <a:rPr lang="zh-CN" altLang="en-US" sz="1600" smtClean="0">
                <a:solidFill>
                  <a:prstClr val="black">
                    <a:lumMod val="85000"/>
                    <a:lumOff val="15000"/>
                  </a:prstClr>
                </a:solidFill>
                <a:latin typeface="方正隶变_GBK" panose="03000509000000000000" pitchFamily="65" charset="-122"/>
                <a:ea typeface="方正隶变_GBK" panose="03000509000000000000" pitchFamily="65" charset="-122"/>
              </a:rPr>
              <a:t>设计师</a:t>
            </a:r>
            <a:r>
              <a:rPr lang="zh-CN" altLang="en-US" sz="1600" dirty="0">
                <a:solidFill>
                  <a:prstClr val="black">
                    <a:lumMod val="85000"/>
                    <a:lumOff val="15000"/>
                  </a:prstClr>
                </a:solidFill>
                <a:latin typeface="方正隶变_GBK" panose="03000509000000000000" pitchFamily="65" charset="-122"/>
                <a:ea typeface="方正隶变_GBK" panose="03000509000000000000" pitchFamily="65" charset="-122"/>
              </a:rPr>
              <a:t>原创作品，请勿盗卖！</a:t>
            </a:r>
            <a:endParaRPr lang="zh-CN" altLang="en-US" sz="1600" dirty="0">
              <a:solidFill>
                <a:prstClr val="black">
                  <a:lumMod val="85000"/>
                  <a:lumOff val="15000"/>
                </a:prstClr>
              </a:solidFill>
              <a:latin typeface="方正隶变_GBK" panose="03000509000000000000" pitchFamily="65" charset="-122"/>
              <a:ea typeface="方正隶变_GBK" panose="03000509000000000000" pitchFamily="65" charset="-122"/>
            </a:endParaRPr>
          </a:p>
        </p:txBody>
      </p:sp>
      <p:sp>
        <p:nvSpPr>
          <p:cNvPr id="84" name="文本框 7"/>
          <p:cNvSpPr txBox="1">
            <a:spLocks noChangeArrowheads="1"/>
          </p:cNvSpPr>
          <p:nvPr/>
        </p:nvSpPr>
        <p:spPr bwMode="auto">
          <a:xfrm>
            <a:off x="2640410" y="2240987"/>
            <a:ext cx="2990453"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charset="-122"/>
              </a:defRPr>
            </a:lvl1pPr>
            <a:lvl2pPr>
              <a:defRPr sz="2800">
                <a:solidFill>
                  <a:schemeClr val="tx1"/>
                </a:solidFill>
                <a:latin typeface="Arial Narrow" pitchFamily="34" charset="0"/>
                <a:ea typeface="微软雅黑" panose="020B0503020204020204" charset="-122"/>
              </a:defRPr>
            </a:lvl2pPr>
            <a:lvl3pPr>
              <a:defRPr sz="2400">
                <a:solidFill>
                  <a:schemeClr val="tx1"/>
                </a:solidFill>
                <a:latin typeface="Arial Narrow" pitchFamily="34" charset="0"/>
                <a:ea typeface="微软雅黑" panose="020B0503020204020204" charset="-122"/>
              </a:defRPr>
            </a:lvl3pPr>
            <a:lvl4pPr>
              <a:defRPr sz="2000">
                <a:solidFill>
                  <a:schemeClr val="tx1"/>
                </a:solidFill>
                <a:latin typeface="Arial Narrow" pitchFamily="34" charset="0"/>
                <a:ea typeface="微软雅黑" panose="020B0503020204020204" charset="-122"/>
              </a:defRPr>
            </a:lvl4pPr>
            <a:lvl5pPr>
              <a:defRPr sz="2000">
                <a:solidFill>
                  <a:schemeClr val="tx1"/>
                </a:solidFill>
                <a:latin typeface="Arial Narrow"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9pPr>
          </a:lstStyle>
          <a:p>
            <a:pPr defTabSz="1219200"/>
            <a:r>
              <a:rPr lang="zh-CN" altLang="en-US" sz="1865" b="1" dirty="0">
                <a:solidFill>
                  <a:prstClr val="black">
                    <a:lumMod val="85000"/>
                    <a:lumOff val="15000"/>
                  </a:prstClr>
                </a:solidFill>
                <a:latin typeface="方正隶变_GBK" panose="03000509000000000000" pitchFamily="65" charset="-122"/>
                <a:ea typeface="方正隶变_GBK" panose="03000509000000000000" pitchFamily="65" charset="-122"/>
              </a:rPr>
              <a:t>添加文本信息</a:t>
            </a:r>
            <a:endParaRPr lang="en-US" altLang="zh-CN" sz="1865" b="1" dirty="0">
              <a:solidFill>
                <a:prstClr val="black">
                  <a:lumMod val="85000"/>
                  <a:lumOff val="15000"/>
                </a:prstClr>
              </a:solidFill>
              <a:latin typeface="方正隶变_GBK" panose="03000509000000000000" pitchFamily="65" charset="-122"/>
              <a:ea typeface="方正隶变_GBK" panose="03000509000000000000" pitchFamily="65" charset="-122"/>
            </a:endParaRPr>
          </a:p>
          <a:p>
            <a:pPr defTabSz="1219200">
              <a:lnSpc>
                <a:spcPct val="150000"/>
              </a:lnSpc>
              <a:spcBef>
                <a:spcPts val="400"/>
              </a:spcBef>
            </a:pPr>
            <a:r>
              <a:rPr lang="zh-CN" altLang="en-US" sz="1600" smtClean="0">
                <a:solidFill>
                  <a:prstClr val="black">
                    <a:lumMod val="85000"/>
                    <a:lumOff val="15000"/>
                  </a:prstClr>
                </a:solidFill>
                <a:latin typeface="方正隶变_GBK" panose="03000509000000000000" pitchFamily="65" charset="-122"/>
                <a:ea typeface="方正隶变_GBK" panose="03000509000000000000" pitchFamily="65" charset="-122"/>
              </a:rPr>
              <a:t>前行者工作室设计师</a:t>
            </a:r>
            <a:r>
              <a:rPr lang="zh-CN" altLang="en-US" sz="1600" dirty="0">
                <a:solidFill>
                  <a:prstClr val="black">
                    <a:lumMod val="85000"/>
                    <a:lumOff val="15000"/>
                  </a:prstClr>
                </a:solidFill>
                <a:latin typeface="方正隶变_GBK" panose="03000509000000000000" pitchFamily="65" charset="-122"/>
                <a:ea typeface="方正隶变_GBK" panose="03000509000000000000" pitchFamily="65" charset="-122"/>
              </a:rPr>
              <a:t>原创作品，请勿盗卖！</a:t>
            </a:r>
            <a:endParaRPr lang="zh-CN" altLang="en-US" sz="1600" dirty="0">
              <a:solidFill>
                <a:prstClr val="black">
                  <a:lumMod val="85000"/>
                  <a:lumOff val="15000"/>
                </a:prstClr>
              </a:solidFill>
              <a:latin typeface="方正隶变_GBK" panose="03000509000000000000" pitchFamily="65" charset="-122"/>
              <a:ea typeface="方正隶变_GBK" panose="03000509000000000000" pitchFamily="65" charset="-122"/>
            </a:endParaRPr>
          </a:p>
        </p:txBody>
      </p:sp>
      <p:sp>
        <p:nvSpPr>
          <p:cNvPr id="85" name="文本框 7"/>
          <p:cNvSpPr txBox="1">
            <a:spLocks noChangeArrowheads="1"/>
          </p:cNvSpPr>
          <p:nvPr/>
        </p:nvSpPr>
        <p:spPr bwMode="auto">
          <a:xfrm>
            <a:off x="2640410" y="4833275"/>
            <a:ext cx="2990453"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charset="-122"/>
              </a:defRPr>
            </a:lvl1pPr>
            <a:lvl2pPr>
              <a:defRPr sz="2800">
                <a:solidFill>
                  <a:schemeClr val="tx1"/>
                </a:solidFill>
                <a:latin typeface="Arial Narrow" pitchFamily="34" charset="0"/>
                <a:ea typeface="微软雅黑" panose="020B0503020204020204" charset="-122"/>
              </a:defRPr>
            </a:lvl2pPr>
            <a:lvl3pPr>
              <a:defRPr sz="2400">
                <a:solidFill>
                  <a:schemeClr val="tx1"/>
                </a:solidFill>
                <a:latin typeface="Arial Narrow" pitchFamily="34" charset="0"/>
                <a:ea typeface="微软雅黑" panose="020B0503020204020204" charset="-122"/>
              </a:defRPr>
            </a:lvl3pPr>
            <a:lvl4pPr>
              <a:defRPr sz="2000">
                <a:solidFill>
                  <a:schemeClr val="tx1"/>
                </a:solidFill>
                <a:latin typeface="Arial Narrow" pitchFamily="34" charset="0"/>
                <a:ea typeface="微软雅黑" panose="020B0503020204020204" charset="-122"/>
              </a:defRPr>
            </a:lvl4pPr>
            <a:lvl5pPr>
              <a:defRPr sz="2000">
                <a:solidFill>
                  <a:schemeClr val="tx1"/>
                </a:solidFill>
                <a:latin typeface="Arial Narrow"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9pPr>
          </a:lstStyle>
          <a:p>
            <a:pPr defTabSz="1219200"/>
            <a:r>
              <a:rPr lang="zh-CN" altLang="en-US" sz="1865" b="1" dirty="0">
                <a:solidFill>
                  <a:prstClr val="black">
                    <a:lumMod val="85000"/>
                    <a:lumOff val="15000"/>
                  </a:prstClr>
                </a:solidFill>
                <a:latin typeface="方正隶变_GBK" panose="03000509000000000000" pitchFamily="65" charset="-122"/>
                <a:ea typeface="方正隶变_GBK" panose="03000509000000000000" pitchFamily="65" charset="-122"/>
              </a:rPr>
              <a:t>添加文本信息</a:t>
            </a:r>
            <a:endParaRPr lang="en-US" altLang="zh-CN" sz="1865" b="1" dirty="0">
              <a:solidFill>
                <a:prstClr val="black">
                  <a:lumMod val="85000"/>
                  <a:lumOff val="15000"/>
                </a:prstClr>
              </a:solidFill>
              <a:latin typeface="方正隶变_GBK" panose="03000509000000000000" pitchFamily="65" charset="-122"/>
              <a:ea typeface="方正隶变_GBK" panose="03000509000000000000" pitchFamily="65" charset="-122"/>
            </a:endParaRPr>
          </a:p>
          <a:p>
            <a:pPr defTabSz="1219200">
              <a:lnSpc>
                <a:spcPct val="150000"/>
              </a:lnSpc>
              <a:spcBef>
                <a:spcPts val="400"/>
              </a:spcBef>
            </a:pPr>
            <a:r>
              <a:rPr lang="zh-CN" altLang="en-US" sz="1600">
                <a:solidFill>
                  <a:prstClr val="black">
                    <a:lumMod val="85000"/>
                    <a:lumOff val="15000"/>
                  </a:prstClr>
                </a:solidFill>
                <a:latin typeface="方正隶变_GBK" panose="03000509000000000000" pitchFamily="65" charset="-122"/>
                <a:ea typeface="方正隶变_GBK" panose="03000509000000000000" pitchFamily="65" charset="-122"/>
              </a:rPr>
              <a:t>前行者工作室</a:t>
            </a:r>
            <a:r>
              <a:rPr lang="zh-CN" altLang="en-US" sz="1600" smtClean="0">
                <a:solidFill>
                  <a:prstClr val="black">
                    <a:lumMod val="85000"/>
                    <a:lumOff val="15000"/>
                  </a:prstClr>
                </a:solidFill>
                <a:latin typeface="方正隶变_GBK" panose="03000509000000000000" pitchFamily="65" charset="-122"/>
                <a:ea typeface="方正隶变_GBK" panose="03000509000000000000" pitchFamily="65" charset="-122"/>
              </a:rPr>
              <a:t>设计师</a:t>
            </a:r>
            <a:r>
              <a:rPr lang="zh-CN" altLang="en-US" sz="1600" dirty="0">
                <a:solidFill>
                  <a:prstClr val="black">
                    <a:lumMod val="85000"/>
                    <a:lumOff val="15000"/>
                  </a:prstClr>
                </a:solidFill>
                <a:latin typeface="方正隶变_GBK" panose="03000509000000000000" pitchFamily="65" charset="-122"/>
                <a:ea typeface="方正隶变_GBK" panose="03000509000000000000" pitchFamily="65" charset="-122"/>
              </a:rPr>
              <a:t>原创作品，请勿盗卖！</a:t>
            </a:r>
            <a:endParaRPr lang="zh-CN" altLang="en-US" sz="1600" dirty="0">
              <a:solidFill>
                <a:prstClr val="black">
                  <a:lumMod val="85000"/>
                  <a:lumOff val="15000"/>
                </a:prstClr>
              </a:solidFill>
              <a:latin typeface="方正隶变_GBK" panose="03000509000000000000" pitchFamily="65" charset="-122"/>
              <a:ea typeface="方正隶变_GBK"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arn(outHorizontal)">
                                      <p:cBhvr>
                                        <p:cTn id="11" dur="1000"/>
                                        <p:tgtEl>
                                          <p:spTgt spid="69"/>
                                        </p:tgtEl>
                                      </p:cBhvr>
                                    </p:animEffect>
                                  </p:childTnLst>
                                </p:cTn>
                              </p:par>
                            </p:childTnLst>
                          </p:cTn>
                        </p:par>
                        <p:par>
                          <p:cTn id="12" fill="hold">
                            <p:stCondLst>
                              <p:cond delay="1500"/>
                            </p:stCondLst>
                            <p:childTnLst>
                              <p:par>
                                <p:cTn id="13" presetID="23" presetClass="entr" presetSubtype="32" fill="hold" grpId="0" nodeType="after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p:cTn id="15" dur="500" fill="hold"/>
                                        <p:tgtEl>
                                          <p:spTgt spid="70"/>
                                        </p:tgtEl>
                                        <p:attrNameLst>
                                          <p:attrName>ppt_w</p:attrName>
                                        </p:attrNameLst>
                                      </p:cBhvr>
                                      <p:tavLst>
                                        <p:tav tm="0">
                                          <p:val>
                                            <p:strVal val="4*#ppt_w"/>
                                          </p:val>
                                        </p:tav>
                                        <p:tav tm="100000">
                                          <p:val>
                                            <p:strVal val="#ppt_w"/>
                                          </p:val>
                                        </p:tav>
                                      </p:tavLst>
                                    </p:anim>
                                    <p:anim calcmode="lin" valueType="num">
                                      <p:cBhvr>
                                        <p:cTn id="16" dur="500" fill="hold"/>
                                        <p:tgtEl>
                                          <p:spTgt spid="70"/>
                                        </p:tgtEl>
                                        <p:attrNameLst>
                                          <p:attrName>ppt_h</p:attrName>
                                        </p:attrNameLst>
                                      </p:cBhvr>
                                      <p:tavLst>
                                        <p:tav tm="0">
                                          <p:val>
                                            <p:strVal val="4*#ppt_h"/>
                                          </p:val>
                                        </p:tav>
                                        <p:tav tm="100000">
                                          <p:val>
                                            <p:strVal val="#ppt_h"/>
                                          </p:val>
                                        </p:tav>
                                      </p:tavLst>
                                    </p:anim>
                                  </p:childTnLst>
                                </p:cTn>
                              </p:par>
                            </p:childTnLst>
                          </p:cTn>
                        </p:par>
                        <p:par>
                          <p:cTn id="17" fill="hold">
                            <p:stCondLst>
                              <p:cond delay="2000"/>
                            </p:stCondLst>
                            <p:childTnLst>
                              <p:par>
                                <p:cTn id="18" presetID="22" presetClass="entr" presetSubtype="2" fill="hold" grpId="0" nodeType="afterEffect">
                                  <p:stCondLst>
                                    <p:cond delay="0"/>
                                  </p:stCondLst>
                                  <p:childTnLst>
                                    <p:set>
                                      <p:cBhvr>
                                        <p:cTn id="19" dur="1" fill="hold">
                                          <p:stCondLst>
                                            <p:cond delay="0"/>
                                          </p:stCondLst>
                                        </p:cTn>
                                        <p:tgtEl>
                                          <p:spTgt spid="80"/>
                                        </p:tgtEl>
                                        <p:attrNameLst>
                                          <p:attrName>style.visibility</p:attrName>
                                        </p:attrNameLst>
                                      </p:cBhvr>
                                      <p:to>
                                        <p:strVal val="visible"/>
                                      </p:to>
                                    </p:set>
                                    <p:animEffect transition="in" filter="wipe(right)">
                                      <p:cBhvr>
                                        <p:cTn id="20" dur="500"/>
                                        <p:tgtEl>
                                          <p:spTgt spid="80"/>
                                        </p:tgtEl>
                                      </p:cBhvr>
                                    </p:animEffect>
                                  </p:childTnLst>
                                </p:cTn>
                              </p:par>
                            </p:childTnLst>
                          </p:cTn>
                        </p:par>
                        <p:par>
                          <p:cTn id="21" fill="hold">
                            <p:stCondLst>
                              <p:cond delay="2500"/>
                            </p:stCondLst>
                            <p:childTnLst>
                              <p:par>
                                <p:cTn id="22" presetID="22" presetClass="entr" presetSubtype="1" fill="hold" grpId="0"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wipe(up)">
                                      <p:cBhvr>
                                        <p:cTn id="24" dur="500"/>
                                        <p:tgtEl>
                                          <p:spTgt spid="84"/>
                                        </p:tgtEl>
                                      </p:cBhvr>
                                    </p:animEffect>
                                  </p:childTnLst>
                                </p:cTn>
                              </p:par>
                              <p:par>
                                <p:cTn id="25" presetID="22" presetClass="entr" presetSubtype="4" fill="hold"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3000"/>
                            </p:stCondLst>
                            <p:childTnLst>
                              <p:par>
                                <p:cTn id="29" presetID="23" presetClass="entr" presetSubtype="32"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p:cTn id="31" dur="500" fill="hold"/>
                                        <p:tgtEl>
                                          <p:spTgt spid="71"/>
                                        </p:tgtEl>
                                        <p:attrNameLst>
                                          <p:attrName>ppt_w</p:attrName>
                                        </p:attrNameLst>
                                      </p:cBhvr>
                                      <p:tavLst>
                                        <p:tav tm="0">
                                          <p:val>
                                            <p:strVal val="4*#ppt_w"/>
                                          </p:val>
                                        </p:tav>
                                        <p:tav tm="100000">
                                          <p:val>
                                            <p:strVal val="#ppt_w"/>
                                          </p:val>
                                        </p:tav>
                                      </p:tavLst>
                                    </p:anim>
                                    <p:anim calcmode="lin" valueType="num">
                                      <p:cBhvr>
                                        <p:cTn id="32" dur="500" fill="hold"/>
                                        <p:tgtEl>
                                          <p:spTgt spid="71"/>
                                        </p:tgtEl>
                                        <p:attrNameLst>
                                          <p:attrName>ppt_h</p:attrName>
                                        </p:attrNameLst>
                                      </p:cBhvr>
                                      <p:tavLst>
                                        <p:tav tm="0">
                                          <p:val>
                                            <p:strVal val="4*#ppt_h"/>
                                          </p:val>
                                        </p:tav>
                                        <p:tav tm="100000">
                                          <p:val>
                                            <p:strVal val="#ppt_h"/>
                                          </p:val>
                                        </p:tav>
                                      </p:tavLst>
                                    </p:anim>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78"/>
                                        </p:tgtEl>
                                        <p:attrNameLst>
                                          <p:attrName>style.visibility</p:attrName>
                                        </p:attrNameLst>
                                      </p:cBhvr>
                                      <p:to>
                                        <p:strVal val="visible"/>
                                      </p:to>
                                    </p:set>
                                    <p:animEffect transition="in" filter="wipe(left)">
                                      <p:cBhvr>
                                        <p:cTn id="36" dur="500"/>
                                        <p:tgtEl>
                                          <p:spTgt spid="78"/>
                                        </p:tgtEl>
                                      </p:cBhvr>
                                    </p:animEffect>
                                  </p:childTnLst>
                                </p:cTn>
                              </p:par>
                            </p:childTnLst>
                          </p:cTn>
                        </p:par>
                        <p:par>
                          <p:cTn id="37" fill="hold">
                            <p:stCondLst>
                              <p:cond delay="4000"/>
                            </p:stCondLst>
                            <p:childTnLst>
                              <p:par>
                                <p:cTn id="38" presetID="22" presetClass="entr" presetSubtype="1" fill="hold" grpId="0" nodeType="afterEffect">
                                  <p:stCondLst>
                                    <p:cond delay="0"/>
                                  </p:stCondLst>
                                  <p:childTnLst>
                                    <p:set>
                                      <p:cBhvr>
                                        <p:cTn id="39" dur="1" fill="hold">
                                          <p:stCondLst>
                                            <p:cond delay="0"/>
                                          </p:stCondLst>
                                        </p:cTn>
                                        <p:tgtEl>
                                          <p:spTgt spid="82"/>
                                        </p:tgtEl>
                                        <p:attrNameLst>
                                          <p:attrName>style.visibility</p:attrName>
                                        </p:attrNameLst>
                                      </p:cBhvr>
                                      <p:to>
                                        <p:strVal val="visible"/>
                                      </p:to>
                                    </p:set>
                                    <p:animEffect transition="in" filter="wipe(up)">
                                      <p:cBhvr>
                                        <p:cTn id="40" dur="500"/>
                                        <p:tgtEl>
                                          <p:spTgt spid="82"/>
                                        </p:tgtEl>
                                      </p:cBhvr>
                                    </p:animEffect>
                                  </p:childTnLst>
                                </p:cTn>
                              </p:par>
                              <p:par>
                                <p:cTn id="41" presetID="22" presetClass="entr" presetSubtype="8" fill="hold" nodeType="with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left)">
                                      <p:cBhvr>
                                        <p:cTn id="43" dur="500"/>
                                        <p:tgtEl>
                                          <p:spTgt spid="77"/>
                                        </p:tgtEl>
                                      </p:cBhvr>
                                    </p:animEffect>
                                  </p:childTnLst>
                                </p:cTn>
                              </p:par>
                            </p:childTnLst>
                          </p:cTn>
                        </p:par>
                        <p:par>
                          <p:cTn id="44" fill="hold">
                            <p:stCondLst>
                              <p:cond delay="4500"/>
                            </p:stCondLst>
                            <p:childTnLst>
                              <p:par>
                                <p:cTn id="45" presetID="23" presetClass="entr" presetSubtype="32" fill="hold" grpId="0" nodeType="afterEffect">
                                  <p:stCondLst>
                                    <p:cond delay="0"/>
                                  </p:stCondLst>
                                  <p:childTnLst>
                                    <p:set>
                                      <p:cBhvr>
                                        <p:cTn id="46" dur="1" fill="hold">
                                          <p:stCondLst>
                                            <p:cond delay="0"/>
                                          </p:stCondLst>
                                        </p:cTn>
                                        <p:tgtEl>
                                          <p:spTgt spid="72"/>
                                        </p:tgtEl>
                                        <p:attrNameLst>
                                          <p:attrName>style.visibility</p:attrName>
                                        </p:attrNameLst>
                                      </p:cBhvr>
                                      <p:to>
                                        <p:strVal val="visible"/>
                                      </p:to>
                                    </p:set>
                                    <p:anim calcmode="lin" valueType="num">
                                      <p:cBhvr>
                                        <p:cTn id="47" dur="500" fill="hold"/>
                                        <p:tgtEl>
                                          <p:spTgt spid="72"/>
                                        </p:tgtEl>
                                        <p:attrNameLst>
                                          <p:attrName>ppt_w</p:attrName>
                                        </p:attrNameLst>
                                      </p:cBhvr>
                                      <p:tavLst>
                                        <p:tav tm="0">
                                          <p:val>
                                            <p:strVal val="4*#ppt_w"/>
                                          </p:val>
                                        </p:tav>
                                        <p:tav tm="100000">
                                          <p:val>
                                            <p:strVal val="#ppt_w"/>
                                          </p:val>
                                        </p:tav>
                                      </p:tavLst>
                                    </p:anim>
                                    <p:anim calcmode="lin" valueType="num">
                                      <p:cBhvr>
                                        <p:cTn id="48" dur="500" fill="hold"/>
                                        <p:tgtEl>
                                          <p:spTgt spid="72"/>
                                        </p:tgtEl>
                                        <p:attrNameLst>
                                          <p:attrName>ppt_h</p:attrName>
                                        </p:attrNameLst>
                                      </p:cBhvr>
                                      <p:tavLst>
                                        <p:tav tm="0">
                                          <p:val>
                                            <p:strVal val="4*#ppt_h"/>
                                          </p:val>
                                        </p:tav>
                                        <p:tav tm="100000">
                                          <p:val>
                                            <p:strVal val="#ppt_h"/>
                                          </p:val>
                                        </p:tav>
                                      </p:tavLst>
                                    </p:anim>
                                  </p:childTnLst>
                                </p:cTn>
                              </p:par>
                            </p:childTnLst>
                          </p:cTn>
                        </p:par>
                        <p:par>
                          <p:cTn id="49" fill="hold">
                            <p:stCondLst>
                              <p:cond delay="5000"/>
                            </p:stCondLst>
                            <p:childTnLst>
                              <p:par>
                                <p:cTn id="50" presetID="22" presetClass="entr" presetSubtype="2" fill="hold" grpId="0" nodeType="after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wipe(right)">
                                      <p:cBhvr>
                                        <p:cTn id="52" dur="500"/>
                                        <p:tgtEl>
                                          <p:spTgt spid="81"/>
                                        </p:tgtEl>
                                      </p:cBhvr>
                                    </p:animEffect>
                                  </p:childTnLst>
                                </p:cTn>
                              </p:par>
                            </p:childTnLst>
                          </p:cTn>
                        </p:par>
                        <p:par>
                          <p:cTn id="53" fill="hold">
                            <p:stCondLst>
                              <p:cond delay="5500"/>
                            </p:stCondLst>
                            <p:childTnLst>
                              <p:par>
                                <p:cTn id="54" presetID="22" presetClass="entr" presetSubtype="1" fill="hold" grpId="0" nodeType="after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wipe(up)">
                                      <p:cBhvr>
                                        <p:cTn id="56" dur="500"/>
                                        <p:tgtEl>
                                          <p:spTgt spid="85"/>
                                        </p:tgtEl>
                                      </p:cBhvr>
                                    </p:animEffect>
                                  </p:childTnLst>
                                </p:cTn>
                              </p:par>
                              <p:par>
                                <p:cTn id="57" presetID="22" presetClass="entr" presetSubtype="4" fill="hold" nodeType="with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down)">
                                      <p:cBhvr>
                                        <p:cTn id="59" dur="500"/>
                                        <p:tgtEl>
                                          <p:spTgt spid="75"/>
                                        </p:tgtEl>
                                      </p:cBhvr>
                                    </p:animEffect>
                                  </p:childTnLst>
                                </p:cTn>
                              </p:par>
                            </p:childTnLst>
                          </p:cTn>
                        </p:par>
                        <p:par>
                          <p:cTn id="60" fill="hold">
                            <p:stCondLst>
                              <p:cond delay="6000"/>
                            </p:stCondLst>
                            <p:childTnLst>
                              <p:par>
                                <p:cTn id="61" presetID="23" presetClass="entr" presetSubtype="32" fill="hold" grpId="0" nodeType="afterEffect">
                                  <p:stCondLst>
                                    <p:cond delay="0"/>
                                  </p:stCondLst>
                                  <p:childTnLst>
                                    <p:set>
                                      <p:cBhvr>
                                        <p:cTn id="62" dur="1" fill="hold">
                                          <p:stCondLst>
                                            <p:cond delay="0"/>
                                          </p:stCondLst>
                                        </p:cTn>
                                        <p:tgtEl>
                                          <p:spTgt spid="73"/>
                                        </p:tgtEl>
                                        <p:attrNameLst>
                                          <p:attrName>style.visibility</p:attrName>
                                        </p:attrNameLst>
                                      </p:cBhvr>
                                      <p:to>
                                        <p:strVal val="visible"/>
                                      </p:to>
                                    </p:set>
                                    <p:anim calcmode="lin" valueType="num">
                                      <p:cBhvr>
                                        <p:cTn id="63" dur="500" fill="hold"/>
                                        <p:tgtEl>
                                          <p:spTgt spid="73"/>
                                        </p:tgtEl>
                                        <p:attrNameLst>
                                          <p:attrName>ppt_w</p:attrName>
                                        </p:attrNameLst>
                                      </p:cBhvr>
                                      <p:tavLst>
                                        <p:tav tm="0">
                                          <p:val>
                                            <p:strVal val="4*#ppt_w"/>
                                          </p:val>
                                        </p:tav>
                                        <p:tav tm="100000">
                                          <p:val>
                                            <p:strVal val="#ppt_w"/>
                                          </p:val>
                                        </p:tav>
                                      </p:tavLst>
                                    </p:anim>
                                    <p:anim calcmode="lin" valueType="num">
                                      <p:cBhvr>
                                        <p:cTn id="64" dur="500" fill="hold"/>
                                        <p:tgtEl>
                                          <p:spTgt spid="73"/>
                                        </p:tgtEl>
                                        <p:attrNameLst>
                                          <p:attrName>ppt_h</p:attrName>
                                        </p:attrNameLst>
                                      </p:cBhvr>
                                      <p:tavLst>
                                        <p:tav tm="0">
                                          <p:val>
                                            <p:strVal val="4*#ppt_h"/>
                                          </p:val>
                                        </p:tav>
                                        <p:tav tm="100000">
                                          <p:val>
                                            <p:strVal val="#ppt_h"/>
                                          </p:val>
                                        </p:tav>
                                      </p:tavLst>
                                    </p:anim>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79"/>
                                        </p:tgtEl>
                                        <p:attrNameLst>
                                          <p:attrName>style.visibility</p:attrName>
                                        </p:attrNameLst>
                                      </p:cBhvr>
                                      <p:to>
                                        <p:strVal val="visible"/>
                                      </p:to>
                                    </p:set>
                                    <p:animEffect transition="in" filter="wipe(left)">
                                      <p:cBhvr>
                                        <p:cTn id="68" dur="500"/>
                                        <p:tgtEl>
                                          <p:spTgt spid="79"/>
                                        </p:tgtEl>
                                      </p:cBhvr>
                                    </p:animEffect>
                                  </p:childTnLst>
                                </p:cTn>
                              </p:par>
                            </p:childTnLst>
                          </p:cTn>
                        </p:par>
                        <p:par>
                          <p:cTn id="69" fill="hold">
                            <p:stCondLst>
                              <p:cond delay="7000"/>
                            </p:stCondLst>
                            <p:childTnLst>
                              <p:par>
                                <p:cTn id="70" presetID="22" presetClass="entr" presetSubtype="1" fill="hold" grpId="0" nodeType="afterEffect">
                                  <p:stCondLst>
                                    <p:cond delay="0"/>
                                  </p:stCondLst>
                                  <p:childTnLst>
                                    <p:set>
                                      <p:cBhvr>
                                        <p:cTn id="71" dur="1" fill="hold">
                                          <p:stCondLst>
                                            <p:cond delay="0"/>
                                          </p:stCondLst>
                                        </p:cTn>
                                        <p:tgtEl>
                                          <p:spTgt spid="83"/>
                                        </p:tgtEl>
                                        <p:attrNameLst>
                                          <p:attrName>style.visibility</p:attrName>
                                        </p:attrNameLst>
                                      </p:cBhvr>
                                      <p:to>
                                        <p:strVal val="visible"/>
                                      </p:to>
                                    </p:set>
                                    <p:animEffect transition="in" filter="wipe(up)">
                                      <p:cBhvr>
                                        <p:cTn id="72" dur="500"/>
                                        <p:tgtEl>
                                          <p:spTgt spid="83"/>
                                        </p:tgtEl>
                                      </p:cBhvr>
                                    </p:animEffect>
                                  </p:childTnLst>
                                </p:cTn>
                              </p:par>
                              <p:par>
                                <p:cTn id="73" presetID="22" presetClass="entr" presetSubtype="8" fill="hold" nodeType="withEffect">
                                  <p:stCondLst>
                                    <p:cond delay="0"/>
                                  </p:stCondLst>
                                  <p:childTnLst>
                                    <p:set>
                                      <p:cBhvr>
                                        <p:cTn id="74" dur="1" fill="hold">
                                          <p:stCondLst>
                                            <p:cond delay="0"/>
                                          </p:stCondLst>
                                        </p:cTn>
                                        <p:tgtEl>
                                          <p:spTgt spid="76"/>
                                        </p:tgtEl>
                                        <p:attrNameLst>
                                          <p:attrName>style.visibility</p:attrName>
                                        </p:attrNameLst>
                                      </p:cBhvr>
                                      <p:to>
                                        <p:strVal val="visible"/>
                                      </p:to>
                                    </p:set>
                                    <p:animEffect transition="in" filter="wipe(left)">
                                      <p:cBhvr>
                                        <p:cTn id="75"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78" grpId="0" animBg="1"/>
      <p:bldP spid="79" grpId="0" animBg="1"/>
      <p:bldP spid="80" grpId="0" animBg="1"/>
      <p:bldP spid="81" grpId="0" animBg="1"/>
      <p:bldP spid="82" grpId="0"/>
      <p:bldP spid="83" grpId="0"/>
      <p:bldP spid="84" grpId="0"/>
      <p:bldP spid="85"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明年工作计划</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grpSp>
        <p:nvGrpSpPr>
          <p:cNvPr id="37" name="组合 36"/>
          <p:cNvGrpSpPr/>
          <p:nvPr/>
        </p:nvGrpSpPr>
        <p:grpSpPr>
          <a:xfrm>
            <a:off x="826845" y="2082429"/>
            <a:ext cx="7418532" cy="3650827"/>
            <a:chOff x="776287" y="706437"/>
            <a:chExt cx="7658101" cy="3768726"/>
          </a:xfrm>
          <a:solidFill>
            <a:srgbClr val="60745A"/>
          </a:solidFill>
        </p:grpSpPr>
        <p:sp>
          <p:nvSpPr>
            <p:cNvPr id="38"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39"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40"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41"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42"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43"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44"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45"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46"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47"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48"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49"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50"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51"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52"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53"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54"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55"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56"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57"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58"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59"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60"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61"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62"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63"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64"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65"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66"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67"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68"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86"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87"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88"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89"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90"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91"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92"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93"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94"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95"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96"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97"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98"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99"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00"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01"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02"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03"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04"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05"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06"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07"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08"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09"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10"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11"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12"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13" name="Rectangle 68"/>
            <p:cNvSpPr>
              <a:spLocks noChangeArrowheads="1"/>
            </p:cNvSpPr>
            <p:nvPr/>
          </p:nvSpPr>
          <p:spPr bwMode="auto">
            <a:xfrm>
              <a:off x="6961187" y="2870200"/>
              <a:ext cx="19050" cy="11113"/>
            </a:xfrm>
            <a:prstGeom prst="rect">
              <a:avLst/>
            </a:pr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14"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15"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16"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17"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18"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19"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20"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21"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22"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23"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24"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25"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26"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27"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28"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29"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30"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31"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32"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33"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34"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35"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36"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37"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38"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39"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40"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41"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42"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43"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44"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45"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46"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47"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48"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49"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50"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51"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52"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53"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54"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55"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56"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57"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58"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59"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60"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sp>
          <p:nvSpPr>
            <p:cNvPr id="161"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p:spPr>
          <p:txBody>
            <a:bodyPr/>
            <a:lstStyle/>
            <a:p>
              <a:pPr marL="0" marR="0" lvl="0" indent="0"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black"/>
                </a:solidFill>
                <a:effectLst/>
                <a:uLnTx/>
                <a:uFillTx/>
              </a:endParaRPr>
            </a:p>
          </p:txBody>
        </p:sp>
      </p:grpSp>
      <p:sp>
        <p:nvSpPr>
          <p:cNvPr id="162" name="流程图: 联系 8"/>
          <p:cNvSpPr/>
          <p:nvPr/>
        </p:nvSpPr>
        <p:spPr>
          <a:xfrm>
            <a:off x="6552345" y="4098768"/>
            <a:ext cx="635000" cy="944033"/>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60745A"/>
          </a:solidFill>
          <a:ln w="19050" cap="flat" cmpd="sng" algn="ctr">
            <a:solidFill>
              <a:sysClr val="window" lastClr="FFFFFF">
                <a:lumMod val="95000"/>
              </a:sysClr>
            </a:solidFill>
            <a:prstDash val="solid"/>
          </a:ln>
          <a:effectLst>
            <a:outerShdw blurRad="149987" dist="250190" dir="8460000" algn="ctr">
              <a:srgbClr val="000000">
                <a:alpha val="28000"/>
              </a:srgbClr>
            </a:outerShdw>
          </a:effectLst>
        </p:spPr>
        <p:txBody>
          <a:bodyPr anchor="ctr"/>
          <a:lstStyle/>
          <a:p>
            <a:pPr marL="0" marR="0" lvl="0" indent="0" algn="ctr"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63" name="流程图: 联系 8"/>
          <p:cNvSpPr/>
          <p:nvPr/>
        </p:nvSpPr>
        <p:spPr>
          <a:xfrm>
            <a:off x="4711173" y="2307054"/>
            <a:ext cx="635000" cy="944033"/>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60745A"/>
          </a:solidFill>
          <a:ln w="19050" cap="flat" cmpd="sng" algn="ctr">
            <a:solidFill>
              <a:sysClr val="window" lastClr="FFFFFF">
                <a:lumMod val="95000"/>
              </a:sysClr>
            </a:solidFill>
            <a:prstDash val="solid"/>
          </a:ln>
          <a:effectLst>
            <a:outerShdw blurRad="149987" dist="250190" dir="8460000" algn="ctr">
              <a:srgbClr val="000000">
                <a:alpha val="28000"/>
              </a:srgbClr>
            </a:outerShdw>
          </a:effectLst>
        </p:spPr>
        <p:txBody>
          <a:bodyPr anchor="ctr"/>
          <a:lstStyle/>
          <a:p>
            <a:pPr marL="0" marR="0" lvl="0" indent="0" algn="ctr"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64" name="流程图: 联系 8"/>
          <p:cNvSpPr/>
          <p:nvPr/>
        </p:nvSpPr>
        <p:spPr>
          <a:xfrm>
            <a:off x="1277611" y="1855101"/>
            <a:ext cx="635000" cy="944033"/>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60745A"/>
          </a:solidFill>
          <a:ln w="19050" cap="flat" cmpd="sng" algn="ctr">
            <a:solidFill>
              <a:sysClr val="window" lastClr="FFFFFF">
                <a:lumMod val="95000"/>
              </a:sysClr>
            </a:solidFill>
            <a:prstDash val="solid"/>
          </a:ln>
          <a:effectLst>
            <a:outerShdw blurRad="149987" dist="250190" dir="8460000" algn="ctr">
              <a:srgbClr val="000000">
                <a:alpha val="28000"/>
              </a:srgbClr>
            </a:outerShdw>
          </a:effectLst>
        </p:spPr>
        <p:txBody>
          <a:bodyPr anchor="ctr"/>
          <a:lstStyle/>
          <a:p>
            <a:pPr marL="0" marR="0" lvl="0" indent="0" algn="ctr" defTabSz="122809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65" name="矩形 164"/>
          <p:cNvSpPr/>
          <p:nvPr/>
        </p:nvSpPr>
        <p:spPr>
          <a:xfrm>
            <a:off x="8125189" y="1796819"/>
            <a:ext cx="1856598" cy="379656"/>
          </a:xfrm>
          <a:prstGeom prst="rect">
            <a:avLst/>
          </a:prstGeom>
        </p:spPr>
        <p:txBody>
          <a:bodyPr wrap="none">
            <a:spAutoFit/>
          </a:bodyPr>
          <a:lstStyle/>
          <a:p>
            <a:pPr defTabSz="1219200"/>
            <a:r>
              <a:rPr lang="zh-CN" altLang="en-US" sz="1865" b="1" dirty="0">
                <a:solidFill>
                  <a:prstClr val="black">
                    <a:lumMod val="85000"/>
                    <a:lumOff val="15000"/>
                  </a:prstClr>
                </a:solidFill>
                <a:latin typeface="南宋书局体" panose="02000000000000000000" pitchFamily="2" charset="-122"/>
                <a:ea typeface="南宋书局体" panose="02000000000000000000" pitchFamily="2" charset="-122"/>
              </a:rPr>
              <a:t>单击添加标题一</a:t>
            </a:r>
            <a:endParaRPr lang="zh-CN" altLang="en-US" sz="1865" b="1" dirty="0">
              <a:solidFill>
                <a:prstClr val="black">
                  <a:lumMod val="85000"/>
                  <a:lumOff val="15000"/>
                </a:prstClr>
              </a:solidFill>
              <a:latin typeface="南宋书局体" panose="02000000000000000000" pitchFamily="2" charset="-122"/>
              <a:ea typeface="南宋书局体" panose="02000000000000000000" pitchFamily="2" charset="-122"/>
            </a:endParaRPr>
          </a:p>
        </p:txBody>
      </p:sp>
      <p:sp>
        <p:nvSpPr>
          <p:cNvPr id="166" name="矩形 165"/>
          <p:cNvSpPr/>
          <p:nvPr/>
        </p:nvSpPr>
        <p:spPr>
          <a:xfrm>
            <a:off x="8177185" y="3110967"/>
            <a:ext cx="1856598" cy="379656"/>
          </a:xfrm>
          <a:prstGeom prst="rect">
            <a:avLst/>
          </a:prstGeom>
        </p:spPr>
        <p:txBody>
          <a:bodyPr wrap="none">
            <a:spAutoFit/>
          </a:bodyPr>
          <a:lstStyle/>
          <a:p>
            <a:pPr defTabSz="1219200"/>
            <a:r>
              <a:rPr lang="zh-CN" altLang="en-US" sz="1865" b="1" dirty="0">
                <a:solidFill>
                  <a:prstClr val="black">
                    <a:lumMod val="85000"/>
                    <a:lumOff val="15000"/>
                  </a:prstClr>
                </a:solidFill>
                <a:latin typeface="南宋书局体" panose="02000000000000000000" pitchFamily="2" charset="-122"/>
                <a:ea typeface="南宋书局体" panose="02000000000000000000" pitchFamily="2" charset="-122"/>
              </a:rPr>
              <a:t>单击添加标题二</a:t>
            </a:r>
            <a:endParaRPr lang="zh-CN" altLang="en-US" sz="1865" b="1" dirty="0">
              <a:solidFill>
                <a:prstClr val="black">
                  <a:lumMod val="85000"/>
                  <a:lumOff val="15000"/>
                </a:prstClr>
              </a:solidFill>
              <a:latin typeface="南宋书局体" panose="02000000000000000000" pitchFamily="2" charset="-122"/>
              <a:ea typeface="南宋书局体" panose="02000000000000000000" pitchFamily="2" charset="-122"/>
            </a:endParaRPr>
          </a:p>
        </p:txBody>
      </p:sp>
      <p:sp>
        <p:nvSpPr>
          <p:cNvPr id="167" name="矩形 166"/>
          <p:cNvSpPr/>
          <p:nvPr/>
        </p:nvSpPr>
        <p:spPr>
          <a:xfrm>
            <a:off x="8239738" y="4466045"/>
            <a:ext cx="1856598" cy="379656"/>
          </a:xfrm>
          <a:prstGeom prst="rect">
            <a:avLst/>
          </a:prstGeom>
        </p:spPr>
        <p:txBody>
          <a:bodyPr wrap="none">
            <a:spAutoFit/>
          </a:bodyPr>
          <a:lstStyle/>
          <a:p>
            <a:pPr defTabSz="1219200"/>
            <a:r>
              <a:rPr lang="zh-CN" altLang="en-US" sz="1865" b="1" dirty="0">
                <a:solidFill>
                  <a:prstClr val="black">
                    <a:lumMod val="85000"/>
                    <a:lumOff val="15000"/>
                  </a:prstClr>
                </a:solidFill>
                <a:latin typeface="南宋书局体" panose="02000000000000000000" pitchFamily="2" charset="-122"/>
                <a:ea typeface="南宋书局体" panose="02000000000000000000" pitchFamily="2" charset="-122"/>
              </a:rPr>
              <a:t>单击添加标题三</a:t>
            </a:r>
            <a:endParaRPr lang="zh-CN" altLang="en-US" sz="1865" b="1" dirty="0">
              <a:solidFill>
                <a:prstClr val="black">
                  <a:lumMod val="85000"/>
                  <a:lumOff val="15000"/>
                </a:prstClr>
              </a:solidFill>
              <a:latin typeface="南宋书局体" panose="02000000000000000000" pitchFamily="2" charset="-122"/>
              <a:ea typeface="南宋书局体" panose="02000000000000000000" pitchFamily="2" charset="-122"/>
            </a:endParaRPr>
          </a:p>
        </p:txBody>
      </p:sp>
      <p:cxnSp>
        <p:nvCxnSpPr>
          <p:cNvPr id="168" name="直接连接符 167"/>
          <p:cNvCxnSpPr/>
          <p:nvPr/>
        </p:nvCxnSpPr>
        <p:spPr>
          <a:xfrm>
            <a:off x="8201356" y="2282621"/>
            <a:ext cx="2609175"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69" name="直接连接符 168"/>
          <p:cNvCxnSpPr/>
          <p:nvPr/>
        </p:nvCxnSpPr>
        <p:spPr>
          <a:xfrm>
            <a:off x="8239363" y="3597897"/>
            <a:ext cx="2609175"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70" name="直接连接符 169"/>
          <p:cNvCxnSpPr/>
          <p:nvPr/>
        </p:nvCxnSpPr>
        <p:spPr>
          <a:xfrm>
            <a:off x="8308619" y="4952977"/>
            <a:ext cx="2609175"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171" name="TextBox 615"/>
          <p:cNvSpPr txBox="1"/>
          <p:nvPr/>
        </p:nvSpPr>
        <p:spPr>
          <a:xfrm>
            <a:off x="8113019" y="2298264"/>
            <a:ext cx="3339308" cy="461665"/>
          </a:xfrm>
          <a:prstGeom prst="rect">
            <a:avLst/>
          </a:prstGeom>
          <a:noFill/>
        </p:spPr>
        <p:txBody>
          <a:bodyPr wrap="square" rtlCol="0">
            <a:spAutoFit/>
          </a:bodyPr>
          <a:lstStyle/>
          <a:p>
            <a:pPr defTabSz="1219200"/>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点击输入简要文本内容，文字内容需概况精炼的说明该分</a:t>
            </a:r>
            <a:r>
              <a:rPr lang="zh-CN" altLang="en-US" sz="1200">
                <a:solidFill>
                  <a:prstClr val="black">
                    <a:lumMod val="65000"/>
                    <a:lumOff val="35000"/>
                  </a:prstClr>
                </a:solidFill>
                <a:latin typeface="方正隶变_GBK" panose="03000509000000000000" pitchFamily="65" charset="-122"/>
                <a:ea typeface="方正隶变_GBK" panose="03000509000000000000" pitchFamily="65" charset="-122"/>
              </a:rPr>
              <a:t>项</a:t>
            </a:r>
            <a:r>
              <a:rPr lang="zh-CN" altLang="en-US" sz="1200" smtClean="0">
                <a:solidFill>
                  <a:prstClr val="black">
                    <a:lumMod val="65000"/>
                    <a:lumOff val="35000"/>
                  </a:prstClr>
                </a:solidFill>
                <a:latin typeface="方正隶变_GBK" panose="03000509000000000000" pitchFamily="65" charset="-122"/>
                <a:ea typeface="方正隶变_GBK" panose="03000509000000000000" pitchFamily="65" charset="-122"/>
              </a:rPr>
              <a:t>内容前行者工作室专业</a:t>
            </a: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设计</a:t>
            </a:r>
            <a:r>
              <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rPr>
              <a:t>……</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172" name="TextBox 616"/>
          <p:cNvSpPr txBox="1"/>
          <p:nvPr/>
        </p:nvSpPr>
        <p:spPr>
          <a:xfrm>
            <a:off x="8163316" y="3612412"/>
            <a:ext cx="3310076" cy="461665"/>
          </a:xfrm>
          <a:prstGeom prst="rect">
            <a:avLst/>
          </a:prstGeom>
          <a:noFill/>
        </p:spPr>
        <p:txBody>
          <a:bodyPr wrap="square" rtlCol="0">
            <a:spAutoFit/>
          </a:bodyPr>
          <a:lstStyle/>
          <a:p>
            <a:pPr defTabSz="1219200"/>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点击输入简要文本内容，文字内容需概况精炼的说明该分</a:t>
            </a:r>
            <a:r>
              <a:rPr lang="zh-CN" altLang="en-US" sz="1200">
                <a:solidFill>
                  <a:prstClr val="black">
                    <a:lumMod val="65000"/>
                    <a:lumOff val="35000"/>
                  </a:prstClr>
                </a:solidFill>
                <a:latin typeface="方正隶变_GBK" panose="03000509000000000000" pitchFamily="65" charset="-122"/>
                <a:ea typeface="方正隶变_GBK" panose="03000509000000000000" pitchFamily="65" charset="-122"/>
              </a:rPr>
              <a:t>项</a:t>
            </a:r>
            <a:r>
              <a:rPr lang="zh-CN" altLang="en-US" sz="1200" smtClean="0">
                <a:solidFill>
                  <a:prstClr val="black">
                    <a:lumMod val="65000"/>
                    <a:lumOff val="35000"/>
                  </a:prstClr>
                </a:solidFill>
                <a:latin typeface="方正隶变_GBK" panose="03000509000000000000" pitchFamily="65" charset="-122"/>
                <a:ea typeface="方正隶变_GBK" panose="03000509000000000000" pitchFamily="65" charset="-122"/>
              </a:rPr>
              <a:t>内容前行者工作室专业</a:t>
            </a: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设计</a:t>
            </a:r>
            <a:r>
              <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rPr>
              <a:t>……</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
        <p:nvSpPr>
          <p:cNvPr id="173" name="TextBox 617"/>
          <p:cNvSpPr txBox="1"/>
          <p:nvPr/>
        </p:nvSpPr>
        <p:spPr>
          <a:xfrm>
            <a:off x="8226999" y="4967492"/>
            <a:ext cx="3342403" cy="461665"/>
          </a:xfrm>
          <a:prstGeom prst="rect">
            <a:avLst/>
          </a:prstGeom>
          <a:noFill/>
        </p:spPr>
        <p:txBody>
          <a:bodyPr wrap="square" rtlCol="0">
            <a:spAutoFit/>
          </a:bodyPr>
          <a:lstStyle/>
          <a:p>
            <a:pPr defTabSz="1219200"/>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点击输入简要文本内容，文字内容需概况精炼的说明该分</a:t>
            </a:r>
            <a:r>
              <a:rPr lang="zh-CN" altLang="en-US" sz="1200">
                <a:solidFill>
                  <a:prstClr val="black">
                    <a:lumMod val="65000"/>
                    <a:lumOff val="35000"/>
                  </a:prstClr>
                </a:solidFill>
                <a:latin typeface="方正隶变_GBK" panose="03000509000000000000" pitchFamily="65" charset="-122"/>
                <a:ea typeface="方正隶变_GBK" panose="03000509000000000000" pitchFamily="65" charset="-122"/>
              </a:rPr>
              <a:t>项</a:t>
            </a:r>
            <a:r>
              <a:rPr lang="zh-CN" altLang="en-US" sz="1200" smtClean="0">
                <a:solidFill>
                  <a:prstClr val="black">
                    <a:lumMod val="65000"/>
                    <a:lumOff val="35000"/>
                  </a:prstClr>
                </a:solidFill>
                <a:latin typeface="方正隶变_GBK" panose="03000509000000000000" pitchFamily="65" charset="-122"/>
                <a:ea typeface="方正隶变_GBK" panose="03000509000000000000" pitchFamily="65" charset="-122"/>
              </a:rPr>
              <a:t>内容前行者工作室专业</a:t>
            </a:r>
            <a:r>
              <a:rPr lang="zh-CN" altLang="en-US" sz="1200" dirty="0">
                <a:solidFill>
                  <a:prstClr val="black">
                    <a:lumMod val="65000"/>
                    <a:lumOff val="35000"/>
                  </a:prstClr>
                </a:solidFill>
                <a:latin typeface="方正隶变_GBK" panose="03000509000000000000" pitchFamily="65" charset="-122"/>
                <a:ea typeface="方正隶变_GBK" panose="03000509000000000000" pitchFamily="65" charset="-122"/>
              </a:rPr>
              <a:t>设计</a:t>
            </a:r>
            <a:r>
              <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rPr>
              <a:t>……</a:t>
            </a:r>
            <a:endParaRPr lang="en-US" altLang="zh-CN" sz="1200" dirty="0">
              <a:solidFill>
                <a:prstClr val="black">
                  <a:lumMod val="65000"/>
                  <a:lumOff val="35000"/>
                </a:prstClr>
              </a:solidFill>
              <a:latin typeface="方正隶变_GBK" panose="03000509000000000000" pitchFamily="65" charset="-122"/>
              <a:ea typeface="方正隶变_GBK"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164"/>
                                        </p:tgtEl>
                                        <p:attrNameLst>
                                          <p:attrName>style.visibility</p:attrName>
                                        </p:attrNameLst>
                                      </p:cBhvr>
                                      <p:to>
                                        <p:strVal val="visible"/>
                                      </p:to>
                                    </p:set>
                                    <p:anim calcmode="lin" valueType="num">
                                      <p:cBhvr additive="base">
                                        <p:cTn id="15" dur="500" fill="hold"/>
                                        <p:tgtEl>
                                          <p:spTgt spid="164"/>
                                        </p:tgtEl>
                                        <p:attrNameLst>
                                          <p:attrName>ppt_x</p:attrName>
                                        </p:attrNameLst>
                                      </p:cBhvr>
                                      <p:tavLst>
                                        <p:tav tm="0">
                                          <p:val>
                                            <p:strVal val="#ppt_x"/>
                                          </p:val>
                                        </p:tav>
                                        <p:tav tm="100000">
                                          <p:val>
                                            <p:strVal val="#ppt_x"/>
                                          </p:val>
                                        </p:tav>
                                      </p:tavLst>
                                    </p:anim>
                                    <p:anim calcmode="lin" valueType="num">
                                      <p:cBhvr additive="base">
                                        <p:cTn id="16" dur="500" fill="hold"/>
                                        <p:tgtEl>
                                          <p:spTgt spid="16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63"/>
                                        </p:tgtEl>
                                        <p:attrNameLst>
                                          <p:attrName>style.visibility</p:attrName>
                                        </p:attrNameLst>
                                      </p:cBhvr>
                                      <p:to>
                                        <p:strVal val="visible"/>
                                      </p:to>
                                    </p:set>
                                    <p:anim calcmode="lin" valueType="num">
                                      <p:cBhvr additive="base">
                                        <p:cTn id="19" dur="500" fill="hold"/>
                                        <p:tgtEl>
                                          <p:spTgt spid="163"/>
                                        </p:tgtEl>
                                        <p:attrNameLst>
                                          <p:attrName>ppt_x</p:attrName>
                                        </p:attrNameLst>
                                      </p:cBhvr>
                                      <p:tavLst>
                                        <p:tav tm="0">
                                          <p:val>
                                            <p:strVal val="#ppt_x"/>
                                          </p:val>
                                        </p:tav>
                                        <p:tav tm="100000">
                                          <p:val>
                                            <p:strVal val="#ppt_x"/>
                                          </p:val>
                                        </p:tav>
                                      </p:tavLst>
                                    </p:anim>
                                    <p:anim calcmode="lin" valueType="num">
                                      <p:cBhvr additive="base">
                                        <p:cTn id="20" dur="500" fill="hold"/>
                                        <p:tgtEl>
                                          <p:spTgt spid="16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162"/>
                                        </p:tgtEl>
                                        <p:attrNameLst>
                                          <p:attrName>style.visibility</p:attrName>
                                        </p:attrNameLst>
                                      </p:cBhvr>
                                      <p:to>
                                        <p:strVal val="visible"/>
                                      </p:to>
                                    </p:set>
                                    <p:anim calcmode="lin" valueType="num">
                                      <p:cBhvr additive="base">
                                        <p:cTn id="23" dur="500" fill="hold"/>
                                        <p:tgtEl>
                                          <p:spTgt spid="162"/>
                                        </p:tgtEl>
                                        <p:attrNameLst>
                                          <p:attrName>ppt_x</p:attrName>
                                        </p:attrNameLst>
                                      </p:cBhvr>
                                      <p:tavLst>
                                        <p:tav tm="0">
                                          <p:val>
                                            <p:strVal val="#ppt_x"/>
                                          </p:val>
                                        </p:tav>
                                        <p:tav tm="100000">
                                          <p:val>
                                            <p:strVal val="#ppt_x"/>
                                          </p:val>
                                        </p:tav>
                                      </p:tavLst>
                                    </p:anim>
                                    <p:anim calcmode="lin" valueType="num">
                                      <p:cBhvr additive="base">
                                        <p:cTn id="24" dur="500" fill="hold"/>
                                        <p:tgtEl>
                                          <p:spTgt spid="162"/>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000"/>
                                  </p:stCondLst>
                                  <p:childTnLst>
                                    <p:set>
                                      <p:cBhvr>
                                        <p:cTn id="26" dur="1" fill="hold">
                                          <p:stCondLst>
                                            <p:cond delay="0"/>
                                          </p:stCondLst>
                                        </p:cTn>
                                        <p:tgtEl>
                                          <p:spTgt spid="171"/>
                                        </p:tgtEl>
                                        <p:attrNameLst>
                                          <p:attrName>style.visibility</p:attrName>
                                        </p:attrNameLst>
                                      </p:cBhvr>
                                      <p:to>
                                        <p:strVal val="visible"/>
                                      </p:to>
                                    </p:set>
                                    <p:animEffect transition="in" filter="fade">
                                      <p:cBhvr>
                                        <p:cTn id="27" dur="500"/>
                                        <p:tgtEl>
                                          <p:spTgt spid="171"/>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172"/>
                                        </p:tgtEl>
                                        <p:attrNameLst>
                                          <p:attrName>style.visibility</p:attrName>
                                        </p:attrNameLst>
                                      </p:cBhvr>
                                      <p:to>
                                        <p:strVal val="visible"/>
                                      </p:to>
                                    </p:set>
                                    <p:animEffect transition="in" filter="fade">
                                      <p:cBhvr>
                                        <p:cTn id="30" dur="500"/>
                                        <p:tgtEl>
                                          <p:spTgt spid="172"/>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173"/>
                                        </p:tgtEl>
                                        <p:attrNameLst>
                                          <p:attrName>style.visibility</p:attrName>
                                        </p:attrNameLst>
                                      </p:cBhvr>
                                      <p:to>
                                        <p:strVal val="visible"/>
                                      </p:to>
                                    </p:set>
                                    <p:animEffect transition="in" filter="fade">
                                      <p:cBhvr>
                                        <p:cTn id="33" dur="500"/>
                                        <p:tgtEl>
                                          <p:spTgt spid="173"/>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165"/>
                                        </p:tgtEl>
                                        <p:attrNameLst>
                                          <p:attrName>style.visibility</p:attrName>
                                        </p:attrNameLst>
                                      </p:cBhvr>
                                      <p:to>
                                        <p:strVal val="visible"/>
                                      </p:to>
                                    </p:set>
                                    <p:animEffect transition="in" filter="wipe(left)">
                                      <p:cBhvr>
                                        <p:cTn id="36" dur="500"/>
                                        <p:tgtEl>
                                          <p:spTgt spid="165"/>
                                        </p:tgtEl>
                                      </p:cBhvr>
                                    </p:animEffect>
                                  </p:childTnLst>
                                </p:cTn>
                              </p:par>
                              <p:par>
                                <p:cTn id="37" presetID="22" presetClass="entr" presetSubtype="8" fill="hold" grpId="0" nodeType="withEffect">
                                  <p:stCondLst>
                                    <p:cond delay="500"/>
                                  </p:stCondLst>
                                  <p:childTnLst>
                                    <p:set>
                                      <p:cBhvr>
                                        <p:cTn id="38" dur="1" fill="hold">
                                          <p:stCondLst>
                                            <p:cond delay="0"/>
                                          </p:stCondLst>
                                        </p:cTn>
                                        <p:tgtEl>
                                          <p:spTgt spid="166"/>
                                        </p:tgtEl>
                                        <p:attrNameLst>
                                          <p:attrName>style.visibility</p:attrName>
                                        </p:attrNameLst>
                                      </p:cBhvr>
                                      <p:to>
                                        <p:strVal val="visible"/>
                                      </p:to>
                                    </p:set>
                                    <p:animEffect transition="in" filter="wipe(left)">
                                      <p:cBhvr>
                                        <p:cTn id="39" dur="500"/>
                                        <p:tgtEl>
                                          <p:spTgt spid="166"/>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167"/>
                                        </p:tgtEl>
                                        <p:attrNameLst>
                                          <p:attrName>style.visibility</p:attrName>
                                        </p:attrNameLst>
                                      </p:cBhvr>
                                      <p:to>
                                        <p:strVal val="visible"/>
                                      </p:to>
                                    </p:set>
                                    <p:animEffect transition="in" filter="wipe(left)">
                                      <p:cBhvr>
                                        <p:cTn id="42" dur="500"/>
                                        <p:tgtEl>
                                          <p:spTgt spid="167"/>
                                        </p:tgtEl>
                                      </p:cBhvr>
                                    </p:animEffect>
                                  </p:childTnLst>
                                </p:cTn>
                              </p:par>
                              <p:par>
                                <p:cTn id="43" presetID="22" presetClass="entr" presetSubtype="8" fill="hold" nodeType="withEffect">
                                  <p:stCondLst>
                                    <p:cond delay="500"/>
                                  </p:stCondLst>
                                  <p:childTnLst>
                                    <p:set>
                                      <p:cBhvr>
                                        <p:cTn id="44" dur="1" fill="hold">
                                          <p:stCondLst>
                                            <p:cond delay="0"/>
                                          </p:stCondLst>
                                        </p:cTn>
                                        <p:tgtEl>
                                          <p:spTgt spid="168"/>
                                        </p:tgtEl>
                                        <p:attrNameLst>
                                          <p:attrName>style.visibility</p:attrName>
                                        </p:attrNameLst>
                                      </p:cBhvr>
                                      <p:to>
                                        <p:strVal val="visible"/>
                                      </p:to>
                                    </p:set>
                                    <p:animEffect transition="in" filter="wipe(left)">
                                      <p:cBhvr>
                                        <p:cTn id="45" dur="500"/>
                                        <p:tgtEl>
                                          <p:spTgt spid="168"/>
                                        </p:tgtEl>
                                      </p:cBhvr>
                                    </p:animEffect>
                                  </p:childTnLst>
                                </p:cTn>
                              </p:par>
                              <p:par>
                                <p:cTn id="46" presetID="22" presetClass="entr" presetSubtype="8" fill="hold" nodeType="withEffect">
                                  <p:stCondLst>
                                    <p:cond delay="1000"/>
                                  </p:stCondLst>
                                  <p:childTnLst>
                                    <p:set>
                                      <p:cBhvr>
                                        <p:cTn id="47" dur="1" fill="hold">
                                          <p:stCondLst>
                                            <p:cond delay="0"/>
                                          </p:stCondLst>
                                        </p:cTn>
                                        <p:tgtEl>
                                          <p:spTgt spid="169"/>
                                        </p:tgtEl>
                                        <p:attrNameLst>
                                          <p:attrName>style.visibility</p:attrName>
                                        </p:attrNameLst>
                                      </p:cBhvr>
                                      <p:to>
                                        <p:strVal val="visible"/>
                                      </p:to>
                                    </p:set>
                                    <p:animEffect transition="in" filter="wipe(left)">
                                      <p:cBhvr>
                                        <p:cTn id="48" dur="500"/>
                                        <p:tgtEl>
                                          <p:spTgt spid="169"/>
                                        </p:tgtEl>
                                      </p:cBhvr>
                                    </p:animEffect>
                                  </p:childTnLst>
                                </p:cTn>
                              </p:par>
                              <p:par>
                                <p:cTn id="49" presetID="22" presetClass="entr" presetSubtype="8" fill="hold" nodeType="withEffect">
                                  <p:stCondLst>
                                    <p:cond delay="1000"/>
                                  </p:stCondLst>
                                  <p:childTnLst>
                                    <p:set>
                                      <p:cBhvr>
                                        <p:cTn id="50" dur="1" fill="hold">
                                          <p:stCondLst>
                                            <p:cond delay="0"/>
                                          </p:stCondLst>
                                        </p:cTn>
                                        <p:tgtEl>
                                          <p:spTgt spid="170"/>
                                        </p:tgtEl>
                                        <p:attrNameLst>
                                          <p:attrName>style.visibility</p:attrName>
                                        </p:attrNameLst>
                                      </p:cBhvr>
                                      <p:to>
                                        <p:strVal val="visible"/>
                                      </p:to>
                                    </p:set>
                                    <p:animEffect transition="in" filter="wipe(left)">
                                      <p:cBhvr>
                                        <p:cTn id="51"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0" animBg="1"/>
      <p:bldP spid="163" grpId="0" animBg="1"/>
      <p:bldP spid="164" grpId="0" animBg="1"/>
      <p:bldP spid="165" grpId="0"/>
      <p:bldP spid="166" grpId="0"/>
      <p:bldP spid="167" grpId="0"/>
      <p:bldP spid="171" grpId="0"/>
      <p:bldP spid="172" grpId="0"/>
      <p:bldP spid="173"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明年工作计划</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sp>
        <p:nvSpPr>
          <p:cNvPr id="37" name="椭圆 36"/>
          <p:cNvSpPr/>
          <p:nvPr/>
        </p:nvSpPr>
        <p:spPr>
          <a:xfrm>
            <a:off x="1104240" y="3485518"/>
            <a:ext cx="906825" cy="906825"/>
          </a:xfrm>
          <a:prstGeom prst="ellipse">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srgbClr val="DDDDDD"/>
                </a:solidFill>
                <a:effectLst/>
                <a:uLnTx/>
                <a:uFillTx/>
                <a:latin typeface="方正隶变_GBK" panose="03000509000000000000" pitchFamily="65" charset="-122"/>
                <a:ea typeface="方正隶变_GBK" panose="03000509000000000000" pitchFamily="65" charset="-122"/>
              </a:rPr>
              <a:t>标题</a:t>
            </a:r>
            <a:endParaRPr kumimoji="0" lang="zh-CN" altLang="en-US" sz="1865" b="0" i="0" u="none" strike="noStrike" kern="0" cap="none" spc="0" normalizeH="0" baseline="0" noProof="0" dirty="0">
              <a:ln>
                <a:noFill/>
              </a:ln>
              <a:solidFill>
                <a:srgbClr val="DDDDDD"/>
              </a:solidFill>
              <a:effectLst/>
              <a:uLnTx/>
              <a:uFillTx/>
              <a:latin typeface="方正隶变_GBK" panose="03000509000000000000" pitchFamily="65" charset="-122"/>
              <a:ea typeface="方正隶变_GBK" panose="03000509000000000000" pitchFamily="65" charset="-122"/>
            </a:endParaRPr>
          </a:p>
        </p:txBody>
      </p:sp>
      <p:sp>
        <p:nvSpPr>
          <p:cNvPr id="38" name="虚尾箭头 37"/>
          <p:cNvSpPr/>
          <p:nvPr/>
        </p:nvSpPr>
        <p:spPr>
          <a:xfrm>
            <a:off x="2261154" y="3767368"/>
            <a:ext cx="526939" cy="343123"/>
          </a:xfrm>
          <a:prstGeom prst="stripedRightArrow">
            <a:avLst/>
          </a:prstGeom>
          <a:solidFill>
            <a:srgbClr val="60745A"/>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dirty="0">
              <a:ln>
                <a:noFill/>
              </a:ln>
              <a:solidFill>
                <a:srgbClr val="DDDDDD"/>
              </a:solidFill>
              <a:effectLst/>
              <a:uLnTx/>
              <a:uFillTx/>
              <a:latin typeface="方正隶变_GBK" panose="03000509000000000000" pitchFamily="65" charset="-122"/>
              <a:ea typeface="方正隶变_GBK" panose="03000509000000000000" pitchFamily="65" charset="-122"/>
            </a:endParaRPr>
          </a:p>
        </p:txBody>
      </p:sp>
      <p:sp>
        <p:nvSpPr>
          <p:cNvPr id="39" name="椭圆 38"/>
          <p:cNvSpPr/>
          <p:nvPr/>
        </p:nvSpPr>
        <p:spPr>
          <a:xfrm>
            <a:off x="3038183" y="3485518"/>
            <a:ext cx="906825" cy="906825"/>
          </a:xfrm>
          <a:prstGeom prst="ellipse">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srgbClr val="DDDDDD"/>
                </a:solidFill>
                <a:effectLst/>
                <a:uLnTx/>
                <a:uFillTx/>
                <a:latin typeface="方正隶变_GBK" panose="03000509000000000000" pitchFamily="65" charset="-122"/>
                <a:ea typeface="方正隶变_GBK" panose="03000509000000000000" pitchFamily="65" charset="-122"/>
              </a:rPr>
              <a:t>标题</a:t>
            </a:r>
            <a:endParaRPr kumimoji="0" lang="zh-CN" altLang="en-US" sz="1865" b="0" i="0" u="none" strike="noStrike" kern="0" cap="none" spc="0" normalizeH="0" baseline="0" noProof="0" dirty="0">
              <a:ln>
                <a:noFill/>
              </a:ln>
              <a:solidFill>
                <a:srgbClr val="DDDDDD"/>
              </a:solidFill>
              <a:effectLst/>
              <a:uLnTx/>
              <a:uFillTx/>
              <a:latin typeface="方正隶变_GBK" panose="03000509000000000000" pitchFamily="65" charset="-122"/>
              <a:ea typeface="方正隶变_GBK" panose="03000509000000000000" pitchFamily="65" charset="-122"/>
            </a:endParaRPr>
          </a:p>
        </p:txBody>
      </p:sp>
      <p:sp>
        <p:nvSpPr>
          <p:cNvPr id="40" name="虚尾箭头 39"/>
          <p:cNvSpPr/>
          <p:nvPr/>
        </p:nvSpPr>
        <p:spPr>
          <a:xfrm>
            <a:off x="4195097" y="3767368"/>
            <a:ext cx="526939" cy="343123"/>
          </a:xfrm>
          <a:prstGeom prst="stripedRightArrow">
            <a:avLst/>
          </a:prstGeom>
          <a:solidFill>
            <a:srgbClr val="60745A"/>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dirty="0">
              <a:ln>
                <a:noFill/>
              </a:ln>
              <a:solidFill>
                <a:srgbClr val="DDDDDD"/>
              </a:solidFill>
              <a:effectLst/>
              <a:uLnTx/>
              <a:uFillTx/>
              <a:latin typeface="方正隶变_GBK" panose="03000509000000000000" pitchFamily="65" charset="-122"/>
              <a:ea typeface="方正隶变_GBK" panose="03000509000000000000" pitchFamily="65" charset="-122"/>
            </a:endParaRPr>
          </a:p>
        </p:txBody>
      </p:sp>
      <p:sp>
        <p:nvSpPr>
          <p:cNvPr id="41" name="椭圆 40"/>
          <p:cNvSpPr/>
          <p:nvPr/>
        </p:nvSpPr>
        <p:spPr>
          <a:xfrm>
            <a:off x="4972126" y="3485518"/>
            <a:ext cx="906825" cy="906825"/>
          </a:xfrm>
          <a:prstGeom prst="ellipse">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a:ln>
                  <a:noFill/>
                </a:ln>
                <a:solidFill>
                  <a:srgbClr val="DDDDDD"/>
                </a:solidFill>
                <a:effectLst/>
                <a:uLnTx/>
                <a:uFillTx/>
                <a:latin typeface="方正隶变_GBK" panose="03000509000000000000" pitchFamily="65" charset="-122"/>
                <a:ea typeface="方正隶变_GBK" panose="03000509000000000000" pitchFamily="65" charset="-122"/>
              </a:rPr>
              <a:t>标题</a:t>
            </a:r>
            <a:endParaRPr kumimoji="0" lang="zh-CN" altLang="en-US" sz="1865" b="0" i="0" u="none" strike="noStrike" kern="0" cap="none" spc="0" normalizeH="0" baseline="0" noProof="0" dirty="0">
              <a:ln>
                <a:noFill/>
              </a:ln>
              <a:solidFill>
                <a:srgbClr val="DDDDDD"/>
              </a:solidFill>
              <a:effectLst/>
              <a:uLnTx/>
              <a:uFillTx/>
              <a:latin typeface="方正隶变_GBK" panose="03000509000000000000" pitchFamily="65" charset="-122"/>
              <a:ea typeface="方正隶变_GBK" panose="03000509000000000000" pitchFamily="65" charset="-122"/>
            </a:endParaRPr>
          </a:p>
        </p:txBody>
      </p:sp>
      <p:sp>
        <p:nvSpPr>
          <p:cNvPr id="42" name="虚尾箭头 41"/>
          <p:cNvSpPr/>
          <p:nvPr/>
        </p:nvSpPr>
        <p:spPr>
          <a:xfrm>
            <a:off x="6129039" y="3767368"/>
            <a:ext cx="526939" cy="343123"/>
          </a:xfrm>
          <a:prstGeom prst="stripedRightArrow">
            <a:avLst/>
          </a:prstGeom>
          <a:solidFill>
            <a:srgbClr val="60745A"/>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dirty="0">
              <a:ln>
                <a:noFill/>
              </a:ln>
              <a:solidFill>
                <a:srgbClr val="DDDDDD"/>
              </a:solidFill>
              <a:effectLst/>
              <a:uLnTx/>
              <a:uFillTx/>
              <a:latin typeface="方正隶变_GBK" panose="03000509000000000000" pitchFamily="65" charset="-122"/>
              <a:ea typeface="方正隶变_GBK" panose="03000509000000000000" pitchFamily="65" charset="-122"/>
            </a:endParaRPr>
          </a:p>
        </p:txBody>
      </p:sp>
      <p:sp>
        <p:nvSpPr>
          <p:cNvPr id="43" name="椭圆 42"/>
          <p:cNvSpPr/>
          <p:nvPr/>
        </p:nvSpPr>
        <p:spPr>
          <a:xfrm>
            <a:off x="6906068" y="3109266"/>
            <a:ext cx="1659332" cy="1659332"/>
          </a:xfrm>
          <a:prstGeom prst="ellipse">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rgbClr val="DDDDDD"/>
                </a:solidFill>
                <a:effectLst/>
                <a:uLnTx/>
                <a:uFillTx/>
                <a:latin typeface="方正隶变_GBK" panose="03000509000000000000" pitchFamily="65" charset="-122"/>
                <a:ea typeface="方正隶变_GBK" panose="03000509000000000000" pitchFamily="65" charset="-122"/>
              </a:rPr>
              <a:t>标题</a:t>
            </a:r>
            <a:endParaRPr kumimoji="0" lang="zh-CN" altLang="en-US" sz="3200" b="1" i="0" u="none" strike="noStrike" kern="0" cap="none" spc="0" normalizeH="0" baseline="0" noProof="0" dirty="0">
              <a:ln>
                <a:noFill/>
              </a:ln>
              <a:solidFill>
                <a:srgbClr val="DDDDDD"/>
              </a:solidFill>
              <a:effectLst/>
              <a:uLnTx/>
              <a:uFillTx/>
              <a:latin typeface="方正隶变_GBK" panose="03000509000000000000" pitchFamily="65" charset="-122"/>
              <a:ea typeface="方正隶变_GBK" panose="03000509000000000000" pitchFamily="65" charset="-122"/>
            </a:endParaRPr>
          </a:p>
        </p:txBody>
      </p:sp>
      <p:sp>
        <p:nvSpPr>
          <p:cNvPr id="44" name="虚尾箭头 43"/>
          <p:cNvSpPr/>
          <p:nvPr/>
        </p:nvSpPr>
        <p:spPr>
          <a:xfrm>
            <a:off x="8815487" y="3767368"/>
            <a:ext cx="526939" cy="343123"/>
          </a:xfrm>
          <a:prstGeom prst="stripedRightArrow">
            <a:avLst/>
          </a:prstGeom>
          <a:solidFill>
            <a:srgbClr val="60745A"/>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dirty="0">
              <a:ln>
                <a:noFill/>
              </a:ln>
              <a:solidFill>
                <a:srgbClr val="DDDDDD"/>
              </a:solidFill>
              <a:effectLst/>
              <a:uLnTx/>
              <a:uFillTx/>
              <a:latin typeface="方正隶变_GBK" panose="03000509000000000000" pitchFamily="65" charset="-122"/>
              <a:ea typeface="方正隶变_GBK" panose="03000509000000000000" pitchFamily="65" charset="-122"/>
            </a:endParaRPr>
          </a:p>
        </p:txBody>
      </p:sp>
      <p:sp>
        <p:nvSpPr>
          <p:cNvPr id="45" name="椭圆 44"/>
          <p:cNvSpPr/>
          <p:nvPr/>
        </p:nvSpPr>
        <p:spPr>
          <a:xfrm>
            <a:off x="9489963" y="3416035"/>
            <a:ext cx="1045788" cy="1045788"/>
          </a:xfrm>
          <a:prstGeom prst="ellipse">
            <a:avLst/>
          </a:prstGeom>
          <a:solidFill>
            <a:srgbClr val="60745A"/>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sz="1865" b="1" i="0" u="none" strike="noStrike" kern="0" cap="none" spc="0" normalizeH="0" baseline="0" noProof="0" dirty="0">
                <a:ln>
                  <a:noFill/>
                </a:ln>
                <a:solidFill>
                  <a:srgbClr val="DDDDDD"/>
                </a:solidFill>
                <a:effectLst/>
                <a:uLnTx/>
                <a:uFillTx/>
                <a:latin typeface="方正隶变_GBK" panose="03000509000000000000" pitchFamily="65" charset="-122"/>
                <a:ea typeface="方正隶变_GBK" panose="03000509000000000000" pitchFamily="65" charset="-122"/>
              </a:rPr>
              <a:t>标题</a:t>
            </a:r>
            <a:endParaRPr kumimoji="0" lang="zh-CN" altLang="en-US" sz="1865" b="1" i="0" u="none" strike="noStrike" kern="0" cap="none" spc="0" normalizeH="0" baseline="0" noProof="0" dirty="0">
              <a:ln>
                <a:noFill/>
              </a:ln>
              <a:solidFill>
                <a:srgbClr val="DDDDDD"/>
              </a:solidFill>
              <a:effectLst/>
              <a:uLnTx/>
              <a:uFillTx/>
              <a:latin typeface="方正隶变_GBK" panose="03000509000000000000" pitchFamily="65" charset="-122"/>
              <a:ea typeface="方正隶变_GBK" panose="03000509000000000000" pitchFamily="65" charset="-122"/>
            </a:endParaRPr>
          </a:p>
        </p:txBody>
      </p:sp>
      <p:grpSp>
        <p:nvGrpSpPr>
          <p:cNvPr id="46" name="组合 45"/>
          <p:cNvGrpSpPr/>
          <p:nvPr/>
        </p:nvGrpSpPr>
        <p:grpSpPr>
          <a:xfrm>
            <a:off x="1511232" y="1566469"/>
            <a:ext cx="3013080" cy="1787392"/>
            <a:chOff x="1602873" y="1131590"/>
            <a:chExt cx="2041346" cy="1210948"/>
          </a:xfrm>
        </p:grpSpPr>
        <p:sp>
          <p:nvSpPr>
            <p:cNvPr id="47" name="椭圆 46"/>
            <p:cNvSpPr/>
            <p:nvPr/>
          </p:nvSpPr>
          <p:spPr>
            <a:xfrm>
              <a:off x="1602873" y="2259515"/>
              <a:ext cx="83023" cy="83023"/>
            </a:xfrm>
            <a:prstGeom prst="ellipse">
              <a:avLst/>
            </a:prstGeom>
            <a:solidFill>
              <a:srgbClr val="60745A"/>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dirty="0">
                <a:ln>
                  <a:noFill/>
                </a:ln>
                <a:solidFill>
                  <a:srgbClr val="808080"/>
                </a:solidFill>
                <a:effectLst/>
                <a:uLnTx/>
                <a:uFillTx/>
                <a:latin typeface="方正隶变_GBK" panose="03000509000000000000" pitchFamily="65" charset="-122"/>
                <a:ea typeface="方正隶变_GBK" panose="03000509000000000000" pitchFamily="65" charset="-122"/>
              </a:endParaRPr>
            </a:p>
          </p:txBody>
        </p:sp>
        <p:cxnSp>
          <p:nvCxnSpPr>
            <p:cNvPr id="48" name="直接连接符 47"/>
            <p:cNvCxnSpPr>
              <a:stCxn id="47" idx="0"/>
            </p:cNvCxnSpPr>
            <p:nvPr/>
          </p:nvCxnSpPr>
          <p:spPr>
            <a:xfrm flipV="1">
              <a:off x="1644384" y="1131590"/>
              <a:ext cx="0" cy="1127925"/>
            </a:xfrm>
            <a:prstGeom prst="line">
              <a:avLst/>
            </a:prstGeom>
            <a:noFill/>
            <a:ln w="9525" cap="flat" cmpd="sng" algn="ctr">
              <a:solidFill>
                <a:srgbClr val="60745A"/>
              </a:solidFill>
              <a:prstDash val="solid"/>
            </a:ln>
            <a:effectLst/>
          </p:spPr>
        </p:cxnSp>
        <p:sp>
          <p:nvSpPr>
            <p:cNvPr id="49" name="文本框 3"/>
            <p:cNvSpPr txBox="1"/>
            <p:nvPr/>
          </p:nvSpPr>
          <p:spPr>
            <a:xfrm>
              <a:off x="1685896" y="1147321"/>
              <a:ext cx="1958323" cy="590841"/>
            </a:xfrm>
            <a:prstGeom prst="rect">
              <a:avLst/>
            </a:prstGeom>
            <a:noFill/>
          </p:spPr>
          <p:txBody>
            <a:bodyPr wrap="none" rtlCol="0">
              <a:spAutoFit/>
            </a:bodyPr>
            <a:lstStyle/>
            <a:p>
              <a:pPr marL="0" marR="0" lvl="0" indent="0" defTabSz="1219200" eaLnBrk="1" fontAlgn="auto" latinLnBrk="0" hangingPunct="1">
                <a:lnSpc>
                  <a:spcPct val="100000"/>
                </a:lnSpc>
                <a:spcBef>
                  <a:spcPts val="0"/>
                </a:spcBef>
                <a:spcAft>
                  <a:spcPts val="0"/>
                </a:spcAft>
                <a:buClrTx/>
                <a:buSzTx/>
                <a:buFontTx/>
                <a:buNone/>
                <a:defRPr/>
              </a:pPr>
              <a:r>
                <a:rPr kumimoji="0" lang="zh-CN" altLang="en-US" sz="1865" b="1" i="0" u="none" strike="noStrike" kern="0" cap="none" spc="0" normalizeH="0" baseline="0" noProof="0" dirty="0">
                  <a:ln>
                    <a:noFill/>
                  </a:ln>
                  <a:solidFill>
                    <a:srgbClr val="60745A"/>
                  </a:solidFill>
                  <a:effectLst/>
                  <a:uLnTx/>
                  <a:uFillTx/>
                  <a:latin typeface="南宋书局体" panose="02000000000000000000" pitchFamily="2" charset="-122"/>
                  <a:ea typeface="南宋书局体" panose="02000000000000000000" pitchFamily="2" charset="-122"/>
                </a:rPr>
                <a:t>标题文字</a:t>
              </a:r>
              <a:endParaRPr kumimoji="0" lang="en-US" altLang="zh-CN" sz="1865" b="1" i="0" u="none" strike="noStrike" kern="0" cap="none" spc="0" normalizeH="0" baseline="0" noProof="0" dirty="0">
                <a:ln>
                  <a:noFill/>
                </a:ln>
                <a:solidFill>
                  <a:srgbClr val="60745A"/>
                </a:solidFill>
                <a:effectLst/>
                <a:uLnTx/>
                <a:uFillTx/>
                <a:latin typeface="南宋书局体" panose="02000000000000000000" pitchFamily="2" charset="-122"/>
                <a:ea typeface="南宋书局体" panose="02000000000000000000" pitchFamily="2" charset="-122"/>
              </a:endParaRPr>
            </a:p>
            <a:p>
              <a:pPr marL="0" marR="0" lvl="0" indent="0" defTabSz="12192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808080"/>
                  </a:solidFill>
                  <a:effectLst/>
                  <a:uLnTx/>
                  <a:uFillTx/>
                  <a:latin typeface="方正隶变_GBK" panose="03000509000000000000" pitchFamily="65" charset="-122"/>
                  <a:ea typeface="方正隶变_GBK" panose="03000509000000000000" pitchFamily="65" charset="-122"/>
                </a:rPr>
                <a:t>点击添加文本点击添加文本    </a:t>
              </a:r>
              <a:endParaRPr kumimoji="0" lang="en-US" altLang="zh-CN" sz="1600" b="0" i="0" u="none" strike="noStrike" kern="0" cap="none" spc="0" normalizeH="0" baseline="0" noProof="0" dirty="0">
                <a:ln>
                  <a:noFill/>
                </a:ln>
                <a:solidFill>
                  <a:srgbClr val="808080"/>
                </a:solidFill>
                <a:effectLst/>
                <a:uLnTx/>
                <a:uFillTx/>
                <a:latin typeface="方正隶变_GBK" panose="03000509000000000000" pitchFamily="65" charset="-122"/>
                <a:ea typeface="方正隶变_GBK" panose="03000509000000000000" pitchFamily="65" charset="-122"/>
              </a:endParaRPr>
            </a:p>
            <a:p>
              <a:pPr marL="0" marR="0" lvl="0" indent="0" defTabSz="12192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808080"/>
                  </a:solidFill>
                  <a:effectLst/>
                  <a:uLnTx/>
                  <a:uFillTx/>
                  <a:latin typeface="方正隶变_GBK" panose="03000509000000000000" pitchFamily="65" charset="-122"/>
                  <a:ea typeface="方正隶变_GBK" panose="03000509000000000000" pitchFamily="65" charset="-122"/>
                </a:rPr>
                <a:t>点击添加文本点击添加文本</a:t>
              </a:r>
              <a:endParaRPr kumimoji="0" lang="en-US" altLang="zh-CN" sz="1600" b="0" i="0" u="none" strike="noStrike" kern="0" cap="none" spc="0" normalizeH="0" baseline="0" noProof="0" dirty="0">
                <a:ln>
                  <a:noFill/>
                </a:ln>
                <a:solidFill>
                  <a:srgbClr val="808080"/>
                </a:solidFill>
                <a:effectLst/>
                <a:uLnTx/>
                <a:uFillTx/>
                <a:latin typeface="方正隶变_GBK" panose="03000509000000000000" pitchFamily="65" charset="-122"/>
                <a:ea typeface="方正隶变_GBK" panose="03000509000000000000" pitchFamily="65" charset="-122"/>
              </a:endParaRPr>
            </a:p>
          </p:txBody>
        </p:sp>
      </p:grpSp>
      <p:grpSp>
        <p:nvGrpSpPr>
          <p:cNvPr id="50" name="组合 49"/>
          <p:cNvGrpSpPr/>
          <p:nvPr/>
        </p:nvGrpSpPr>
        <p:grpSpPr>
          <a:xfrm>
            <a:off x="7701521" y="1219185"/>
            <a:ext cx="3013080" cy="1745256"/>
            <a:chOff x="1602873" y="896307"/>
            <a:chExt cx="2041346" cy="1182402"/>
          </a:xfrm>
        </p:grpSpPr>
        <p:sp>
          <p:nvSpPr>
            <p:cNvPr id="51" name="椭圆 50"/>
            <p:cNvSpPr/>
            <p:nvPr/>
          </p:nvSpPr>
          <p:spPr>
            <a:xfrm>
              <a:off x="1602873" y="1995686"/>
              <a:ext cx="83023" cy="83023"/>
            </a:xfrm>
            <a:prstGeom prst="ellipse">
              <a:avLst/>
            </a:prstGeom>
            <a:solidFill>
              <a:srgbClr val="60745A"/>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dirty="0">
                <a:ln>
                  <a:noFill/>
                </a:ln>
                <a:solidFill>
                  <a:srgbClr val="808080"/>
                </a:solidFill>
                <a:effectLst/>
                <a:uLnTx/>
                <a:uFillTx/>
                <a:latin typeface="方正隶变_GBK" panose="03000509000000000000" pitchFamily="65" charset="-122"/>
                <a:ea typeface="方正隶变_GBK" panose="03000509000000000000" pitchFamily="65" charset="-122"/>
              </a:endParaRPr>
            </a:p>
          </p:txBody>
        </p:sp>
        <p:cxnSp>
          <p:nvCxnSpPr>
            <p:cNvPr id="52" name="直接连接符 51"/>
            <p:cNvCxnSpPr/>
            <p:nvPr/>
          </p:nvCxnSpPr>
          <p:spPr>
            <a:xfrm flipV="1">
              <a:off x="1637875" y="896307"/>
              <a:ext cx="0" cy="1127925"/>
            </a:xfrm>
            <a:prstGeom prst="line">
              <a:avLst/>
            </a:prstGeom>
            <a:noFill/>
            <a:ln w="9525" cap="flat" cmpd="sng" algn="ctr">
              <a:solidFill>
                <a:srgbClr val="60745A"/>
              </a:solidFill>
              <a:prstDash val="solid"/>
            </a:ln>
            <a:effectLst/>
          </p:spPr>
        </p:cxnSp>
        <p:sp>
          <p:nvSpPr>
            <p:cNvPr id="53" name="文本框 3"/>
            <p:cNvSpPr txBox="1"/>
            <p:nvPr/>
          </p:nvSpPr>
          <p:spPr>
            <a:xfrm>
              <a:off x="1685896" y="1147321"/>
              <a:ext cx="1958323" cy="590842"/>
            </a:xfrm>
            <a:prstGeom prst="rect">
              <a:avLst/>
            </a:prstGeom>
            <a:noFill/>
          </p:spPr>
          <p:txBody>
            <a:bodyPr wrap="none" rtlCol="0">
              <a:spAutoFit/>
            </a:bodyPr>
            <a:lstStyle/>
            <a:p>
              <a:pPr marL="0" marR="0" lvl="0" indent="0" defTabSz="1219200" eaLnBrk="1" fontAlgn="auto" latinLnBrk="0" hangingPunct="1">
                <a:lnSpc>
                  <a:spcPct val="100000"/>
                </a:lnSpc>
                <a:spcBef>
                  <a:spcPts val="0"/>
                </a:spcBef>
                <a:spcAft>
                  <a:spcPts val="0"/>
                </a:spcAft>
                <a:buClrTx/>
                <a:buSzTx/>
                <a:buFontTx/>
                <a:buNone/>
                <a:defRPr/>
              </a:pPr>
              <a:r>
                <a:rPr kumimoji="0" lang="zh-CN" altLang="en-US" sz="1865" b="1" i="0" u="none" strike="noStrike" kern="0" cap="none" spc="0" normalizeH="0" baseline="0" noProof="0" dirty="0">
                  <a:ln>
                    <a:noFill/>
                  </a:ln>
                  <a:solidFill>
                    <a:srgbClr val="60745A"/>
                  </a:solidFill>
                  <a:effectLst/>
                  <a:uLnTx/>
                  <a:uFillTx/>
                  <a:latin typeface="南宋书局体" panose="02000000000000000000" pitchFamily="2" charset="-122"/>
                  <a:ea typeface="南宋书局体" panose="02000000000000000000" pitchFamily="2" charset="-122"/>
                </a:rPr>
                <a:t>标题文字</a:t>
              </a:r>
              <a:endParaRPr kumimoji="0" lang="en-US" altLang="zh-CN" sz="1865" b="1" i="0" u="none" strike="noStrike" kern="0" cap="none" spc="0" normalizeH="0" baseline="0" noProof="0" dirty="0">
                <a:ln>
                  <a:noFill/>
                </a:ln>
                <a:solidFill>
                  <a:srgbClr val="60745A"/>
                </a:solidFill>
                <a:effectLst/>
                <a:uLnTx/>
                <a:uFillTx/>
                <a:latin typeface="南宋书局体" panose="02000000000000000000" pitchFamily="2" charset="-122"/>
                <a:ea typeface="南宋书局体" panose="02000000000000000000" pitchFamily="2" charset="-122"/>
              </a:endParaRPr>
            </a:p>
            <a:p>
              <a:pPr marL="0" marR="0" lvl="0" indent="0" defTabSz="12192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808080"/>
                  </a:solidFill>
                  <a:effectLst/>
                  <a:uLnTx/>
                  <a:uFillTx/>
                  <a:latin typeface="方正隶变_GBK" panose="03000509000000000000" pitchFamily="65" charset="-122"/>
                  <a:ea typeface="方正隶变_GBK" panose="03000509000000000000" pitchFamily="65" charset="-122"/>
                </a:rPr>
                <a:t>点击添加文本点击添加文本    </a:t>
              </a:r>
              <a:endParaRPr kumimoji="0" lang="en-US" altLang="zh-CN" sz="1600" b="0" i="0" u="none" strike="noStrike" kern="0" cap="none" spc="0" normalizeH="0" baseline="0" noProof="0" dirty="0">
                <a:ln>
                  <a:noFill/>
                </a:ln>
                <a:solidFill>
                  <a:srgbClr val="808080"/>
                </a:solidFill>
                <a:effectLst/>
                <a:uLnTx/>
                <a:uFillTx/>
                <a:latin typeface="方正隶变_GBK" panose="03000509000000000000" pitchFamily="65" charset="-122"/>
                <a:ea typeface="方正隶变_GBK" panose="03000509000000000000" pitchFamily="65" charset="-122"/>
              </a:endParaRPr>
            </a:p>
            <a:p>
              <a:pPr marL="0" marR="0" lvl="0" indent="0" defTabSz="12192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808080"/>
                  </a:solidFill>
                  <a:effectLst/>
                  <a:uLnTx/>
                  <a:uFillTx/>
                  <a:latin typeface="方正隶变_GBK" panose="03000509000000000000" pitchFamily="65" charset="-122"/>
                  <a:ea typeface="方正隶变_GBK" panose="03000509000000000000" pitchFamily="65" charset="-122"/>
                </a:rPr>
                <a:t>点击添加文本点击添加文本</a:t>
              </a:r>
              <a:endParaRPr kumimoji="0" lang="en-US" altLang="zh-CN" sz="1600" b="0" i="0" u="none" strike="noStrike" kern="0" cap="none" spc="0" normalizeH="0" baseline="0" noProof="0" dirty="0">
                <a:ln>
                  <a:noFill/>
                </a:ln>
                <a:solidFill>
                  <a:srgbClr val="808080"/>
                </a:solidFill>
                <a:effectLst/>
                <a:uLnTx/>
                <a:uFillTx/>
                <a:latin typeface="方正隶变_GBK" panose="03000509000000000000" pitchFamily="65" charset="-122"/>
                <a:ea typeface="方正隶变_GBK" panose="03000509000000000000" pitchFamily="65" charset="-122"/>
              </a:endParaRPr>
            </a:p>
          </p:txBody>
        </p:sp>
      </p:grpSp>
      <p:grpSp>
        <p:nvGrpSpPr>
          <p:cNvPr id="54" name="组合 53"/>
          <p:cNvGrpSpPr/>
          <p:nvPr/>
        </p:nvGrpSpPr>
        <p:grpSpPr>
          <a:xfrm>
            <a:off x="3430323" y="4542469"/>
            <a:ext cx="3015668" cy="1670840"/>
            <a:chOff x="2572146" y="3406852"/>
            <a:chExt cx="2261751" cy="1253130"/>
          </a:xfrm>
        </p:grpSpPr>
        <p:grpSp>
          <p:nvGrpSpPr>
            <p:cNvPr id="55" name="组合 54"/>
            <p:cNvGrpSpPr/>
            <p:nvPr/>
          </p:nvGrpSpPr>
          <p:grpSpPr>
            <a:xfrm>
              <a:off x="2572146" y="3406852"/>
              <a:ext cx="91908" cy="1253130"/>
              <a:chOff x="5796760" y="3373688"/>
              <a:chExt cx="83023" cy="1131985"/>
            </a:xfrm>
          </p:grpSpPr>
          <p:sp>
            <p:nvSpPr>
              <p:cNvPr id="57" name="椭圆 56"/>
              <p:cNvSpPr/>
              <p:nvPr/>
            </p:nvSpPr>
            <p:spPr>
              <a:xfrm>
                <a:off x="5796760" y="3373688"/>
                <a:ext cx="83023" cy="83023"/>
              </a:xfrm>
              <a:prstGeom prst="ellipse">
                <a:avLst/>
              </a:prstGeom>
              <a:solidFill>
                <a:srgbClr val="60745A"/>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dirty="0">
                  <a:ln>
                    <a:noFill/>
                  </a:ln>
                  <a:solidFill>
                    <a:srgbClr val="808080"/>
                  </a:solidFill>
                  <a:effectLst/>
                  <a:uLnTx/>
                  <a:uFillTx/>
                  <a:latin typeface="方正隶变_GBK" panose="03000509000000000000" pitchFamily="65" charset="-122"/>
                  <a:ea typeface="方正隶变_GBK" panose="03000509000000000000" pitchFamily="65" charset="-122"/>
                </a:endParaRPr>
              </a:p>
            </p:txBody>
          </p:sp>
          <p:cxnSp>
            <p:nvCxnSpPr>
              <p:cNvPr id="58" name="直接连接符 57"/>
              <p:cNvCxnSpPr>
                <a:stCxn id="57" idx="4"/>
              </p:cNvCxnSpPr>
              <p:nvPr/>
            </p:nvCxnSpPr>
            <p:spPr>
              <a:xfrm>
                <a:off x="5838271" y="3456711"/>
                <a:ext cx="0" cy="1048962"/>
              </a:xfrm>
              <a:prstGeom prst="line">
                <a:avLst/>
              </a:prstGeom>
              <a:noFill/>
              <a:ln w="9525" cap="flat" cmpd="sng" algn="ctr">
                <a:solidFill>
                  <a:srgbClr val="60745A"/>
                </a:solidFill>
                <a:prstDash val="solid"/>
              </a:ln>
              <a:effectLst/>
            </p:spPr>
          </p:cxnSp>
        </p:grpSp>
        <p:sp>
          <p:nvSpPr>
            <p:cNvPr id="56" name="文本框 3"/>
            <p:cNvSpPr txBox="1"/>
            <p:nvPr/>
          </p:nvSpPr>
          <p:spPr>
            <a:xfrm>
              <a:off x="2665996" y="3704585"/>
              <a:ext cx="2167901" cy="654074"/>
            </a:xfrm>
            <a:prstGeom prst="rect">
              <a:avLst/>
            </a:prstGeom>
            <a:noFill/>
          </p:spPr>
          <p:txBody>
            <a:bodyPr wrap="none" rtlCol="0">
              <a:spAutoFit/>
            </a:bodyPr>
            <a:lstStyle/>
            <a:p>
              <a:pPr marL="0" marR="0" lvl="0" indent="0" defTabSz="1219200" eaLnBrk="1" fontAlgn="auto" latinLnBrk="0" hangingPunct="1">
                <a:lnSpc>
                  <a:spcPct val="100000"/>
                </a:lnSpc>
                <a:spcBef>
                  <a:spcPts val="0"/>
                </a:spcBef>
                <a:spcAft>
                  <a:spcPts val="0"/>
                </a:spcAft>
                <a:buClrTx/>
                <a:buSzTx/>
                <a:buFontTx/>
                <a:buNone/>
                <a:defRPr/>
              </a:pPr>
              <a:r>
                <a:rPr kumimoji="0" lang="zh-CN" altLang="en-US" sz="1865" b="1" i="0" u="none" strike="noStrike" kern="0" cap="none" spc="0" normalizeH="0" baseline="0" noProof="0" dirty="0">
                  <a:ln>
                    <a:noFill/>
                  </a:ln>
                  <a:solidFill>
                    <a:srgbClr val="60745A"/>
                  </a:solidFill>
                  <a:effectLst/>
                  <a:uLnTx/>
                  <a:uFillTx/>
                  <a:latin typeface="方正隶变_GBK" panose="03000509000000000000" pitchFamily="65" charset="-122"/>
                  <a:ea typeface="方正隶变_GBK" panose="03000509000000000000" pitchFamily="65" charset="-122"/>
                </a:rPr>
                <a:t>标题文字</a:t>
              </a:r>
              <a:endParaRPr kumimoji="0" lang="en-US" altLang="zh-CN" sz="1865" b="1" i="0" u="none" strike="noStrike" kern="0" cap="none" spc="0" normalizeH="0" baseline="0" noProof="0" dirty="0">
                <a:ln>
                  <a:noFill/>
                </a:ln>
                <a:solidFill>
                  <a:srgbClr val="60745A"/>
                </a:solidFill>
                <a:effectLst/>
                <a:uLnTx/>
                <a:uFillTx/>
                <a:latin typeface="方正隶变_GBK" panose="03000509000000000000" pitchFamily="65" charset="-122"/>
                <a:ea typeface="方正隶变_GBK" panose="03000509000000000000" pitchFamily="65" charset="-122"/>
              </a:endParaRPr>
            </a:p>
            <a:p>
              <a:pPr marL="0" marR="0" lvl="0" indent="0" defTabSz="12192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808080"/>
                  </a:solidFill>
                  <a:effectLst/>
                  <a:uLnTx/>
                  <a:uFillTx/>
                  <a:latin typeface="方正隶变_GBK" panose="03000509000000000000" pitchFamily="65" charset="-122"/>
                  <a:ea typeface="方正隶变_GBK" panose="03000509000000000000" pitchFamily="65" charset="-122"/>
                </a:rPr>
                <a:t>点击添加文本点击添加文本    </a:t>
              </a:r>
              <a:endParaRPr kumimoji="0" lang="en-US" altLang="zh-CN" sz="1600" b="0" i="0" u="none" strike="noStrike" kern="0" cap="none" spc="0" normalizeH="0" baseline="0" noProof="0" dirty="0">
                <a:ln>
                  <a:noFill/>
                </a:ln>
                <a:solidFill>
                  <a:srgbClr val="808080"/>
                </a:solidFill>
                <a:effectLst/>
                <a:uLnTx/>
                <a:uFillTx/>
                <a:latin typeface="方正隶变_GBK" panose="03000509000000000000" pitchFamily="65" charset="-122"/>
                <a:ea typeface="方正隶变_GBK" panose="03000509000000000000" pitchFamily="65" charset="-122"/>
              </a:endParaRPr>
            </a:p>
            <a:p>
              <a:pPr marL="0" marR="0" lvl="0" indent="0" defTabSz="12192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808080"/>
                  </a:solidFill>
                  <a:effectLst/>
                  <a:uLnTx/>
                  <a:uFillTx/>
                  <a:latin typeface="方正隶变_GBK" panose="03000509000000000000" pitchFamily="65" charset="-122"/>
                  <a:ea typeface="方正隶变_GBK" panose="03000509000000000000" pitchFamily="65" charset="-122"/>
                </a:rPr>
                <a:t>点击添加文本点击添加文本</a:t>
              </a:r>
              <a:endParaRPr kumimoji="0" lang="en-US" altLang="zh-CN" sz="1600" b="0" i="0" u="none" strike="noStrike" kern="0" cap="none" spc="0" normalizeH="0" baseline="0" noProof="0" dirty="0">
                <a:ln>
                  <a:noFill/>
                </a:ln>
                <a:solidFill>
                  <a:srgbClr val="808080"/>
                </a:solidFill>
                <a:effectLst/>
                <a:uLnTx/>
                <a:uFillTx/>
                <a:latin typeface="方正隶变_GBK" panose="03000509000000000000" pitchFamily="65" charset="-122"/>
                <a:ea typeface="方正隶变_GBK"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500"/>
                                        <p:tgtEl>
                                          <p:spTgt spid="4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500"/>
                                        <p:tgtEl>
                                          <p:spTgt spid="4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childTnLst>
                          </p:cTn>
                        </p:par>
                        <p:par>
                          <p:cTn id="44" fill="hold">
                            <p:stCondLst>
                              <p:cond delay="5000"/>
                            </p:stCondLst>
                            <p:childTnLst>
                              <p:par>
                                <p:cTn id="45" presetID="42" presetClass="entr" presetSubtype="0"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1000"/>
                                        <p:tgtEl>
                                          <p:spTgt spid="46"/>
                                        </p:tgtEl>
                                      </p:cBhvr>
                                    </p:animEffect>
                                    <p:anim calcmode="lin" valueType="num">
                                      <p:cBhvr>
                                        <p:cTn id="48" dur="1000" fill="hold"/>
                                        <p:tgtEl>
                                          <p:spTgt spid="46"/>
                                        </p:tgtEl>
                                        <p:attrNameLst>
                                          <p:attrName>ppt_x</p:attrName>
                                        </p:attrNameLst>
                                      </p:cBhvr>
                                      <p:tavLst>
                                        <p:tav tm="0">
                                          <p:val>
                                            <p:strVal val="#ppt_x"/>
                                          </p:val>
                                        </p:tav>
                                        <p:tav tm="100000">
                                          <p:val>
                                            <p:strVal val="#ppt_x"/>
                                          </p:val>
                                        </p:tav>
                                      </p:tavLst>
                                    </p:anim>
                                    <p:anim calcmode="lin" valueType="num">
                                      <p:cBhvr>
                                        <p:cTn id="49" dur="1000" fill="hold"/>
                                        <p:tgtEl>
                                          <p:spTgt spid="46"/>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2" presetClass="entr" presetSubtype="0" fill="hold" nodeType="after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1000"/>
                                        <p:tgtEl>
                                          <p:spTgt spid="50"/>
                                        </p:tgtEl>
                                      </p:cBhvr>
                                    </p:animEffect>
                                    <p:anim calcmode="lin" valueType="num">
                                      <p:cBhvr>
                                        <p:cTn id="54" dur="1000" fill="hold"/>
                                        <p:tgtEl>
                                          <p:spTgt spid="50"/>
                                        </p:tgtEl>
                                        <p:attrNameLst>
                                          <p:attrName>ppt_x</p:attrName>
                                        </p:attrNameLst>
                                      </p:cBhvr>
                                      <p:tavLst>
                                        <p:tav tm="0">
                                          <p:val>
                                            <p:strVal val="#ppt_x"/>
                                          </p:val>
                                        </p:tav>
                                        <p:tav tm="100000">
                                          <p:val>
                                            <p:strVal val="#ppt_x"/>
                                          </p:val>
                                        </p:tav>
                                      </p:tavLst>
                                    </p:anim>
                                    <p:anim calcmode="lin" valueType="num">
                                      <p:cBhvr>
                                        <p:cTn id="55" dur="1000" fill="hold"/>
                                        <p:tgtEl>
                                          <p:spTgt spid="50"/>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47" presetClass="entr" presetSubtype="0"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P spid="4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明年工作计划</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grpSp>
        <p:nvGrpSpPr>
          <p:cNvPr id="20" name="组合 19"/>
          <p:cNvGrpSpPr/>
          <p:nvPr/>
        </p:nvGrpSpPr>
        <p:grpSpPr>
          <a:xfrm>
            <a:off x="2958316" y="1210682"/>
            <a:ext cx="287692" cy="4626868"/>
            <a:chOff x="2563371" y="1931386"/>
            <a:chExt cx="262016" cy="4213920"/>
          </a:xfrm>
        </p:grpSpPr>
        <p:cxnSp>
          <p:nvCxnSpPr>
            <p:cNvPr id="21" name="直接连接符 20"/>
            <p:cNvCxnSpPr/>
            <p:nvPr/>
          </p:nvCxnSpPr>
          <p:spPr>
            <a:xfrm>
              <a:off x="2697640" y="1931386"/>
              <a:ext cx="0" cy="4213920"/>
            </a:xfrm>
            <a:prstGeom prst="line">
              <a:avLst/>
            </a:prstGeom>
            <a:noFill/>
            <a:ln w="12700" cap="flat" cmpd="sng" algn="ctr">
              <a:solidFill>
                <a:srgbClr val="60745A"/>
              </a:solidFill>
              <a:prstDash val="solid"/>
            </a:ln>
            <a:effectLst/>
          </p:spPr>
        </p:cxnSp>
        <p:sp>
          <p:nvSpPr>
            <p:cNvPr id="22" name="椭圆 21"/>
            <p:cNvSpPr/>
            <p:nvPr/>
          </p:nvSpPr>
          <p:spPr>
            <a:xfrm>
              <a:off x="2569893" y="2447365"/>
              <a:ext cx="255494" cy="255494"/>
            </a:xfrm>
            <a:prstGeom prst="ellipse">
              <a:avLst/>
            </a:prstGeom>
            <a:solidFill>
              <a:srgbClr val="60745A"/>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4265" b="0" i="0" u="none" strike="noStrike" kern="0" cap="none" spc="0" normalizeH="0" baseline="0" noProof="0" dirty="0">
                <a:ln>
                  <a:noFill/>
                </a:ln>
                <a:solidFill>
                  <a:srgbClr val="27C5D6"/>
                </a:solidFill>
                <a:effectLst/>
                <a:uLnTx/>
                <a:uFillTx/>
                <a:latin typeface="方正隶变_GBK" panose="03000509000000000000" pitchFamily="65" charset="-122"/>
                <a:ea typeface="方正隶变_GBK" panose="03000509000000000000" pitchFamily="65" charset="-122"/>
              </a:endParaRPr>
            </a:p>
          </p:txBody>
        </p:sp>
        <p:sp>
          <p:nvSpPr>
            <p:cNvPr id="23" name="椭圆 22"/>
            <p:cNvSpPr/>
            <p:nvPr/>
          </p:nvSpPr>
          <p:spPr>
            <a:xfrm>
              <a:off x="2569893" y="4040841"/>
              <a:ext cx="255494" cy="255494"/>
            </a:xfrm>
            <a:prstGeom prst="ellipse">
              <a:avLst/>
            </a:prstGeom>
            <a:solidFill>
              <a:srgbClr val="60745A"/>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4265" b="0" i="0" u="none" strike="noStrike" kern="0" cap="none" spc="0" normalizeH="0" baseline="0" noProof="0" dirty="0">
                <a:ln>
                  <a:noFill/>
                </a:ln>
                <a:solidFill>
                  <a:srgbClr val="27C5D6"/>
                </a:solidFill>
                <a:effectLst/>
                <a:uLnTx/>
                <a:uFillTx/>
                <a:latin typeface="方正隶变_GBK" panose="03000509000000000000" pitchFamily="65" charset="-122"/>
                <a:ea typeface="方正隶变_GBK" panose="03000509000000000000" pitchFamily="65" charset="-122"/>
              </a:endParaRPr>
            </a:p>
          </p:txBody>
        </p:sp>
        <p:sp>
          <p:nvSpPr>
            <p:cNvPr id="24" name="椭圆 23"/>
            <p:cNvSpPr/>
            <p:nvPr/>
          </p:nvSpPr>
          <p:spPr>
            <a:xfrm>
              <a:off x="2563371" y="5634317"/>
              <a:ext cx="255494" cy="255494"/>
            </a:xfrm>
            <a:prstGeom prst="ellipse">
              <a:avLst/>
            </a:prstGeom>
            <a:solidFill>
              <a:srgbClr val="60745A"/>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4265" b="0" i="0" u="none" strike="noStrike" kern="0" cap="none" spc="0" normalizeH="0" baseline="0" noProof="0" dirty="0">
                <a:ln>
                  <a:noFill/>
                </a:ln>
                <a:solidFill>
                  <a:srgbClr val="27C5D6"/>
                </a:solidFill>
                <a:effectLst/>
                <a:uLnTx/>
                <a:uFillTx/>
                <a:latin typeface="方正隶变_GBK" panose="03000509000000000000" pitchFamily="65" charset="-122"/>
                <a:ea typeface="方正隶变_GBK" panose="03000509000000000000" pitchFamily="65" charset="-122"/>
              </a:endParaRPr>
            </a:p>
          </p:txBody>
        </p:sp>
      </p:grpSp>
      <p:sp>
        <p:nvSpPr>
          <p:cNvPr id="25" name="泪滴形 24"/>
          <p:cNvSpPr/>
          <p:nvPr/>
        </p:nvSpPr>
        <p:spPr>
          <a:xfrm rot="2700000">
            <a:off x="1210387" y="1289044"/>
            <a:ext cx="1256891" cy="1256891"/>
          </a:xfrm>
          <a:prstGeom prst="teardrop">
            <a:avLst/>
          </a:prstGeom>
          <a:solidFill>
            <a:srgbClr val="60745A"/>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a:ln>
                  <a:noFill/>
                </a:ln>
                <a:solidFill>
                  <a:schemeClr val="bg1"/>
                </a:solidFill>
                <a:effectLst/>
                <a:uLnTx/>
                <a:uFillTx/>
                <a:latin typeface="南宋书局体" panose="02000000000000000000" pitchFamily="2" charset="-122"/>
                <a:ea typeface="南宋书局体" panose="02000000000000000000" pitchFamily="2" charset="-122"/>
              </a:rPr>
              <a:t>标题</a:t>
            </a:r>
            <a:endParaRPr kumimoji="0" lang="zh-CN" altLang="en-US" sz="3200" b="0" i="0" u="none" strike="noStrike" kern="0" cap="none" spc="0" normalizeH="0" baseline="0" noProof="0" dirty="0">
              <a:ln>
                <a:noFill/>
              </a:ln>
              <a:solidFill>
                <a:schemeClr val="bg1"/>
              </a:solidFill>
              <a:effectLst/>
              <a:uLnTx/>
              <a:uFillTx/>
              <a:latin typeface="南宋书局体" panose="02000000000000000000" pitchFamily="2" charset="-122"/>
              <a:ea typeface="南宋书局体" panose="02000000000000000000" pitchFamily="2" charset="-122"/>
            </a:endParaRPr>
          </a:p>
        </p:txBody>
      </p:sp>
      <p:sp>
        <p:nvSpPr>
          <p:cNvPr id="26" name="泪滴形 25"/>
          <p:cNvSpPr/>
          <p:nvPr/>
        </p:nvSpPr>
        <p:spPr>
          <a:xfrm rot="2700000">
            <a:off x="1200250" y="4817116"/>
            <a:ext cx="1256891" cy="1256891"/>
          </a:xfrm>
          <a:prstGeom prst="teardrop">
            <a:avLst/>
          </a:prstGeom>
          <a:solidFill>
            <a:srgbClr val="60745A"/>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a:ln>
                  <a:noFill/>
                </a:ln>
                <a:solidFill>
                  <a:schemeClr val="bg1"/>
                </a:solidFill>
                <a:effectLst/>
                <a:uLnTx/>
                <a:uFillTx/>
                <a:latin typeface="南宋书局体" panose="02000000000000000000" pitchFamily="2" charset="-122"/>
                <a:ea typeface="南宋书局体" panose="02000000000000000000" pitchFamily="2" charset="-122"/>
              </a:rPr>
              <a:t>标题</a:t>
            </a:r>
            <a:endParaRPr kumimoji="0" lang="zh-CN" altLang="en-US" sz="3200" b="0" i="0" u="none" strike="noStrike" kern="0" cap="none" spc="0" normalizeH="0" baseline="0" noProof="0" dirty="0">
              <a:ln>
                <a:noFill/>
              </a:ln>
              <a:solidFill>
                <a:schemeClr val="bg1"/>
              </a:solidFill>
              <a:effectLst/>
              <a:uLnTx/>
              <a:uFillTx/>
              <a:latin typeface="南宋书局体" panose="02000000000000000000" pitchFamily="2" charset="-122"/>
              <a:ea typeface="南宋书局体" panose="02000000000000000000" pitchFamily="2" charset="-122"/>
            </a:endParaRPr>
          </a:p>
        </p:txBody>
      </p:sp>
      <p:sp>
        <p:nvSpPr>
          <p:cNvPr id="27" name="泪滴形 26"/>
          <p:cNvSpPr/>
          <p:nvPr/>
        </p:nvSpPr>
        <p:spPr>
          <a:xfrm rot="2700000">
            <a:off x="1210387" y="3038676"/>
            <a:ext cx="1256891" cy="1256891"/>
          </a:xfrm>
          <a:prstGeom prst="teardrop">
            <a:avLst/>
          </a:prstGeom>
          <a:solidFill>
            <a:srgbClr val="60745A"/>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a:ln>
                  <a:noFill/>
                </a:ln>
                <a:solidFill>
                  <a:schemeClr val="bg1"/>
                </a:solidFill>
                <a:effectLst/>
                <a:uLnTx/>
                <a:uFillTx/>
                <a:latin typeface="南宋书局体" panose="02000000000000000000" pitchFamily="2" charset="-122"/>
                <a:ea typeface="南宋书局体" panose="02000000000000000000" pitchFamily="2" charset="-122"/>
              </a:rPr>
              <a:t>标题</a:t>
            </a:r>
            <a:endParaRPr kumimoji="0" lang="zh-CN" altLang="en-US" sz="3200" b="0" i="0" u="none" strike="noStrike" kern="0" cap="none" spc="0" normalizeH="0" baseline="0" noProof="0" dirty="0">
              <a:ln>
                <a:noFill/>
              </a:ln>
              <a:solidFill>
                <a:schemeClr val="bg1"/>
              </a:solidFill>
              <a:effectLst/>
              <a:uLnTx/>
              <a:uFillTx/>
              <a:latin typeface="南宋书局体" panose="02000000000000000000" pitchFamily="2" charset="-122"/>
              <a:ea typeface="南宋书局体" panose="02000000000000000000" pitchFamily="2" charset="-122"/>
            </a:endParaRPr>
          </a:p>
        </p:txBody>
      </p:sp>
      <p:sp>
        <p:nvSpPr>
          <p:cNvPr id="28" name="矩形 27"/>
          <p:cNvSpPr/>
          <p:nvPr/>
        </p:nvSpPr>
        <p:spPr>
          <a:xfrm>
            <a:off x="3914829" y="1562167"/>
            <a:ext cx="6886488" cy="830997"/>
          </a:xfrm>
          <a:prstGeom prst="rect">
            <a:avLst/>
          </a:prstGeom>
        </p:spPr>
        <p:txBody>
          <a:bodyPr wrap="square">
            <a:spAutoFit/>
          </a:bodyPr>
          <a:lstStyle/>
          <a:p>
            <a:pPr defTabSz="1219200"/>
            <a:r>
              <a:rPr lang="zh-CN" altLang="en-US" sz="1600" dirty="0">
                <a:solidFill>
                  <a:srgbClr val="808080"/>
                </a:solidFill>
                <a:latin typeface="方正隶变_GBK" panose="03000509000000000000" pitchFamily="65" charset="-122"/>
                <a:ea typeface="方正隶变_GBK" panose="03000509000000000000" pitchFamily="65" charset="-122"/>
                <a:sym typeface="微软雅黑" panose="020B0503020204020204" charset="-122"/>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600" dirty="0">
              <a:solidFill>
                <a:srgbClr val="808080"/>
              </a:solidFill>
              <a:latin typeface="方正隶变_GBK" panose="03000509000000000000" pitchFamily="65" charset="-122"/>
              <a:ea typeface="方正隶变_GBK" panose="03000509000000000000" pitchFamily="65" charset="-122"/>
              <a:sym typeface="微软雅黑" panose="020B0503020204020204" charset="-122"/>
            </a:endParaRPr>
          </a:p>
        </p:txBody>
      </p:sp>
      <p:sp>
        <p:nvSpPr>
          <p:cNvPr id="29" name="矩形 28"/>
          <p:cNvSpPr/>
          <p:nvPr/>
        </p:nvSpPr>
        <p:spPr>
          <a:xfrm>
            <a:off x="3914829" y="3205455"/>
            <a:ext cx="6886488" cy="830997"/>
          </a:xfrm>
          <a:prstGeom prst="rect">
            <a:avLst/>
          </a:prstGeom>
        </p:spPr>
        <p:txBody>
          <a:bodyPr wrap="square">
            <a:spAutoFit/>
          </a:bodyPr>
          <a:lstStyle/>
          <a:p>
            <a:pPr defTabSz="1219200"/>
            <a:r>
              <a:rPr lang="zh-CN" altLang="en-US" sz="1600" dirty="0">
                <a:solidFill>
                  <a:srgbClr val="808080"/>
                </a:solidFill>
                <a:latin typeface="方正隶变_GBK" panose="03000509000000000000" pitchFamily="65" charset="-122"/>
                <a:ea typeface="方正隶变_GBK" panose="03000509000000000000" pitchFamily="65" charset="-122"/>
                <a:sym typeface="微软雅黑" panose="020B0503020204020204" charset="-122"/>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600" dirty="0">
              <a:solidFill>
                <a:srgbClr val="808080"/>
              </a:solidFill>
              <a:latin typeface="方正隶变_GBK" panose="03000509000000000000" pitchFamily="65" charset="-122"/>
              <a:ea typeface="方正隶变_GBK" panose="03000509000000000000" pitchFamily="65" charset="-122"/>
              <a:sym typeface="微软雅黑" panose="020B0503020204020204" charset="-122"/>
            </a:endParaRPr>
          </a:p>
        </p:txBody>
      </p:sp>
      <p:sp>
        <p:nvSpPr>
          <p:cNvPr id="30" name="矩形 29"/>
          <p:cNvSpPr/>
          <p:nvPr/>
        </p:nvSpPr>
        <p:spPr>
          <a:xfrm>
            <a:off x="3914829" y="4964088"/>
            <a:ext cx="6886488" cy="830997"/>
          </a:xfrm>
          <a:prstGeom prst="rect">
            <a:avLst/>
          </a:prstGeom>
        </p:spPr>
        <p:txBody>
          <a:bodyPr wrap="square">
            <a:spAutoFit/>
          </a:bodyPr>
          <a:lstStyle/>
          <a:p>
            <a:pPr defTabSz="1219200"/>
            <a:r>
              <a:rPr lang="zh-CN" altLang="en-US" sz="1600" dirty="0">
                <a:solidFill>
                  <a:srgbClr val="808080"/>
                </a:solidFill>
                <a:latin typeface="方正隶变_GBK" panose="03000509000000000000" pitchFamily="65" charset="-122"/>
                <a:ea typeface="方正隶变_GBK" panose="03000509000000000000" pitchFamily="65" charset="-122"/>
                <a:sym typeface="微软雅黑" panose="020B0503020204020204" charset="-122"/>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600" dirty="0">
              <a:solidFill>
                <a:srgbClr val="808080"/>
              </a:solidFill>
              <a:latin typeface="方正隶变_GBK" panose="03000509000000000000" pitchFamily="65" charset="-122"/>
              <a:ea typeface="方正隶变_GBK" panose="03000509000000000000" pitchFamily="65"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0-#ppt_w/2"/>
                                          </p:val>
                                        </p:tav>
                                        <p:tav tm="100000">
                                          <p:val>
                                            <p:strVal val="#ppt_x"/>
                                          </p:val>
                                        </p:tav>
                                      </p:tavLst>
                                    </p:anim>
                                    <p:anim calcmode="lin" valueType="num">
                                      <p:cBhvr additive="base">
                                        <p:cTn id="21" dur="500" fill="hold"/>
                                        <p:tgtEl>
                                          <p:spTgt spid="27"/>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0-#ppt_w/2"/>
                                          </p:val>
                                        </p:tav>
                                        <p:tav tm="100000">
                                          <p:val>
                                            <p:strVal val="#ppt_x"/>
                                          </p:val>
                                        </p:tav>
                                      </p:tavLst>
                                    </p:anim>
                                    <p:anim calcmode="lin" valueType="num">
                                      <p:cBhvr additive="base">
                                        <p:cTn id="26" dur="500" fill="hold"/>
                                        <p:tgtEl>
                                          <p:spTgt spid="26"/>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1+#ppt_w/2"/>
                                          </p:val>
                                        </p:tav>
                                        <p:tav tm="100000">
                                          <p:val>
                                            <p:strVal val="#ppt_x"/>
                                          </p:val>
                                        </p:tav>
                                      </p:tavLst>
                                    </p:anim>
                                    <p:anim calcmode="lin" valueType="num">
                                      <p:cBhvr additive="base">
                                        <p:cTn id="31" dur="500" fill="hold"/>
                                        <p:tgtEl>
                                          <p:spTgt spid="28"/>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2"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1+#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1+#ppt_w/2"/>
                                          </p:val>
                                        </p:tav>
                                        <p:tav tm="100000">
                                          <p:val>
                                            <p:strVal val="#ppt_x"/>
                                          </p:val>
                                        </p:tav>
                                      </p:tavLst>
                                    </p:anim>
                                    <p:anim calcmode="lin" valueType="num">
                                      <p:cBhvr additive="base">
                                        <p:cTn id="41"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p:bldP spid="29" grpId="0"/>
      <p:bldP spid="30"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明年工作计划</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cxnSp>
        <p:nvCxnSpPr>
          <p:cNvPr id="20" name="Straight Connector 36"/>
          <p:cNvCxnSpPr>
            <a:cxnSpLocks noChangeShapeType="1"/>
          </p:cNvCxnSpPr>
          <p:nvPr/>
        </p:nvCxnSpPr>
        <p:spPr bwMode="auto">
          <a:xfrm rot="5400000" flipH="1" flipV="1">
            <a:off x="3754339" y="4864928"/>
            <a:ext cx="546100" cy="2117"/>
          </a:xfrm>
          <a:prstGeom prst="line">
            <a:avLst/>
          </a:prstGeom>
          <a:noFill/>
          <a:ln w="25400">
            <a:solidFill>
              <a:srgbClr val="60745A"/>
            </a:solidFill>
            <a:round/>
          </a:ln>
          <a:extLst>
            <a:ext uri="{909E8E84-426E-40DD-AFC4-6F175D3DCCD1}">
              <a14:hiddenFill xmlns:a14="http://schemas.microsoft.com/office/drawing/2010/main">
                <a:noFill/>
              </a14:hiddenFill>
            </a:ext>
          </a:extLst>
        </p:spPr>
      </p:cxnSp>
      <p:cxnSp>
        <p:nvCxnSpPr>
          <p:cNvPr id="21" name="Straight Connector 37"/>
          <p:cNvCxnSpPr>
            <a:cxnSpLocks noChangeShapeType="1"/>
          </p:cNvCxnSpPr>
          <p:nvPr/>
        </p:nvCxnSpPr>
        <p:spPr bwMode="auto">
          <a:xfrm rot="5400000" flipH="1" flipV="1">
            <a:off x="6395939" y="4864928"/>
            <a:ext cx="546100" cy="2117"/>
          </a:xfrm>
          <a:prstGeom prst="line">
            <a:avLst/>
          </a:prstGeom>
          <a:noFill/>
          <a:ln w="25400">
            <a:solidFill>
              <a:srgbClr val="60745A"/>
            </a:solidFill>
            <a:round/>
          </a:ln>
          <a:extLst>
            <a:ext uri="{909E8E84-426E-40DD-AFC4-6F175D3DCCD1}">
              <a14:hiddenFill xmlns:a14="http://schemas.microsoft.com/office/drawing/2010/main">
                <a:noFill/>
              </a14:hiddenFill>
            </a:ext>
          </a:extLst>
        </p:spPr>
      </p:cxnSp>
      <p:cxnSp>
        <p:nvCxnSpPr>
          <p:cNvPr id="22" name="Straight Connector 38"/>
          <p:cNvCxnSpPr>
            <a:cxnSpLocks noChangeShapeType="1"/>
          </p:cNvCxnSpPr>
          <p:nvPr/>
        </p:nvCxnSpPr>
        <p:spPr bwMode="auto">
          <a:xfrm rot="5400000" flipH="1" flipV="1">
            <a:off x="8935939" y="4864928"/>
            <a:ext cx="546100" cy="2117"/>
          </a:xfrm>
          <a:prstGeom prst="line">
            <a:avLst/>
          </a:prstGeom>
          <a:noFill/>
          <a:ln w="25400">
            <a:solidFill>
              <a:srgbClr val="60745A"/>
            </a:solidFill>
            <a:round/>
          </a:ln>
          <a:extLst>
            <a:ext uri="{909E8E84-426E-40DD-AFC4-6F175D3DCCD1}">
              <a14:hiddenFill xmlns:a14="http://schemas.microsoft.com/office/drawing/2010/main">
                <a:noFill/>
              </a14:hiddenFill>
            </a:ext>
          </a:extLst>
        </p:spPr>
      </p:cxnSp>
      <p:cxnSp>
        <p:nvCxnSpPr>
          <p:cNvPr id="23" name="Straight Connector 33"/>
          <p:cNvCxnSpPr>
            <a:cxnSpLocks noChangeShapeType="1"/>
          </p:cNvCxnSpPr>
          <p:nvPr/>
        </p:nvCxnSpPr>
        <p:spPr bwMode="auto">
          <a:xfrm rot="5400000" flipH="1" flipV="1">
            <a:off x="5074080" y="2975803"/>
            <a:ext cx="548217" cy="2117"/>
          </a:xfrm>
          <a:prstGeom prst="line">
            <a:avLst/>
          </a:prstGeom>
          <a:noFill/>
          <a:ln w="25400">
            <a:solidFill>
              <a:srgbClr val="60745A"/>
            </a:solidFill>
            <a:round/>
          </a:ln>
          <a:extLst>
            <a:ext uri="{909E8E84-426E-40DD-AFC4-6F175D3DCCD1}">
              <a14:hiddenFill xmlns:a14="http://schemas.microsoft.com/office/drawing/2010/main">
                <a:noFill/>
              </a14:hiddenFill>
            </a:ext>
          </a:extLst>
        </p:spPr>
      </p:cxnSp>
      <p:cxnSp>
        <p:nvCxnSpPr>
          <p:cNvPr id="24" name="Straight Connector 34"/>
          <p:cNvCxnSpPr>
            <a:cxnSpLocks noChangeShapeType="1"/>
          </p:cNvCxnSpPr>
          <p:nvPr/>
        </p:nvCxnSpPr>
        <p:spPr bwMode="auto">
          <a:xfrm rot="5400000" flipH="1" flipV="1">
            <a:off x="7614080" y="2975803"/>
            <a:ext cx="548217" cy="2117"/>
          </a:xfrm>
          <a:prstGeom prst="line">
            <a:avLst/>
          </a:prstGeom>
          <a:noFill/>
          <a:ln w="25400">
            <a:solidFill>
              <a:srgbClr val="60745A"/>
            </a:solidFill>
            <a:round/>
          </a:ln>
          <a:extLst>
            <a:ext uri="{909E8E84-426E-40DD-AFC4-6F175D3DCCD1}">
              <a14:hiddenFill xmlns:a14="http://schemas.microsoft.com/office/drawing/2010/main">
                <a:noFill/>
              </a14:hiddenFill>
            </a:ext>
          </a:extLst>
        </p:spPr>
      </p:cxnSp>
      <p:cxnSp>
        <p:nvCxnSpPr>
          <p:cNvPr id="25" name="Straight Connector 32"/>
          <p:cNvCxnSpPr>
            <a:cxnSpLocks noChangeShapeType="1"/>
          </p:cNvCxnSpPr>
          <p:nvPr/>
        </p:nvCxnSpPr>
        <p:spPr bwMode="auto">
          <a:xfrm rot="5400000" flipH="1" flipV="1">
            <a:off x="2431423" y="2974745"/>
            <a:ext cx="548217" cy="4233"/>
          </a:xfrm>
          <a:prstGeom prst="line">
            <a:avLst/>
          </a:prstGeom>
          <a:noFill/>
          <a:ln w="25400">
            <a:solidFill>
              <a:srgbClr val="60745A"/>
            </a:solidFill>
            <a:round/>
          </a:ln>
          <a:extLst>
            <a:ext uri="{909E8E84-426E-40DD-AFC4-6F175D3DCCD1}">
              <a14:hiddenFill xmlns:a14="http://schemas.microsoft.com/office/drawing/2010/main">
                <a:noFill/>
              </a14:hiddenFill>
            </a:ext>
          </a:extLst>
        </p:spPr>
      </p:cxnSp>
      <p:sp>
        <p:nvSpPr>
          <p:cNvPr id="26" name="任意多边形 25"/>
          <p:cNvSpPr>
            <a:spLocks noChangeArrowheads="1"/>
          </p:cNvSpPr>
          <p:nvPr/>
        </p:nvSpPr>
        <p:spPr bwMode="auto">
          <a:xfrm>
            <a:off x="8619498" y="3047769"/>
            <a:ext cx="1452033" cy="1727200"/>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rgbClr val="60745A"/>
          </a:solidFill>
          <a:ln w="9525">
            <a:noFill/>
            <a:round/>
          </a:ln>
          <a:effectLst>
            <a:outerShdw blurRad="40000" dist="23000" dir="5400000" rotWithShape="0">
              <a:srgbClr val="808080">
                <a:alpha val="34999"/>
              </a:srgbClr>
            </a:outerShdw>
          </a:effectLst>
        </p:spPr>
        <p:txBody>
          <a:bodyPr anchor="ctr"/>
          <a:lstStyle/>
          <a:p>
            <a:pPr algn="ctr" defTabSz="1219200">
              <a:defRPr/>
            </a:pPr>
            <a:r>
              <a:rPr lang="en-US" altLang="zh-CN" sz="6400" dirty="0">
                <a:solidFill>
                  <a:prstClr val="white"/>
                </a:solidFill>
                <a:ea typeface="BatangChe" panose="02030609000101010101" pitchFamily="49" charset="-127"/>
              </a:rPr>
              <a:t>6</a:t>
            </a:r>
            <a:endParaRPr lang="zh-CN" altLang="zh-CN" sz="6400" dirty="0">
              <a:solidFill>
                <a:prstClr val="white"/>
              </a:solidFill>
              <a:ea typeface="BatangChe" panose="02030609000101010101" pitchFamily="49" charset="-127"/>
            </a:endParaRPr>
          </a:p>
        </p:txBody>
      </p:sp>
      <p:sp>
        <p:nvSpPr>
          <p:cNvPr id="27" name="任意多边形 26"/>
          <p:cNvSpPr>
            <a:spLocks noChangeArrowheads="1"/>
          </p:cNvSpPr>
          <p:nvPr/>
        </p:nvSpPr>
        <p:spPr bwMode="auto">
          <a:xfrm>
            <a:off x="7360082" y="3047769"/>
            <a:ext cx="1390649" cy="1727200"/>
          </a:xfrm>
          <a:custGeom>
            <a:avLst/>
            <a:gdLst>
              <a:gd name="connsiteX0" fmla="*/ 396121 w 1043821"/>
              <a:gd name="connsiteY0" fmla="*/ 0 h 1295400"/>
              <a:gd name="connsiteX1" fmla="*/ 1043821 w 1043821"/>
              <a:gd name="connsiteY1" fmla="*/ 647700 h 1295400"/>
              <a:gd name="connsiteX2" fmla="*/ 396121 w 1043821"/>
              <a:gd name="connsiteY2" fmla="*/ 1295400 h 1295400"/>
              <a:gd name="connsiteX3" fmla="*/ 33986 w 1043821"/>
              <a:gd name="connsiteY3" fmla="*/ 1184783 h 1295400"/>
              <a:gd name="connsiteX4" fmla="*/ 0 w 1043821"/>
              <a:gd name="connsiteY4" fmla="*/ 1156743 h 1295400"/>
              <a:gd name="connsiteX5" fmla="*/ 84604 w 1043821"/>
              <a:gd name="connsiteY5" fmla="*/ 1054202 h 1295400"/>
              <a:gd name="connsiteX6" fmla="*/ 208773 w 1043821"/>
              <a:gd name="connsiteY6" fmla="*/ 647700 h 1295400"/>
              <a:gd name="connsiteX7" fmla="*/ 84604 w 1043821"/>
              <a:gd name="connsiteY7" fmla="*/ 241198 h 1295400"/>
              <a:gd name="connsiteX8" fmla="*/ 0 w 1043821"/>
              <a:gd name="connsiteY8" fmla="*/ 138658 h 1295400"/>
              <a:gd name="connsiteX9" fmla="*/ 33986 w 1043821"/>
              <a:gd name="connsiteY9" fmla="*/ 110617 h 1295400"/>
              <a:gd name="connsiteX10" fmla="*/ 396121 w 1043821"/>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3821" h="1295400">
                <a:moveTo>
                  <a:pt x="396121" y="0"/>
                </a:moveTo>
                <a:cubicBezTo>
                  <a:pt x="753836" y="0"/>
                  <a:pt x="1043821" y="289985"/>
                  <a:pt x="1043821" y="647700"/>
                </a:cubicBezTo>
                <a:cubicBezTo>
                  <a:pt x="1043821" y="1005415"/>
                  <a:pt x="753836" y="1295400"/>
                  <a:pt x="396121" y="1295400"/>
                </a:cubicBezTo>
                <a:cubicBezTo>
                  <a:pt x="261978" y="1295400"/>
                  <a:pt x="137360" y="1254621"/>
                  <a:pt x="33986" y="1184783"/>
                </a:cubicBezTo>
                <a:lnTo>
                  <a:pt x="0" y="1156743"/>
                </a:lnTo>
                <a:lnTo>
                  <a:pt x="84604" y="1054202"/>
                </a:lnTo>
                <a:cubicBezTo>
                  <a:pt x="162998" y="938164"/>
                  <a:pt x="208773" y="798278"/>
                  <a:pt x="208773" y="647700"/>
                </a:cubicBezTo>
                <a:cubicBezTo>
                  <a:pt x="208773" y="497123"/>
                  <a:pt x="162998" y="357237"/>
                  <a:pt x="84604" y="241198"/>
                </a:cubicBezTo>
                <a:lnTo>
                  <a:pt x="0" y="138658"/>
                </a:lnTo>
                <a:lnTo>
                  <a:pt x="33986" y="110617"/>
                </a:lnTo>
                <a:cubicBezTo>
                  <a:pt x="137360" y="40779"/>
                  <a:pt x="261978" y="0"/>
                  <a:pt x="396121" y="0"/>
                </a:cubicBezTo>
                <a:close/>
              </a:path>
            </a:pathLst>
          </a:custGeom>
          <a:solidFill>
            <a:srgbClr val="60745A"/>
          </a:solidFill>
          <a:ln w="9525">
            <a:noFill/>
            <a:round/>
          </a:ln>
          <a:effectLst>
            <a:outerShdw blurRad="40000" dist="23000" dir="5400000" rotWithShape="0">
              <a:srgbClr val="808080">
                <a:alpha val="34999"/>
              </a:srgbClr>
            </a:outerShdw>
          </a:effectLst>
        </p:spPr>
        <p:txBody>
          <a:bodyPr anchor="ctr"/>
          <a:lstStyle/>
          <a:p>
            <a:pPr algn="ctr" defTabSz="1219200">
              <a:defRPr/>
            </a:pPr>
            <a:r>
              <a:rPr lang="en-US" altLang="zh-CN" sz="6400" dirty="0">
                <a:solidFill>
                  <a:srgbClr val="FFFFFF"/>
                </a:solidFill>
                <a:ea typeface="BatangChe" panose="02030609000101010101" pitchFamily="49" charset="-127"/>
              </a:rPr>
              <a:t>5</a:t>
            </a:r>
            <a:endParaRPr lang="zh-CN" altLang="zh-CN" sz="6400" dirty="0">
              <a:solidFill>
                <a:srgbClr val="FFFFFF"/>
              </a:solidFill>
              <a:ea typeface="BatangChe" panose="02030609000101010101" pitchFamily="49" charset="-127"/>
            </a:endParaRPr>
          </a:p>
        </p:txBody>
      </p:sp>
      <p:sp>
        <p:nvSpPr>
          <p:cNvPr id="28" name="任意多边形 27"/>
          <p:cNvSpPr>
            <a:spLocks noChangeArrowheads="1"/>
          </p:cNvSpPr>
          <p:nvPr/>
        </p:nvSpPr>
        <p:spPr bwMode="auto">
          <a:xfrm>
            <a:off x="6079498" y="3047769"/>
            <a:ext cx="1452033" cy="1727200"/>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rgbClr val="60745A"/>
          </a:solidFill>
          <a:ln w="9525">
            <a:noFill/>
            <a:round/>
          </a:ln>
          <a:effectLst>
            <a:outerShdw blurRad="40000" dist="23000" dir="5400000" rotWithShape="0">
              <a:srgbClr val="808080">
                <a:alpha val="34999"/>
              </a:srgbClr>
            </a:outerShdw>
          </a:effectLst>
        </p:spPr>
        <p:txBody>
          <a:bodyPr anchor="ctr"/>
          <a:lstStyle/>
          <a:p>
            <a:pPr algn="ctr" defTabSz="1219200">
              <a:defRPr/>
            </a:pPr>
            <a:r>
              <a:rPr lang="en-US" altLang="zh-CN" sz="6400" dirty="0">
                <a:solidFill>
                  <a:prstClr val="white"/>
                </a:solidFill>
                <a:ea typeface="BatangChe" panose="02030609000101010101" pitchFamily="49" charset="-127"/>
              </a:rPr>
              <a:t>4</a:t>
            </a:r>
            <a:endParaRPr lang="zh-CN" altLang="zh-CN" sz="6400" dirty="0">
              <a:solidFill>
                <a:prstClr val="white"/>
              </a:solidFill>
              <a:ea typeface="BatangChe" panose="02030609000101010101" pitchFamily="49" charset="-127"/>
            </a:endParaRPr>
          </a:p>
        </p:txBody>
      </p:sp>
      <p:sp>
        <p:nvSpPr>
          <p:cNvPr id="29" name="任意多边形 28"/>
          <p:cNvSpPr>
            <a:spLocks noChangeArrowheads="1"/>
          </p:cNvSpPr>
          <p:nvPr/>
        </p:nvSpPr>
        <p:spPr bwMode="auto">
          <a:xfrm>
            <a:off x="4758698" y="3047769"/>
            <a:ext cx="1452033" cy="1727200"/>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rgbClr val="60745A"/>
          </a:solidFill>
          <a:ln w="9525">
            <a:noFill/>
            <a:round/>
          </a:ln>
          <a:effectLst>
            <a:outerShdw blurRad="40000" dist="23000" dir="5400000" rotWithShape="0">
              <a:srgbClr val="808080">
                <a:alpha val="34999"/>
              </a:srgbClr>
            </a:outerShdw>
          </a:effectLst>
        </p:spPr>
        <p:txBody>
          <a:bodyPr anchor="ctr"/>
          <a:lstStyle/>
          <a:p>
            <a:pPr algn="ctr" defTabSz="1219200">
              <a:defRPr/>
            </a:pPr>
            <a:r>
              <a:rPr lang="en-US" altLang="zh-CN" sz="6400" dirty="0">
                <a:solidFill>
                  <a:srgbClr val="FFFFFF"/>
                </a:solidFill>
                <a:ea typeface="BatangChe" panose="02030609000101010101" pitchFamily="49" charset="-127"/>
              </a:rPr>
              <a:t>3</a:t>
            </a:r>
            <a:endParaRPr lang="zh-CN" altLang="zh-CN" sz="6400" dirty="0">
              <a:solidFill>
                <a:srgbClr val="FFFFFF"/>
              </a:solidFill>
              <a:ea typeface="BatangChe" panose="02030609000101010101" pitchFamily="49" charset="-127"/>
            </a:endParaRPr>
          </a:p>
        </p:txBody>
      </p:sp>
      <p:sp>
        <p:nvSpPr>
          <p:cNvPr id="30" name="任意多边形 29"/>
          <p:cNvSpPr>
            <a:spLocks noChangeArrowheads="1"/>
          </p:cNvSpPr>
          <p:nvPr/>
        </p:nvSpPr>
        <p:spPr bwMode="auto">
          <a:xfrm>
            <a:off x="3437898" y="3047769"/>
            <a:ext cx="1452033" cy="1727200"/>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rgbClr val="60745A"/>
          </a:solidFill>
          <a:ln w="9525">
            <a:noFill/>
            <a:round/>
          </a:ln>
          <a:effectLst>
            <a:outerShdw blurRad="40000" dist="23000" dir="5400000" rotWithShape="0">
              <a:srgbClr val="808080">
                <a:alpha val="34999"/>
              </a:srgbClr>
            </a:outerShdw>
          </a:effectLst>
        </p:spPr>
        <p:txBody>
          <a:bodyPr anchor="ctr"/>
          <a:lstStyle/>
          <a:p>
            <a:pPr algn="ctr" defTabSz="1219200">
              <a:defRPr/>
            </a:pPr>
            <a:r>
              <a:rPr lang="en-US" altLang="zh-CN" sz="6400" dirty="0">
                <a:solidFill>
                  <a:prstClr val="white"/>
                </a:solidFill>
                <a:ea typeface="BatangChe" panose="02030609000101010101" pitchFamily="49" charset="-127"/>
              </a:rPr>
              <a:t>2</a:t>
            </a:r>
            <a:endParaRPr lang="zh-CN" altLang="zh-CN" sz="6400" dirty="0">
              <a:solidFill>
                <a:prstClr val="white"/>
              </a:solidFill>
              <a:ea typeface="BatangChe" panose="02030609000101010101" pitchFamily="49" charset="-127"/>
            </a:endParaRPr>
          </a:p>
        </p:txBody>
      </p:sp>
      <p:sp>
        <p:nvSpPr>
          <p:cNvPr id="31" name="Oval 3"/>
          <p:cNvSpPr>
            <a:spLocks noChangeArrowheads="1"/>
          </p:cNvSpPr>
          <p:nvPr/>
        </p:nvSpPr>
        <p:spPr bwMode="auto">
          <a:xfrm>
            <a:off x="1841930" y="3047769"/>
            <a:ext cx="1727200" cy="1727200"/>
          </a:xfrm>
          <a:prstGeom prst="ellipse">
            <a:avLst/>
          </a:prstGeom>
          <a:solidFill>
            <a:srgbClr val="60745A"/>
          </a:solidFill>
          <a:ln w="9525">
            <a:noFill/>
            <a:round/>
          </a:ln>
          <a:effectLst>
            <a:outerShdw blurRad="40000" dist="23000" dir="5400000" rotWithShape="0">
              <a:srgbClr val="808080">
                <a:alpha val="34999"/>
              </a:srgbClr>
            </a:outerShdw>
          </a:effectLst>
        </p:spPr>
        <p:txBody>
          <a:bodyPr anchor="ctr"/>
          <a:lstStyle/>
          <a:p>
            <a:pPr algn="ctr" defTabSz="1219200">
              <a:defRPr/>
            </a:pPr>
            <a:r>
              <a:rPr lang="en-US" altLang="zh-CN" sz="6400" dirty="0">
                <a:solidFill>
                  <a:srgbClr val="FFFFFF"/>
                </a:solidFill>
                <a:ea typeface="BatangChe" panose="02030609000101010101" pitchFamily="49" charset="-127"/>
              </a:rPr>
              <a:t>1</a:t>
            </a:r>
            <a:endParaRPr lang="zh-CN" altLang="zh-CN" sz="6400" dirty="0">
              <a:solidFill>
                <a:srgbClr val="FFFFFF"/>
              </a:solidFill>
              <a:ea typeface="BatangChe" panose="02030609000101010101" pitchFamily="49" charset="-127"/>
            </a:endParaRPr>
          </a:p>
        </p:txBody>
      </p:sp>
      <p:sp>
        <p:nvSpPr>
          <p:cNvPr id="32" name="TextBox 24"/>
          <p:cNvSpPr txBox="1">
            <a:spLocks noChangeArrowheads="1"/>
          </p:cNvSpPr>
          <p:nvPr/>
        </p:nvSpPr>
        <p:spPr bwMode="auto">
          <a:xfrm>
            <a:off x="1631983" y="1604797"/>
            <a:ext cx="2064544" cy="112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110" charset="-128"/>
              </a:defRPr>
            </a:lvl1pPr>
            <a:lvl2pPr marL="37931725" indent="-37474525" eaLnBrk="0" hangingPunct="0">
              <a:defRPr sz="2400">
                <a:solidFill>
                  <a:schemeClr val="tx1"/>
                </a:solidFill>
                <a:latin typeface="Arial" panose="020B0604020202020204" pitchFamily="34" charset="0"/>
                <a:ea typeface="MS PGothic" panose="020B0600070205080204" pitchFamily="-110" charset="-128"/>
              </a:defRPr>
            </a:lvl2pPr>
            <a:lvl3pPr eaLnBrk="0" hangingPunct="0">
              <a:defRPr sz="2400">
                <a:solidFill>
                  <a:schemeClr val="tx1"/>
                </a:solidFill>
                <a:latin typeface="Arial" panose="020B0604020202020204" pitchFamily="34" charset="0"/>
                <a:ea typeface="MS PGothic" panose="020B0600070205080204" pitchFamily="-110" charset="-128"/>
              </a:defRPr>
            </a:lvl3pPr>
            <a:lvl4pPr eaLnBrk="0" hangingPunct="0">
              <a:defRPr sz="2400">
                <a:solidFill>
                  <a:schemeClr val="tx1"/>
                </a:solidFill>
                <a:latin typeface="Arial" panose="020B0604020202020204" pitchFamily="34" charset="0"/>
                <a:ea typeface="MS PGothic" panose="020B0600070205080204" pitchFamily="-110" charset="-128"/>
              </a:defRPr>
            </a:lvl4pPr>
            <a:lvl5pPr eaLnBrk="0" hangingPunct="0">
              <a:defRPr sz="2400">
                <a:solidFill>
                  <a:schemeClr val="tx1"/>
                </a:solidFill>
                <a:latin typeface="Arial" panose="020B0604020202020204" pitchFamily="34" charset="0"/>
                <a:ea typeface="MS PGothic" panose="020B0600070205080204" pitchFamily="-110"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9pPr>
          </a:lstStyle>
          <a:p>
            <a:pPr algn="ctr" defTabSz="1219200" eaLnBrk="1" hangingPunct="1">
              <a:lnSpc>
                <a:spcPct val="120000"/>
              </a:lnSpc>
              <a:defRPr/>
            </a:pPr>
            <a:r>
              <a:rPr lang="zh-CN" altLang="en-US" sz="1865" dirty="0">
                <a:solidFill>
                  <a:prstClr val="black">
                    <a:lumMod val="75000"/>
                    <a:lumOff val="25000"/>
                  </a:prstClr>
                </a:solidFill>
                <a:latin typeface="方正隶变_GBK" panose="03000509000000000000" pitchFamily="65" charset="-122"/>
                <a:ea typeface="方正隶变_GBK" panose="03000509000000000000" pitchFamily="65" charset="-122"/>
              </a:rPr>
              <a:t>添加说明文字添加说明文字添加说明文字</a:t>
            </a:r>
            <a:endParaRPr lang="zh-CN" altLang="en-US" sz="1865" dirty="0">
              <a:solidFill>
                <a:prstClr val="black">
                  <a:lumMod val="75000"/>
                  <a:lumOff val="25000"/>
                </a:prstClr>
              </a:solidFill>
              <a:latin typeface="方正隶变_GBK" panose="03000509000000000000" pitchFamily="65" charset="-122"/>
              <a:ea typeface="方正隶变_GBK" panose="03000509000000000000" pitchFamily="65" charset="-122"/>
            </a:endParaRPr>
          </a:p>
        </p:txBody>
      </p:sp>
      <p:sp>
        <p:nvSpPr>
          <p:cNvPr id="33" name="TextBox 24"/>
          <p:cNvSpPr txBox="1">
            <a:spLocks noChangeArrowheads="1"/>
          </p:cNvSpPr>
          <p:nvPr/>
        </p:nvSpPr>
        <p:spPr bwMode="auto">
          <a:xfrm>
            <a:off x="4314857" y="1535888"/>
            <a:ext cx="2064544" cy="112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110" charset="-128"/>
              </a:defRPr>
            </a:lvl1pPr>
            <a:lvl2pPr marL="37931725" indent="-37474525" eaLnBrk="0" hangingPunct="0">
              <a:defRPr sz="2400">
                <a:solidFill>
                  <a:schemeClr val="tx1"/>
                </a:solidFill>
                <a:latin typeface="Arial" panose="020B0604020202020204" pitchFamily="34" charset="0"/>
                <a:ea typeface="MS PGothic" panose="020B0600070205080204" pitchFamily="-110" charset="-128"/>
              </a:defRPr>
            </a:lvl2pPr>
            <a:lvl3pPr eaLnBrk="0" hangingPunct="0">
              <a:defRPr sz="2400">
                <a:solidFill>
                  <a:schemeClr val="tx1"/>
                </a:solidFill>
                <a:latin typeface="Arial" panose="020B0604020202020204" pitchFamily="34" charset="0"/>
                <a:ea typeface="MS PGothic" panose="020B0600070205080204" pitchFamily="-110" charset="-128"/>
              </a:defRPr>
            </a:lvl3pPr>
            <a:lvl4pPr eaLnBrk="0" hangingPunct="0">
              <a:defRPr sz="2400">
                <a:solidFill>
                  <a:schemeClr val="tx1"/>
                </a:solidFill>
                <a:latin typeface="Arial" panose="020B0604020202020204" pitchFamily="34" charset="0"/>
                <a:ea typeface="MS PGothic" panose="020B0600070205080204" pitchFamily="-110" charset="-128"/>
              </a:defRPr>
            </a:lvl4pPr>
            <a:lvl5pPr eaLnBrk="0" hangingPunct="0">
              <a:defRPr sz="2400">
                <a:solidFill>
                  <a:schemeClr val="tx1"/>
                </a:solidFill>
                <a:latin typeface="Arial" panose="020B0604020202020204" pitchFamily="34" charset="0"/>
                <a:ea typeface="MS PGothic" panose="020B0600070205080204" pitchFamily="-110"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9pPr>
          </a:lstStyle>
          <a:p>
            <a:pPr algn="ctr" defTabSz="1219200" eaLnBrk="1" hangingPunct="1">
              <a:lnSpc>
                <a:spcPct val="120000"/>
              </a:lnSpc>
              <a:defRPr/>
            </a:pPr>
            <a:r>
              <a:rPr lang="zh-CN" altLang="en-US" sz="1865" dirty="0">
                <a:solidFill>
                  <a:prstClr val="black">
                    <a:lumMod val="75000"/>
                    <a:lumOff val="25000"/>
                  </a:prstClr>
                </a:solidFill>
                <a:latin typeface="方正隶变_GBK" panose="03000509000000000000" pitchFamily="65" charset="-122"/>
                <a:ea typeface="方正隶变_GBK" panose="03000509000000000000" pitchFamily="65" charset="-122"/>
              </a:rPr>
              <a:t>添加说明文字添加说明文字添加说明文字</a:t>
            </a:r>
            <a:endParaRPr lang="zh-CN" altLang="en-US" sz="1865" dirty="0">
              <a:solidFill>
                <a:prstClr val="black">
                  <a:lumMod val="75000"/>
                  <a:lumOff val="25000"/>
                </a:prstClr>
              </a:solidFill>
              <a:latin typeface="方正隶变_GBK" panose="03000509000000000000" pitchFamily="65" charset="-122"/>
              <a:ea typeface="方正隶变_GBK" panose="03000509000000000000" pitchFamily="65" charset="-122"/>
            </a:endParaRPr>
          </a:p>
        </p:txBody>
      </p:sp>
      <p:sp>
        <p:nvSpPr>
          <p:cNvPr id="34" name="TextBox 24"/>
          <p:cNvSpPr txBox="1">
            <a:spLocks noChangeArrowheads="1"/>
          </p:cNvSpPr>
          <p:nvPr/>
        </p:nvSpPr>
        <p:spPr bwMode="auto">
          <a:xfrm>
            <a:off x="6816559" y="1545512"/>
            <a:ext cx="2064544" cy="112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110" charset="-128"/>
              </a:defRPr>
            </a:lvl1pPr>
            <a:lvl2pPr marL="37931725" indent="-37474525" eaLnBrk="0" hangingPunct="0">
              <a:defRPr sz="2400">
                <a:solidFill>
                  <a:schemeClr val="tx1"/>
                </a:solidFill>
                <a:latin typeface="Arial" panose="020B0604020202020204" pitchFamily="34" charset="0"/>
                <a:ea typeface="MS PGothic" panose="020B0600070205080204" pitchFamily="-110" charset="-128"/>
              </a:defRPr>
            </a:lvl2pPr>
            <a:lvl3pPr eaLnBrk="0" hangingPunct="0">
              <a:defRPr sz="2400">
                <a:solidFill>
                  <a:schemeClr val="tx1"/>
                </a:solidFill>
                <a:latin typeface="Arial" panose="020B0604020202020204" pitchFamily="34" charset="0"/>
                <a:ea typeface="MS PGothic" panose="020B0600070205080204" pitchFamily="-110" charset="-128"/>
              </a:defRPr>
            </a:lvl3pPr>
            <a:lvl4pPr eaLnBrk="0" hangingPunct="0">
              <a:defRPr sz="2400">
                <a:solidFill>
                  <a:schemeClr val="tx1"/>
                </a:solidFill>
                <a:latin typeface="Arial" panose="020B0604020202020204" pitchFamily="34" charset="0"/>
                <a:ea typeface="MS PGothic" panose="020B0600070205080204" pitchFamily="-110" charset="-128"/>
              </a:defRPr>
            </a:lvl4pPr>
            <a:lvl5pPr eaLnBrk="0" hangingPunct="0">
              <a:defRPr sz="2400">
                <a:solidFill>
                  <a:schemeClr val="tx1"/>
                </a:solidFill>
                <a:latin typeface="Arial" panose="020B0604020202020204" pitchFamily="34" charset="0"/>
                <a:ea typeface="MS PGothic" panose="020B0600070205080204" pitchFamily="-110"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9pPr>
          </a:lstStyle>
          <a:p>
            <a:pPr algn="ctr" defTabSz="1219200" eaLnBrk="1" hangingPunct="1">
              <a:lnSpc>
                <a:spcPct val="120000"/>
              </a:lnSpc>
              <a:defRPr/>
            </a:pPr>
            <a:r>
              <a:rPr lang="zh-CN" altLang="en-US" sz="1865" dirty="0">
                <a:solidFill>
                  <a:prstClr val="black">
                    <a:lumMod val="75000"/>
                    <a:lumOff val="25000"/>
                  </a:prstClr>
                </a:solidFill>
                <a:latin typeface="方正隶变_GBK" panose="03000509000000000000" pitchFamily="65" charset="-122"/>
                <a:ea typeface="方正隶变_GBK" panose="03000509000000000000" pitchFamily="65" charset="-122"/>
              </a:rPr>
              <a:t>添加说明文字添加说明文字添加说明文字</a:t>
            </a:r>
            <a:endParaRPr lang="zh-CN" altLang="en-US" sz="1865" dirty="0">
              <a:solidFill>
                <a:prstClr val="black">
                  <a:lumMod val="75000"/>
                  <a:lumOff val="25000"/>
                </a:prstClr>
              </a:solidFill>
              <a:latin typeface="方正隶变_GBK" panose="03000509000000000000" pitchFamily="65" charset="-122"/>
              <a:ea typeface="方正隶变_GBK" panose="03000509000000000000" pitchFamily="65" charset="-122"/>
            </a:endParaRPr>
          </a:p>
        </p:txBody>
      </p:sp>
      <p:sp>
        <p:nvSpPr>
          <p:cNvPr id="35" name="TextBox 24"/>
          <p:cNvSpPr txBox="1">
            <a:spLocks noChangeArrowheads="1"/>
          </p:cNvSpPr>
          <p:nvPr/>
        </p:nvSpPr>
        <p:spPr bwMode="auto">
          <a:xfrm>
            <a:off x="3033846" y="5344101"/>
            <a:ext cx="2064544" cy="112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110" charset="-128"/>
              </a:defRPr>
            </a:lvl1pPr>
            <a:lvl2pPr marL="37931725" indent="-37474525" eaLnBrk="0" hangingPunct="0">
              <a:defRPr sz="2400">
                <a:solidFill>
                  <a:schemeClr val="tx1"/>
                </a:solidFill>
                <a:latin typeface="Arial" panose="020B0604020202020204" pitchFamily="34" charset="0"/>
                <a:ea typeface="MS PGothic" panose="020B0600070205080204" pitchFamily="-110" charset="-128"/>
              </a:defRPr>
            </a:lvl2pPr>
            <a:lvl3pPr eaLnBrk="0" hangingPunct="0">
              <a:defRPr sz="2400">
                <a:solidFill>
                  <a:schemeClr val="tx1"/>
                </a:solidFill>
                <a:latin typeface="Arial" panose="020B0604020202020204" pitchFamily="34" charset="0"/>
                <a:ea typeface="MS PGothic" panose="020B0600070205080204" pitchFamily="-110" charset="-128"/>
              </a:defRPr>
            </a:lvl3pPr>
            <a:lvl4pPr eaLnBrk="0" hangingPunct="0">
              <a:defRPr sz="2400">
                <a:solidFill>
                  <a:schemeClr val="tx1"/>
                </a:solidFill>
                <a:latin typeface="Arial" panose="020B0604020202020204" pitchFamily="34" charset="0"/>
                <a:ea typeface="MS PGothic" panose="020B0600070205080204" pitchFamily="-110" charset="-128"/>
              </a:defRPr>
            </a:lvl4pPr>
            <a:lvl5pPr eaLnBrk="0" hangingPunct="0">
              <a:defRPr sz="2400">
                <a:solidFill>
                  <a:schemeClr val="tx1"/>
                </a:solidFill>
                <a:latin typeface="Arial" panose="020B0604020202020204" pitchFamily="34" charset="0"/>
                <a:ea typeface="MS PGothic" panose="020B0600070205080204" pitchFamily="-110"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9pPr>
          </a:lstStyle>
          <a:p>
            <a:pPr algn="ctr" defTabSz="1219200" eaLnBrk="1" hangingPunct="1">
              <a:lnSpc>
                <a:spcPct val="120000"/>
              </a:lnSpc>
              <a:defRPr/>
            </a:pPr>
            <a:r>
              <a:rPr lang="zh-CN" altLang="en-US" sz="1865" dirty="0">
                <a:solidFill>
                  <a:prstClr val="black">
                    <a:lumMod val="75000"/>
                    <a:lumOff val="25000"/>
                  </a:prstClr>
                </a:solidFill>
                <a:latin typeface="方正隶变_GBK" panose="03000509000000000000" pitchFamily="65" charset="-122"/>
                <a:ea typeface="方正隶变_GBK" panose="03000509000000000000" pitchFamily="65" charset="-122"/>
              </a:rPr>
              <a:t>添加说明文字添加说明文字添加说明文字</a:t>
            </a:r>
            <a:endParaRPr lang="zh-CN" altLang="en-US" sz="1865" dirty="0">
              <a:solidFill>
                <a:prstClr val="black">
                  <a:lumMod val="75000"/>
                  <a:lumOff val="25000"/>
                </a:prstClr>
              </a:solidFill>
              <a:latin typeface="方正隶变_GBK" panose="03000509000000000000" pitchFamily="65" charset="-122"/>
              <a:ea typeface="方正隶变_GBK" panose="03000509000000000000" pitchFamily="65" charset="-122"/>
            </a:endParaRPr>
          </a:p>
        </p:txBody>
      </p:sp>
      <p:sp>
        <p:nvSpPr>
          <p:cNvPr id="36" name="TextBox 24"/>
          <p:cNvSpPr txBox="1">
            <a:spLocks noChangeArrowheads="1"/>
          </p:cNvSpPr>
          <p:nvPr/>
        </p:nvSpPr>
        <p:spPr bwMode="auto">
          <a:xfrm>
            <a:off x="5716719" y="5275192"/>
            <a:ext cx="2064544" cy="112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110" charset="-128"/>
              </a:defRPr>
            </a:lvl1pPr>
            <a:lvl2pPr marL="37931725" indent="-37474525" eaLnBrk="0" hangingPunct="0">
              <a:defRPr sz="2400">
                <a:solidFill>
                  <a:schemeClr val="tx1"/>
                </a:solidFill>
                <a:latin typeface="Arial" panose="020B0604020202020204" pitchFamily="34" charset="0"/>
                <a:ea typeface="MS PGothic" panose="020B0600070205080204" pitchFamily="-110" charset="-128"/>
              </a:defRPr>
            </a:lvl2pPr>
            <a:lvl3pPr eaLnBrk="0" hangingPunct="0">
              <a:defRPr sz="2400">
                <a:solidFill>
                  <a:schemeClr val="tx1"/>
                </a:solidFill>
                <a:latin typeface="Arial" panose="020B0604020202020204" pitchFamily="34" charset="0"/>
                <a:ea typeface="MS PGothic" panose="020B0600070205080204" pitchFamily="-110" charset="-128"/>
              </a:defRPr>
            </a:lvl3pPr>
            <a:lvl4pPr eaLnBrk="0" hangingPunct="0">
              <a:defRPr sz="2400">
                <a:solidFill>
                  <a:schemeClr val="tx1"/>
                </a:solidFill>
                <a:latin typeface="Arial" panose="020B0604020202020204" pitchFamily="34" charset="0"/>
                <a:ea typeface="MS PGothic" panose="020B0600070205080204" pitchFamily="-110" charset="-128"/>
              </a:defRPr>
            </a:lvl4pPr>
            <a:lvl5pPr eaLnBrk="0" hangingPunct="0">
              <a:defRPr sz="2400">
                <a:solidFill>
                  <a:schemeClr val="tx1"/>
                </a:solidFill>
                <a:latin typeface="Arial" panose="020B0604020202020204" pitchFamily="34" charset="0"/>
                <a:ea typeface="MS PGothic" panose="020B0600070205080204" pitchFamily="-110"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9pPr>
          </a:lstStyle>
          <a:p>
            <a:pPr algn="ctr" defTabSz="1219200" eaLnBrk="1" hangingPunct="1">
              <a:lnSpc>
                <a:spcPct val="120000"/>
              </a:lnSpc>
              <a:defRPr/>
            </a:pPr>
            <a:r>
              <a:rPr lang="zh-CN" altLang="en-US" sz="1865" dirty="0">
                <a:solidFill>
                  <a:prstClr val="black">
                    <a:lumMod val="75000"/>
                    <a:lumOff val="25000"/>
                  </a:prstClr>
                </a:solidFill>
                <a:latin typeface="方正隶变_GBK" panose="03000509000000000000" pitchFamily="65" charset="-122"/>
                <a:ea typeface="方正隶变_GBK" panose="03000509000000000000" pitchFamily="65" charset="-122"/>
              </a:rPr>
              <a:t>添加说明文字添加说明文字添加说明文字</a:t>
            </a:r>
            <a:endParaRPr lang="zh-CN" altLang="en-US" sz="1865" dirty="0">
              <a:solidFill>
                <a:prstClr val="black">
                  <a:lumMod val="75000"/>
                  <a:lumOff val="25000"/>
                </a:prstClr>
              </a:solidFill>
              <a:latin typeface="方正隶变_GBK" panose="03000509000000000000" pitchFamily="65" charset="-122"/>
              <a:ea typeface="方正隶变_GBK" panose="03000509000000000000" pitchFamily="65" charset="-122"/>
            </a:endParaRPr>
          </a:p>
        </p:txBody>
      </p:sp>
      <p:sp>
        <p:nvSpPr>
          <p:cNvPr id="37" name="TextBox 24"/>
          <p:cNvSpPr txBox="1">
            <a:spLocks noChangeArrowheads="1"/>
          </p:cNvSpPr>
          <p:nvPr/>
        </p:nvSpPr>
        <p:spPr bwMode="auto">
          <a:xfrm>
            <a:off x="8160709" y="5284816"/>
            <a:ext cx="2064544" cy="112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110" charset="-128"/>
              </a:defRPr>
            </a:lvl1pPr>
            <a:lvl2pPr marL="37931725" indent="-37474525" eaLnBrk="0" hangingPunct="0">
              <a:defRPr sz="2400">
                <a:solidFill>
                  <a:schemeClr val="tx1"/>
                </a:solidFill>
                <a:latin typeface="Arial" panose="020B0604020202020204" pitchFamily="34" charset="0"/>
                <a:ea typeface="MS PGothic" panose="020B0600070205080204" pitchFamily="-110" charset="-128"/>
              </a:defRPr>
            </a:lvl2pPr>
            <a:lvl3pPr eaLnBrk="0" hangingPunct="0">
              <a:defRPr sz="2400">
                <a:solidFill>
                  <a:schemeClr val="tx1"/>
                </a:solidFill>
                <a:latin typeface="Arial" panose="020B0604020202020204" pitchFamily="34" charset="0"/>
                <a:ea typeface="MS PGothic" panose="020B0600070205080204" pitchFamily="-110" charset="-128"/>
              </a:defRPr>
            </a:lvl3pPr>
            <a:lvl4pPr eaLnBrk="0" hangingPunct="0">
              <a:defRPr sz="2400">
                <a:solidFill>
                  <a:schemeClr val="tx1"/>
                </a:solidFill>
                <a:latin typeface="Arial" panose="020B0604020202020204" pitchFamily="34" charset="0"/>
                <a:ea typeface="MS PGothic" panose="020B0600070205080204" pitchFamily="-110" charset="-128"/>
              </a:defRPr>
            </a:lvl4pPr>
            <a:lvl5pPr eaLnBrk="0" hangingPunct="0">
              <a:defRPr sz="2400">
                <a:solidFill>
                  <a:schemeClr val="tx1"/>
                </a:solidFill>
                <a:latin typeface="Arial" panose="020B0604020202020204" pitchFamily="34" charset="0"/>
                <a:ea typeface="MS PGothic" panose="020B0600070205080204" pitchFamily="-110"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110" charset="-128"/>
              </a:defRPr>
            </a:lvl9pPr>
          </a:lstStyle>
          <a:p>
            <a:pPr algn="ctr" defTabSz="1219200" eaLnBrk="1" hangingPunct="1">
              <a:lnSpc>
                <a:spcPct val="120000"/>
              </a:lnSpc>
              <a:defRPr/>
            </a:pPr>
            <a:r>
              <a:rPr lang="zh-CN" altLang="en-US" sz="1865" dirty="0">
                <a:solidFill>
                  <a:prstClr val="black">
                    <a:lumMod val="75000"/>
                    <a:lumOff val="25000"/>
                  </a:prstClr>
                </a:solidFill>
                <a:latin typeface="方正隶变_GBK" panose="03000509000000000000" pitchFamily="65" charset="-122"/>
                <a:ea typeface="方正隶变_GBK" panose="03000509000000000000" pitchFamily="65" charset="-122"/>
              </a:rPr>
              <a:t>添加说明文字添加说明文字添加说明文字</a:t>
            </a:r>
            <a:endParaRPr lang="zh-CN" altLang="en-US" sz="1865" dirty="0">
              <a:solidFill>
                <a:prstClr val="black">
                  <a:lumMod val="75000"/>
                  <a:lumOff val="25000"/>
                </a:prstClr>
              </a:solidFill>
              <a:latin typeface="方正隶变_GBK" panose="03000509000000000000" pitchFamily="65" charset="-122"/>
              <a:ea typeface="方正隶变_GBK"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50" fill="hold"/>
                                        <p:tgtEl>
                                          <p:spTgt spid="31"/>
                                        </p:tgtEl>
                                        <p:attrNameLst>
                                          <p:attrName>ppt_x</p:attrName>
                                        </p:attrNameLst>
                                      </p:cBhvr>
                                      <p:tavLst>
                                        <p:tav tm="0">
                                          <p:val>
                                            <p:strVal val="0-#ppt_w/2"/>
                                          </p:val>
                                        </p:tav>
                                        <p:tav tm="100000">
                                          <p:val>
                                            <p:strVal val="#ppt_x"/>
                                          </p:val>
                                        </p:tav>
                                      </p:tavLst>
                                    </p:anim>
                                    <p:anim calcmode="lin" valueType="num">
                                      <p:cBhvr additive="base">
                                        <p:cTn id="12" dur="25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250" fill="hold"/>
                                        <p:tgtEl>
                                          <p:spTgt spid="30"/>
                                        </p:tgtEl>
                                        <p:attrNameLst>
                                          <p:attrName>ppt_x</p:attrName>
                                        </p:attrNameLst>
                                      </p:cBhvr>
                                      <p:tavLst>
                                        <p:tav tm="0">
                                          <p:val>
                                            <p:strVal val="0-#ppt_w/2"/>
                                          </p:val>
                                        </p:tav>
                                        <p:tav tm="100000">
                                          <p:val>
                                            <p:strVal val="#ppt_x"/>
                                          </p:val>
                                        </p:tav>
                                      </p:tavLst>
                                    </p:anim>
                                    <p:anim calcmode="lin" valueType="num">
                                      <p:cBhvr additive="base">
                                        <p:cTn id="17" dur="250" fill="hold"/>
                                        <p:tgtEl>
                                          <p:spTgt spid="3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250" fill="hold"/>
                                        <p:tgtEl>
                                          <p:spTgt spid="29"/>
                                        </p:tgtEl>
                                        <p:attrNameLst>
                                          <p:attrName>ppt_x</p:attrName>
                                        </p:attrNameLst>
                                      </p:cBhvr>
                                      <p:tavLst>
                                        <p:tav tm="0">
                                          <p:val>
                                            <p:strVal val="0-#ppt_w/2"/>
                                          </p:val>
                                        </p:tav>
                                        <p:tav tm="100000">
                                          <p:val>
                                            <p:strVal val="#ppt_x"/>
                                          </p:val>
                                        </p:tav>
                                      </p:tavLst>
                                    </p:anim>
                                    <p:anim calcmode="lin" valueType="num">
                                      <p:cBhvr additive="base">
                                        <p:cTn id="22" dur="25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250" fill="hold"/>
                                        <p:tgtEl>
                                          <p:spTgt spid="28"/>
                                        </p:tgtEl>
                                        <p:attrNameLst>
                                          <p:attrName>ppt_x</p:attrName>
                                        </p:attrNameLst>
                                      </p:cBhvr>
                                      <p:tavLst>
                                        <p:tav tm="0">
                                          <p:val>
                                            <p:strVal val="0-#ppt_w/2"/>
                                          </p:val>
                                        </p:tav>
                                        <p:tav tm="100000">
                                          <p:val>
                                            <p:strVal val="#ppt_x"/>
                                          </p:val>
                                        </p:tav>
                                      </p:tavLst>
                                    </p:anim>
                                    <p:anim calcmode="lin" valueType="num">
                                      <p:cBhvr additive="base">
                                        <p:cTn id="27" dur="25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250" fill="hold"/>
                                        <p:tgtEl>
                                          <p:spTgt spid="27"/>
                                        </p:tgtEl>
                                        <p:attrNameLst>
                                          <p:attrName>ppt_x</p:attrName>
                                        </p:attrNameLst>
                                      </p:cBhvr>
                                      <p:tavLst>
                                        <p:tav tm="0">
                                          <p:val>
                                            <p:strVal val="0-#ppt_w/2"/>
                                          </p:val>
                                        </p:tav>
                                        <p:tav tm="100000">
                                          <p:val>
                                            <p:strVal val="#ppt_x"/>
                                          </p:val>
                                        </p:tav>
                                      </p:tavLst>
                                    </p:anim>
                                    <p:anim calcmode="lin" valueType="num">
                                      <p:cBhvr additive="base">
                                        <p:cTn id="32" dur="250" fill="hold"/>
                                        <p:tgtEl>
                                          <p:spTgt spid="2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250" fill="hold"/>
                                        <p:tgtEl>
                                          <p:spTgt spid="26"/>
                                        </p:tgtEl>
                                        <p:attrNameLst>
                                          <p:attrName>ppt_x</p:attrName>
                                        </p:attrNameLst>
                                      </p:cBhvr>
                                      <p:tavLst>
                                        <p:tav tm="0">
                                          <p:val>
                                            <p:strVal val="0-#ppt_w/2"/>
                                          </p:val>
                                        </p:tav>
                                        <p:tav tm="100000">
                                          <p:val>
                                            <p:strVal val="#ppt_x"/>
                                          </p:val>
                                        </p:tav>
                                      </p:tavLst>
                                    </p:anim>
                                    <p:anim calcmode="lin" valueType="num">
                                      <p:cBhvr additive="base">
                                        <p:cTn id="37" dur="250" fill="hold"/>
                                        <p:tgtEl>
                                          <p:spTgt spid="26"/>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down)">
                                      <p:cBhvr>
                                        <p:cTn id="41" dur="500"/>
                                        <p:tgtEl>
                                          <p:spTgt spid="25"/>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down)">
                                      <p:cBhvr>
                                        <p:cTn id="45" dur="500"/>
                                        <p:tgtEl>
                                          <p:spTgt spid="32"/>
                                        </p:tgtEl>
                                      </p:cBhvr>
                                    </p:animEffect>
                                  </p:childTnLst>
                                </p:cTn>
                              </p:par>
                            </p:childTnLst>
                          </p:cTn>
                        </p:par>
                        <p:par>
                          <p:cTn id="46" fill="hold">
                            <p:stCondLst>
                              <p:cond delay="4500"/>
                            </p:stCondLst>
                            <p:childTnLst>
                              <p:par>
                                <p:cTn id="47" presetID="22" presetClass="entr" presetSubtype="1"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up)">
                                      <p:cBhvr>
                                        <p:cTn id="49" dur="500"/>
                                        <p:tgtEl>
                                          <p:spTgt spid="20"/>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up)">
                                      <p:cBhvr>
                                        <p:cTn id="53" dur="500"/>
                                        <p:tgtEl>
                                          <p:spTgt spid="35"/>
                                        </p:tgtEl>
                                      </p:cBhvr>
                                    </p:animEffect>
                                  </p:childTnLst>
                                </p:cTn>
                              </p:par>
                            </p:childTnLst>
                          </p:cTn>
                        </p:par>
                        <p:par>
                          <p:cTn id="54" fill="hold">
                            <p:stCondLst>
                              <p:cond delay="5500"/>
                            </p:stCondLst>
                            <p:childTnLst>
                              <p:par>
                                <p:cTn id="55" presetID="22" presetClass="entr" presetSubtype="4"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down)">
                                      <p:cBhvr>
                                        <p:cTn id="57" dur="500"/>
                                        <p:tgtEl>
                                          <p:spTgt spid="23"/>
                                        </p:tgtEl>
                                      </p:cBhvr>
                                    </p:animEffect>
                                  </p:childTnLst>
                                </p:cTn>
                              </p:par>
                            </p:childTnLst>
                          </p:cTn>
                        </p:par>
                        <p:par>
                          <p:cTn id="58" fill="hold">
                            <p:stCondLst>
                              <p:cond delay="6000"/>
                            </p:stCondLst>
                            <p:childTnLst>
                              <p:par>
                                <p:cTn id="59" presetID="22" presetClass="entr" presetSubtype="4"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down)">
                                      <p:cBhvr>
                                        <p:cTn id="61" dur="500"/>
                                        <p:tgtEl>
                                          <p:spTgt spid="33"/>
                                        </p:tgtEl>
                                      </p:cBhvr>
                                    </p:animEffect>
                                  </p:childTnLst>
                                </p:cTn>
                              </p:par>
                            </p:childTnLst>
                          </p:cTn>
                        </p:par>
                        <p:par>
                          <p:cTn id="62" fill="hold">
                            <p:stCondLst>
                              <p:cond delay="6500"/>
                            </p:stCondLst>
                            <p:childTnLst>
                              <p:par>
                                <p:cTn id="63" presetID="22" presetClass="entr" presetSubtype="1"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up)">
                                      <p:cBhvr>
                                        <p:cTn id="65" dur="500"/>
                                        <p:tgtEl>
                                          <p:spTgt spid="21"/>
                                        </p:tgtEl>
                                      </p:cBhvr>
                                    </p:animEffect>
                                  </p:childTnLst>
                                </p:cTn>
                              </p:par>
                            </p:childTnLst>
                          </p:cTn>
                        </p:par>
                        <p:par>
                          <p:cTn id="66" fill="hold">
                            <p:stCondLst>
                              <p:cond delay="7000"/>
                            </p:stCondLst>
                            <p:childTnLst>
                              <p:par>
                                <p:cTn id="67" presetID="22" presetClass="entr" presetSubtype="1"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up)">
                                      <p:cBhvr>
                                        <p:cTn id="69" dur="500"/>
                                        <p:tgtEl>
                                          <p:spTgt spid="36"/>
                                        </p:tgtEl>
                                      </p:cBhvr>
                                    </p:animEffect>
                                  </p:childTnLst>
                                </p:cTn>
                              </p:par>
                            </p:childTnLst>
                          </p:cTn>
                        </p:par>
                        <p:par>
                          <p:cTn id="70" fill="hold">
                            <p:stCondLst>
                              <p:cond delay="7500"/>
                            </p:stCondLst>
                            <p:childTnLst>
                              <p:par>
                                <p:cTn id="71" presetID="22" presetClass="entr" presetSubtype="4"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down)">
                                      <p:cBhvr>
                                        <p:cTn id="73" dur="500"/>
                                        <p:tgtEl>
                                          <p:spTgt spid="24"/>
                                        </p:tgtEl>
                                      </p:cBhvr>
                                    </p:animEffect>
                                  </p:childTnLst>
                                </p:cTn>
                              </p:par>
                            </p:childTnLst>
                          </p:cTn>
                        </p:par>
                        <p:par>
                          <p:cTn id="74" fill="hold">
                            <p:stCondLst>
                              <p:cond delay="8000"/>
                            </p:stCondLst>
                            <p:childTnLst>
                              <p:par>
                                <p:cTn id="75" presetID="22" presetClass="entr" presetSubtype="4"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down)">
                                      <p:cBhvr>
                                        <p:cTn id="77" dur="500"/>
                                        <p:tgtEl>
                                          <p:spTgt spid="34"/>
                                        </p:tgtEl>
                                      </p:cBhvr>
                                    </p:animEffect>
                                  </p:childTnLst>
                                </p:cTn>
                              </p:par>
                            </p:childTnLst>
                          </p:cTn>
                        </p:par>
                        <p:par>
                          <p:cTn id="78" fill="hold">
                            <p:stCondLst>
                              <p:cond delay="8500"/>
                            </p:stCondLst>
                            <p:childTnLst>
                              <p:par>
                                <p:cTn id="79" presetID="22" presetClass="entr" presetSubtype="1" fill="hold"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up)">
                                      <p:cBhvr>
                                        <p:cTn id="81" dur="500"/>
                                        <p:tgtEl>
                                          <p:spTgt spid="22"/>
                                        </p:tgtEl>
                                      </p:cBhvr>
                                    </p:animEffect>
                                  </p:childTnLst>
                                </p:cTn>
                              </p:par>
                            </p:childTnLst>
                          </p:cTn>
                        </p:par>
                        <p:par>
                          <p:cTn id="82" fill="hold">
                            <p:stCondLst>
                              <p:cond delay="9000"/>
                            </p:stCondLst>
                            <p:childTnLst>
                              <p:par>
                                <p:cTn id="83" presetID="22" presetClass="entr" presetSubtype="1"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wipe(up)">
                                      <p:cBhvr>
                                        <p:cTn id="8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p:bldP spid="33" grpId="0"/>
      <p:bldP spid="34" grpId="0"/>
      <p:bldP spid="35" grpId="0"/>
      <p:bldP spid="36" grpId="0"/>
      <p:bldP spid="37"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明年工作计划</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pic>
        <p:nvPicPr>
          <p:cNvPr id="20" name="图片 19"/>
          <p:cNvPicPr preferRelativeResize="0"/>
          <p:nvPr/>
        </p:nvPicPr>
        <p:blipFill>
          <a:blip r:embed="rId2">
            <a:extLst>
              <a:ext uri="{28A0092B-C50C-407E-A947-70E740481C1C}">
                <a14:useLocalDpi xmlns:a14="http://schemas.microsoft.com/office/drawing/2010/main" val="0"/>
              </a:ext>
            </a:extLst>
          </a:blip>
          <a:stretch>
            <a:fillRect/>
          </a:stretch>
        </p:blipFill>
        <p:spPr>
          <a:xfrm>
            <a:off x="9178381" y="2094736"/>
            <a:ext cx="2522252" cy="1680000"/>
          </a:xfrm>
          <a:prstGeom prst="rect">
            <a:avLst/>
          </a:prstGeom>
          <a:effectLst>
            <a:reflection blurRad="6350" stA="65000" endPos="18000" dir="5400000" sy="-100000" algn="bl" rotWithShape="0"/>
          </a:effectLst>
        </p:spPr>
      </p:pic>
      <p:pic>
        <p:nvPicPr>
          <p:cNvPr id="21" name="图片 20"/>
          <p:cNvPicPr preferRelativeResize="0"/>
          <p:nvPr/>
        </p:nvPicPr>
        <p:blipFill>
          <a:blip r:embed="rId3">
            <a:extLst>
              <a:ext uri="{28A0092B-C50C-407E-A947-70E740481C1C}">
                <a14:useLocalDpi xmlns:a14="http://schemas.microsoft.com/office/drawing/2010/main" val="0"/>
              </a:ext>
            </a:extLst>
          </a:blip>
          <a:stretch>
            <a:fillRect/>
          </a:stretch>
        </p:blipFill>
        <p:spPr>
          <a:xfrm>
            <a:off x="3400658" y="2094736"/>
            <a:ext cx="2514970" cy="1680000"/>
          </a:xfrm>
          <a:prstGeom prst="rect">
            <a:avLst/>
          </a:prstGeom>
          <a:effectLst>
            <a:reflection blurRad="6350" stA="65000" endPos="18000" dir="5400000" sy="-100000" algn="bl" rotWithShape="0"/>
          </a:effectLst>
        </p:spPr>
      </p:pic>
      <p:pic>
        <p:nvPicPr>
          <p:cNvPr id="22" name="图片 21"/>
          <p:cNvPicPr preferRelativeResize="0"/>
          <p:nvPr/>
        </p:nvPicPr>
        <p:blipFill>
          <a:blip r:embed="rId4" cstate="print">
            <a:extLst>
              <a:ext uri="{28A0092B-C50C-407E-A947-70E740481C1C}">
                <a14:useLocalDpi xmlns:a14="http://schemas.microsoft.com/office/drawing/2010/main" val="0"/>
              </a:ext>
            </a:extLst>
          </a:blip>
          <a:stretch>
            <a:fillRect/>
          </a:stretch>
        </p:blipFill>
        <p:spPr>
          <a:xfrm>
            <a:off x="6288826" y="2094736"/>
            <a:ext cx="2520000" cy="1680000"/>
          </a:xfrm>
          <a:prstGeom prst="rect">
            <a:avLst/>
          </a:prstGeom>
          <a:effectLst>
            <a:reflection blurRad="6350" stA="65000" endPos="18000" dir="5400000" sy="-100000" algn="bl" rotWithShape="0"/>
          </a:effectLst>
        </p:spPr>
      </p:pic>
      <p:pic>
        <p:nvPicPr>
          <p:cNvPr id="23" name="图片 22"/>
          <p:cNvPicPr preferRelativeResize="0"/>
          <p:nvPr/>
        </p:nvPicPr>
        <p:blipFill>
          <a:blip r:embed="rId5">
            <a:extLst>
              <a:ext uri="{28A0092B-C50C-407E-A947-70E740481C1C}">
                <a14:useLocalDpi xmlns:a14="http://schemas.microsoft.com/office/drawing/2010/main" val="0"/>
              </a:ext>
            </a:extLst>
          </a:blip>
          <a:stretch>
            <a:fillRect/>
          </a:stretch>
        </p:blipFill>
        <p:spPr>
          <a:xfrm>
            <a:off x="500005" y="2094736"/>
            <a:ext cx="2534911" cy="1680000"/>
          </a:xfrm>
          <a:prstGeom prst="rect">
            <a:avLst/>
          </a:prstGeom>
          <a:effectLst>
            <a:reflection blurRad="6350" stA="65000" endPos="18000" dir="5400000" sy="-100000" algn="bl" rotWithShape="0"/>
          </a:effectLst>
        </p:spPr>
      </p:pic>
      <p:sp>
        <p:nvSpPr>
          <p:cNvPr id="24" name="文本框 7"/>
          <p:cNvSpPr txBox="1">
            <a:spLocks noChangeArrowheads="1"/>
          </p:cNvSpPr>
          <p:nvPr/>
        </p:nvSpPr>
        <p:spPr bwMode="auto">
          <a:xfrm>
            <a:off x="381643" y="4627925"/>
            <a:ext cx="2644439"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charset="-122"/>
              </a:defRPr>
            </a:lvl1pPr>
            <a:lvl2pPr>
              <a:defRPr sz="2800">
                <a:solidFill>
                  <a:schemeClr val="tx1"/>
                </a:solidFill>
                <a:latin typeface="Arial Narrow" pitchFamily="34" charset="0"/>
                <a:ea typeface="微软雅黑" panose="020B0503020204020204" charset="-122"/>
              </a:defRPr>
            </a:lvl2pPr>
            <a:lvl3pPr>
              <a:defRPr sz="2400">
                <a:solidFill>
                  <a:schemeClr val="tx1"/>
                </a:solidFill>
                <a:latin typeface="Arial Narrow" pitchFamily="34" charset="0"/>
                <a:ea typeface="微软雅黑" panose="020B0503020204020204" charset="-122"/>
              </a:defRPr>
            </a:lvl3pPr>
            <a:lvl4pPr>
              <a:defRPr sz="2000">
                <a:solidFill>
                  <a:schemeClr val="tx1"/>
                </a:solidFill>
                <a:latin typeface="Arial Narrow" pitchFamily="34" charset="0"/>
                <a:ea typeface="微软雅黑" panose="020B0503020204020204" charset="-122"/>
              </a:defRPr>
            </a:lvl4pPr>
            <a:lvl5pPr>
              <a:defRPr sz="2000">
                <a:solidFill>
                  <a:schemeClr val="tx1"/>
                </a:solidFill>
                <a:latin typeface="Arial Narrow"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9pPr>
          </a:lstStyle>
          <a:p>
            <a:pPr algn="ctr" defTabSz="1219200"/>
            <a:r>
              <a:rPr lang="zh-CN" altLang="en-US" sz="1865" b="1" dirty="0">
                <a:solidFill>
                  <a:prstClr val="black">
                    <a:lumMod val="85000"/>
                    <a:lumOff val="15000"/>
                  </a:prstClr>
                </a:solidFill>
                <a:latin typeface="方正隶变_GBK" panose="03000509000000000000" pitchFamily="65" charset="-122"/>
                <a:ea typeface="方正隶变_GBK" panose="03000509000000000000" pitchFamily="65" charset="-122"/>
              </a:rPr>
              <a:t>添加文本信息</a:t>
            </a:r>
            <a:endParaRPr lang="en-US" altLang="zh-CN" sz="1865" b="1" dirty="0">
              <a:solidFill>
                <a:prstClr val="black">
                  <a:lumMod val="85000"/>
                  <a:lumOff val="15000"/>
                </a:prstClr>
              </a:solidFill>
              <a:latin typeface="方正隶变_GBK" panose="03000509000000000000" pitchFamily="65" charset="-122"/>
              <a:ea typeface="方正隶变_GBK" panose="03000509000000000000" pitchFamily="65" charset="-122"/>
            </a:endParaRPr>
          </a:p>
          <a:p>
            <a:pPr algn="ctr" defTabSz="1219200">
              <a:lnSpc>
                <a:spcPct val="150000"/>
              </a:lnSpc>
              <a:spcBef>
                <a:spcPts val="400"/>
              </a:spcBef>
            </a:pPr>
            <a:r>
              <a:rPr lang="zh-CN" altLang="en-US" sz="1600" smtClean="0">
                <a:solidFill>
                  <a:prstClr val="black">
                    <a:lumMod val="85000"/>
                    <a:lumOff val="15000"/>
                  </a:prstClr>
                </a:solidFill>
                <a:latin typeface="方正隶变_GBK" panose="03000509000000000000" pitchFamily="65" charset="-122"/>
                <a:ea typeface="方正隶变_GBK" panose="03000509000000000000" pitchFamily="65" charset="-122"/>
              </a:rPr>
              <a:t>前行者工作室设计师</a:t>
            </a:r>
            <a:r>
              <a:rPr lang="zh-CN" altLang="en-US" sz="1600" dirty="0">
                <a:solidFill>
                  <a:prstClr val="black">
                    <a:lumMod val="85000"/>
                    <a:lumOff val="15000"/>
                  </a:prstClr>
                </a:solidFill>
                <a:latin typeface="方正隶变_GBK" panose="03000509000000000000" pitchFamily="65" charset="-122"/>
                <a:ea typeface="方正隶变_GBK" panose="03000509000000000000" pitchFamily="65" charset="-122"/>
              </a:rPr>
              <a:t>原创作品，请勿盗卖！</a:t>
            </a:r>
            <a:endParaRPr lang="zh-CN" altLang="en-US" sz="1600" dirty="0">
              <a:solidFill>
                <a:prstClr val="black">
                  <a:lumMod val="85000"/>
                  <a:lumOff val="15000"/>
                </a:prstClr>
              </a:solidFill>
              <a:latin typeface="方正隶变_GBK" panose="03000509000000000000" pitchFamily="65" charset="-122"/>
              <a:ea typeface="方正隶变_GBK" panose="03000509000000000000" pitchFamily="65" charset="-122"/>
            </a:endParaRPr>
          </a:p>
        </p:txBody>
      </p:sp>
      <p:sp>
        <p:nvSpPr>
          <p:cNvPr id="25" name="文本框 7"/>
          <p:cNvSpPr txBox="1">
            <a:spLocks noChangeArrowheads="1"/>
          </p:cNvSpPr>
          <p:nvPr/>
        </p:nvSpPr>
        <p:spPr bwMode="auto">
          <a:xfrm>
            <a:off x="3317836" y="4627925"/>
            <a:ext cx="2644439"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charset="-122"/>
              </a:defRPr>
            </a:lvl1pPr>
            <a:lvl2pPr>
              <a:defRPr sz="2800">
                <a:solidFill>
                  <a:schemeClr val="tx1"/>
                </a:solidFill>
                <a:latin typeface="Arial Narrow" pitchFamily="34" charset="0"/>
                <a:ea typeface="微软雅黑" panose="020B0503020204020204" charset="-122"/>
              </a:defRPr>
            </a:lvl2pPr>
            <a:lvl3pPr>
              <a:defRPr sz="2400">
                <a:solidFill>
                  <a:schemeClr val="tx1"/>
                </a:solidFill>
                <a:latin typeface="Arial Narrow" pitchFamily="34" charset="0"/>
                <a:ea typeface="微软雅黑" panose="020B0503020204020204" charset="-122"/>
              </a:defRPr>
            </a:lvl3pPr>
            <a:lvl4pPr>
              <a:defRPr sz="2000">
                <a:solidFill>
                  <a:schemeClr val="tx1"/>
                </a:solidFill>
                <a:latin typeface="Arial Narrow" pitchFamily="34" charset="0"/>
                <a:ea typeface="微软雅黑" panose="020B0503020204020204" charset="-122"/>
              </a:defRPr>
            </a:lvl4pPr>
            <a:lvl5pPr>
              <a:defRPr sz="2000">
                <a:solidFill>
                  <a:schemeClr val="tx1"/>
                </a:solidFill>
                <a:latin typeface="Arial Narrow"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9pPr>
          </a:lstStyle>
          <a:p>
            <a:pPr algn="ctr" defTabSz="1219200"/>
            <a:r>
              <a:rPr lang="zh-CN" altLang="en-US" sz="1865" b="1" dirty="0">
                <a:solidFill>
                  <a:prstClr val="black">
                    <a:lumMod val="85000"/>
                    <a:lumOff val="15000"/>
                  </a:prstClr>
                </a:solidFill>
                <a:latin typeface="方正隶变_GBK" panose="03000509000000000000" pitchFamily="65" charset="-122"/>
                <a:ea typeface="方正隶变_GBK" panose="03000509000000000000" pitchFamily="65" charset="-122"/>
              </a:rPr>
              <a:t>添加文本信息</a:t>
            </a:r>
            <a:endParaRPr lang="en-US" altLang="zh-CN" sz="1865" b="1" dirty="0">
              <a:solidFill>
                <a:prstClr val="black">
                  <a:lumMod val="85000"/>
                  <a:lumOff val="15000"/>
                </a:prstClr>
              </a:solidFill>
              <a:latin typeface="方正隶变_GBK" panose="03000509000000000000" pitchFamily="65" charset="-122"/>
              <a:ea typeface="方正隶变_GBK" panose="03000509000000000000" pitchFamily="65" charset="-122"/>
            </a:endParaRPr>
          </a:p>
          <a:p>
            <a:pPr algn="ctr" defTabSz="1219200">
              <a:lnSpc>
                <a:spcPct val="150000"/>
              </a:lnSpc>
              <a:spcBef>
                <a:spcPts val="400"/>
              </a:spcBef>
            </a:pPr>
            <a:r>
              <a:rPr lang="zh-CN" altLang="en-US" sz="1600">
                <a:solidFill>
                  <a:prstClr val="black">
                    <a:lumMod val="85000"/>
                    <a:lumOff val="15000"/>
                  </a:prstClr>
                </a:solidFill>
                <a:latin typeface="方正隶变_GBK" panose="03000509000000000000" pitchFamily="65" charset="-122"/>
                <a:ea typeface="方正隶变_GBK" panose="03000509000000000000" pitchFamily="65" charset="-122"/>
              </a:rPr>
              <a:t>前行者工作室</a:t>
            </a:r>
            <a:r>
              <a:rPr lang="zh-CN" altLang="en-US" sz="1600" smtClean="0">
                <a:solidFill>
                  <a:prstClr val="black">
                    <a:lumMod val="85000"/>
                    <a:lumOff val="15000"/>
                  </a:prstClr>
                </a:solidFill>
                <a:latin typeface="方正隶变_GBK" panose="03000509000000000000" pitchFamily="65" charset="-122"/>
                <a:ea typeface="方正隶变_GBK" panose="03000509000000000000" pitchFamily="65" charset="-122"/>
              </a:rPr>
              <a:t>设计师</a:t>
            </a:r>
            <a:r>
              <a:rPr lang="zh-CN" altLang="en-US" sz="1600" dirty="0">
                <a:solidFill>
                  <a:prstClr val="black">
                    <a:lumMod val="85000"/>
                    <a:lumOff val="15000"/>
                  </a:prstClr>
                </a:solidFill>
                <a:latin typeface="方正隶变_GBK" panose="03000509000000000000" pitchFamily="65" charset="-122"/>
                <a:ea typeface="方正隶变_GBK" panose="03000509000000000000" pitchFamily="65" charset="-122"/>
              </a:rPr>
              <a:t>原创作品，请勿盗卖！</a:t>
            </a:r>
            <a:endParaRPr lang="zh-CN" altLang="en-US" sz="1600" dirty="0">
              <a:solidFill>
                <a:prstClr val="black">
                  <a:lumMod val="85000"/>
                  <a:lumOff val="15000"/>
                </a:prstClr>
              </a:solidFill>
              <a:latin typeface="方正隶变_GBK" panose="03000509000000000000" pitchFamily="65" charset="-122"/>
              <a:ea typeface="方正隶变_GBK" panose="03000509000000000000" pitchFamily="65" charset="-122"/>
            </a:endParaRPr>
          </a:p>
        </p:txBody>
      </p:sp>
      <p:sp>
        <p:nvSpPr>
          <p:cNvPr id="26" name="文本框 7"/>
          <p:cNvSpPr txBox="1">
            <a:spLocks noChangeArrowheads="1"/>
          </p:cNvSpPr>
          <p:nvPr/>
        </p:nvSpPr>
        <p:spPr bwMode="auto">
          <a:xfrm>
            <a:off x="6254029" y="4627925"/>
            <a:ext cx="2644439"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charset="-122"/>
              </a:defRPr>
            </a:lvl1pPr>
            <a:lvl2pPr>
              <a:defRPr sz="2800">
                <a:solidFill>
                  <a:schemeClr val="tx1"/>
                </a:solidFill>
                <a:latin typeface="Arial Narrow" pitchFamily="34" charset="0"/>
                <a:ea typeface="微软雅黑" panose="020B0503020204020204" charset="-122"/>
              </a:defRPr>
            </a:lvl2pPr>
            <a:lvl3pPr>
              <a:defRPr sz="2400">
                <a:solidFill>
                  <a:schemeClr val="tx1"/>
                </a:solidFill>
                <a:latin typeface="Arial Narrow" pitchFamily="34" charset="0"/>
                <a:ea typeface="微软雅黑" panose="020B0503020204020204" charset="-122"/>
              </a:defRPr>
            </a:lvl3pPr>
            <a:lvl4pPr>
              <a:defRPr sz="2000">
                <a:solidFill>
                  <a:schemeClr val="tx1"/>
                </a:solidFill>
                <a:latin typeface="Arial Narrow" pitchFamily="34" charset="0"/>
                <a:ea typeface="微软雅黑" panose="020B0503020204020204" charset="-122"/>
              </a:defRPr>
            </a:lvl4pPr>
            <a:lvl5pPr>
              <a:defRPr sz="2000">
                <a:solidFill>
                  <a:schemeClr val="tx1"/>
                </a:solidFill>
                <a:latin typeface="Arial Narrow"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9pPr>
          </a:lstStyle>
          <a:p>
            <a:pPr algn="ctr" defTabSz="1219200"/>
            <a:r>
              <a:rPr lang="zh-CN" altLang="en-US" sz="1865" b="1" dirty="0">
                <a:solidFill>
                  <a:prstClr val="black">
                    <a:lumMod val="85000"/>
                    <a:lumOff val="15000"/>
                  </a:prstClr>
                </a:solidFill>
                <a:latin typeface="方正隶变_GBK" panose="03000509000000000000" pitchFamily="65" charset="-122"/>
                <a:ea typeface="方正隶变_GBK" panose="03000509000000000000" pitchFamily="65" charset="-122"/>
              </a:rPr>
              <a:t>添加文本信息</a:t>
            </a:r>
            <a:endParaRPr lang="en-US" altLang="zh-CN" sz="1865" b="1" dirty="0">
              <a:solidFill>
                <a:prstClr val="black">
                  <a:lumMod val="85000"/>
                  <a:lumOff val="15000"/>
                </a:prstClr>
              </a:solidFill>
              <a:latin typeface="方正隶变_GBK" panose="03000509000000000000" pitchFamily="65" charset="-122"/>
              <a:ea typeface="方正隶变_GBK" panose="03000509000000000000" pitchFamily="65" charset="-122"/>
            </a:endParaRPr>
          </a:p>
          <a:p>
            <a:pPr algn="ctr" defTabSz="1219200">
              <a:lnSpc>
                <a:spcPct val="150000"/>
              </a:lnSpc>
              <a:spcBef>
                <a:spcPts val="400"/>
              </a:spcBef>
            </a:pPr>
            <a:r>
              <a:rPr lang="zh-CN" altLang="en-US" sz="1600">
                <a:solidFill>
                  <a:prstClr val="black">
                    <a:lumMod val="85000"/>
                    <a:lumOff val="15000"/>
                  </a:prstClr>
                </a:solidFill>
                <a:latin typeface="方正隶变_GBK" panose="03000509000000000000" pitchFamily="65" charset="-122"/>
                <a:ea typeface="方正隶变_GBK" panose="03000509000000000000" pitchFamily="65" charset="-122"/>
              </a:rPr>
              <a:t>前行者工作室</a:t>
            </a:r>
            <a:r>
              <a:rPr lang="zh-CN" altLang="en-US" sz="1600" smtClean="0">
                <a:solidFill>
                  <a:prstClr val="black">
                    <a:lumMod val="85000"/>
                    <a:lumOff val="15000"/>
                  </a:prstClr>
                </a:solidFill>
                <a:latin typeface="方正隶变_GBK" panose="03000509000000000000" pitchFamily="65" charset="-122"/>
                <a:ea typeface="方正隶变_GBK" panose="03000509000000000000" pitchFamily="65" charset="-122"/>
              </a:rPr>
              <a:t>设计师</a:t>
            </a:r>
            <a:r>
              <a:rPr lang="zh-CN" altLang="en-US" sz="1600" dirty="0">
                <a:solidFill>
                  <a:prstClr val="black">
                    <a:lumMod val="85000"/>
                    <a:lumOff val="15000"/>
                  </a:prstClr>
                </a:solidFill>
                <a:latin typeface="方正隶变_GBK" panose="03000509000000000000" pitchFamily="65" charset="-122"/>
                <a:ea typeface="方正隶变_GBK" panose="03000509000000000000" pitchFamily="65" charset="-122"/>
              </a:rPr>
              <a:t>原创作品，请勿盗卖！</a:t>
            </a:r>
            <a:endParaRPr lang="zh-CN" altLang="en-US" sz="1600" dirty="0">
              <a:solidFill>
                <a:prstClr val="black">
                  <a:lumMod val="85000"/>
                  <a:lumOff val="15000"/>
                </a:prstClr>
              </a:solidFill>
              <a:latin typeface="方正隶变_GBK" panose="03000509000000000000" pitchFamily="65" charset="-122"/>
              <a:ea typeface="方正隶变_GBK" panose="03000509000000000000" pitchFamily="65" charset="-122"/>
            </a:endParaRPr>
          </a:p>
        </p:txBody>
      </p:sp>
      <p:sp>
        <p:nvSpPr>
          <p:cNvPr id="27" name="文本框 7"/>
          <p:cNvSpPr txBox="1">
            <a:spLocks noChangeArrowheads="1"/>
          </p:cNvSpPr>
          <p:nvPr/>
        </p:nvSpPr>
        <p:spPr bwMode="auto">
          <a:xfrm>
            <a:off x="9190221" y="4627925"/>
            <a:ext cx="2644439"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charset="-122"/>
              </a:defRPr>
            </a:lvl1pPr>
            <a:lvl2pPr>
              <a:defRPr sz="2800">
                <a:solidFill>
                  <a:schemeClr val="tx1"/>
                </a:solidFill>
                <a:latin typeface="Arial Narrow" pitchFamily="34" charset="0"/>
                <a:ea typeface="微软雅黑" panose="020B0503020204020204" charset="-122"/>
              </a:defRPr>
            </a:lvl2pPr>
            <a:lvl3pPr>
              <a:defRPr sz="2400">
                <a:solidFill>
                  <a:schemeClr val="tx1"/>
                </a:solidFill>
                <a:latin typeface="Arial Narrow" pitchFamily="34" charset="0"/>
                <a:ea typeface="微软雅黑" panose="020B0503020204020204" charset="-122"/>
              </a:defRPr>
            </a:lvl3pPr>
            <a:lvl4pPr>
              <a:defRPr sz="2000">
                <a:solidFill>
                  <a:schemeClr val="tx1"/>
                </a:solidFill>
                <a:latin typeface="Arial Narrow" pitchFamily="34" charset="0"/>
                <a:ea typeface="微软雅黑" panose="020B0503020204020204" charset="-122"/>
              </a:defRPr>
            </a:lvl4pPr>
            <a:lvl5pPr>
              <a:defRPr sz="2000">
                <a:solidFill>
                  <a:schemeClr val="tx1"/>
                </a:solidFill>
                <a:latin typeface="Arial Narrow"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charset="-122"/>
              </a:defRPr>
            </a:lvl9pPr>
          </a:lstStyle>
          <a:p>
            <a:pPr algn="ctr" defTabSz="1219200"/>
            <a:r>
              <a:rPr lang="zh-CN" altLang="en-US" sz="1865" b="1" dirty="0">
                <a:solidFill>
                  <a:prstClr val="black">
                    <a:lumMod val="85000"/>
                    <a:lumOff val="15000"/>
                  </a:prstClr>
                </a:solidFill>
                <a:latin typeface="方正隶变_GBK" panose="03000509000000000000" pitchFamily="65" charset="-122"/>
                <a:ea typeface="方正隶变_GBK" panose="03000509000000000000" pitchFamily="65" charset="-122"/>
              </a:rPr>
              <a:t>添加文本信息</a:t>
            </a:r>
            <a:endParaRPr lang="en-US" altLang="zh-CN" sz="1865" b="1" dirty="0">
              <a:solidFill>
                <a:prstClr val="black">
                  <a:lumMod val="85000"/>
                  <a:lumOff val="15000"/>
                </a:prstClr>
              </a:solidFill>
              <a:latin typeface="方正隶变_GBK" panose="03000509000000000000" pitchFamily="65" charset="-122"/>
              <a:ea typeface="方正隶变_GBK" panose="03000509000000000000" pitchFamily="65" charset="-122"/>
            </a:endParaRPr>
          </a:p>
          <a:p>
            <a:pPr algn="ctr" defTabSz="1219200">
              <a:lnSpc>
                <a:spcPct val="150000"/>
              </a:lnSpc>
              <a:spcBef>
                <a:spcPts val="400"/>
              </a:spcBef>
            </a:pPr>
            <a:r>
              <a:rPr lang="zh-CN" altLang="en-US" sz="1600">
                <a:solidFill>
                  <a:prstClr val="black">
                    <a:lumMod val="85000"/>
                    <a:lumOff val="15000"/>
                  </a:prstClr>
                </a:solidFill>
                <a:latin typeface="方正隶变_GBK" panose="03000509000000000000" pitchFamily="65" charset="-122"/>
                <a:ea typeface="方正隶变_GBK" panose="03000509000000000000" pitchFamily="65" charset="-122"/>
              </a:rPr>
              <a:t>前行者工作室</a:t>
            </a:r>
            <a:r>
              <a:rPr lang="zh-CN" altLang="en-US" sz="1600" smtClean="0">
                <a:solidFill>
                  <a:prstClr val="black">
                    <a:lumMod val="85000"/>
                    <a:lumOff val="15000"/>
                  </a:prstClr>
                </a:solidFill>
                <a:latin typeface="方正隶变_GBK" panose="03000509000000000000" pitchFamily="65" charset="-122"/>
                <a:ea typeface="方正隶变_GBK" panose="03000509000000000000" pitchFamily="65" charset="-122"/>
              </a:rPr>
              <a:t>设计师</a:t>
            </a:r>
            <a:r>
              <a:rPr lang="zh-CN" altLang="en-US" sz="1600" dirty="0">
                <a:solidFill>
                  <a:prstClr val="black">
                    <a:lumMod val="85000"/>
                    <a:lumOff val="15000"/>
                  </a:prstClr>
                </a:solidFill>
                <a:latin typeface="方正隶变_GBK" panose="03000509000000000000" pitchFamily="65" charset="-122"/>
                <a:ea typeface="方正隶变_GBK" panose="03000509000000000000" pitchFamily="65" charset="-122"/>
              </a:rPr>
              <a:t>原创作品，请勿盗卖！</a:t>
            </a:r>
            <a:endParaRPr lang="zh-CN" altLang="en-US" sz="1600" dirty="0">
              <a:solidFill>
                <a:prstClr val="black">
                  <a:lumMod val="85000"/>
                  <a:lumOff val="15000"/>
                </a:prstClr>
              </a:solidFill>
              <a:latin typeface="方正隶变_GBK" panose="03000509000000000000" pitchFamily="65" charset="-122"/>
              <a:ea typeface="方正隶变_GBK"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500"/>
                                        <p:tgtEl>
                                          <p:spTgt spid="24"/>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22" presetClass="entr" presetSubtype="1"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childTnLst>
                          </p:cTn>
                        </p:par>
                        <p:par>
                          <p:cTn id="38" fill="hold">
                            <p:stCondLst>
                              <p:cond delay="5000"/>
                            </p:stCondLst>
                            <p:childTnLst>
                              <p:par>
                                <p:cTn id="39" presetID="42"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22" presetClass="entr" presetSubtype="1"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up)">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年度工作概述</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grpSp>
        <p:nvGrpSpPr>
          <p:cNvPr id="20" name="组合 19"/>
          <p:cNvGrpSpPr/>
          <p:nvPr/>
        </p:nvGrpSpPr>
        <p:grpSpPr>
          <a:xfrm>
            <a:off x="695325" y="1483463"/>
            <a:ext cx="5163849" cy="4808332"/>
            <a:chOff x="1237560" y="1483463"/>
            <a:chExt cx="5163849" cy="4808332"/>
          </a:xfrm>
        </p:grpSpPr>
        <p:sp>
          <p:nvSpPr>
            <p:cNvPr id="21" name="椭圆 20"/>
            <p:cNvSpPr/>
            <p:nvPr/>
          </p:nvSpPr>
          <p:spPr>
            <a:xfrm flipH="1">
              <a:off x="1364944" y="1610847"/>
              <a:ext cx="4553566" cy="4553566"/>
            </a:xfrm>
            <a:prstGeom prst="ellipse">
              <a:avLst/>
            </a:prstGeom>
            <a:blipFill>
              <a:blip r:embed="rId2"/>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22" name="椭圆 21"/>
            <p:cNvSpPr/>
            <p:nvPr/>
          </p:nvSpPr>
          <p:spPr>
            <a:xfrm>
              <a:off x="1237560" y="1483463"/>
              <a:ext cx="4808332" cy="4808332"/>
            </a:xfrm>
            <a:prstGeom prst="ellipse">
              <a:avLst/>
            </a:prstGeom>
            <a:noFill/>
            <a:ln>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23" name="椭圆 22"/>
            <p:cNvSpPr/>
            <p:nvPr/>
          </p:nvSpPr>
          <p:spPr>
            <a:xfrm>
              <a:off x="5189876" y="2132399"/>
              <a:ext cx="1211533" cy="1211533"/>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sp>
        <p:nvSpPr>
          <p:cNvPr id="24" name="矩形 23"/>
          <p:cNvSpPr/>
          <p:nvPr/>
        </p:nvSpPr>
        <p:spPr>
          <a:xfrm>
            <a:off x="6096000" y="3343932"/>
            <a:ext cx="5400675" cy="1908215"/>
          </a:xfrm>
          <a:prstGeom prst="rect">
            <a:avLst/>
          </a:prstGeom>
        </p:spPr>
        <p:txBody>
          <a:bodyPr wrap="square">
            <a:spAutoFit/>
          </a:bodyPr>
          <a:lstStyle/>
          <a:p>
            <a:pPr algn="just">
              <a:lnSpc>
                <a:spcPct val="120000"/>
              </a:lnSpc>
              <a:spcAft>
                <a:spcPts val="600"/>
              </a:spcAft>
            </a:pPr>
            <a:r>
              <a:rPr lang="zh-CN" altLang="en-US" dirty="0">
                <a:solidFill>
                  <a:schemeClr val="tx1">
                    <a:lumMod val="65000"/>
                    <a:lumOff val="35000"/>
                  </a:schemeClr>
                </a:solidFill>
                <a:latin typeface="方正隶变_GBK" panose="03000509000000000000" pitchFamily="65" charset="-122"/>
                <a:ea typeface="方正隶变_GBK" panose="03000509000000000000" pitchFamily="65" charset="-122"/>
              </a:rPr>
              <a:t>不要那么孤独，请相信，这个世界上真的有人过着你想要的生活。</a:t>
            </a:r>
            <a:endParaRPr lang="en-US" altLang="zh-CN" dirty="0">
              <a:solidFill>
                <a:schemeClr val="tx1">
                  <a:lumMod val="65000"/>
                  <a:lumOff val="35000"/>
                </a:schemeClr>
              </a:solidFill>
              <a:latin typeface="方正隶变_GBK" panose="03000509000000000000" pitchFamily="65" charset="-122"/>
              <a:ea typeface="方正隶变_GBK" panose="03000509000000000000" pitchFamily="65" charset="-122"/>
            </a:endParaRPr>
          </a:p>
          <a:p>
            <a:pPr algn="just">
              <a:lnSpc>
                <a:spcPct val="120000"/>
              </a:lnSpc>
              <a:spcAft>
                <a:spcPts val="600"/>
              </a:spcAft>
            </a:pPr>
            <a:r>
              <a:rPr lang="zh-CN" altLang="en-US" dirty="0">
                <a:solidFill>
                  <a:schemeClr val="tx1">
                    <a:lumMod val="65000"/>
                    <a:lumOff val="35000"/>
                  </a:schemeClr>
                </a:solidFill>
                <a:latin typeface="方正隶变_GBK" panose="03000509000000000000" pitchFamily="65" charset="-122"/>
                <a:ea typeface="方正隶变_GBK" panose="03000509000000000000" pitchFamily="65" charset="-122"/>
              </a:rPr>
              <a:t>愿你我带着最微薄的行李和最丰盛的自己在世间流浪。</a:t>
            </a:r>
            <a:endParaRPr lang="en-US" altLang="zh-CN" dirty="0">
              <a:solidFill>
                <a:schemeClr val="tx1">
                  <a:lumMod val="65000"/>
                  <a:lumOff val="35000"/>
                </a:schemeClr>
              </a:solidFill>
              <a:latin typeface="方正隶变_GBK" panose="03000509000000000000" pitchFamily="65" charset="-122"/>
              <a:ea typeface="方正隶变_GBK" panose="03000509000000000000" pitchFamily="65" charset="-122"/>
            </a:endParaRPr>
          </a:p>
          <a:p>
            <a:pPr algn="just">
              <a:lnSpc>
                <a:spcPct val="120000"/>
              </a:lnSpc>
              <a:spcAft>
                <a:spcPts val="600"/>
              </a:spcAft>
            </a:pPr>
            <a:r>
              <a:rPr lang="zh-CN" altLang="en-US" dirty="0">
                <a:solidFill>
                  <a:schemeClr val="tx1">
                    <a:lumMod val="65000"/>
                    <a:lumOff val="35000"/>
                  </a:schemeClr>
                </a:solidFill>
                <a:latin typeface="方正隶变_GBK" panose="03000509000000000000" pitchFamily="65" charset="-122"/>
                <a:ea typeface="方正隶变_GBK" panose="03000509000000000000" pitchFamily="65" charset="-122"/>
              </a:rPr>
              <a:t>忽晴忽雨的江湖，祝你有梦为马，随处可栖。</a:t>
            </a:r>
            <a:endParaRPr lang="en-US" altLang="zh-CN" dirty="0">
              <a:solidFill>
                <a:schemeClr val="tx1">
                  <a:lumMod val="65000"/>
                  <a:lumOff val="35000"/>
                </a:schemeClr>
              </a:solidFill>
              <a:latin typeface="方正隶变_GBK" panose="03000509000000000000" pitchFamily="65" charset="-122"/>
              <a:ea typeface="方正隶变_GBK" panose="03000509000000000000" pitchFamily="65" charset="-122"/>
            </a:endParaRPr>
          </a:p>
        </p:txBody>
      </p:sp>
      <p:sp>
        <p:nvSpPr>
          <p:cNvPr id="25" name="文本框 24"/>
          <p:cNvSpPr txBox="1"/>
          <p:nvPr/>
        </p:nvSpPr>
        <p:spPr>
          <a:xfrm>
            <a:off x="6096000" y="2414999"/>
            <a:ext cx="2492990" cy="646331"/>
          </a:xfrm>
          <a:prstGeom prst="rect">
            <a:avLst/>
          </a:prstGeom>
          <a:noFill/>
        </p:spPr>
        <p:txBody>
          <a:bodyPr wrap="none" rtlCol="0">
            <a:spAutoFit/>
          </a:bodyPr>
          <a:lstStyle/>
          <a:p>
            <a:r>
              <a:rPr lang="zh-CN" altLang="en-US" sz="3600" dirty="0">
                <a:solidFill>
                  <a:srgbClr val="60745A"/>
                </a:solidFill>
                <a:latin typeface="方正清刻本悦宋简体" panose="02000000000000000000" pitchFamily="2" charset="-122"/>
                <a:ea typeface="方正清刻本悦宋简体" panose="02000000000000000000" pitchFamily="2" charset="-122"/>
              </a:rPr>
              <a:t>乖，摸摸头</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par>
                          <p:cTn id="18" fill="hold">
                            <p:stCondLst>
                              <p:cond delay="1500"/>
                            </p:stCondLst>
                            <p:childTnLst>
                              <p:par>
                                <p:cTn id="19" presetID="10" presetClass="entr" presetSubtype="0" fill="hold" grpId="0" nodeType="afterEffect">
                                  <p:stCondLst>
                                    <p:cond delay="0"/>
                                  </p:stCondLst>
                                  <p:iterate type="lt">
                                    <p:tmPct val="14000"/>
                                  </p:iterate>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sp>
        <p:nvSpPr>
          <p:cNvPr id="5" name="矩形 4"/>
          <p:cNvSpPr/>
          <p:nvPr/>
        </p:nvSpPr>
        <p:spPr>
          <a:xfrm>
            <a:off x="292101" y="236743"/>
            <a:ext cx="11620500" cy="6379957"/>
          </a:xfrm>
          <a:prstGeom prst="rect">
            <a:avLst/>
          </a:prstGeom>
          <a:noFill/>
          <a:ln w="57150">
            <a:solidFill>
              <a:srgbClr val="D5DD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357" y="4477109"/>
            <a:ext cx="1006591" cy="1939974"/>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919" y="5524616"/>
            <a:ext cx="3055551" cy="1311581"/>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3492" y="5794063"/>
            <a:ext cx="1890677" cy="1042134"/>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93348" y="3848378"/>
            <a:ext cx="1339029" cy="1518989"/>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21857" y="5976166"/>
            <a:ext cx="1801404" cy="881834"/>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278"/>
            <a:ext cx="2203131" cy="2032840"/>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94353" y="4874708"/>
            <a:ext cx="2401517" cy="2428807"/>
          </a:xfrm>
          <a:prstGeom prst="rect">
            <a:avLst/>
          </a:prstGeom>
        </p:spPr>
      </p:pic>
      <p:pic>
        <p:nvPicPr>
          <p:cNvPr id="13" name="图片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13226" y="-279426"/>
            <a:ext cx="2478774" cy="2001197"/>
          </a:xfrm>
          <a:prstGeom prst="rect">
            <a:avLst/>
          </a:prstGeom>
        </p:spPr>
      </p:pic>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331199" y="6180407"/>
            <a:ext cx="1917081" cy="675314"/>
          </a:xfrm>
          <a:prstGeom prst="rect">
            <a:avLst/>
          </a:prstGeom>
        </p:spPr>
      </p:pic>
      <p:pic>
        <p:nvPicPr>
          <p:cNvPr id="15" name="图片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075289">
            <a:off x="2383708" y="2475439"/>
            <a:ext cx="5843395" cy="3806049"/>
          </a:xfrm>
          <a:prstGeom prst="rect">
            <a:avLst/>
          </a:prstGeom>
        </p:spPr>
      </p:pic>
      <p:sp>
        <p:nvSpPr>
          <p:cNvPr id="20" name="任意多边形 19"/>
          <p:cNvSpPr/>
          <p:nvPr/>
        </p:nvSpPr>
        <p:spPr>
          <a:xfrm>
            <a:off x="3934282" y="1685225"/>
            <a:ext cx="4699000" cy="3247497"/>
          </a:xfrm>
          <a:custGeom>
            <a:avLst/>
            <a:gdLst>
              <a:gd name="connsiteX0" fmla="*/ 167179 w 4699000"/>
              <a:gd name="connsiteY0" fmla="*/ 194097 h 3247497"/>
              <a:gd name="connsiteX1" fmla="*/ 167179 w 4699000"/>
              <a:gd name="connsiteY1" fmla="*/ 3071991 h 3247497"/>
              <a:gd name="connsiteX2" fmla="*/ 4532573 w 4699000"/>
              <a:gd name="connsiteY2" fmla="*/ 3071991 h 3247497"/>
              <a:gd name="connsiteX3" fmla="*/ 4532573 w 4699000"/>
              <a:gd name="connsiteY3" fmla="*/ 194097 h 3247497"/>
              <a:gd name="connsiteX4" fmla="*/ 0 w 4699000"/>
              <a:gd name="connsiteY4" fmla="*/ 0 h 3247497"/>
              <a:gd name="connsiteX5" fmla="*/ 4699000 w 4699000"/>
              <a:gd name="connsiteY5" fmla="*/ 0 h 3247497"/>
              <a:gd name="connsiteX6" fmla="*/ 4699000 w 4699000"/>
              <a:gd name="connsiteY6" fmla="*/ 3247497 h 3247497"/>
              <a:gd name="connsiteX7" fmla="*/ 0 w 4699000"/>
              <a:gd name="connsiteY7" fmla="*/ 3247497 h 324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99000" h="3247497">
                <a:moveTo>
                  <a:pt x="167179" y="194097"/>
                </a:moveTo>
                <a:lnTo>
                  <a:pt x="167179" y="3071991"/>
                </a:lnTo>
                <a:lnTo>
                  <a:pt x="4532573" y="3071991"/>
                </a:lnTo>
                <a:lnTo>
                  <a:pt x="4532573" y="194097"/>
                </a:lnTo>
                <a:close/>
                <a:moveTo>
                  <a:pt x="0" y="0"/>
                </a:moveTo>
                <a:lnTo>
                  <a:pt x="4699000" y="0"/>
                </a:lnTo>
                <a:lnTo>
                  <a:pt x="4699000" y="3247497"/>
                </a:lnTo>
                <a:lnTo>
                  <a:pt x="0" y="3247497"/>
                </a:lnTo>
                <a:close/>
              </a:path>
            </a:pathLst>
          </a:custGeom>
          <a:solidFill>
            <a:srgbClr val="60745A"/>
          </a:solidFill>
          <a:ln>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6" name="图片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984182" y="1459363"/>
            <a:ext cx="3679574" cy="3699219"/>
          </a:xfrm>
          <a:prstGeom prst="rect">
            <a:avLst/>
          </a:prstGeom>
        </p:spPr>
      </p:pic>
      <p:sp>
        <p:nvSpPr>
          <p:cNvPr id="21" name="文本框 20"/>
          <p:cNvSpPr txBox="1"/>
          <p:nvPr/>
        </p:nvSpPr>
        <p:spPr>
          <a:xfrm>
            <a:off x="5486236" y="2787708"/>
            <a:ext cx="2933700" cy="830997"/>
          </a:xfrm>
          <a:prstGeom prst="rect">
            <a:avLst/>
          </a:prstGeom>
          <a:noFill/>
        </p:spPr>
        <p:txBody>
          <a:bodyPr wrap="square" rtlCol="0">
            <a:spAutoFit/>
          </a:bodyPr>
          <a:lstStyle/>
          <a:p>
            <a:r>
              <a:rPr lang="zh-CN" altLang="en-US" sz="4800" smtClean="0">
                <a:solidFill>
                  <a:srgbClr val="60745A"/>
                </a:solidFill>
                <a:latin typeface="南宋书局体" panose="02000000000000000000" pitchFamily="2" charset="-122"/>
                <a:ea typeface="南宋书局体" panose="02000000000000000000" pitchFamily="2" charset="-122"/>
              </a:rPr>
              <a:t>感谢收看</a:t>
            </a:r>
            <a:endParaRPr lang="zh-CN" altLang="en-US" sz="4800">
              <a:solidFill>
                <a:srgbClr val="60745A"/>
              </a:solidFill>
              <a:latin typeface="南宋书局体" panose="02000000000000000000" pitchFamily="2" charset="-122"/>
              <a:ea typeface="南宋书局体" panose="02000000000000000000" pitchFamily="2" charset="-122"/>
            </a:endParaRPr>
          </a:p>
        </p:txBody>
      </p:sp>
      <p:sp>
        <p:nvSpPr>
          <p:cNvPr id="22" name="文本框 21"/>
          <p:cNvSpPr txBox="1"/>
          <p:nvPr/>
        </p:nvSpPr>
        <p:spPr>
          <a:xfrm>
            <a:off x="5553243" y="3528399"/>
            <a:ext cx="3403074" cy="400110"/>
          </a:xfrm>
          <a:prstGeom prst="rect">
            <a:avLst/>
          </a:prstGeom>
          <a:noFill/>
        </p:spPr>
        <p:txBody>
          <a:bodyPr wrap="square" rtlCol="0">
            <a:spAutoFit/>
          </a:bodyPr>
          <a:lstStyle/>
          <a:p>
            <a:r>
              <a:rPr lang="en-US" altLang="zh-CN" sz="2000" smtClean="0">
                <a:solidFill>
                  <a:srgbClr val="60745A"/>
                </a:solidFill>
              </a:rPr>
              <a:t>WEI MEI XIAN HUA PPT</a:t>
            </a:r>
            <a:endParaRPr lang="zh-CN" altLang="en-US" sz="2000">
              <a:solidFill>
                <a:srgbClr val="60745A"/>
              </a:solidFill>
            </a:endParaRPr>
          </a:p>
        </p:txBody>
      </p:sp>
      <p:sp>
        <p:nvSpPr>
          <p:cNvPr id="23" name="文本框 22"/>
          <p:cNvSpPr txBox="1"/>
          <p:nvPr/>
        </p:nvSpPr>
        <p:spPr>
          <a:xfrm>
            <a:off x="5995061" y="2208486"/>
            <a:ext cx="1999108" cy="707886"/>
          </a:xfrm>
          <a:prstGeom prst="rect">
            <a:avLst/>
          </a:prstGeom>
          <a:noFill/>
        </p:spPr>
        <p:txBody>
          <a:bodyPr wrap="square" rtlCol="0">
            <a:spAutoFit/>
          </a:bodyPr>
          <a:lstStyle/>
          <a:p>
            <a:r>
              <a:rPr lang="en-US" altLang="zh-CN" sz="4000" smtClean="0">
                <a:solidFill>
                  <a:srgbClr val="60745A"/>
                </a:solidFill>
                <a:latin typeface="Jokerman" panose="04090605060D06020702" pitchFamily="82" charset="0"/>
              </a:rPr>
              <a:t>LOGO</a:t>
            </a:r>
            <a:endParaRPr lang="zh-CN" altLang="en-US" sz="4000">
              <a:solidFill>
                <a:srgbClr val="60745A"/>
              </a:solidFill>
              <a:latin typeface="Jokerman" panose="04090605060D06020702" pitchFamily="82" charset="0"/>
            </a:endParaRPr>
          </a:p>
        </p:txBody>
      </p:sp>
      <p:sp>
        <p:nvSpPr>
          <p:cNvPr id="24" name="文本框 23"/>
          <p:cNvSpPr txBox="1"/>
          <p:nvPr/>
        </p:nvSpPr>
        <p:spPr>
          <a:xfrm>
            <a:off x="4162214" y="523685"/>
            <a:ext cx="5959066" cy="830997"/>
          </a:xfrm>
          <a:prstGeom prst="rect">
            <a:avLst/>
          </a:prstGeom>
          <a:noFill/>
        </p:spPr>
        <p:txBody>
          <a:bodyPr wrap="square" rtlCol="0">
            <a:spAutoFit/>
          </a:bodyPr>
          <a:lstStyle/>
          <a:p>
            <a:r>
              <a:rPr lang="en-US" altLang="zh-CN" sz="4800" smtClean="0">
                <a:solidFill>
                  <a:srgbClr val="60745A"/>
                </a:solidFill>
                <a:latin typeface="Algerian" panose="04020705040A02060702" pitchFamily="82" charset="0"/>
              </a:rPr>
              <a:t>Flower shop</a:t>
            </a:r>
            <a:endParaRPr lang="zh-CN" altLang="en-US" sz="4800">
              <a:solidFill>
                <a:srgbClr val="60745A"/>
              </a:solidFill>
              <a:latin typeface="Algerian" panose="04020705040A02060702" pitchFamily="82" charset="0"/>
            </a:endParaRPr>
          </a:p>
        </p:txBody>
      </p:sp>
      <p:pic>
        <p:nvPicPr>
          <p:cNvPr id="2" name="人间四月天电视剧 - 雪花的快乐 - 笛子吉他版纯音乐">
            <a:hlinkClick r:id="" action="ppaction://media"/>
          </p:cNvPr>
          <p:cNvPicPr>
            <a:picLocks noChangeAspect="1"/>
          </p:cNvPicPr>
          <p:nvPr>
            <a:audioFile r:link="rId12"/>
            <p:extLst>
              <p:ext uri="{DAA4B4D4-6D71-4841-9C94-3DE7FCFB9230}">
                <p14:media xmlns:p14="http://schemas.microsoft.com/office/powerpoint/2010/main" r:embed="rId13"/>
              </p:ext>
            </p:extLst>
          </p:nvPr>
        </p:nvPicPr>
        <p:blipFill>
          <a:blip r:embed="rId14"/>
          <a:stretch>
            <a:fillRect/>
          </a:stretch>
        </p:blipFill>
        <p:spPr>
          <a:xfrm>
            <a:off x="8633282" y="-1294444"/>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1" presetClass="entr" presetSubtype="1"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2000"/>
                                        <p:tgtEl>
                                          <p:spTgt spid="5"/>
                                        </p:tgtEl>
                                      </p:cBhvr>
                                    </p:animEffect>
                                  </p:childTnLst>
                                </p:cTn>
                              </p:par>
                            </p:childTnLst>
                          </p:cTn>
                        </p:par>
                        <p:par>
                          <p:cTn id="11" fill="hold">
                            <p:stCondLst>
                              <p:cond delay="2000"/>
                            </p:stCondLst>
                            <p:childTnLst>
                              <p:par>
                                <p:cTn id="12" presetID="47" presetClass="entr" presetSubtype="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25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50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75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75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par>
                                <p:cTn id="37" presetID="2" presetClass="entr" presetSubtype="8" fill="hold" nodeType="withEffect">
                                  <p:stCondLst>
                                    <p:cond delay="100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0-#ppt_w/2"/>
                                          </p:val>
                                        </p:tav>
                                        <p:tav tm="100000">
                                          <p:val>
                                            <p:strVal val="#ppt_x"/>
                                          </p:val>
                                        </p:tav>
                                      </p:tavLst>
                                    </p:anim>
                                    <p:anim calcmode="lin" valueType="num">
                                      <p:cBhvr additive="base">
                                        <p:cTn id="40" dur="500" fill="hold"/>
                                        <p:tgtEl>
                                          <p:spTgt spid="6"/>
                                        </p:tgtEl>
                                        <p:attrNameLst>
                                          <p:attrName>ppt_y</p:attrName>
                                        </p:attrNameLst>
                                      </p:cBhvr>
                                      <p:tavLst>
                                        <p:tav tm="0">
                                          <p:val>
                                            <p:strVal val="#ppt_y"/>
                                          </p:val>
                                        </p:tav>
                                        <p:tav tm="100000">
                                          <p:val>
                                            <p:strVal val="#ppt_y"/>
                                          </p:val>
                                        </p:tav>
                                      </p:tavLst>
                                    </p:anim>
                                  </p:childTnLst>
                                </p:cTn>
                              </p:par>
                              <p:par>
                                <p:cTn id="41" presetID="42" presetClass="entr" presetSubtype="0" fill="hold" nodeType="withEffect">
                                  <p:stCondLst>
                                    <p:cond delay="125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125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53" presetClass="entr" presetSubtype="16"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 fill="hold"/>
                                        <p:tgtEl>
                                          <p:spTgt spid="9"/>
                                        </p:tgtEl>
                                        <p:attrNameLst>
                                          <p:attrName>ppt_w</p:attrName>
                                        </p:attrNameLst>
                                      </p:cBhvr>
                                      <p:tavLst>
                                        <p:tav tm="0">
                                          <p:val>
                                            <p:fltVal val="0"/>
                                          </p:val>
                                        </p:tav>
                                        <p:tav tm="100000">
                                          <p:val>
                                            <p:strVal val="#ppt_w"/>
                                          </p:val>
                                        </p:tav>
                                      </p:tavLst>
                                    </p:anim>
                                    <p:anim calcmode="lin" valueType="num">
                                      <p:cBhvr>
                                        <p:cTn id="55" dur="500" fill="hold"/>
                                        <p:tgtEl>
                                          <p:spTgt spid="9"/>
                                        </p:tgtEl>
                                        <p:attrNameLst>
                                          <p:attrName>ppt_h</p:attrName>
                                        </p:attrNameLst>
                                      </p:cBhvr>
                                      <p:tavLst>
                                        <p:tav tm="0">
                                          <p:val>
                                            <p:fltVal val="0"/>
                                          </p:val>
                                        </p:tav>
                                        <p:tav tm="100000">
                                          <p:val>
                                            <p:strVal val="#ppt_h"/>
                                          </p:val>
                                        </p:tav>
                                      </p:tavLst>
                                    </p:anim>
                                    <p:animEffect transition="in" filter="fade">
                                      <p:cBhvr>
                                        <p:cTn id="56" dur="500"/>
                                        <p:tgtEl>
                                          <p:spTgt spid="9"/>
                                        </p:tgtEl>
                                      </p:cBhvr>
                                    </p:animEffect>
                                  </p:childTnLst>
                                </p:cTn>
                              </p:par>
                            </p:childTnLst>
                          </p:cTn>
                        </p:par>
                        <p:par>
                          <p:cTn id="57" fill="hold">
                            <p:stCondLst>
                              <p:cond delay="3500"/>
                            </p:stCondLst>
                            <p:childTnLst>
                              <p:par>
                                <p:cTn id="58" presetID="21"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heel(1)">
                                      <p:cBhvr>
                                        <p:cTn id="60" dur="2000"/>
                                        <p:tgtEl>
                                          <p:spTgt spid="20"/>
                                        </p:tgtEl>
                                      </p:cBhvr>
                                    </p:animEffect>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1250" fill="hold"/>
                                        <p:tgtEl>
                                          <p:spTgt spid="16"/>
                                        </p:tgtEl>
                                        <p:attrNameLst>
                                          <p:attrName>ppt_w</p:attrName>
                                        </p:attrNameLst>
                                      </p:cBhvr>
                                      <p:tavLst>
                                        <p:tav tm="0">
                                          <p:val>
                                            <p:fltVal val="0"/>
                                          </p:val>
                                        </p:tav>
                                        <p:tav tm="100000">
                                          <p:val>
                                            <p:strVal val="#ppt_w"/>
                                          </p:val>
                                        </p:tav>
                                      </p:tavLst>
                                    </p:anim>
                                    <p:anim calcmode="lin" valueType="num">
                                      <p:cBhvr>
                                        <p:cTn id="65" dur="1250" fill="hold"/>
                                        <p:tgtEl>
                                          <p:spTgt spid="16"/>
                                        </p:tgtEl>
                                        <p:attrNameLst>
                                          <p:attrName>ppt_h</p:attrName>
                                        </p:attrNameLst>
                                      </p:cBhvr>
                                      <p:tavLst>
                                        <p:tav tm="0">
                                          <p:val>
                                            <p:fltVal val="0"/>
                                          </p:val>
                                        </p:tav>
                                        <p:tav tm="100000">
                                          <p:val>
                                            <p:strVal val="#ppt_h"/>
                                          </p:val>
                                        </p:tav>
                                      </p:tavLst>
                                    </p:anim>
                                    <p:animEffect transition="in" filter="fade">
                                      <p:cBhvr>
                                        <p:cTn id="66" dur="1250"/>
                                        <p:tgtEl>
                                          <p:spTgt spid="16"/>
                                        </p:tgtEl>
                                      </p:cBhvr>
                                    </p:animEffect>
                                  </p:childTnLst>
                                </p:cTn>
                              </p:par>
                            </p:childTnLst>
                          </p:cTn>
                        </p:par>
                        <p:par>
                          <p:cTn id="67" fill="hold">
                            <p:stCondLst>
                              <p:cond delay="7000"/>
                            </p:stCondLst>
                            <p:childTnLst>
                              <p:par>
                                <p:cTn id="68" presetID="22" presetClass="entr" presetSubtype="8"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1250"/>
                                        <p:tgtEl>
                                          <p:spTgt spid="15"/>
                                        </p:tgtEl>
                                      </p:cBhvr>
                                    </p:animEffect>
                                  </p:childTnLst>
                                </p:cTn>
                              </p:par>
                            </p:childTnLst>
                          </p:cTn>
                        </p:par>
                        <p:par>
                          <p:cTn id="71" fill="hold">
                            <p:stCondLst>
                              <p:cond delay="8500"/>
                            </p:stCondLst>
                            <p:childTnLst>
                              <p:par>
                                <p:cTn id="72" presetID="55" presetClass="entr" presetSubtype="0"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p:cTn id="74" dur="1000" fill="hold"/>
                                        <p:tgtEl>
                                          <p:spTgt spid="23"/>
                                        </p:tgtEl>
                                        <p:attrNameLst>
                                          <p:attrName>ppt_w</p:attrName>
                                        </p:attrNameLst>
                                      </p:cBhvr>
                                      <p:tavLst>
                                        <p:tav tm="0">
                                          <p:val>
                                            <p:strVal val="#ppt_w*0.70"/>
                                          </p:val>
                                        </p:tav>
                                        <p:tav tm="100000">
                                          <p:val>
                                            <p:strVal val="#ppt_w"/>
                                          </p:val>
                                        </p:tav>
                                      </p:tavLst>
                                    </p:anim>
                                    <p:anim calcmode="lin" valueType="num">
                                      <p:cBhvr>
                                        <p:cTn id="75" dur="1000" fill="hold"/>
                                        <p:tgtEl>
                                          <p:spTgt spid="23"/>
                                        </p:tgtEl>
                                        <p:attrNameLst>
                                          <p:attrName>ppt_h</p:attrName>
                                        </p:attrNameLst>
                                      </p:cBhvr>
                                      <p:tavLst>
                                        <p:tav tm="0">
                                          <p:val>
                                            <p:strVal val="#ppt_h"/>
                                          </p:val>
                                        </p:tav>
                                        <p:tav tm="100000">
                                          <p:val>
                                            <p:strVal val="#ppt_h"/>
                                          </p:val>
                                        </p:tav>
                                      </p:tavLst>
                                    </p:anim>
                                    <p:animEffect transition="in" filter="fade">
                                      <p:cBhvr>
                                        <p:cTn id="76" dur="1000"/>
                                        <p:tgtEl>
                                          <p:spTgt spid="23"/>
                                        </p:tgtEl>
                                      </p:cBhvr>
                                    </p:animEffect>
                                  </p:childTnLst>
                                </p:cTn>
                              </p:par>
                            </p:childTnLst>
                          </p:cTn>
                        </p:par>
                        <p:par>
                          <p:cTn id="77" fill="hold">
                            <p:stCondLst>
                              <p:cond delay="950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21"/>
                                        </p:tgtEl>
                                        <p:attrNameLst>
                                          <p:attrName>style.visibility</p:attrName>
                                        </p:attrNameLst>
                                      </p:cBhvr>
                                      <p:to>
                                        <p:strVal val="visible"/>
                                      </p:to>
                                    </p:set>
                                    <p:anim calcmode="lin" valueType="num">
                                      <p:cBhvr>
                                        <p:cTn id="80"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21"/>
                                        </p:tgtEl>
                                        <p:attrNameLst>
                                          <p:attrName>ppt_y</p:attrName>
                                        </p:attrNameLst>
                                      </p:cBhvr>
                                      <p:tavLst>
                                        <p:tav tm="0">
                                          <p:val>
                                            <p:strVal val="#ppt_y"/>
                                          </p:val>
                                        </p:tav>
                                        <p:tav tm="100000">
                                          <p:val>
                                            <p:strVal val="#ppt_y"/>
                                          </p:val>
                                        </p:tav>
                                      </p:tavLst>
                                    </p:anim>
                                    <p:anim calcmode="lin" valueType="num">
                                      <p:cBhvr>
                                        <p:cTn id="82"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21"/>
                                        </p:tgtEl>
                                      </p:cBhvr>
                                    </p:animEffect>
                                  </p:childTnLst>
                                </p:cTn>
                              </p:par>
                            </p:childTnLst>
                          </p:cTn>
                        </p:par>
                        <p:par>
                          <p:cTn id="85" fill="hold">
                            <p:stCondLst>
                              <p:cond delay="10901"/>
                            </p:stCondLst>
                            <p:childTnLst>
                              <p:par>
                                <p:cTn id="86" presetID="42" presetClass="entr" presetSubtype="0" fill="hold" grpId="0" nodeType="after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1000"/>
                                        <p:tgtEl>
                                          <p:spTgt spid="22"/>
                                        </p:tgtEl>
                                      </p:cBhvr>
                                    </p:animEffect>
                                    <p:anim calcmode="lin" valueType="num">
                                      <p:cBhvr>
                                        <p:cTn id="89" dur="1000" fill="hold"/>
                                        <p:tgtEl>
                                          <p:spTgt spid="22"/>
                                        </p:tgtEl>
                                        <p:attrNameLst>
                                          <p:attrName>ppt_x</p:attrName>
                                        </p:attrNameLst>
                                      </p:cBhvr>
                                      <p:tavLst>
                                        <p:tav tm="0">
                                          <p:val>
                                            <p:strVal val="#ppt_x"/>
                                          </p:val>
                                        </p:tav>
                                        <p:tav tm="100000">
                                          <p:val>
                                            <p:strVal val="#ppt_x"/>
                                          </p:val>
                                        </p:tav>
                                      </p:tavLst>
                                    </p:anim>
                                    <p:anim calcmode="lin" valueType="num">
                                      <p:cBhvr>
                                        <p:cTn id="90" dur="1000" fill="hold"/>
                                        <p:tgtEl>
                                          <p:spTgt spid="22"/>
                                        </p:tgtEl>
                                        <p:attrNameLst>
                                          <p:attrName>ppt_y</p:attrName>
                                        </p:attrNameLst>
                                      </p:cBhvr>
                                      <p:tavLst>
                                        <p:tav tm="0">
                                          <p:val>
                                            <p:strVal val="#ppt_y+.1"/>
                                          </p:val>
                                        </p:tav>
                                        <p:tav tm="100000">
                                          <p:val>
                                            <p:strVal val="#ppt_y"/>
                                          </p:val>
                                        </p:tav>
                                      </p:tavLst>
                                    </p:anim>
                                  </p:childTnLst>
                                </p:cTn>
                              </p:par>
                            </p:childTnLst>
                          </p:cTn>
                        </p:par>
                        <p:par>
                          <p:cTn id="91" fill="hold">
                            <p:stCondLst>
                              <p:cond delay="11901"/>
                            </p:stCondLst>
                            <p:childTnLst>
                              <p:par>
                                <p:cTn id="92" presetID="2" presetClass="entr" presetSubtype="1" fill="hold" grpId="0" nodeType="afterEffect">
                                  <p:stCondLst>
                                    <p:cond delay="0"/>
                                  </p:stCondLst>
                                  <p:iterate type="lt">
                                    <p:tmPct val="16000"/>
                                  </p:iterate>
                                  <p:childTnLst>
                                    <p:set>
                                      <p:cBhvr>
                                        <p:cTn id="93" dur="1" fill="hold">
                                          <p:stCondLst>
                                            <p:cond delay="0"/>
                                          </p:stCondLst>
                                        </p:cTn>
                                        <p:tgtEl>
                                          <p:spTgt spid="24"/>
                                        </p:tgtEl>
                                        <p:attrNameLst>
                                          <p:attrName>style.visibility</p:attrName>
                                        </p:attrNameLst>
                                      </p:cBhvr>
                                      <p:to>
                                        <p:strVal val="visible"/>
                                      </p:to>
                                    </p:set>
                                    <p:anim calcmode="lin" valueType="num">
                                      <p:cBhvr additive="base">
                                        <p:cTn id="94" dur="500" fill="hold"/>
                                        <p:tgtEl>
                                          <p:spTgt spid="24"/>
                                        </p:tgtEl>
                                        <p:attrNameLst>
                                          <p:attrName>ppt_x</p:attrName>
                                        </p:attrNameLst>
                                      </p:cBhvr>
                                      <p:tavLst>
                                        <p:tav tm="0">
                                          <p:val>
                                            <p:strVal val="#ppt_x"/>
                                          </p:val>
                                        </p:tav>
                                        <p:tav tm="100000">
                                          <p:val>
                                            <p:strVal val="#ppt_x"/>
                                          </p:val>
                                        </p:tav>
                                      </p:tavLst>
                                    </p:anim>
                                    <p:anim calcmode="lin" valueType="num">
                                      <p:cBhvr additive="base">
                                        <p:cTn id="95"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96" repeatCount="indefinite" fill="hold" display="0">
                  <p:stCondLst>
                    <p:cond delay="indefinite"/>
                  </p:stCondLst>
                  <p:endCondLst>
                    <p:cond evt="onStopAudio" delay="0">
                      <p:tgtEl>
                        <p:sldTgt/>
                      </p:tgtEl>
                    </p:cond>
                  </p:endCondLst>
                </p:cTn>
                <p:tgtEl>
                  <p:spTgt spid="2"/>
                </p:tgtEl>
              </p:cMediaNode>
            </p:audio>
          </p:childTnLst>
        </p:cTn>
      </p:par>
    </p:tnLst>
    <p:bldLst>
      <p:bldP spid="5" grpId="0" animBg="1"/>
      <p:bldP spid="20" grpId="0" animBg="1"/>
      <p:bldP spid="21" grpId="0"/>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年度工作概述</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pic>
        <p:nvPicPr>
          <p:cNvPr id="26" name="图片 25"/>
          <p:cNvPicPr>
            <a:picLocks noChangeAspect="1"/>
          </p:cNvPicPr>
          <p:nvPr/>
        </p:nvPicPr>
        <p:blipFill rotWithShape="1">
          <a:blip r:embed="rId2">
            <a:extLst>
              <a:ext uri="{28A0092B-C50C-407E-A947-70E740481C1C}">
                <a14:useLocalDpi xmlns:a14="http://schemas.microsoft.com/office/drawing/2010/main" val="0"/>
              </a:ext>
            </a:extLst>
          </a:blip>
          <a:srcRect b="3202"/>
          <a:stretch>
            <a:fillRect/>
          </a:stretch>
        </p:blipFill>
        <p:spPr>
          <a:xfrm>
            <a:off x="2061424" y="1309850"/>
            <a:ext cx="3623072" cy="5457840"/>
          </a:xfrm>
          <a:prstGeom prst="rect">
            <a:avLst/>
          </a:prstGeom>
          <a:blipFill>
            <a:blip r:embed="rId3"/>
            <a:stretch>
              <a:fillRect/>
            </a:stretch>
          </a:blipFill>
        </p:spPr>
      </p:pic>
      <p:sp>
        <p:nvSpPr>
          <p:cNvPr id="28" name="矩形 27"/>
          <p:cNvSpPr/>
          <p:nvPr/>
        </p:nvSpPr>
        <p:spPr>
          <a:xfrm>
            <a:off x="5303568" y="1593850"/>
            <a:ext cx="1524000" cy="1524000"/>
          </a:xfrm>
          <a:prstGeom prst="rect">
            <a:avLst/>
          </a:prstGeom>
          <a:blipFill dpi="0" rotWithShape="1">
            <a:blip r:embed="rId3"/>
            <a:srcRect/>
            <a:stretch>
              <a:fillRect/>
            </a:stretch>
          </a:blipFill>
          <a:ln w="38100">
            <a:solidFill>
              <a:srgbClr val="60745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9" name="矩形 28"/>
          <p:cNvSpPr/>
          <p:nvPr/>
        </p:nvSpPr>
        <p:spPr>
          <a:xfrm>
            <a:off x="5303568" y="3295650"/>
            <a:ext cx="1524000" cy="1524000"/>
          </a:xfrm>
          <a:prstGeom prst="rect">
            <a:avLst/>
          </a:prstGeom>
          <a:blipFill dpi="0" rotWithShape="1">
            <a:blip r:embed="rId4"/>
            <a:srcRect/>
            <a:stretch>
              <a:fillRect/>
            </a:stretch>
          </a:blipFill>
          <a:ln w="38100">
            <a:solidFill>
              <a:srgbClr val="60745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矩形 29"/>
          <p:cNvSpPr/>
          <p:nvPr/>
        </p:nvSpPr>
        <p:spPr>
          <a:xfrm>
            <a:off x="5303568" y="4997450"/>
            <a:ext cx="1524000" cy="1524000"/>
          </a:xfrm>
          <a:prstGeom prst="rect">
            <a:avLst/>
          </a:prstGeom>
          <a:blipFill dpi="0" rotWithShape="1">
            <a:blip r:embed="rId5"/>
            <a:srcRect/>
            <a:stretch>
              <a:fillRect/>
            </a:stretch>
          </a:blipFill>
          <a:ln w="38100">
            <a:solidFill>
              <a:srgbClr val="60745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 name="文本框 30"/>
          <p:cNvSpPr txBox="1"/>
          <p:nvPr/>
        </p:nvSpPr>
        <p:spPr>
          <a:xfrm>
            <a:off x="7559135" y="1777865"/>
            <a:ext cx="2800350" cy="461665"/>
          </a:xfrm>
          <a:prstGeom prst="rect">
            <a:avLst/>
          </a:prstGeom>
          <a:noFill/>
        </p:spPr>
        <p:txBody>
          <a:bodyPr wrap="square" rtlCol="0">
            <a:spAutoFit/>
          </a:bodyPr>
          <a:lstStyle/>
          <a:p>
            <a:r>
              <a:rPr lang="zh-CN" altLang="en-US" sz="2400" smtClean="0">
                <a:solidFill>
                  <a:srgbClr val="60745A"/>
                </a:solidFill>
                <a:latin typeface="南宋书局体" panose="02000000000000000000" pitchFamily="2" charset="-122"/>
                <a:ea typeface="南宋书局体" panose="02000000000000000000" pitchFamily="2" charset="-122"/>
              </a:rPr>
              <a:t>点击添加文本标题</a:t>
            </a:r>
            <a:endParaRPr lang="zh-CN" altLang="en-US" sz="2400" dirty="0">
              <a:solidFill>
                <a:srgbClr val="60745A"/>
              </a:solidFill>
              <a:latin typeface="南宋书局体" panose="02000000000000000000" pitchFamily="2" charset="-122"/>
              <a:ea typeface="南宋书局体" panose="02000000000000000000" pitchFamily="2" charset="-122"/>
            </a:endParaRPr>
          </a:p>
        </p:txBody>
      </p:sp>
      <p:sp>
        <p:nvSpPr>
          <p:cNvPr id="32" name="文本框 31"/>
          <p:cNvSpPr txBox="1"/>
          <p:nvPr/>
        </p:nvSpPr>
        <p:spPr>
          <a:xfrm>
            <a:off x="7543800" y="2464633"/>
            <a:ext cx="4305300" cy="3564053"/>
          </a:xfrm>
          <a:prstGeom prst="rect">
            <a:avLst/>
          </a:prstGeom>
          <a:noFill/>
        </p:spPr>
        <p:txBody>
          <a:bodyPr wrap="square" rtlCol="0">
            <a:spAutoFit/>
          </a:bodyPr>
          <a:lstStyle/>
          <a:p>
            <a:pPr defTabSz="1218565">
              <a:spcBef>
                <a:spcPct val="20000"/>
              </a:spcBef>
              <a:defRPr/>
            </a:pPr>
            <a:r>
              <a:rPr lang="zh-TW" altLang="en-US" sz="1600" smtClean="0">
                <a:solidFill>
                  <a:schemeClr val="tx1">
                    <a:lumMod val="75000"/>
                    <a:lumOff val="2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一池柔情，一抹芳菲，桥外的荻花，是老去的故事。嫣红的脸颊，寂寞绯红于三月花雨的传奇。一池柔情，一抹芳菲，桥外的荻花，是老去的故事。嫣红的脸颊，寂寞绯红于三月花雨的传奇。</a:t>
            </a:r>
            <a:endParaRPr lang="en-US" altLang="zh-CN" sz="1600" kern="0">
              <a:solidFill>
                <a:schemeClr val="tx1">
                  <a:lumMod val="75000"/>
                  <a:lumOff val="25000"/>
                </a:schemeClr>
              </a:solidFill>
              <a:latin typeface="方正隶变_GBK" panose="03000509000000000000" pitchFamily="65" charset="-122"/>
              <a:ea typeface="方正隶变_GBK" panose="03000509000000000000" pitchFamily="65" charset="-122"/>
              <a:cs typeface="Raleway Light"/>
            </a:endParaRPr>
          </a:p>
          <a:p>
            <a:pPr defTabSz="1218565">
              <a:spcBef>
                <a:spcPct val="20000"/>
              </a:spcBef>
              <a:defRPr/>
            </a:pPr>
            <a:r>
              <a:rPr lang="zh-TW" altLang="en-US" sz="1600" smtClean="0">
                <a:solidFill>
                  <a:schemeClr val="tx1">
                    <a:lumMod val="75000"/>
                    <a:lumOff val="2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endParaRPr lang="en-US" altLang="zh-CN" sz="1600" kern="0">
              <a:solidFill>
                <a:schemeClr val="tx1">
                  <a:lumMod val="75000"/>
                  <a:lumOff val="25000"/>
                </a:schemeClr>
              </a:solidFill>
              <a:latin typeface="方正隶变_GBK" panose="03000509000000000000" pitchFamily="65" charset="-122"/>
              <a:ea typeface="方正隶变_GBK" panose="03000509000000000000" pitchFamily="65" charset="-122"/>
              <a:cs typeface="Raleway Light"/>
            </a:endParaRPr>
          </a:p>
          <a:p>
            <a:pPr defTabSz="1218565">
              <a:spcBef>
                <a:spcPct val="20000"/>
              </a:spcBef>
              <a:defRPr/>
            </a:pPr>
            <a:r>
              <a:rPr lang="zh-TW" altLang="en-US" sz="1600" smtClean="0">
                <a:solidFill>
                  <a:schemeClr val="tx1">
                    <a:lumMod val="75000"/>
                    <a:lumOff val="2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endParaRPr lang="en-US" altLang="zh-CN" sz="1600" kern="0">
              <a:solidFill>
                <a:schemeClr val="tx1">
                  <a:lumMod val="75000"/>
                  <a:lumOff val="25000"/>
                </a:schemeClr>
              </a:solidFill>
              <a:latin typeface="方正隶变_GBK" panose="03000509000000000000" pitchFamily="65" charset="-122"/>
              <a:ea typeface="方正隶变_GBK" panose="03000509000000000000" pitchFamily="65" charset="-122"/>
              <a:cs typeface="Raleway Light"/>
            </a:endParaRPr>
          </a:p>
          <a:p>
            <a:pPr defTabSz="1218565">
              <a:spcBef>
                <a:spcPct val="20000"/>
              </a:spcBef>
              <a:defRPr/>
            </a:pPr>
            <a:endParaRPr lang="en-US" altLang="zh-CN" sz="1600" kern="0">
              <a:solidFill>
                <a:schemeClr val="tx1">
                  <a:lumMod val="75000"/>
                  <a:lumOff val="25000"/>
                </a:schemeClr>
              </a:solidFill>
              <a:latin typeface="方正隶变_GBK" panose="03000509000000000000" pitchFamily="65" charset="-122"/>
              <a:ea typeface="方正隶变_GBK" panose="03000509000000000000" pitchFamily="65" charset="-122"/>
              <a:cs typeface="Raleway Light"/>
            </a:endParaRPr>
          </a:p>
          <a:p>
            <a:pPr>
              <a:lnSpc>
                <a:spcPct val="150000"/>
              </a:lnSpc>
            </a:pPr>
            <a:endParaRPr lang="en-US" altLang="zh-CN" sz="1600" dirty="0">
              <a:solidFill>
                <a:schemeClr val="tx1">
                  <a:lumMod val="75000"/>
                  <a:lumOff val="25000"/>
                </a:schemeClr>
              </a:solidFill>
              <a:latin typeface="方正隶变_GBK" panose="03000509000000000000" pitchFamily="65" charset="-122"/>
              <a:ea typeface="方正隶变_GBK" panose="03000509000000000000" pitchFamily="65" charset="-122"/>
            </a:endParaRPr>
          </a:p>
        </p:txBody>
      </p:sp>
      <p:sp>
        <p:nvSpPr>
          <p:cNvPr id="33" name="矩形 32"/>
          <p:cNvSpPr/>
          <p:nvPr/>
        </p:nvSpPr>
        <p:spPr>
          <a:xfrm>
            <a:off x="7654671" y="1028700"/>
            <a:ext cx="287500" cy="287500"/>
          </a:xfrm>
          <a:prstGeom prst="rect">
            <a:avLst/>
          </a:prstGeom>
          <a:solidFill>
            <a:srgbClr val="60745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34" name="直接连接符 33"/>
          <p:cNvCxnSpPr/>
          <p:nvPr/>
        </p:nvCxnSpPr>
        <p:spPr>
          <a:xfrm>
            <a:off x="7654671" y="2188141"/>
            <a:ext cx="776519" cy="0"/>
          </a:xfrm>
          <a:prstGeom prst="line">
            <a:avLst/>
          </a:prstGeom>
          <a:ln w="12700">
            <a:solidFill>
              <a:srgbClr val="60745A">
                <a:alpha val="50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8" decel="6000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0-#ppt_w/2"/>
                                          </p:val>
                                        </p:tav>
                                        <p:tav tm="100000">
                                          <p:val>
                                            <p:strVal val="#ppt_x"/>
                                          </p:val>
                                        </p:tav>
                                      </p:tavLst>
                                    </p:anim>
                                    <p:anim calcmode="lin" valueType="num">
                                      <p:cBhvr additive="base">
                                        <p:cTn id="12" dur="10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p:tgtEl>
                                          <p:spTgt spid="29"/>
                                        </p:tgtEl>
                                        <p:attrNameLst>
                                          <p:attrName>ppt_x</p:attrName>
                                        </p:attrNameLst>
                                      </p:cBhvr>
                                      <p:tavLst>
                                        <p:tav tm="0">
                                          <p:val>
                                            <p:strVal val="#ppt_x-#ppt_w*1.125000"/>
                                          </p:val>
                                        </p:tav>
                                        <p:tav tm="100000">
                                          <p:val>
                                            <p:strVal val="#ppt_x"/>
                                          </p:val>
                                        </p:tav>
                                      </p:tavLst>
                                    </p:anim>
                                    <p:animEffect transition="in" filter="wipe(right)">
                                      <p:cBhvr>
                                        <p:cTn id="17" dur="500"/>
                                        <p:tgtEl>
                                          <p:spTgt spid="29"/>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p:tgtEl>
                                          <p:spTgt spid="28"/>
                                        </p:tgtEl>
                                        <p:attrNameLst>
                                          <p:attrName>ppt_x</p:attrName>
                                        </p:attrNameLst>
                                      </p:cBhvr>
                                      <p:tavLst>
                                        <p:tav tm="0">
                                          <p:val>
                                            <p:strVal val="#ppt_x-#ppt_w*1.125000"/>
                                          </p:val>
                                        </p:tav>
                                        <p:tav tm="100000">
                                          <p:val>
                                            <p:strVal val="#ppt_x"/>
                                          </p:val>
                                        </p:tav>
                                      </p:tavLst>
                                    </p:anim>
                                    <p:animEffect transition="in" filter="wipe(right)">
                                      <p:cBhvr>
                                        <p:cTn id="22" dur="500"/>
                                        <p:tgtEl>
                                          <p:spTgt spid="28"/>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p:tgtEl>
                                          <p:spTgt spid="30"/>
                                        </p:tgtEl>
                                        <p:attrNameLst>
                                          <p:attrName>ppt_x</p:attrName>
                                        </p:attrNameLst>
                                      </p:cBhvr>
                                      <p:tavLst>
                                        <p:tav tm="0">
                                          <p:val>
                                            <p:strVal val="#ppt_x-#ppt_w*1.125000"/>
                                          </p:val>
                                        </p:tav>
                                        <p:tav tm="100000">
                                          <p:val>
                                            <p:strVal val="#ppt_x"/>
                                          </p:val>
                                        </p:tav>
                                      </p:tavLst>
                                    </p:anim>
                                    <p:animEffect transition="in" filter="wipe(right)">
                                      <p:cBhvr>
                                        <p:cTn id="27" dur="500"/>
                                        <p:tgtEl>
                                          <p:spTgt spid="3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500"/>
                                        <p:tgtEl>
                                          <p:spTgt spid="34"/>
                                        </p:tgtEl>
                                      </p:cBhvr>
                                    </p:animEffect>
                                  </p:childTnLst>
                                </p:cTn>
                              </p:par>
                            </p:childTnLst>
                          </p:cTn>
                        </p:par>
                        <p:par>
                          <p:cTn id="40" fill="hold">
                            <p:stCondLst>
                              <p:cond delay="4500"/>
                            </p:stCondLst>
                            <p:childTnLst>
                              <p:par>
                                <p:cTn id="41" presetID="22" presetClass="entr" presetSubtype="8" fill="hold" grpId="0" nodeType="afterEffect">
                                  <p:stCondLst>
                                    <p:cond delay="0"/>
                                  </p:stCondLst>
                                  <p:iterate type="lt">
                                    <p:tmPct val="10000"/>
                                  </p:iterate>
                                  <p:childTnLst>
                                    <p:set>
                                      <p:cBhvr>
                                        <p:cTn id="42" dur="1" fill="hold">
                                          <p:stCondLst>
                                            <p:cond delay="0"/>
                                          </p:stCondLst>
                                        </p:cTn>
                                        <p:tgtEl>
                                          <p:spTgt spid="32"/>
                                        </p:tgtEl>
                                        <p:attrNameLst>
                                          <p:attrName>style.visibility</p:attrName>
                                        </p:attrNameLst>
                                      </p:cBhvr>
                                      <p:to>
                                        <p:strVal val="visible"/>
                                      </p:to>
                                    </p:set>
                                    <p:animEffect transition="in" filter="wipe(left)">
                                      <p:cBhvr>
                                        <p:cTn id="43" dur="1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p:bldP spid="32" grpId="0"/>
      <p:bldP spid="3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年度工作概述</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sp>
        <p:nvSpPr>
          <p:cNvPr id="20" name="自由: 形状 64"/>
          <p:cNvSpPr/>
          <p:nvPr/>
        </p:nvSpPr>
        <p:spPr>
          <a:xfrm>
            <a:off x="714686" y="2649967"/>
            <a:ext cx="10781990" cy="3526971"/>
          </a:xfrm>
          <a:custGeom>
            <a:avLst/>
            <a:gdLst>
              <a:gd name="connsiteX0" fmla="*/ 0 w 10781990"/>
              <a:gd name="connsiteY0" fmla="*/ 0 h 3526971"/>
              <a:gd name="connsiteX1" fmla="*/ 1641476 w 10781990"/>
              <a:gd name="connsiteY1" fmla="*/ 0 h 3526971"/>
              <a:gd name="connsiteX2" fmla="*/ 1641476 w 10781990"/>
              <a:gd name="connsiteY2" fmla="*/ 1763486 h 3526971"/>
              <a:gd name="connsiteX3" fmla="*/ 9140514 w 10781990"/>
              <a:gd name="connsiteY3" fmla="*/ 1763486 h 3526971"/>
              <a:gd name="connsiteX4" fmla="*/ 9140514 w 10781990"/>
              <a:gd name="connsiteY4" fmla="*/ 0 h 3526971"/>
              <a:gd name="connsiteX5" fmla="*/ 10781990 w 10781990"/>
              <a:gd name="connsiteY5" fmla="*/ 0 h 3526971"/>
              <a:gd name="connsiteX6" fmla="*/ 10781990 w 10781990"/>
              <a:gd name="connsiteY6" fmla="*/ 3526971 h 3526971"/>
              <a:gd name="connsiteX7" fmla="*/ 0 w 10781990"/>
              <a:gd name="connsiteY7" fmla="*/ 3526971 h 3526971"/>
              <a:gd name="connsiteX0-1" fmla="*/ 1641476 w 10781990"/>
              <a:gd name="connsiteY0-2" fmla="*/ 1763486 h 3526971"/>
              <a:gd name="connsiteX1-3" fmla="*/ 9140514 w 10781990"/>
              <a:gd name="connsiteY1-4" fmla="*/ 1763486 h 3526971"/>
              <a:gd name="connsiteX2-5" fmla="*/ 9140514 w 10781990"/>
              <a:gd name="connsiteY2-6" fmla="*/ 0 h 3526971"/>
              <a:gd name="connsiteX3-7" fmla="*/ 10781990 w 10781990"/>
              <a:gd name="connsiteY3-8" fmla="*/ 0 h 3526971"/>
              <a:gd name="connsiteX4-9" fmla="*/ 10781990 w 10781990"/>
              <a:gd name="connsiteY4-10" fmla="*/ 3526971 h 3526971"/>
              <a:gd name="connsiteX5-11" fmla="*/ 0 w 10781990"/>
              <a:gd name="connsiteY5-12" fmla="*/ 3526971 h 3526971"/>
              <a:gd name="connsiteX6-13" fmla="*/ 0 w 10781990"/>
              <a:gd name="connsiteY6-14" fmla="*/ 0 h 3526971"/>
              <a:gd name="connsiteX7-15" fmla="*/ 1641476 w 10781990"/>
              <a:gd name="connsiteY7-16" fmla="*/ 0 h 3526971"/>
              <a:gd name="connsiteX8" fmla="*/ 1732916 w 10781990"/>
              <a:gd name="connsiteY8" fmla="*/ 1854926 h 3526971"/>
              <a:gd name="connsiteX0-17" fmla="*/ 1641476 w 10781990"/>
              <a:gd name="connsiteY0-18" fmla="*/ 1763486 h 3526971"/>
              <a:gd name="connsiteX1-19" fmla="*/ 9140514 w 10781990"/>
              <a:gd name="connsiteY1-20" fmla="*/ 1763486 h 3526971"/>
              <a:gd name="connsiteX2-21" fmla="*/ 9140514 w 10781990"/>
              <a:gd name="connsiteY2-22" fmla="*/ 0 h 3526971"/>
              <a:gd name="connsiteX3-23" fmla="*/ 10781990 w 10781990"/>
              <a:gd name="connsiteY3-24" fmla="*/ 0 h 3526971"/>
              <a:gd name="connsiteX4-25" fmla="*/ 10781990 w 10781990"/>
              <a:gd name="connsiteY4-26" fmla="*/ 3526971 h 3526971"/>
              <a:gd name="connsiteX5-27" fmla="*/ 0 w 10781990"/>
              <a:gd name="connsiteY5-28" fmla="*/ 3526971 h 3526971"/>
              <a:gd name="connsiteX6-29" fmla="*/ 0 w 10781990"/>
              <a:gd name="connsiteY6-30" fmla="*/ 0 h 3526971"/>
              <a:gd name="connsiteX7-31" fmla="*/ 1641476 w 10781990"/>
              <a:gd name="connsiteY7-32" fmla="*/ 0 h 3526971"/>
              <a:gd name="connsiteX0-33" fmla="*/ 9140514 w 10781990"/>
              <a:gd name="connsiteY0-34" fmla="*/ 1763486 h 3526971"/>
              <a:gd name="connsiteX1-35" fmla="*/ 9140514 w 10781990"/>
              <a:gd name="connsiteY1-36" fmla="*/ 0 h 3526971"/>
              <a:gd name="connsiteX2-37" fmla="*/ 10781990 w 10781990"/>
              <a:gd name="connsiteY2-38" fmla="*/ 0 h 3526971"/>
              <a:gd name="connsiteX3-39" fmla="*/ 10781990 w 10781990"/>
              <a:gd name="connsiteY3-40" fmla="*/ 3526971 h 3526971"/>
              <a:gd name="connsiteX4-41" fmla="*/ 0 w 10781990"/>
              <a:gd name="connsiteY4-42" fmla="*/ 3526971 h 3526971"/>
              <a:gd name="connsiteX5-43" fmla="*/ 0 w 10781990"/>
              <a:gd name="connsiteY5-44" fmla="*/ 0 h 3526971"/>
              <a:gd name="connsiteX6-45" fmla="*/ 1641476 w 10781990"/>
              <a:gd name="connsiteY6-46" fmla="*/ 0 h 3526971"/>
              <a:gd name="connsiteX0-47" fmla="*/ 9140514 w 10781990"/>
              <a:gd name="connsiteY0-48" fmla="*/ 0 h 3526971"/>
              <a:gd name="connsiteX1-49" fmla="*/ 10781990 w 10781990"/>
              <a:gd name="connsiteY1-50" fmla="*/ 0 h 3526971"/>
              <a:gd name="connsiteX2-51" fmla="*/ 10781990 w 10781990"/>
              <a:gd name="connsiteY2-52" fmla="*/ 3526971 h 3526971"/>
              <a:gd name="connsiteX3-53" fmla="*/ 0 w 10781990"/>
              <a:gd name="connsiteY3-54" fmla="*/ 3526971 h 3526971"/>
              <a:gd name="connsiteX4-55" fmla="*/ 0 w 10781990"/>
              <a:gd name="connsiteY4-56" fmla="*/ 0 h 3526971"/>
              <a:gd name="connsiteX5-57" fmla="*/ 1641476 w 10781990"/>
              <a:gd name="connsiteY5-58" fmla="*/ 0 h 3526971"/>
              <a:gd name="connsiteX0-59" fmla="*/ 9254814 w 10781990"/>
              <a:gd name="connsiteY0-60" fmla="*/ 0 h 3526971"/>
              <a:gd name="connsiteX1-61" fmla="*/ 10781990 w 10781990"/>
              <a:gd name="connsiteY1-62" fmla="*/ 0 h 3526971"/>
              <a:gd name="connsiteX2-63" fmla="*/ 10781990 w 10781990"/>
              <a:gd name="connsiteY2-64" fmla="*/ 3526971 h 3526971"/>
              <a:gd name="connsiteX3-65" fmla="*/ 0 w 10781990"/>
              <a:gd name="connsiteY3-66" fmla="*/ 3526971 h 3526971"/>
              <a:gd name="connsiteX4-67" fmla="*/ 0 w 10781990"/>
              <a:gd name="connsiteY4-68" fmla="*/ 0 h 3526971"/>
              <a:gd name="connsiteX5-69" fmla="*/ 1641476 w 10781990"/>
              <a:gd name="connsiteY5-70" fmla="*/ 0 h 3526971"/>
              <a:gd name="connsiteX0-71" fmla="*/ 9254814 w 10781990"/>
              <a:gd name="connsiteY0-72" fmla="*/ 0 h 3526971"/>
              <a:gd name="connsiteX1-73" fmla="*/ 10781990 w 10781990"/>
              <a:gd name="connsiteY1-74" fmla="*/ 0 h 3526971"/>
              <a:gd name="connsiteX2-75" fmla="*/ 10781990 w 10781990"/>
              <a:gd name="connsiteY2-76" fmla="*/ 3526971 h 3526971"/>
              <a:gd name="connsiteX3-77" fmla="*/ 0 w 10781990"/>
              <a:gd name="connsiteY3-78" fmla="*/ 3526971 h 3526971"/>
              <a:gd name="connsiteX4-79" fmla="*/ 0 w 10781990"/>
              <a:gd name="connsiteY4-80" fmla="*/ 0 h 3526971"/>
              <a:gd name="connsiteX5-81" fmla="*/ 1519556 w 10781990"/>
              <a:gd name="connsiteY5-82" fmla="*/ 0 h 352697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781990" h="3526971">
                <a:moveTo>
                  <a:pt x="9254814" y="0"/>
                </a:moveTo>
                <a:lnTo>
                  <a:pt x="10781990" y="0"/>
                </a:lnTo>
                <a:lnTo>
                  <a:pt x="10781990" y="3526971"/>
                </a:lnTo>
                <a:lnTo>
                  <a:pt x="0" y="3526971"/>
                </a:lnTo>
                <a:lnTo>
                  <a:pt x="0" y="0"/>
                </a:lnTo>
                <a:lnTo>
                  <a:pt x="1519556" y="0"/>
                </a:lnTo>
              </a:path>
            </a:pathLst>
          </a:custGeom>
          <a:noFill/>
          <a:ln w="25400">
            <a:solidFill>
              <a:srgbClr val="607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21" name="矩形 20"/>
          <p:cNvSpPr/>
          <p:nvPr/>
        </p:nvSpPr>
        <p:spPr>
          <a:xfrm>
            <a:off x="2356162" y="4728886"/>
            <a:ext cx="9140513" cy="1132618"/>
          </a:xfrm>
          <a:prstGeom prst="rect">
            <a:avLst/>
          </a:prstGeom>
        </p:spPr>
        <p:txBody>
          <a:bodyPr wrap="square">
            <a:spAutoFit/>
          </a:bodyPr>
          <a:lstStyle/>
          <a:p>
            <a:pPr algn="just">
              <a:lnSpc>
                <a:spcPct val="120000"/>
              </a:lnSpc>
              <a:spcAft>
                <a:spcPts val="600"/>
              </a:spcAft>
            </a:pPr>
            <a:r>
              <a:rPr lang="zh-CN" altLang="en-US" sz="1600" dirty="0">
                <a:solidFill>
                  <a:schemeClr val="tx1">
                    <a:lumMod val="65000"/>
                    <a:lumOff val="35000"/>
                  </a:schemeClr>
                </a:solidFill>
                <a:latin typeface="方正隶变_GBK" panose="03000509000000000000" pitchFamily="65" charset="-122"/>
                <a:ea typeface="方正隶变_GBK" panose="03000509000000000000" pitchFamily="65" charset="-122"/>
              </a:rPr>
              <a:t>不要那么孤独，请相信，这个世界上真的有人过着你想要的生活。</a:t>
            </a:r>
            <a:endParaRPr lang="en-US" altLang="zh-CN" sz="1600" dirty="0">
              <a:solidFill>
                <a:schemeClr val="tx1">
                  <a:lumMod val="65000"/>
                  <a:lumOff val="35000"/>
                </a:schemeClr>
              </a:solidFill>
              <a:latin typeface="方正隶变_GBK" panose="03000509000000000000" pitchFamily="65" charset="-122"/>
              <a:ea typeface="方正隶变_GBK" panose="03000509000000000000" pitchFamily="65" charset="-122"/>
            </a:endParaRPr>
          </a:p>
          <a:p>
            <a:pPr algn="just">
              <a:lnSpc>
                <a:spcPct val="120000"/>
              </a:lnSpc>
              <a:spcAft>
                <a:spcPts val="600"/>
              </a:spcAft>
            </a:pPr>
            <a:r>
              <a:rPr lang="zh-CN" altLang="en-US" sz="1600" dirty="0">
                <a:solidFill>
                  <a:schemeClr val="tx1">
                    <a:lumMod val="65000"/>
                    <a:lumOff val="35000"/>
                  </a:schemeClr>
                </a:solidFill>
                <a:latin typeface="方正隶变_GBK" panose="03000509000000000000" pitchFamily="65" charset="-122"/>
                <a:ea typeface="方正隶变_GBK" panose="03000509000000000000" pitchFamily="65" charset="-122"/>
              </a:rPr>
              <a:t>愿你我带着最微薄的行李和最丰盛的自己在世间流浪。</a:t>
            </a:r>
            <a:endParaRPr lang="en-US" altLang="zh-CN" sz="1600" dirty="0">
              <a:solidFill>
                <a:schemeClr val="tx1">
                  <a:lumMod val="65000"/>
                  <a:lumOff val="35000"/>
                </a:schemeClr>
              </a:solidFill>
              <a:latin typeface="方正隶变_GBK" panose="03000509000000000000" pitchFamily="65" charset="-122"/>
              <a:ea typeface="方正隶变_GBK" panose="03000509000000000000" pitchFamily="65" charset="-122"/>
            </a:endParaRPr>
          </a:p>
          <a:p>
            <a:pPr algn="just">
              <a:lnSpc>
                <a:spcPct val="120000"/>
              </a:lnSpc>
              <a:spcAft>
                <a:spcPts val="600"/>
              </a:spcAft>
            </a:pPr>
            <a:r>
              <a:rPr lang="zh-CN" altLang="en-US" sz="1600" dirty="0">
                <a:solidFill>
                  <a:schemeClr val="tx1">
                    <a:lumMod val="65000"/>
                    <a:lumOff val="35000"/>
                  </a:schemeClr>
                </a:solidFill>
                <a:latin typeface="方正隶变_GBK" panose="03000509000000000000" pitchFamily="65" charset="-122"/>
                <a:ea typeface="方正隶变_GBK" panose="03000509000000000000" pitchFamily="65" charset="-122"/>
              </a:rPr>
              <a:t>忽晴忽雨的江湖，祝你有梦为马，随处可栖。</a:t>
            </a:r>
            <a:endParaRPr lang="en-US" altLang="zh-CN" sz="1600" dirty="0">
              <a:solidFill>
                <a:schemeClr val="tx1">
                  <a:lumMod val="65000"/>
                  <a:lumOff val="35000"/>
                </a:schemeClr>
              </a:solidFill>
              <a:latin typeface="方正隶变_GBK" panose="03000509000000000000" pitchFamily="65" charset="-122"/>
              <a:ea typeface="方正隶变_GBK" panose="03000509000000000000" pitchFamily="65" charset="-122"/>
            </a:endParaRPr>
          </a:p>
        </p:txBody>
      </p:sp>
      <p:pic>
        <p:nvPicPr>
          <p:cNvPr id="22" name="图片 21"/>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tretch>
            <a:fillRect/>
          </a:stretch>
        </p:blipFill>
        <p:spPr>
          <a:xfrm>
            <a:off x="2540000" y="1568963"/>
            <a:ext cx="6985000" cy="2922104"/>
          </a:xfrm>
          <a:prstGeom prst="rect">
            <a:avLst/>
          </a:prstGeom>
        </p:spPr>
      </p:pic>
      <p:sp>
        <p:nvSpPr>
          <p:cNvPr id="23" name="文本框 22"/>
          <p:cNvSpPr txBox="1"/>
          <p:nvPr/>
        </p:nvSpPr>
        <p:spPr>
          <a:xfrm>
            <a:off x="8598375" y="4834838"/>
            <a:ext cx="2492990" cy="646331"/>
          </a:xfrm>
          <a:prstGeom prst="rect">
            <a:avLst/>
          </a:prstGeom>
          <a:noFill/>
        </p:spPr>
        <p:txBody>
          <a:bodyPr wrap="none" rtlCol="0">
            <a:spAutoFit/>
          </a:bodyPr>
          <a:lstStyle/>
          <a:p>
            <a:r>
              <a:rPr lang="zh-CN" altLang="en-US" sz="3600" dirty="0">
                <a:solidFill>
                  <a:srgbClr val="60745A"/>
                </a:solidFill>
                <a:latin typeface="方正清刻本悦宋简体" panose="02000000000000000000" pitchFamily="2" charset="-122"/>
                <a:ea typeface="方正清刻本悦宋简体" panose="02000000000000000000" pitchFamily="2" charset="-122"/>
              </a:rPr>
              <a:t>乖，摸摸头</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heel(1)">
                                      <p:cBhvr>
                                        <p:cTn id="11" dur="2000"/>
                                        <p:tgtEl>
                                          <p:spTgt spid="20"/>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par>
                          <p:cTn id="18" fill="hold">
                            <p:stCondLst>
                              <p:cond delay="3000"/>
                            </p:stCondLst>
                            <p:childTnLst>
                              <p:par>
                                <p:cTn id="19" presetID="53" presetClass="entr" presetSubtype="16"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childTnLst>
                          </p:cTn>
                        </p:par>
                        <p:par>
                          <p:cTn id="24" fill="hold">
                            <p:stCondLst>
                              <p:cond delay="3500"/>
                            </p:stCondLst>
                            <p:childTnLst>
                              <p:par>
                                <p:cTn id="25" presetID="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年度工作概述</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grpSp>
        <p:nvGrpSpPr>
          <p:cNvPr id="26" name="组合 25"/>
          <p:cNvGrpSpPr/>
          <p:nvPr/>
        </p:nvGrpSpPr>
        <p:grpSpPr>
          <a:xfrm>
            <a:off x="1568718" y="2262188"/>
            <a:ext cx="1295400" cy="1295400"/>
            <a:chOff x="1352550" y="2744788"/>
            <a:chExt cx="1295400" cy="1295400"/>
          </a:xfrm>
        </p:grpSpPr>
        <p:sp>
          <p:nvSpPr>
            <p:cNvPr id="27" name="椭圆 26"/>
            <p:cNvSpPr/>
            <p:nvPr/>
          </p:nvSpPr>
          <p:spPr>
            <a:xfrm>
              <a:off x="1466849" y="2857500"/>
              <a:ext cx="1066800" cy="1066800"/>
            </a:xfrm>
            <a:prstGeom prst="ellipse">
              <a:avLst/>
            </a:prstGeom>
            <a:blipFill dpi="0" rotWithShape="1">
              <a:blip r:embed="rId2">
                <a:extLst>
                  <a:ext uri="{BEBA8EAE-BF5A-486C-A8C5-ECC9F3942E4B}">
                    <a14:imgProps xmlns:a14="http://schemas.microsoft.com/office/drawing/2010/main">
                      <a14:imgLayer r:embed="rId3">
                        <a14:imgEffect>
                          <a14:saturation sat="66000"/>
                        </a14:imgEffect>
                      </a14:imgLayer>
                    </a14:imgProps>
                  </a:ext>
                </a:extLst>
              </a:blip>
              <a:srcRect/>
              <a:tile tx="-635000" ty="-635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椭圆 27"/>
            <p:cNvSpPr/>
            <p:nvPr/>
          </p:nvSpPr>
          <p:spPr>
            <a:xfrm>
              <a:off x="1352550" y="2744788"/>
              <a:ext cx="1295400" cy="1295400"/>
            </a:xfrm>
            <a:prstGeom prst="ellipse">
              <a:avLst/>
            </a:prstGeom>
            <a:noFill/>
            <a:ln>
              <a:solidFill>
                <a:srgbClr val="60745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29" name="组合 28"/>
          <p:cNvGrpSpPr/>
          <p:nvPr/>
        </p:nvGrpSpPr>
        <p:grpSpPr>
          <a:xfrm>
            <a:off x="4277540" y="2260600"/>
            <a:ext cx="1295400" cy="1295400"/>
            <a:chOff x="1352550" y="2744788"/>
            <a:chExt cx="1295400" cy="1295400"/>
          </a:xfrm>
        </p:grpSpPr>
        <p:sp>
          <p:nvSpPr>
            <p:cNvPr id="30" name="椭圆 29"/>
            <p:cNvSpPr/>
            <p:nvPr/>
          </p:nvSpPr>
          <p:spPr>
            <a:xfrm>
              <a:off x="1468664" y="2859088"/>
              <a:ext cx="1066800" cy="1066800"/>
            </a:xfrm>
            <a:prstGeom prst="ellipse">
              <a:avLst/>
            </a:prstGeom>
            <a:blipFill dpi="0" rotWithShape="1">
              <a:blip r:embed="rId2">
                <a:extLst>
                  <a:ext uri="{BEBA8EAE-BF5A-486C-A8C5-ECC9F3942E4B}">
                    <a14:imgProps xmlns:a14="http://schemas.microsoft.com/office/drawing/2010/main">
                      <a14:imgLayer r:embed="rId3">
                        <a14:imgEffect>
                          <a14:saturation sat="66000"/>
                        </a14:imgEffect>
                      </a14:imgLayer>
                    </a14:imgProps>
                  </a:ext>
                </a:extLst>
              </a:blip>
              <a:srcRect/>
              <a:tile tx="-1270000" ty="-635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 name="椭圆 30"/>
            <p:cNvSpPr/>
            <p:nvPr/>
          </p:nvSpPr>
          <p:spPr>
            <a:xfrm>
              <a:off x="1352550" y="2744788"/>
              <a:ext cx="1295400" cy="1295400"/>
            </a:xfrm>
            <a:prstGeom prst="ellipse">
              <a:avLst/>
            </a:prstGeom>
            <a:noFill/>
            <a:ln>
              <a:solidFill>
                <a:srgbClr val="60745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2" name="组合 31"/>
          <p:cNvGrpSpPr/>
          <p:nvPr/>
        </p:nvGrpSpPr>
        <p:grpSpPr>
          <a:xfrm>
            <a:off x="6992713" y="2260600"/>
            <a:ext cx="1295400" cy="1295400"/>
            <a:chOff x="1352550" y="2744788"/>
            <a:chExt cx="1295400" cy="1295400"/>
          </a:xfrm>
        </p:grpSpPr>
        <p:sp>
          <p:nvSpPr>
            <p:cNvPr id="33" name="椭圆 32"/>
            <p:cNvSpPr/>
            <p:nvPr/>
          </p:nvSpPr>
          <p:spPr>
            <a:xfrm>
              <a:off x="1483177" y="2859088"/>
              <a:ext cx="1066800" cy="1066800"/>
            </a:xfrm>
            <a:prstGeom prst="ellipse">
              <a:avLst/>
            </a:prstGeom>
            <a:blipFill dpi="0" rotWithShape="1">
              <a:blip r:embed="rId2">
                <a:extLst>
                  <a:ext uri="{BEBA8EAE-BF5A-486C-A8C5-ECC9F3942E4B}">
                    <a14:imgProps xmlns:a14="http://schemas.microsoft.com/office/drawing/2010/main">
                      <a14:imgLayer r:embed="rId3">
                        <a14:imgEffect>
                          <a14:saturation sat="66000"/>
                        </a14:imgEffect>
                      </a14:imgLayer>
                    </a14:imgProps>
                  </a:ext>
                </a:extLst>
              </a:blip>
              <a:srcRect/>
              <a:tile tx="-635000" ty="-1270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4" name="椭圆 33"/>
            <p:cNvSpPr/>
            <p:nvPr/>
          </p:nvSpPr>
          <p:spPr>
            <a:xfrm>
              <a:off x="1352550" y="2744788"/>
              <a:ext cx="1295400" cy="1295400"/>
            </a:xfrm>
            <a:prstGeom prst="ellipse">
              <a:avLst/>
            </a:prstGeom>
            <a:noFill/>
            <a:ln>
              <a:solidFill>
                <a:srgbClr val="60745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5" name="组合 34"/>
          <p:cNvGrpSpPr/>
          <p:nvPr/>
        </p:nvGrpSpPr>
        <p:grpSpPr>
          <a:xfrm>
            <a:off x="9707886" y="2260600"/>
            <a:ext cx="1295400" cy="1295400"/>
            <a:chOff x="1352550" y="2744788"/>
            <a:chExt cx="1295400" cy="1295400"/>
          </a:xfrm>
        </p:grpSpPr>
        <p:sp>
          <p:nvSpPr>
            <p:cNvPr id="36" name="椭圆 35"/>
            <p:cNvSpPr/>
            <p:nvPr/>
          </p:nvSpPr>
          <p:spPr>
            <a:xfrm>
              <a:off x="1460992" y="2859088"/>
              <a:ext cx="1066800" cy="1066800"/>
            </a:xfrm>
            <a:prstGeom prst="ellipse">
              <a:avLst/>
            </a:prstGeom>
            <a:blipFill dpi="0" rotWithShape="1">
              <a:blip r:embed="rId2">
                <a:extLst>
                  <a:ext uri="{BEBA8EAE-BF5A-486C-A8C5-ECC9F3942E4B}">
                    <a14:imgProps xmlns:a14="http://schemas.microsoft.com/office/drawing/2010/main">
                      <a14:imgLayer r:embed="rId3">
                        <a14:imgEffect>
                          <a14:saturation sat="66000"/>
                        </a14:imgEffect>
                      </a14:imgLayer>
                    </a14:imgProps>
                  </a:ext>
                </a:extLst>
              </a:blip>
              <a:srcRect/>
              <a:tile tx="-1270000" ty="-1270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椭圆 36"/>
            <p:cNvSpPr/>
            <p:nvPr/>
          </p:nvSpPr>
          <p:spPr>
            <a:xfrm>
              <a:off x="1352550" y="2744788"/>
              <a:ext cx="1295400" cy="1295400"/>
            </a:xfrm>
            <a:prstGeom prst="ellipse">
              <a:avLst/>
            </a:prstGeom>
            <a:noFill/>
            <a:ln>
              <a:solidFill>
                <a:srgbClr val="60745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38" name="文本框 37"/>
          <p:cNvSpPr txBox="1"/>
          <p:nvPr/>
        </p:nvSpPr>
        <p:spPr>
          <a:xfrm>
            <a:off x="1084620" y="3671888"/>
            <a:ext cx="2263595" cy="954107"/>
          </a:xfrm>
          <a:prstGeom prst="rect">
            <a:avLst/>
          </a:prstGeom>
          <a:noFill/>
        </p:spPr>
        <p:txBody>
          <a:bodyPr wrap="square" rtlCol="0">
            <a:spAutoFit/>
          </a:bodyPr>
          <a:lstStyle/>
          <a:p>
            <a:pPr defTabSz="1218565">
              <a:spcBef>
                <a:spcPct val="20000"/>
              </a:spcBef>
              <a:defRPr/>
            </a:pPr>
            <a:r>
              <a:rPr lang="zh-TW" altLang="en-US" sz="1400">
                <a:solidFill>
                  <a:schemeClr val="tx1">
                    <a:lumMod val="85000"/>
                    <a:lumOff val="1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r>
              <a:rPr lang="zh-TW" altLang="en-US" sz="1400" smtClean="0">
                <a:solidFill>
                  <a:schemeClr val="tx1">
                    <a:lumMod val="85000"/>
                    <a:lumOff val="15000"/>
                  </a:schemeClr>
                </a:solidFill>
                <a:latin typeface="方正隶变_GBK" panose="03000509000000000000" pitchFamily="65" charset="-122"/>
                <a:ea typeface="方正隶变_GBK" panose="03000509000000000000" pitchFamily="65" charset="-122"/>
              </a:rPr>
              <a:t>。</a:t>
            </a:r>
            <a:endParaRPr lang="en-US" altLang="zh-CN" sz="1400" kern="0">
              <a:solidFill>
                <a:schemeClr val="tx1">
                  <a:lumMod val="85000"/>
                  <a:lumOff val="15000"/>
                </a:schemeClr>
              </a:solidFill>
              <a:latin typeface="方正隶变_GBK" panose="03000509000000000000" pitchFamily="65" charset="-122"/>
              <a:ea typeface="方正隶变_GBK" panose="03000509000000000000" pitchFamily="65" charset="-122"/>
              <a:cs typeface="Raleway Light"/>
            </a:endParaRPr>
          </a:p>
        </p:txBody>
      </p:sp>
      <p:sp>
        <p:nvSpPr>
          <p:cNvPr id="39" name="文本框 38"/>
          <p:cNvSpPr txBox="1"/>
          <p:nvPr/>
        </p:nvSpPr>
        <p:spPr>
          <a:xfrm>
            <a:off x="3793442" y="3671888"/>
            <a:ext cx="2263595" cy="954107"/>
          </a:xfrm>
          <a:prstGeom prst="rect">
            <a:avLst/>
          </a:prstGeom>
          <a:noFill/>
        </p:spPr>
        <p:txBody>
          <a:bodyPr wrap="square" rtlCol="0">
            <a:spAutoFit/>
          </a:bodyPr>
          <a:lstStyle/>
          <a:p>
            <a:pPr defTabSz="1218565">
              <a:spcBef>
                <a:spcPct val="20000"/>
              </a:spcBef>
              <a:defRPr/>
            </a:pPr>
            <a:r>
              <a:rPr lang="zh-TW" altLang="en-US" sz="1400">
                <a:solidFill>
                  <a:schemeClr val="tx1">
                    <a:lumMod val="85000"/>
                    <a:lumOff val="1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r>
              <a:rPr lang="zh-TW" altLang="en-US" sz="1400" smtClean="0">
                <a:solidFill>
                  <a:schemeClr val="tx1">
                    <a:lumMod val="85000"/>
                    <a:lumOff val="15000"/>
                  </a:schemeClr>
                </a:solidFill>
                <a:latin typeface="方正隶变_GBK" panose="03000509000000000000" pitchFamily="65" charset="-122"/>
                <a:ea typeface="方正隶变_GBK" panose="03000509000000000000" pitchFamily="65" charset="-122"/>
              </a:rPr>
              <a:t>。</a:t>
            </a:r>
            <a:endParaRPr lang="en-US" altLang="zh-CN" sz="1400" kern="0">
              <a:solidFill>
                <a:schemeClr val="tx1">
                  <a:lumMod val="85000"/>
                  <a:lumOff val="15000"/>
                </a:schemeClr>
              </a:solidFill>
              <a:latin typeface="方正隶变_GBK" panose="03000509000000000000" pitchFamily="65" charset="-122"/>
              <a:ea typeface="方正隶变_GBK" panose="03000509000000000000" pitchFamily="65" charset="-122"/>
              <a:cs typeface="Raleway Light"/>
            </a:endParaRPr>
          </a:p>
        </p:txBody>
      </p:sp>
      <p:sp>
        <p:nvSpPr>
          <p:cNvPr id="40" name="文本框 39"/>
          <p:cNvSpPr txBox="1"/>
          <p:nvPr/>
        </p:nvSpPr>
        <p:spPr>
          <a:xfrm>
            <a:off x="6524942" y="3671888"/>
            <a:ext cx="2263595" cy="954107"/>
          </a:xfrm>
          <a:prstGeom prst="rect">
            <a:avLst/>
          </a:prstGeom>
          <a:noFill/>
        </p:spPr>
        <p:txBody>
          <a:bodyPr wrap="square" rtlCol="0">
            <a:spAutoFit/>
          </a:bodyPr>
          <a:lstStyle/>
          <a:p>
            <a:pPr defTabSz="1218565">
              <a:spcBef>
                <a:spcPct val="20000"/>
              </a:spcBef>
              <a:defRPr/>
            </a:pPr>
            <a:r>
              <a:rPr lang="zh-TW" altLang="en-US" sz="1400">
                <a:solidFill>
                  <a:schemeClr val="tx1">
                    <a:lumMod val="85000"/>
                    <a:lumOff val="1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r>
              <a:rPr lang="zh-TW" altLang="en-US" sz="1400" smtClean="0">
                <a:solidFill>
                  <a:schemeClr val="tx1">
                    <a:lumMod val="85000"/>
                    <a:lumOff val="15000"/>
                  </a:schemeClr>
                </a:solidFill>
                <a:latin typeface="方正隶变_GBK" panose="03000509000000000000" pitchFamily="65" charset="-122"/>
                <a:ea typeface="方正隶变_GBK" panose="03000509000000000000" pitchFamily="65" charset="-122"/>
              </a:rPr>
              <a:t>。</a:t>
            </a:r>
            <a:endParaRPr lang="en-US" altLang="zh-CN" sz="1400" kern="0">
              <a:solidFill>
                <a:schemeClr val="tx1">
                  <a:lumMod val="85000"/>
                  <a:lumOff val="15000"/>
                </a:schemeClr>
              </a:solidFill>
              <a:latin typeface="方正隶变_GBK" panose="03000509000000000000" pitchFamily="65" charset="-122"/>
              <a:ea typeface="方正隶变_GBK" panose="03000509000000000000" pitchFamily="65" charset="-122"/>
              <a:cs typeface="Raleway Light"/>
            </a:endParaRPr>
          </a:p>
        </p:txBody>
      </p:sp>
      <p:sp>
        <p:nvSpPr>
          <p:cNvPr id="41" name="文本框 40"/>
          <p:cNvSpPr txBox="1"/>
          <p:nvPr/>
        </p:nvSpPr>
        <p:spPr>
          <a:xfrm>
            <a:off x="9223788" y="3671888"/>
            <a:ext cx="2263595" cy="954107"/>
          </a:xfrm>
          <a:prstGeom prst="rect">
            <a:avLst/>
          </a:prstGeom>
          <a:noFill/>
        </p:spPr>
        <p:txBody>
          <a:bodyPr wrap="square" rtlCol="0">
            <a:spAutoFit/>
          </a:bodyPr>
          <a:lstStyle/>
          <a:p>
            <a:pPr defTabSz="1218565">
              <a:spcBef>
                <a:spcPct val="20000"/>
              </a:spcBef>
              <a:defRPr/>
            </a:pPr>
            <a:r>
              <a:rPr lang="zh-TW" altLang="en-US" sz="1400">
                <a:solidFill>
                  <a:schemeClr val="tx1">
                    <a:lumMod val="85000"/>
                    <a:lumOff val="15000"/>
                  </a:schemeClr>
                </a:solidFill>
                <a:latin typeface="方正隶变_GBK" panose="03000509000000000000" pitchFamily="65" charset="-122"/>
                <a:ea typeface="方正隶变_GBK" panose="03000509000000000000" pitchFamily="65" charset="-122"/>
              </a:rPr>
              <a:t>一池柔情，一抹芳菲，桥外的荻花，是老去的故事。嫣红的脸颊，寂寞绯红于三月花雨的传奇</a:t>
            </a:r>
            <a:r>
              <a:rPr lang="zh-TW" altLang="en-US" sz="1400" smtClean="0">
                <a:solidFill>
                  <a:schemeClr val="tx1">
                    <a:lumMod val="85000"/>
                    <a:lumOff val="15000"/>
                  </a:schemeClr>
                </a:solidFill>
                <a:latin typeface="方正隶变_GBK" panose="03000509000000000000" pitchFamily="65" charset="-122"/>
                <a:ea typeface="方正隶变_GBK" panose="03000509000000000000" pitchFamily="65" charset="-122"/>
              </a:rPr>
              <a:t>。</a:t>
            </a:r>
            <a:endParaRPr lang="en-US" altLang="zh-CN" sz="1400" kern="0">
              <a:solidFill>
                <a:schemeClr val="tx1">
                  <a:lumMod val="85000"/>
                  <a:lumOff val="15000"/>
                </a:schemeClr>
              </a:solidFill>
              <a:latin typeface="方正隶变_GBK" panose="03000509000000000000" pitchFamily="65" charset="-122"/>
              <a:ea typeface="方正隶变_GBK" panose="03000509000000000000" pitchFamily="65" charset="-122"/>
              <a:cs typeface="Raleway Light"/>
            </a:endParaRPr>
          </a:p>
        </p:txBody>
      </p:sp>
      <p:sp>
        <p:nvSpPr>
          <p:cNvPr id="42" name="文本框 41"/>
          <p:cNvSpPr txBox="1"/>
          <p:nvPr/>
        </p:nvSpPr>
        <p:spPr>
          <a:xfrm>
            <a:off x="1084620" y="1729842"/>
            <a:ext cx="2263595" cy="415498"/>
          </a:xfrm>
          <a:prstGeom prst="rect">
            <a:avLst/>
          </a:prstGeom>
          <a:noFill/>
        </p:spPr>
        <p:txBody>
          <a:bodyPr wrap="square" rtlCol="0">
            <a:spAutoFit/>
          </a:bodyPr>
          <a:lstStyle/>
          <a:p>
            <a:pPr algn="ctr">
              <a:lnSpc>
                <a:spcPct val="150000"/>
              </a:lnSpc>
            </a:pPr>
            <a:r>
              <a:rPr lang="en-US" altLang="zh-CN" sz="1400" smtClean="0">
                <a:latin typeface="+mn-ea"/>
              </a:rPr>
              <a:t>2014</a:t>
            </a:r>
            <a:endParaRPr lang="en-US" altLang="zh-CN" sz="1400" dirty="0" smtClean="0">
              <a:latin typeface="+mn-ea"/>
            </a:endParaRPr>
          </a:p>
        </p:txBody>
      </p:sp>
      <p:sp>
        <p:nvSpPr>
          <p:cNvPr id="43" name="文本框 42"/>
          <p:cNvSpPr txBox="1"/>
          <p:nvPr/>
        </p:nvSpPr>
        <p:spPr>
          <a:xfrm>
            <a:off x="3821834" y="1729842"/>
            <a:ext cx="2263595" cy="415498"/>
          </a:xfrm>
          <a:prstGeom prst="rect">
            <a:avLst/>
          </a:prstGeom>
          <a:noFill/>
        </p:spPr>
        <p:txBody>
          <a:bodyPr wrap="square" rtlCol="0">
            <a:spAutoFit/>
          </a:bodyPr>
          <a:lstStyle/>
          <a:p>
            <a:pPr algn="ctr">
              <a:lnSpc>
                <a:spcPct val="150000"/>
              </a:lnSpc>
            </a:pPr>
            <a:r>
              <a:rPr lang="en-US" altLang="zh-CN" sz="1400" smtClean="0">
                <a:latin typeface="+mn-ea"/>
              </a:rPr>
              <a:t>2015</a:t>
            </a:r>
            <a:endParaRPr lang="en-US" altLang="zh-CN" sz="1400" dirty="0" smtClean="0">
              <a:latin typeface="+mn-ea"/>
            </a:endParaRPr>
          </a:p>
        </p:txBody>
      </p:sp>
      <p:sp>
        <p:nvSpPr>
          <p:cNvPr id="44" name="文本框 43"/>
          <p:cNvSpPr txBox="1"/>
          <p:nvPr/>
        </p:nvSpPr>
        <p:spPr>
          <a:xfrm>
            <a:off x="6559048" y="1711536"/>
            <a:ext cx="2263595" cy="415498"/>
          </a:xfrm>
          <a:prstGeom prst="rect">
            <a:avLst/>
          </a:prstGeom>
          <a:noFill/>
        </p:spPr>
        <p:txBody>
          <a:bodyPr wrap="square" rtlCol="0">
            <a:spAutoFit/>
          </a:bodyPr>
          <a:lstStyle/>
          <a:p>
            <a:pPr algn="ctr">
              <a:lnSpc>
                <a:spcPct val="150000"/>
              </a:lnSpc>
            </a:pPr>
            <a:r>
              <a:rPr lang="en-US" altLang="zh-CN" sz="1400" smtClean="0">
                <a:latin typeface="+mn-ea"/>
              </a:rPr>
              <a:t>2016</a:t>
            </a:r>
            <a:endParaRPr lang="en-US" altLang="zh-CN" sz="1400" dirty="0" smtClean="0">
              <a:latin typeface="+mn-ea"/>
            </a:endParaRPr>
          </a:p>
        </p:txBody>
      </p:sp>
      <p:sp>
        <p:nvSpPr>
          <p:cNvPr id="45" name="文本框 44"/>
          <p:cNvSpPr txBox="1"/>
          <p:nvPr/>
        </p:nvSpPr>
        <p:spPr>
          <a:xfrm>
            <a:off x="9223787" y="1711536"/>
            <a:ext cx="2263595" cy="415498"/>
          </a:xfrm>
          <a:prstGeom prst="rect">
            <a:avLst/>
          </a:prstGeom>
          <a:noFill/>
        </p:spPr>
        <p:txBody>
          <a:bodyPr wrap="square" rtlCol="0">
            <a:spAutoFit/>
          </a:bodyPr>
          <a:lstStyle/>
          <a:p>
            <a:pPr algn="ctr">
              <a:lnSpc>
                <a:spcPct val="150000"/>
              </a:lnSpc>
            </a:pPr>
            <a:r>
              <a:rPr lang="en-US" altLang="zh-CN" sz="1400" smtClean="0">
                <a:latin typeface="+mn-ea"/>
              </a:rPr>
              <a:t>2017</a:t>
            </a:r>
            <a:endParaRPr lang="en-US" altLang="zh-CN" sz="1400" dirty="0" smtClean="0">
              <a:latin typeface="+mn-ea"/>
            </a:endParaRPr>
          </a:p>
        </p:txBody>
      </p:sp>
      <p:cxnSp>
        <p:nvCxnSpPr>
          <p:cNvPr id="46" name="直接箭头连接符 45"/>
          <p:cNvCxnSpPr/>
          <p:nvPr/>
        </p:nvCxnSpPr>
        <p:spPr>
          <a:xfrm>
            <a:off x="3022868" y="2908300"/>
            <a:ext cx="890587" cy="0"/>
          </a:xfrm>
          <a:prstGeom prst="straightConnector1">
            <a:avLst/>
          </a:prstGeom>
          <a:ln w="12700">
            <a:solidFill>
              <a:srgbClr val="60745A">
                <a:alpha val="50000"/>
              </a:srgb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5866874" y="2895600"/>
            <a:ext cx="890587" cy="0"/>
          </a:xfrm>
          <a:prstGeom prst="straightConnector1">
            <a:avLst/>
          </a:prstGeom>
          <a:ln w="12700">
            <a:solidFill>
              <a:srgbClr val="60745A">
                <a:alpha val="50000"/>
              </a:srgb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a:off x="8572768" y="2909888"/>
            <a:ext cx="890587" cy="0"/>
          </a:xfrm>
          <a:prstGeom prst="straightConnector1">
            <a:avLst/>
          </a:prstGeom>
          <a:ln w="12700">
            <a:solidFill>
              <a:srgbClr val="60745A">
                <a:alpha val="50000"/>
              </a:srgbClr>
            </a:solidFill>
            <a:tailEnd type="stealth"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2"/>
                                        </p:tgtEl>
                                        <p:attrNameLst>
                                          <p:attrName>ppt_y</p:attrName>
                                        </p:attrNameLst>
                                      </p:cBhvr>
                                      <p:tavLst>
                                        <p:tav tm="0">
                                          <p:val>
                                            <p:strVal val="#ppt_y"/>
                                          </p:val>
                                        </p:tav>
                                        <p:tav tm="100000">
                                          <p:val>
                                            <p:strVal val="#ppt_y"/>
                                          </p:val>
                                        </p:tav>
                                      </p:tavLst>
                                    </p:anim>
                                    <p:anim calcmode="lin" valueType="num">
                                      <p:cBhvr>
                                        <p:cTn id="1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2"/>
                                        </p:tgtEl>
                                      </p:cBhvr>
                                    </p:animEffect>
                                  </p:childTnLst>
                                </p:cTn>
                              </p:par>
                            </p:childTnLst>
                          </p:cTn>
                        </p:par>
                        <p:par>
                          <p:cTn id="22" fill="hold">
                            <p:stCondLst>
                              <p:cond delay="2150"/>
                            </p:stCondLst>
                            <p:childTnLst>
                              <p:par>
                                <p:cTn id="23" presetID="2" presetClass="entr" presetSubtype="4" fill="hold" grpId="0" nodeType="afterEffect">
                                  <p:stCondLst>
                                    <p:cond delay="0"/>
                                  </p:stCondLst>
                                  <p:iterate type="lt">
                                    <p:tmPct val="10000"/>
                                  </p:iterate>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250" fill="hold"/>
                                        <p:tgtEl>
                                          <p:spTgt spid="38"/>
                                        </p:tgtEl>
                                        <p:attrNameLst>
                                          <p:attrName>ppt_x</p:attrName>
                                        </p:attrNameLst>
                                      </p:cBhvr>
                                      <p:tavLst>
                                        <p:tav tm="0">
                                          <p:val>
                                            <p:strVal val="#ppt_x"/>
                                          </p:val>
                                        </p:tav>
                                        <p:tav tm="100000">
                                          <p:val>
                                            <p:strVal val="#ppt_x"/>
                                          </p:val>
                                        </p:tav>
                                      </p:tavLst>
                                    </p:anim>
                                    <p:anim calcmode="lin" valueType="num">
                                      <p:cBhvr additive="base">
                                        <p:cTn id="26" dur="250" fill="hold"/>
                                        <p:tgtEl>
                                          <p:spTgt spid="38"/>
                                        </p:tgtEl>
                                        <p:attrNameLst>
                                          <p:attrName>ppt_y</p:attrName>
                                        </p:attrNameLst>
                                      </p:cBhvr>
                                      <p:tavLst>
                                        <p:tav tm="0">
                                          <p:val>
                                            <p:strVal val="1+#ppt_h/2"/>
                                          </p:val>
                                        </p:tav>
                                        <p:tav tm="100000">
                                          <p:val>
                                            <p:strVal val="#ppt_y"/>
                                          </p:val>
                                        </p:tav>
                                      </p:tavLst>
                                    </p:anim>
                                  </p:childTnLst>
                                </p:cTn>
                              </p:par>
                            </p:childTnLst>
                          </p:cTn>
                        </p:par>
                        <p:par>
                          <p:cTn id="27" fill="hold">
                            <p:stCondLst>
                              <p:cond delay="3424"/>
                            </p:stCondLst>
                            <p:childTnLst>
                              <p:par>
                                <p:cTn id="28" presetID="22" presetClass="entr" presetSubtype="8"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left)">
                                      <p:cBhvr>
                                        <p:cTn id="30" dur="500"/>
                                        <p:tgtEl>
                                          <p:spTgt spid="46"/>
                                        </p:tgtEl>
                                      </p:cBhvr>
                                    </p:animEffect>
                                  </p:childTnLst>
                                </p:cTn>
                              </p:par>
                            </p:childTnLst>
                          </p:cTn>
                        </p:par>
                        <p:par>
                          <p:cTn id="31" fill="hold">
                            <p:stCondLst>
                              <p:cond delay="3924"/>
                            </p:stCondLst>
                            <p:childTnLst>
                              <p:par>
                                <p:cTn id="32" presetID="42" presetClass="entr" presetSubtype="0"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1000"/>
                                        <p:tgtEl>
                                          <p:spTgt spid="29"/>
                                        </p:tgtEl>
                                      </p:cBhvr>
                                    </p:animEffect>
                                    <p:anim calcmode="lin" valueType="num">
                                      <p:cBhvr>
                                        <p:cTn id="35" dur="1000" fill="hold"/>
                                        <p:tgtEl>
                                          <p:spTgt spid="29"/>
                                        </p:tgtEl>
                                        <p:attrNameLst>
                                          <p:attrName>ppt_x</p:attrName>
                                        </p:attrNameLst>
                                      </p:cBhvr>
                                      <p:tavLst>
                                        <p:tav tm="0">
                                          <p:val>
                                            <p:strVal val="#ppt_x"/>
                                          </p:val>
                                        </p:tav>
                                        <p:tav tm="100000">
                                          <p:val>
                                            <p:strVal val="#ppt_x"/>
                                          </p:val>
                                        </p:tav>
                                      </p:tavLst>
                                    </p:anim>
                                    <p:anim calcmode="lin" valueType="num">
                                      <p:cBhvr>
                                        <p:cTn id="36" dur="1000" fill="hold"/>
                                        <p:tgtEl>
                                          <p:spTgt spid="29"/>
                                        </p:tgtEl>
                                        <p:attrNameLst>
                                          <p:attrName>ppt_y</p:attrName>
                                        </p:attrNameLst>
                                      </p:cBhvr>
                                      <p:tavLst>
                                        <p:tav tm="0">
                                          <p:val>
                                            <p:strVal val="#ppt_y+.1"/>
                                          </p:val>
                                        </p:tav>
                                        <p:tav tm="100000">
                                          <p:val>
                                            <p:strVal val="#ppt_y"/>
                                          </p:val>
                                        </p:tav>
                                      </p:tavLst>
                                    </p:anim>
                                  </p:childTnLst>
                                </p:cTn>
                              </p:par>
                            </p:childTnLst>
                          </p:cTn>
                        </p:par>
                        <p:par>
                          <p:cTn id="37" fill="hold">
                            <p:stCondLst>
                              <p:cond delay="4924"/>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43"/>
                                        </p:tgtEl>
                                        <p:attrNameLst>
                                          <p:attrName>style.visibility</p:attrName>
                                        </p:attrNameLst>
                                      </p:cBhvr>
                                      <p:to>
                                        <p:strVal val="visible"/>
                                      </p:to>
                                    </p:set>
                                    <p:anim calcmode="lin" valueType="num">
                                      <p:cBhvr>
                                        <p:cTn id="4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43"/>
                                        </p:tgtEl>
                                        <p:attrNameLst>
                                          <p:attrName>ppt_y</p:attrName>
                                        </p:attrNameLst>
                                      </p:cBhvr>
                                      <p:tavLst>
                                        <p:tav tm="0">
                                          <p:val>
                                            <p:strVal val="#ppt_y"/>
                                          </p:val>
                                        </p:tav>
                                        <p:tav tm="100000">
                                          <p:val>
                                            <p:strVal val="#ppt_y"/>
                                          </p:val>
                                        </p:tav>
                                      </p:tavLst>
                                    </p:anim>
                                    <p:anim calcmode="lin" valueType="num">
                                      <p:cBhvr>
                                        <p:cTn id="4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43"/>
                                        </p:tgtEl>
                                      </p:cBhvr>
                                    </p:animEffect>
                                  </p:childTnLst>
                                </p:cTn>
                              </p:par>
                            </p:childTnLst>
                          </p:cTn>
                        </p:par>
                        <p:par>
                          <p:cTn id="45" fill="hold">
                            <p:stCondLst>
                              <p:cond delay="5575"/>
                            </p:stCondLst>
                            <p:childTnLst>
                              <p:par>
                                <p:cTn id="46" presetID="2" presetClass="entr" presetSubtype="4" fill="hold" grpId="0" nodeType="afterEffect">
                                  <p:stCondLst>
                                    <p:cond delay="0"/>
                                  </p:stCondLst>
                                  <p:iterate type="lt">
                                    <p:tmPct val="10000"/>
                                  </p:iterate>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250" fill="hold"/>
                                        <p:tgtEl>
                                          <p:spTgt spid="39"/>
                                        </p:tgtEl>
                                        <p:attrNameLst>
                                          <p:attrName>ppt_x</p:attrName>
                                        </p:attrNameLst>
                                      </p:cBhvr>
                                      <p:tavLst>
                                        <p:tav tm="0">
                                          <p:val>
                                            <p:strVal val="#ppt_x"/>
                                          </p:val>
                                        </p:tav>
                                        <p:tav tm="100000">
                                          <p:val>
                                            <p:strVal val="#ppt_x"/>
                                          </p:val>
                                        </p:tav>
                                      </p:tavLst>
                                    </p:anim>
                                    <p:anim calcmode="lin" valueType="num">
                                      <p:cBhvr additive="base">
                                        <p:cTn id="49" dur="250" fill="hold"/>
                                        <p:tgtEl>
                                          <p:spTgt spid="39"/>
                                        </p:tgtEl>
                                        <p:attrNameLst>
                                          <p:attrName>ppt_y</p:attrName>
                                        </p:attrNameLst>
                                      </p:cBhvr>
                                      <p:tavLst>
                                        <p:tav tm="0">
                                          <p:val>
                                            <p:strVal val="1+#ppt_h/2"/>
                                          </p:val>
                                        </p:tav>
                                        <p:tav tm="100000">
                                          <p:val>
                                            <p:strVal val="#ppt_y"/>
                                          </p:val>
                                        </p:tav>
                                      </p:tavLst>
                                    </p:anim>
                                  </p:childTnLst>
                                </p:cTn>
                              </p:par>
                            </p:childTnLst>
                          </p:cTn>
                        </p:par>
                        <p:par>
                          <p:cTn id="50" fill="hold">
                            <p:stCondLst>
                              <p:cond delay="6849"/>
                            </p:stCondLst>
                            <p:childTnLst>
                              <p:par>
                                <p:cTn id="51" presetID="22" presetClass="entr" presetSubtype="8"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wipe(left)">
                                      <p:cBhvr>
                                        <p:cTn id="53" dur="500"/>
                                        <p:tgtEl>
                                          <p:spTgt spid="47"/>
                                        </p:tgtEl>
                                      </p:cBhvr>
                                    </p:animEffect>
                                  </p:childTnLst>
                                </p:cTn>
                              </p:par>
                            </p:childTnLst>
                          </p:cTn>
                        </p:par>
                        <p:par>
                          <p:cTn id="54" fill="hold">
                            <p:stCondLst>
                              <p:cond delay="7349"/>
                            </p:stCondLst>
                            <p:childTnLst>
                              <p:par>
                                <p:cTn id="55" presetID="42" presetClass="entr" presetSubtype="0"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1000" fill="hold"/>
                                        <p:tgtEl>
                                          <p:spTgt spid="32"/>
                                        </p:tgtEl>
                                        <p:attrNameLst>
                                          <p:attrName>ppt_y</p:attrName>
                                        </p:attrNameLst>
                                      </p:cBhvr>
                                      <p:tavLst>
                                        <p:tav tm="0">
                                          <p:val>
                                            <p:strVal val="#ppt_y+.1"/>
                                          </p:val>
                                        </p:tav>
                                        <p:tav tm="100000">
                                          <p:val>
                                            <p:strVal val="#ppt_y"/>
                                          </p:val>
                                        </p:tav>
                                      </p:tavLst>
                                    </p:anim>
                                  </p:childTnLst>
                                </p:cTn>
                              </p:par>
                            </p:childTnLst>
                          </p:cTn>
                        </p:par>
                        <p:par>
                          <p:cTn id="60" fill="hold">
                            <p:stCondLst>
                              <p:cond delay="8349"/>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44"/>
                                        </p:tgtEl>
                                        <p:attrNameLst>
                                          <p:attrName>style.visibility</p:attrName>
                                        </p:attrNameLst>
                                      </p:cBhvr>
                                      <p:to>
                                        <p:strVal val="visible"/>
                                      </p:to>
                                    </p:set>
                                    <p:anim calcmode="lin" valueType="num">
                                      <p:cBhvr>
                                        <p:cTn id="63"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44"/>
                                        </p:tgtEl>
                                        <p:attrNameLst>
                                          <p:attrName>ppt_y</p:attrName>
                                        </p:attrNameLst>
                                      </p:cBhvr>
                                      <p:tavLst>
                                        <p:tav tm="0">
                                          <p:val>
                                            <p:strVal val="#ppt_y"/>
                                          </p:val>
                                        </p:tav>
                                        <p:tav tm="100000">
                                          <p:val>
                                            <p:strVal val="#ppt_y"/>
                                          </p:val>
                                        </p:tav>
                                      </p:tavLst>
                                    </p:anim>
                                    <p:anim calcmode="lin" valueType="num">
                                      <p:cBhvr>
                                        <p:cTn id="65"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44"/>
                                        </p:tgtEl>
                                      </p:cBhvr>
                                    </p:animEffect>
                                  </p:childTnLst>
                                </p:cTn>
                              </p:par>
                            </p:childTnLst>
                          </p:cTn>
                        </p:par>
                        <p:par>
                          <p:cTn id="68" fill="hold">
                            <p:stCondLst>
                              <p:cond delay="9000"/>
                            </p:stCondLst>
                            <p:childTnLst>
                              <p:par>
                                <p:cTn id="69" presetID="2" presetClass="entr" presetSubtype="4" fill="hold" grpId="0" nodeType="afterEffect">
                                  <p:stCondLst>
                                    <p:cond delay="0"/>
                                  </p:stCondLst>
                                  <p:iterate type="lt">
                                    <p:tmPct val="10000"/>
                                  </p:iterate>
                                  <p:childTnLst>
                                    <p:set>
                                      <p:cBhvr>
                                        <p:cTn id="70" dur="1" fill="hold">
                                          <p:stCondLst>
                                            <p:cond delay="0"/>
                                          </p:stCondLst>
                                        </p:cTn>
                                        <p:tgtEl>
                                          <p:spTgt spid="40"/>
                                        </p:tgtEl>
                                        <p:attrNameLst>
                                          <p:attrName>style.visibility</p:attrName>
                                        </p:attrNameLst>
                                      </p:cBhvr>
                                      <p:to>
                                        <p:strVal val="visible"/>
                                      </p:to>
                                    </p:set>
                                    <p:anim calcmode="lin" valueType="num">
                                      <p:cBhvr additive="base">
                                        <p:cTn id="71" dur="250" fill="hold"/>
                                        <p:tgtEl>
                                          <p:spTgt spid="40"/>
                                        </p:tgtEl>
                                        <p:attrNameLst>
                                          <p:attrName>ppt_x</p:attrName>
                                        </p:attrNameLst>
                                      </p:cBhvr>
                                      <p:tavLst>
                                        <p:tav tm="0">
                                          <p:val>
                                            <p:strVal val="#ppt_x"/>
                                          </p:val>
                                        </p:tav>
                                        <p:tav tm="100000">
                                          <p:val>
                                            <p:strVal val="#ppt_x"/>
                                          </p:val>
                                        </p:tav>
                                      </p:tavLst>
                                    </p:anim>
                                    <p:anim calcmode="lin" valueType="num">
                                      <p:cBhvr additive="base">
                                        <p:cTn id="72" dur="250" fill="hold"/>
                                        <p:tgtEl>
                                          <p:spTgt spid="40"/>
                                        </p:tgtEl>
                                        <p:attrNameLst>
                                          <p:attrName>ppt_y</p:attrName>
                                        </p:attrNameLst>
                                      </p:cBhvr>
                                      <p:tavLst>
                                        <p:tav tm="0">
                                          <p:val>
                                            <p:strVal val="1+#ppt_h/2"/>
                                          </p:val>
                                        </p:tav>
                                        <p:tav tm="100000">
                                          <p:val>
                                            <p:strVal val="#ppt_y"/>
                                          </p:val>
                                        </p:tav>
                                      </p:tavLst>
                                    </p:anim>
                                  </p:childTnLst>
                                </p:cTn>
                              </p:par>
                            </p:childTnLst>
                          </p:cTn>
                        </p:par>
                        <p:par>
                          <p:cTn id="73" fill="hold">
                            <p:stCondLst>
                              <p:cond delay="10274"/>
                            </p:stCondLst>
                            <p:childTnLst>
                              <p:par>
                                <p:cTn id="74" presetID="22" presetClass="entr" presetSubtype="8" fill="hold"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wipe(left)">
                                      <p:cBhvr>
                                        <p:cTn id="76" dur="500"/>
                                        <p:tgtEl>
                                          <p:spTgt spid="48"/>
                                        </p:tgtEl>
                                      </p:cBhvr>
                                    </p:animEffect>
                                  </p:childTnLst>
                                </p:cTn>
                              </p:par>
                            </p:childTnLst>
                          </p:cTn>
                        </p:par>
                        <p:par>
                          <p:cTn id="77" fill="hold">
                            <p:stCondLst>
                              <p:cond delay="10774"/>
                            </p:stCondLst>
                            <p:childTnLst>
                              <p:par>
                                <p:cTn id="78" presetID="42" presetClass="entr" presetSubtype="0" fill="hold"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fade">
                                      <p:cBhvr>
                                        <p:cTn id="80" dur="1000"/>
                                        <p:tgtEl>
                                          <p:spTgt spid="35"/>
                                        </p:tgtEl>
                                      </p:cBhvr>
                                    </p:animEffect>
                                    <p:anim calcmode="lin" valueType="num">
                                      <p:cBhvr>
                                        <p:cTn id="81" dur="1000" fill="hold"/>
                                        <p:tgtEl>
                                          <p:spTgt spid="35"/>
                                        </p:tgtEl>
                                        <p:attrNameLst>
                                          <p:attrName>ppt_x</p:attrName>
                                        </p:attrNameLst>
                                      </p:cBhvr>
                                      <p:tavLst>
                                        <p:tav tm="0">
                                          <p:val>
                                            <p:strVal val="#ppt_x"/>
                                          </p:val>
                                        </p:tav>
                                        <p:tav tm="100000">
                                          <p:val>
                                            <p:strVal val="#ppt_x"/>
                                          </p:val>
                                        </p:tav>
                                      </p:tavLst>
                                    </p:anim>
                                    <p:anim calcmode="lin" valueType="num">
                                      <p:cBhvr>
                                        <p:cTn id="82" dur="1000" fill="hold"/>
                                        <p:tgtEl>
                                          <p:spTgt spid="35"/>
                                        </p:tgtEl>
                                        <p:attrNameLst>
                                          <p:attrName>ppt_y</p:attrName>
                                        </p:attrNameLst>
                                      </p:cBhvr>
                                      <p:tavLst>
                                        <p:tav tm="0">
                                          <p:val>
                                            <p:strVal val="#ppt_y+.1"/>
                                          </p:val>
                                        </p:tav>
                                        <p:tav tm="100000">
                                          <p:val>
                                            <p:strVal val="#ppt_y"/>
                                          </p:val>
                                        </p:tav>
                                      </p:tavLst>
                                    </p:anim>
                                  </p:childTnLst>
                                </p:cTn>
                              </p:par>
                            </p:childTnLst>
                          </p:cTn>
                        </p:par>
                        <p:par>
                          <p:cTn id="83" fill="hold">
                            <p:stCondLst>
                              <p:cond delay="11774"/>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45"/>
                                        </p:tgtEl>
                                        <p:attrNameLst>
                                          <p:attrName>style.visibility</p:attrName>
                                        </p:attrNameLst>
                                      </p:cBhvr>
                                      <p:to>
                                        <p:strVal val="visible"/>
                                      </p:to>
                                    </p:set>
                                    <p:anim calcmode="lin" valueType="num">
                                      <p:cBhvr>
                                        <p:cTn id="86"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45"/>
                                        </p:tgtEl>
                                        <p:attrNameLst>
                                          <p:attrName>ppt_y</p:attrName>
                                        </p:attrNameLst>
                                      </p:cBhvr>
                                      <p:tavLst>
                                        <p:tav tm="0">
                                          <p:val>
                                            <p:strVal val="#ppt_y"/>
                                          </p:val>
                                        </p:tav>
                                        <p:tav tm="100000">
                                          <p:val>
                                            <p:strVal val="#ppt_y"/>
                                          </p:val>
                                        </p:tav>
                                      </p:tavLst>
                                    </p:anim>
                                    <p:anim calcmode="lin" valueType="num">
                                      <p:cBhvr>
                                        <p:cTn id="88"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45"/>
                                        </p:tgtEl>
                                      </p:cBhvr>
                                    </p:animEffect>
                                  </p:childTnLst>
                                </p:cTn>
                              </p:par>
                            </p:childTnLst>
                          </p:cTn>
                        </p:par>
                        <p:par>
                          <p:cTn id="91" fill="hold">
                            <p:stCondLst>
                              <p:cond delay="12424"/>
                            </p:stCondLst>
                            <p:childTnLst>
                              <p:par>
                                <p:cTn id="92" presetID="2" presetClass="entr" presetSubtype="4" fill="hold" grpId="0" nodeType="afterEffect">
                                  <p:stCondLst>
                                    <p:cond delay="0"/>
                                  </p:stCondLst>
                                  <p:iterate type="lt">
                                    <p:tmPct val="10000"/>
                                  </p:iterate>
                                  <p:childTnLst>
                                    <p:set>
                                      <p:cBhvr>
                                        <p:cTn id="93" dur="1" fill="hold">
                                          <p:stCondLst>
                                            <p:cond delay="0"/>
                                          </p:stCondLst>
                                        </p:cTn>
                                        <p:tgtEl>
                                          <p:spTgt spid="41"/>
                                        </p:tgtEl>
                                        <p:attrNameLst>
                                          <p:attrName>style.visibility</p:attrName>
                                        </p:attrNameLst>
                                      </p:cBhvr>
                                      <p:to>
                                        <p:strVal val="visible"/>
                                      </p:to>
                                    </p:set>
                                    <p:anim calcmode="lin" valueType="num">
                                      <p:cBhvr additive="base">
                                        <p:cTn id="94" dur="250" fill="hold"/>
                                        <p:tgtEl>
                                          <p:spTgt spid="41"/>
                                        </p:tgtEl>
                                        <p:attrNameLst>
                                          <p:attrName>ppt_x</p:attrName>
                                        </p:attrNameLst>
                                      </p:cBhvr>
                                      <p:tavLst>
                                        <p:tav tm="0">
                                          <p:val>
                                            <p:strVal val="#ppt_x"/>
                                          </p:val>
                                        </p:tav>
                                        <p:tav tm="100000">
                                          <p:val>
                                            <p:strVal val="#ppt_x"/>
                                          </p:val>
                                        </p:tav>
                                      </p:tavLst>
                                    </p:anim>
                                    <p:anim calcmode="lin" valueType="num">
                                      <p:cBhvr additive="base">
                                        <p:cTn id="95" dur="25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年度工作概述</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sp>
        <p:nvSpPr>
          <p:cNvPr id="24" name="矩形: 圆角 2"/>
          <p:cNvSpPr/>
          <p:nvPr/>
        </p:nvSpPr>
        <p:spPr>
          <a:xfrm>
            <a:off x="771757" y="1592497"/>
            <a:ext cx="2261109" cy="4069996"/>
          </a:xfrm>
          <a:prstGeom prst="roundRect">
            <a:avLst>
              <a:gd name="adj" fmla="val 0"/>
            </a:avLst>
          </a:prstGeom>
          <a:noFill/>
          <a:ln>
            <a:solidFill>
              <a:srgbClr val="60745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25" name="矩形: 圆角 25"/>
          <p:cNvSpPr/>
          <p:nvPr/>
        </p:nvSpPr>
        <p:spPr>
          <a:xfrm>
            <a:off x="6409175" y="1592497"/>
            <a:ext cx="2261109" cy="4069996"/>
          </a:xfrm>
          <a:prstGeom prst="roundRect">
            <a:avLst>
              <a:gd name="adj" fmla="val 0"/>
            </a:avLst>
          </a:prstGeom>
          <a:noFill/>
          <a:ln>
            <a:solidFill>
              <a:srgbClr val="60745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36" name="组合 35"/>
          <p:cNvGrpSpPr/>
          <p:nvPr/>
        </p:nvGrpSpPr>
        <p:grpSpPr>
          <a:xfrm>
            <a:off x="3514035" y="1541696"/>
            <a:ext cx="2337540" cy="4120797"/>
            <a:chOff x="3514035" y="1541696"/>
            <a:chExt cx="2337540" cy="4120797"/>
          </a:xfrm>
        </p:grpSpPr>
        <p:sp>
          <p:nvSpPr>
            <p:cNvPr id="26" name="矩形: 圆角 27"/>
            <p:cNvSpPr/>
            <p:nvPr/>
          </p:nvSpPr>
          <p:spPr>
            <a:xfrm>
              <a:off x="3590466" y="1592497"/>
              <a:ext cx="2261109" cy="4069996"/>
            </a:xfrm>
            <a:prstGeom prst="roundRect">
              <a:avLst>
                <a:gd name="adj" fmla="val 0"/>
              </a:avLst>
            </a:prstGeom>
            <a:noFill/>
            <a:ln>
              <a:solidFill>
                <a:srgbClr val="60745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28" name="矩形: 圆角 4"/>
            <p:cNvSpPr/>
            <p:nvPr/>
          </p:nvSpPr>
          <p:spPr>
            <a:xfrm>
              <a:off x="3514035" y="1541696"/>
              <a:ext cx="2261109" cy="4069996"/>
            </a:xfrm>
            <a:prstGeom prst="roundRect">
              <a:avLst>
                <a:gd name="adj" fmla="val 0"/>
              </a:avLst>
            </a:prstGeom>
            <a:ln>
              <a:solidFill>
                <a:srgbClr val="60745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30" name="文本框 29"/>
            <p:cNvSpPr txBox="1"/>
            <p:nvPr/>
          </p:nvSpPr>
          <p:spPr>
            <a:xfrm>
              <a:off x="3625144" y="1799626"/>
              <a:ext cx="1620957" cy="523220"/>
            </a:xfrm>
            <a:prstGeom prst="rect">
              <a:avLst/>
            </a:prstGeom>
            <a:noFill/>
          </p:spPr>
          <p:txBody>
            <a:bodyPr wrap="none" rtlCol="0">
              <a:spAutoFit/>
            </a:bodyPr>
            <a:lstStyle/>
            <a:p>
              <a:r>
                <a:rPr lang="zh-CN" altLang="en-US" sz="2800" dirty="0">
                  <a:solidFill>
                    <a:srgbClr val="60745A"/>
                  </a:solidFill>
                  <a:latin typeface="方正清刻本悦宋简体" panose="02000000000000000000" pitchFamily="2" charset="-122"/>
                  <a:ea typeface="方正清刻本悦宋简体" panose="02000000000000000000" pitchFamily="2" charset="-122"/>
                </a:rPr>
                <a:t>乖摸摸头</a:t>
              </a:r>
              <a:endParaRPr lang="zh-CN" altLang="en-US" dirty="0">
                <a:solidFill>
                  <a:srgbClr val="60745A"/>
                </a:solidFill>
                <a:latin typeface="方正清刻本悦宋简体" panose="02000000000000000000" pitchFamily="2" charset="-122"/>
                <a:ea typeface="方正清刻本悦宋简体" panose="02000000000000000000" pitchFamily="2" charset="-122"/>
              </a:endParaRPr>
            </a:p>
          </p:txBody>
        </p:sp>
        <p:sp>
          <p:nvSpPr>
            <p:cNvPr id="31" name="矩形 30"/>
            <p:cNvSpPr/>
            <p:nvPr/>
          </p:nvSpPr>
          <p:spPr>
            <a:xfrm>
              <a:off x="3625144" y="2351976"/>
              <a:ext cx="2038891" cy="2314480"/>
            </a:xfrm>
            <a:prstGeom prst="rect">
              <a:avLst/>
            </a:prstGeom>
          </p:spPr>
          <p:txBody>
            <a:bodyPr wrap="square">
              <a:spAutoFit/>
            </a:bodyPr>
            <a:lstStyle/>
            <a:p>
              <a:pPr algn="just">
                <a:lnSpc>
                  <a:spcPct val="120000"/>
                </a:lnSpc>
                <a:spcAft>
                  <a:spcPts val="600"/>
                </a:spcAft>
              </a:pPr>
              <a:r>
                <a:rPr lang="zh-CN" altLang="en-US" sz="1400" dirty="0">
                  <a:solidFill>
                    <a:schemeClr val="tx1">
                      <a:lumMod val="65000"/>
                      <a:lumOff val="35000"/>
                    </a:schemeClr>
                  </a:solidFill>
                  <a:latin typeface="方正仿宋简体" panose="02010601030101010101" pitchFamily="2" charset="-122"/>
                  <a:ea typeface="方正仿宋简体" panose="02010601030101010101" pitchFamily="2" charset="-122"/>
                </a:rPr>
                <a:t>不要那么孤独，请相信，这个世界上真的有人过着你想要的生活。</a:t>
              </a:r>
              <a:endParaRPr lang="en-US" altLang="zh-CN" sz="1400" dirty="0">
                <a:solidFill>
                  <a:schemeClr val="tx1">
                    <a:lumMod val="65000"/>
                    <a:lumOff val="35000"/>
                  </a:schemeClr>
                </a:solidFill>
                <a:latin typeface="方正仿宋简体" panose="02010601030101010101" pitchFamily="2" charset="-122"/>
                <a:ea typeface="方正仿宋简体" panose="02010601030101010101" pitchFamily="2" charset="-122"/>
              </a:endParaRPr>
            </a:p>
            <a:p>
              <a:pPr algn="just">
                <a:lnSpc>
                  <a:spcPct val="120000"/>
                </a:lnSpc>
                <a:spcAft>
                  <a:spcPts val="600"/>
                </a:spcAft>
              </a:pPr>
              <a:r>
                <a:rPr lang="zh-CN" altLang="en-US" sz="1400" dirty="0">
                  <a:solidFill>
                    <a:schemeClr val="tx1">
                      <a:lumMod val="65000"/>
                      <a:lumOff val="35000"/>
                    </a:schemeClr>
                  </a:solidFill>
                  <a:latin typeface="方正仿宋简体" panose="02010601030101010101" pitchFamily="2" charset="-122"/>
                  <a:ea typeface="方正仿宋简体" panose="02010601030101010101" pitchFamily="2" charset="-122"/>
                </a:rPr>
                <a:t>愿你我带着最微薄的行李和最丰盛的自己在世间流浪。</a:t>
              </a:r>
              <a:endParaRPr lang="en-US" altLang="zh-CN" sz="1400" dirty="0">
                <a:solidFill>
                  <a:schemeClr val="tx1">
                    <a:lumMod val="65000"/>
                    <a:lumOff val="35000"/>
                  </a:schemeClr>
                </a:solidFill>
                <a:latin typeface="方正仿宋简体" panose="02010601030101010101" pitchFamily="2" charset="-122"/>
                <a:ea typeface="方正仿宋简体" panose="02010601030101010101" pitchFamily="2" charset="-122"/>
              </a:endParaRPr>
            </a:p>
            <a:p>
              <a:pPr algn="just">
                <a:lnSpc>
                  <a:spcPct val="120000"/>
                </a:lnSpc>
                <a:spcAft>
                  <a:spcPts val="600"/>
                </a:spcAft>
              </a:pPr>
              <a:r>
                <a:rPr lang="zh-CN" altLang="en-US" sz="1400" dirty="0">
                  <a:solidFill>
                    <a:schemeClr val="tx1">
                      <a:lumMod val="65000"/>
                      <a:lumOff val="35000"/>
                    </a:schemeClr>
                  </a:solidFill>
                  <a:latin typeface="方正仿宋简体" panose="02010601030101010101" pitchFamily="2" charset="-122"/>
                  <a:ea typeface="方正仿宋简体" panose="02010601030101010101" pitchFamily="2" charset="-122"/>
                </a:rPr>
                <a:t>忽晴忽雨的江湖，祝你有梦为马，随处可栖。</a:t>
              </a:r>
              <a:endParaRPr lang="en-US" altLang="zh-CN" sz="1400" dirty="0">
                <a:solidFill>
                  <a:schemeClr val="tx1">
                    <a:lumMod val="65000"/>
                    <a:lumOff val="35000"/>
                  </a:schemeClr>
                </a:solidFill>
                <a:latin typeface="方正仿宋简体" panose="02010601030101010101" pitchFamily="2" charset="-122"/>
                <a:ea typeface="方正仿宋简体" panose="02010601030101010101" pitchFamily="2" charset="-122"/>
              </a:endParaRPr>
            </a:p>
          </p:txBody>
        </p:sp>
      </p:grpSp>
      <p:grpSp>
        <p:nvGrpSpPr>
          <p:cNvPr id="37" name="组合 36"/>
          <p:cNvGrpSpPr/>
          <p:nvPr/>
        </p:nvGrpSpPr>
        <p:grpSpPr>
          <a:xfrm>
            <a:off x="9151453" y="1541696"/>
            <a:ext cx="2337540" cy="4120797"/>
            <a:chOff x="9151453" y="1541696"/>
            <a:chExt cx="2337540" cy="4120797"/>
          </a:xfrm>
        </p:grpSpPr>
        <p:sp>
          <p:nvSpPr>
            <p:cNvPr id="27" name="矩形: 圆角 28"/>
            <p:cNvSpPr/>
            <p:nvPr/>
          </p:nvSpPr>
          <p:spPr>
            <a:xfrm>
              <a:off x="9227884" y="1592497"/>
              <a:ext cx="2261109" cy="4069996"/>
            </a:xfrm>
            <a:prstGeom prst="roundRect">
              <a:avLst>
                <a:gd name="adj" fmla="val 0"/>
              </a:avLst>
            </a:prstGeom>
            <a:noFill/>
            <a:ln>
              <a:solidFill>
                <a:srgbClr val="60745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29" name="矩形: 圆角 6"/>
            <p:cNvSpPr/>
            <p:nvPr/>
          </p:nvSpPr>
          <p:spPr>
            <a:xfrm>
              <a:off x="9151453" y="1541696"/>
              <a:ext cx="2261109" cy="4069996"/>
            </a:xfrm>
            <a:prstGeom prst="roundRect">
              <a:avLst>
                <a:gd name="adj" fmla="val 0"/>
              </a:avLst>
            </a:prstGeom>
            <a:blipFill dpi="0" rotWithShape="0">
              <a:blip r:embed="rId2">
                <a:lum/>
                <a:extLst>
                  <a:ext uri="{28A0092B-C50C-407E-A947-70E740481C1C}">
                    <a14:useLocalDpi xmlns:a14="http://schemas.microsoft.com/office/drawing/2010/main" val="0"/>
                  </a:ext>
                </a:extLst>
              </a:blip>
              <a:srcRect/>
              <a:tile tx="-3535413" ty="-1625600" sx="100000" sy="100000" flip="none" algn="tl"/>
            </a:blipFill>
            <a:ln>
              <a:solidFill>
                <a:srgbClr val="60745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p:nvSpPr>
            <p:cNvPr id="32" name="文本框 31"/>
            <p:cNvSpPr txBox="1"/>
            <p:nvPr/>
          </p:nvSpPr>
          <p:spPr>
            <a:xfrm>
              <a:off x="9262562" y="1799626"/>
              <a:ext cx="1616032" cy="521630"/>
            </a:xfrm>
            <a:prstGeom prst="rect">
              <a:avLst/>
            </a:prstGeom>
            <a:noFill/>
          </p:spPr>
          <p:txBody>
            <a:bodyPr wrap="none" rtlCol="0">
              <a:spAutoFit/>
            </a:bodyPr>
            <a:lstStyle/>
            <a:p>
              <a:r>
                <a:rPr lang="zh-CN" altLang="en-US" sz="2800" dirty="0">
                  <a:solidFill>
                    <a:srgbClr val="60745A"/>
                  </a:solidFill>
                  <a:latin typeface="方正清刻本悦宋简体" panose="02000000000000000000" pitchFamily="2" charset="-122"/>
                  <a:ea typeface="方正清刻本悦宋简体" panose="02000000000000000000" pitchFamily="2" charset="-122"/>
                </a:rPr>
                <a:t>乖摸摸头</a:t>
              </a:r>
              <a:endParaRPr lang="zh-CN" altLang="en-US" dirty="0">
                <a:solidFill>
                  <a:srgbClr val="60745A"/>
                </a:solidFill>
                <a:latin typeface="方正清刻本悦宋简体" panose="02000000000000000000" pitchFamily="2" charset="-122"/>
                <a:ea typeface="方正清刻本悦宋简体" panose="02000000000000000000" pitchFamily="2" charset="-122"/>
              </a:endParaRPr>
            </a:p>
          </p:txBody>
        </p:sp>
        <p:sp>
          <p:nvSpPr>
            <p:cNvPr id="33" name="矩形 32"/>
            <p:cNvSpPr/>
            <p:nvPr/>
          </p:nvSpPr>
          <p:spPr>
            <a:xfrm>
              <a:off x="9262562" y="2351976"/>
              <a:ext cx="2038891" cy="2314480"/>
            </a:xfrm>
            <a:prstGeom prst="rect">
              <a:avLst/>
            </a:prstGeom>
          </p:spPr>
          <p:txBody>
            <a:bodyPr wrap="square">
              <a:spAutoFit/>
            </a:bodyPr>
            <a:lstStyle/>
            <a:p>
              <a:pPr algn="just">
                <a:lnSpc>
                  <a:spcPct val="120000"/>
                </a:lnSpc>
                <a:spcAft>
                  <a:spcPts val="600"/>
                </a:spcAft>
              </a:pPr>
              <a:r>
                <a:rPr lang="zh-CN" altLang="en-US" sz="1400" dirty="0">
                  <a:solidFill>
                    <a:schemeClr val="tx1">
                      <a:lumMod val="65000"/>
                      <a:lumOff val="35000"/>
                    </a:schemeClr>
                  </a:solidFill>
                  <a:latin typeface="方正仿宋简体" panose="02010601030101010101" pitchFamily="2" charset="-122"/>
                  <a:ea typeface="方正仿宋简体" panose="02010601030101010101" pitchFamily="2" charset="-122"/>
                </a:rPr>
                <a:t>不要那么孤独，请相信，这个世界上真的有人过着你想要的生活。</a:t>
              </a:r>
              <a:endParaRPr lang="en-US" altLang="zh-CN" sz="1400" dirty="0">
                <a:solidFill>
                  <a:schemeClr val="tx1">
                    <a:lumMod val="65000"/>
                    <a:lumOff val="35000"/>
                  </a:schemeClr>
                </a:solidFill>
                <a:latin typeface="方正仿宋简体" panose="02010601030101010101" pitchFamily="2" charset="-122"/>
                <a:ea typeface="方正仿宋简体" panose="02010601030101010101" pitchFamily="2" charset="-122"/>
              </a:endParaRPr>
            </a:p>
            <a:p>
              <a:pPr algn="just">
                <a:lnSpc>
                  <a:spcPct val="120000"/>
                </a:lnSpc>
                <a:spcAft>
                  <a:spcPts val="600"/>
                </a:spcAft>
              </a:pPr>
              <a:r>
                <a:rPr lang="zh-CN" altLang="en-US" sz="1400" dirty="0">
                  <a:solidFill>
                    <a:schemeClr val="tx1">
                      <a:lumMod val="65000"/>
                      <a:lumOff val="35000"/>
                    </a:schemeClr>
                  </a:solidFill>
                  <a:latin typeface="方正仿宋简体" panose="02010601030101010101" pitchFamily="2" charset="-122"/>
                  <a:ea typeface="方正仿宋简体" panose="02010601030101010101" pitchFamily="2" charset="-122"/>
                </a:rPr>
                <a:t>愿你我带着最微薄的行李和最丰盛的自己在世间流浪。</a:t>
              </a:r>
              <a:endParaRPr lang="en-US" altLang="zh-CN" sz="1400" dirty="0">
                <a:solidFill>
                  <a:schemeClr val="tx1">
                    <a:lumMod val="65000"/>
                    <a:lumOff val="35000"/>
                  </a:schemeClr>
                </a:solidFill>
                <a:latin typeface="方正仿宋简体" panose="02010601030101010101" pitchFamily="2" charset="-122"/>
                <a:ea typeface="方正仿宋简体" panose="02010601030101010101" pitchFamily="2" charset="-122"/>
              </a:endParaRPr>
            </a:p>
            <a:p>
              <a:pPr algn="just">
                <a:lnSpc>
                  <a:spcPct val="120000"/>
                </a:lnSpc>
                <a:spcAft>
                  <a:spcPts val="600"/>
                </a:spcAft>
              </a:pPr>
              <a:r>
                <a:rPr lang="zh-CN" altLang="en-US" sz="1400" dirty="0">
                  <a:solidFill>
                    <a:schemeClr val="tx1">
                      <a:lumMod val="65000"/>
                      <a:lumOff val="35000"/>
                    </a:schemeClr>
                  </a:solidFill>
                  <a:latin typeface="方正仿宋简体" panose="02010601030101010101" pitchFamily="2" charset="-122"/>
                  <a:ea typeface="方正仿宋简体" panose="02010601030101010101" pitchFamily="2" charset="-122"/>
                </a:rPr>
                <a:t>忽晴忽雨的江湖，祝你有梦为马，随处可栖。</a:t>
              </a:r>
              <a:endParaRPr lang="en-US" altLang="zh-CN" sz="1400" dirty="0">
                <a:solidFill>
                  <a:schemeClr val="tx1">
                    <a:lumMod val="65000"/>
                    <a:lumOff val="35000"/>
                  </a:schemeClr>
                </a:solidFill>
                <a:latin typeface="方正仿宋简体" panose="02010601030101010101" pitchFamily="2" charset="-122"/>
                <a:ea typeface="方正仿宋简体" panose="02010601030101010101" pitchFamily="2" charset="-122"/>
              </a:endParaRPr>
            </a:p>
          </p:txBody>
        </p:sp>
      </p:grpSp>
      <p:pic>
        <p:nvPicPr>
          <p:cNvPr id="3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95325" y="1810105"/>
            <a:ext cx="2261109" cy="3518807"/>
          </a:xfrm>
          <a:prstGeom prst="rect">
            <a:avLst/>
          </a:prstGeom>
          <a:noFill/>
          <a:ln>
            <a:solidFill>
              <a:srgbClr val="60745A"/>
            </a:solidFill>
          </a:ln>
          <a:effectLst/>
          <a:extLst>
            <a:ext uri="{909E8E84-426E-40DD-AFC4-6F175D3DCCD1}">
              <a14:hiddenFill xmlns:a14="http://schemas.microsoft.com/office/drawing/2010/main">
                <a:solidFill>
                  <a:srgbClr val="FFFFFF"/>
                </a:solidFill>
              </a14:hiddenFill>
            </a:ext>
          </a:extLst>
        </p:spPr>
      </p:pic>
      <p:pic>
        <p:nvPicPr>
          <p:cNvPr id="3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332744" y="1817290"/>
            <a:ext cx="2261109" cy="3518807"/>
          </a:xfrm>
          <a:prstGeom prst="rect">
            <a:avLst/>
          </a:prstGeom>
          <a:noFill/>
          <a:ln>
            <a:solidFill>
              <a:srgbClr val="60745A"/>
            </a:solidFill>
          </a:ln>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nodeType="withEffect">
                                  <p:stCondLst>
                                    <p:cond delay="250"/>
                                  </p:stCondLst>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ppt_w</p:attrName>
                                        </p:attrNameLst>
                                      </p:cBhvr>
                                      <p:tavLst>
                                        <p:tav tm="0">
                                          <p:val>
                                            <p:fltVal val="0"/>
                                          </p:val>
                                        </p:tav>
                                        <p:tav tm="100000">
                                          <p:val>
                                            <p:strVal val="#ppt_w"/>
                                          </p:val>
                                        </p:tav>
                                      </p:tavLst>
                                    </p:anim>
                                    <p:anim calcmode="lin" valueType="num">
                                      <p:cBhvr>
                                        <p:cTn id="17" dur="500" fill="hold"/>
                                        <p:tgtEl>
                                          <p:spTgt spid="34"/>
                                        </p:tgtEl>
                                        <p:attrNameLst>
                                          <p:attrName>ppt_h</p:attrName>
                                        </p:attrNameLst>
                                      </p:cBhvr>
                                      <p:tavLst>
                                        <p:tav tm="0">
                                          <p:val>
                                            <p:fltVal val="0"/>
                                          </p:val>
                                        </p:tav>
                                        <p:tav tm="100000">
                                          <p:val>
                                            <p:strVal val="#ppt_h"/>
                                          </p:val>
                                        </p:tav>
                                      </p:tavLst>
                                    </p:anim>
                                    <p:animEffect transition="in" filter="fade">
                                      <p:cBhvr>
                                        <p:cTn id="18" dur="500"/>
                                        <p:tgtEl>
                                          <p:spTgt spid="34"/>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par>
                                <p:cTn id="25" presetID="53" presetClass="entr" presetSubtype="16" fill="hold" nodeType="withEffect">
                                  <p:stCondLst>
                                    <p:cond delay="25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childTnLst>
                          </p:cTn>
                        </p:par>
                        <p:par>
                          <p:cTn id="30" fill="hold">
                            <p:stCondLst>
                              <p:cond delay="1500"/>
                            </p:stCondLst>
                            <p:childTnLst>
                              <p:par>
                                <p:cTn id="31" presetID="42" presetClass="entr" presetSubtype="0"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1000"/>
                                        <p:tgtEl>
                                          <p:spTgt spid="36"/>
                                        </p:tgtEl>
                                      </p:cBhvr>
                                    </p:animEffect>
                                    <p:anim calcmode="lin" valueType="num">
                                      <p:cBhvr>
                                        <p:cTn id="34" dur="1000" fill="hold"/>
                                        <p:tgtEl>
                                          <p:spTgt spid="36"/>
                                        </p:tgtEl>
                                        <p:attrNameLst>
                                          <p:attrName>ppt_x</p:attrName>
                                        </p:attrNameLst>
                                      </p:cBhvr>
                                      <p:tavLst>
                                        <p:tav tm="0">
                                          <p:val>
                                            <p:strVal val="#ppt_x"/>
                                          </p:val>
                                        </p:tav>
                                        <p:tav tm="100000">
                                          <p:val>
                                            <p:strVal val="#ppt_x"/>
                                          </p:val>
                                        </p:tav>
                                      </p:tavLst>
                                    </p:anim>
                                    <p:anim calcmode="lin" valueType="num">
                                      <p:cBhvr>
                                        <p:cTn id="35" dur="1000" fill="hold"/>
                                        <p:tgtEl>
                                          <p:spTgt spid="36"/>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1000"/>
                                        <p:tgtEl>
                                          <p:spTgt spid="37"/>
                                        </p:tgtEl>
                                      </p:cBhvr>
                                    </p:animEffect>
                                    <p:anim calcmode="lin" valueType="num">
                                      <p:cBhvr>
                                        <p:cTn id="40" dur="1000" fill="hold"/>
                                        <p:tgtEl>
                                          <p:spTgt spid="37"/>
                                        </p:tgtEl>
                                        <p:attrNameLst>
                                          <p:attrName>ppt_x</p:attrName>
                                        </p:attrNameLst>
                                      </p:cBhvr>
                                      <p:tavLst>
                                        <p:tav tm="0">
                                          <p:val>
                                            <p:strVal val="#ppt_x"/>
                                          </p:val>
                                        </p:tav>
                                        <p:tav tm="100000">
                                          <p:val>
                                            <p:strVal val="#ppt_x"/>
                                          </p:val>
                                        </p:tav>
                                      </p:tavLst>
                                    </p:anim>
                                    <p:anim calcmode="lin" valueType="num">
                                      <p:cBhvr>
                                        <p:cTn id="4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9F0EB"/>
        </a:solidFill>
        <a:effectLst/>
      </p:bgPr>
    </p:bg>
    <p:spTree>
      <p:nvGrpSpPr>
        <p:cNvPr id="1" name=""/>
        <p:cNvGrpSpPr/>
        <p:nvPr/>
      </p:nvGrpSpPr>
      <p:grpSpPr>
        <a:xfrm>
          <a:off x="0" y="0"/>
          <a:ext cx="0" cy="0"/>
          <a:chOff x="0" y="0"/>
          <a:chExt cx="0" cy="0"/>
        </a:xfrm>
      </p:grpSpPr>
      <p:grpSp>
        <p:nvGrpSpPr>
          <p:cNvPr id="19" name="组合 18"/>
          <p:cNvGrpSpPr/>
          <p:nvPr/>
        </p:nvGrpSpPr>
        <p:grpSpPr>
          <a:xfrm>
            <a:off x="609602" y="271647"/>
            <a:ext cx="3005405" cy="966849"/>
            <a:chOff x="609602" y="271647"/>
            <a:chExt cx="3005405" cy="966849"/>
          </a:xfrm>
        </p:grpSpPr>
        <p:grpSp>
          <p:nvGrpSpPr>
            <p:cNvPr id="2" name="组合 1"/>
            <p:cNvGrpSpPr/>
            <p:nvPr/>
          </p:nvGrpSpPr>
          <p:grpSpPr>
            <a:xfrm>
              <a:off x="609602" y="290959"/>
              <a:ext cx="928224" cy="928225"/>
              <a:chOff x="1281342" y="1608581"/>
              <a:chExt cx="3572106" cy="3572109"/>
            </a:xfrm>
          </p:grpSpPr>
          <p:sp>
            <p:nvSpPr>
              <p:cNvPr id="3" name="椭圆 2"/>
              <p:cNvSpPr/>
              <p:nvPr/>
            </p:nvSpPr>
            <p:spPr>
              <a:xfrm rot="16200000">
                <a:off x="1281340" y="1608583"/>
                <a:ext cx="3572109" cy="3572106"/>
              </a:xfrm>
              <a:prstGeom prst="ellipse">
                <a:avLst/>
              </a:prstGeom>
              <a:solidFill>
                <a:srgbClr val="607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sp useBgFill="1">
            <p:nvSpPr>
              <p:cNvPr id="4" name="椭圆 3"/>
              <p:cNvSpPr/>
              <p:nvPr/>
            </p:nvSpPr>
            <p:spPr>
              <a:xfrm rot="16200000">
                <a:off x="1407269" y="1676507"/>
                <a:ext cx="3436257" cy="34362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细黑" panose="02010600040101010101" pitchFamily="2" charset="-122"/>
                  <a:ea typeface="华文细黑" panose="02010600040101010101" pitchFamily="2" charset="-122"/>
                </a:endParaRPr>
              </a:p>
            </p:txBody>
          </p:sp>
          <p:grpSp>
            <p:nvGrpSpPr>
              <p:cNvPr id="5" name="组合 4"/>
              <p:cNvGrpSpPr/>
              <p:nvPr/>
            </p:nvGrpSpPr>
            <p:grpSpPr>
              <a:xfrm flipH="1">
                <a:off x="2970079" y="2899832"/>
                <a:ext cx="139288" cy="78790"/>
                <a:chOff x="5224463" y="2208212"/>
                <a:chExt cx="1220788" cy="690563"/>
              </a:xfrm>
            </p:grpSpPr>
            <p:sp>
              <p:nvSpPr>
                <p:cNvPr id="6" name="Freeform 72"/>
                <p:cNvSpPr>
                  <a:spLocks noEditPoints="1"/>
                </p:cNvSpPr>
                <p:nvPr/>
              </p:nvSpPr>
              <p:spPr bwMode="auto">
                <a:xfrm>
                  <a:off x="6392863" y="2208212"/>
                  <a:ext cx="52388" cy="180975"/>
                </a:xfrm>
                <a:custGeom>
                  <a:avLst/>
                  <a:gdLst>
                    <a:gd name="T0" fmla="*/ 0 w 14"/>
                    <a:gd name="T1" fmla="*/ 0 h 48"/>
                    <a:gd name="T2" fmla="*/ 3 w 14"/>
                    <a:gd name="T3" fmla="*/ 5 h 48"/>
                    <a:gd name="T4" fmla="*/ 14 w 14"/>
                    <a:gd name="T5" fmla="*/ 48 h 48"/>
                    <a:gd name="T6" fmla="*/ 3 w 14"/>
                    <a:gd name="T7" fmla="*/ 5 h 48"/>
                    <a:gd name="T8" fmla="*/ 0 w 14"/>
                    <a:gd name="T9" fmla="*/ 0 h 48"/>
                    <a:gd name="T10" fmla="*/ 0 w 14"/>
                    <a:gd name="T11" fmla="*/ 0 h 48"/>
                    <a:gd name="T12" fmla="*/ 0 w 14"/>
                    <a:gd name="T13" fmla="*/ 0 h 48"/>
                    <a:gd name="T14" fmla="*/ 0 w 14"/>
                    <a:gd name="T15" fmla="*/ 0 h 48"/>
                    <a:gd name="T16" fmla="*/ 0 w 14"/>
                    <a:gd name="T17" fmla="*/ 0 h 48"/>
                    <a:gd name="T18" fmla="*/ 0 w 14"/>
                    <a:gd name="T19" fmla="*/ 0 h 48"/>
                    <a:gd name="T20" fmla="*/ 0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0" y="0"/>
                      </a:moveTo>
                      <a:cubicBezTo>
                        <a:pt x="1" y="2"/>
                        <a:pt x="2" y="3"/>
                        <a:pt x="3" y="5"/>
                      </a:cubicBezTo>
                      <a:cubicBezTo>
                        <a:pt x="7" y="19"/>
                        <a:pt x="14" y="32"/>
                        <a:pt x="14" y="48"/>
                      </a:cubicBezTo>
                      <a:cubicBezTo>
                        <a:pt x="14" y="32"/>
                        <a:pt x="7" y="19"/>
                        <a:pt x="3" y="5"/>
                      </a:cubicBezTo>
                      <a:cubicBezTo>
                        <a:pt x="2" y="3"/>
                        <a:pt x="1"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BFF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7" name="Freeform 75"/>
                <p:cNvSpPr/>
                <p:nvPr/>
              </p:nvSpPr>
              <p:spPr bwMode="auto">
                <a:xfrm>
                  <a:off x="5915026" y="2305050"/>
                  <a:ext cx="71438" cy="106363"/>
                </a:xfrm>
                <a:custGeom>
                  <a:avLst/>
                  <a:gdLst>
                    <a:gd name="T0" fmla="*/ 16 w 19"/>
                    <a:gd name="T1" fmla="*/ 11 h 28"/>
                    <a:gd name="T2" fmla="*/ 13 w 19"/>
                    <a:gd name="T3" fmla="*/ 27 h 28"/>
                    <a:gd name="T4" fmla="*/ 1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6"/>
                        <a:pt x="13" y="27"/>
                      </a:cubicBezTo>
                      <a:cubicBezTo>
                        <a:pt x="7" y="28"/>
                        <a:pt x="1" y="22"/>
                        <a:pt x="1" y="15"/>
                      </a:cubicBezTo>
                      <a:cubicBezTo>
                        <a:pt x="0" y="7"/>
                        <a:pt x="4" y="1"/>
                        <a:pt x="10" y="0"/>
                      </a:cubicBezTo>
                      <a:cubicBezTo>
                        <a:pt x="16" y="0"/>
                        <a:pt x="16"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8" name="Freeform 76"/>
                <p:cNvSpPr/>
                <p:nvPr/>
              </p:nvSpPr>
              <p:spPr bwMode="auto">
                <a:xfrm>
                  <a:off x="5622926" y="2339975"/>
                  <a:ext cx="71438" cy="104775"/>
                </a:xfrm>
                <a:custGeom>
                  <a:avLst/>
                  <a:gdLst>
                    <a:gd name="T0" fmla="*/ 16 w 19"/>
                    <a:gd name="T1" fmla="*/ 11 h 28"/>
                    <a:gd name="T2" fmla="*/ 13 w 19"/>
                    <a:gd name="T3" fmla="*/ 27 h 28"/>
                    <a:gd name="T4" fmla="*/ 0 w 19"/>
                    <a:gd name="T5" fmla="*/ 15 h 28"/>
                    <a:gd name="T6" fmla="*/ 10 w 19"/>
                    <a:gd name="T7" fmla="*/ 0 h 28"/>
                    <a:gd name="T8" fmla="*/ 16 w 19"/>
                    <a:gd name="T9" fmla="*/ 11 h 28"/>
                  </a:gdLst>
                  <a:ahLst/>
                  <a:cxnLst>
                    <a:cxn ang="0">
                      <a:pos x="T0" y="T1"/>
                    </a:cxn>
                    <a:cxn ang="0">
                      <a:pos x="T2" y="T3"/>
                    </a:cxn>
                    <a:cxn ang="0">
                      <a:pos x="T4" y="T5"/>
                    </a:cxn>
                    <a:cxn ang="0">
                      <a:pos x="T6" y="T7"/>
                    </a:cxn>
                    <a:cxn ang="0">
                      <a:pos x="T8" y="T9"/>
                    </a:cxn>
                  </a:cxnLst>
                  <a:rect l="0" t="0" r="r" b="b"/>
                  <a:pathLst>
                    <a:path w="19" h="28">
                      <a:moveTo>
                        <a:pt x="16" y="11"/>
                      </a:moveTo>
                      <a:cubicBezTo>
                        <a:pt x="17" y="19"/>
                        <a:pt x="19" y="27"/>
                        <a:pt x="13" y="27"/>
                      </a:cubicBezTo>
                      <a:cubicBezTo>
                        <a:pt x="7" y="28"/>
                        <a:pt x="1" y="22"/>
                        <a:pt x="0" y="15"/>
                      </a:cubicBezTo>
                      <a:cubicBezTo>
                        <a:pt x="0" y="8"/>
                        <a:pt x="4" y="1"/>
                        <a:pt x="10" y="0"/>
                      </a:cubicBezTo>
                      <a:cubicBezTo>
                        <a:pt x="16" y="0"/>
                        <a:pt x="15" y="4"/>
                        <a:pt x="16" y="11"/>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9" name="Freeform 77"/>
                <p:cNvSpPr/>
                <p:nvPr/>
              </p:nvSpPr>
              <p:spPr bwMode="auto">
                <a:xfrm>
                  <a:off x="5378451" y="2508250"/>
                  <a:ext cx="104775" cy="68263"/>
                </a:xfrm>
                <a:custGeom>
                  <a:avLst/>
                  <a:gdLst>
                    <a:gd name="T0" fmla="*/ 16 w 28"/>
                    <a:gd name="T1" fmla="*/ 16 h 18"/>
                    <a:gd name="T2" fmla="*/ 0 w 28"/>
                    <a:gd name="T3" fmla="*/ 12 h 18"/>
                    <a:gd name="T4" fmla="*/ 13 w 28"/>
                    <a:gd name="T5" fmla="*/ 0 h 18"/>
                    <a:gd name="T6" fmla="*/ 27 w 28"/>
                    <a:gd name="T7" fmla="*/ 10 h 18"/>
                    <a:gd name="T8" fmla="*/ 16 w 28"/>
                    <a:gd name="T9" fmla="*/ 16 h 18"/>
                  </a:gdLst>
                  <a:ahLst/>
                  <a:cxnLst>
                    <a:cxn ang="0">
                      <a:pos x="T0" y="T1"/>
                    </a:cxn>
                    <a:cxn ang="0">
                      <a:pos x="T2" y="T3"/>
                    </a:cxn>
                    <a:cxn ang="0">
                      <a:pos x="T4" y="T5"/>
                    </a:cxn>
                    <a:cxn ang="0">
                      <a:pos x="T6" y="T7"/>
                    </a:cxn>
                    <a:cxn ang="0">
                      <a:pos x="T8" y="T9"/>
                    </a:cxn>
                  </a:cxnLst>
                  <a:rect l="0" t="0" r="r" b="b"/>
                  <a:pathLst>
                    <a:path w="28" h="18">
                      <a:moveTo>
                        <a:pt x="16" y="16"/>
                      </a:moveTo>
                      <a:cubicBezTo>
                        <a:pt x="9" y="16"/>
                        <a:pt x="1" y="18"/>
                        <a:pt x="0" y="12"/>
                      </a:cubicBezTo>
                      <a:cubicBezTo>
                        <a:pt x="0" y="6"/>
                        <a:pt x="6" y="0"/>
                        <a:pt x="13" y="0"/>
                      </a:cubicBezTo>
                      <a:cubicBezTo>
                        <a:pt x="21" y="0"/>
                        <a:pt x="27" y="4"/>
                        <a:pt x="27" y="10"/>
                      </a:cubicBezTo>
                      <a:cubicBezTo>
                        <a:pt x="28" y="17"/>
                        <a:pt x="23" y="15"/>
                        <a:pt x="16" y="16"/>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0" name="Freeform 78"/>
                <p:cNvSpPr/>
                <p:nvPr/>
              </p:nvSpPr>
              <p:spPr bwMode="auto">
                <a:xfrm>
                  <a:off x="5224463" y="2632075"/>
                  <a:ext cx="104775" cy="71438"/>
                </a:xfrm>
                <a:custGeom>
                  <a:avLst/>
                  <a:gdLst>
                    <a:gd name="T0" fmla="*/ 16 w 28"/>
                    <a:gd name="T1" fmla="*/ 17 h 19"/>
                    <a:gd name="T2" fmla="*/ 0 w 28"/>
                    <a:gd name="T3" fmla="*/ 12 h 19"/>
                    <a:gd name="T4" fmla="*/ 13 w 28"/>
                    <a:gd name="T5" fmla="*/ 1 h 19"/>
                    <a:gd name="T6" fmla="*/ 27 w 28"/>
                    <a:gd name="T7" fmla="*/ 11 h 19"/>
                    <a:gd name="T8" fmla="*/ 16 w 28"/>
                    <a:gd name="T9" fmla="*/ 17 h 19"/>
                  </a:gdLst>
                  <a:ahLst/>
                  <a:cxnLst>
                    <a:cxn ang="0">
                      <a:pos x="T0" y="T1"/>
                    </a:cxn>
                    <a:cxn ang="0">
                      <a:pos x="T2" y="T3"/>
                    </a:cxn>
                    <a:cxn ang="0">
                      <a:pos x="T4" y="T5"/>
                    </a:cxn>
                    <a:cxn ang="0">
                      <a:pos x="T6" y="T7"/>
                    </a:cxn>
                    <a:cxn ang="0">
                      <a:pos x="T8" y="T9"/>
                    </a:cxn>
                  </a:cxnLst>
                  <a:rect l="0" t="0" r="r" b="b"/>
                  <a:pathLst>
                    <a:path w="28" h="19">
                      <a:moveTo>
                        <a:pt x="16" y="17"/>
                      </a:moveTo>
                      <a:cubicBezTo>
                        <a:pt x="9" y="17"/>
                        <a:pt x="1" y="19"/>
                        <a:pt x="0" y="12"/>
                      </a:cubicBezTo>
                      <a:cubicBezTo>
                        <a:pt x="0" y="6"/>
                        <a:pt x="6" y="1"/>
                        <a:pt x="13" y="1"/>
                      </a:cubicBezTo>
                      <a:cubicBezTo>
                        <a:pt x="21" y="0"/>
                        <a:pt x="27" y="5"/>
                        <a:pt x="27" y="11"/>
                      </a:cubicBezTo>
                      <a:cubicBezTo>
                        <a:pt x="28" y="17"/>
                        <a:pt x="24" y="16"/>
                        <a:pt x="16" y="17"/>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1" name="Freeform 79"/>
                <p:cNvSpPr/>
                <p:nvPr/>
              </p:nvSpPr>
              <p:spPr bwMode="auto">
                <a:xfrm>
                  <a:off x="6140451" y="2328862"/>
                  <a:ext cx="87313" cy="112713"/>
                </a:xfrm>
                <a:custGeom>
                  <a:avLst/>
                  <a:gdLst>
                    <a:gd name="T0" fmla="*/ 18 w 23"/>
                    <a:gd name="T1" fmla="*/ 15 h 30"/>
                    <a:gd name="T2" fmla="*/ 8 w 23"/>
                    <a:gd name="T3" fmla="*/ 28 h 30"/>
                    <a:gd name="T4" fmla="*/ 2 w 23"/>
                    <a:gd name="T5" fmla="*/ 12 h 30"/>
                    <a:gd name="T6" fmla="*/ 17 w 23"/>
                    <a:gd name="T7" fmla="*/ 2 h 30"/>
                    <a:gd name="T8" fmla="*/ 18 w 23"/>
                    <a:gd name="T9" fmla="*/ 15 h 30"/>
                  </a:gdLst>
                  <a:ahLst/>
                  <a:cxnLst>
                    <a:cxn ang="0">
                      <a:pos x="T0" y="T1"/>
                    </a:cxn>
                    <a:cxn ang="0">
                      <a:pos x="T2" y="T3"/>
                    </a:cxn>
                    <a:cxn ang="0">
                      <a:pos x="T4" y="T5"/>
                    </a:cxn>
                    <a:cxn ang="0">
                      <a:pos x="T6" y="T7"/>
                    </a:cxn>
                    <a:cxn ang="0">
                      <a:pos x="T8" y="T9"/>
                    </a:cxn>
                  </a:cxnLst>
                  <a:rect l="0" t="0" r="r" b="b"/>
                  <a:pathLst>
                    <a:path w="23" h="30">
                      <a:moveTo>
                        <a:pt x="18" y="15"/>
                      </a:moveTo>
                      <a:cubicBezTo>
                        <a:pt x="16" y="22"/>
                        <a:pt x="14" y="30"/>
                        <a:pt x="8" y="28"/>
                      </a:cubicBezTo>
                      <a:cubicBezTo>
                        <a:pt x="3" y="26"/>
                        <a:pt x="0" y="19"/>
                        <a:pt x="2" y="12"/>
                      </a:cubicBezTo>
                      <a:cubicBezTo>
                        <a:pt x="5" y="5"/>
                        <a:pt x="11" y="0"/>
                        <a:pt x="17" y="2"/>
                      </a:cubicBezTo>
                      <a:cubicBezTo>
                        <a:pt x="23" y="4"/>
                        <a:pt x="20" y="8"/>
                        <a:pt x="18" y="15"/>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2" name="Freeform 80"/>
                <p:cNvSpPr/>
                <p:nvPr/>
              </p:nvSpPr>
              <p:spPr bwMode="auto">
                <a:xfrm>
                  <a:off x="5829301" y="2474912"/>
                  <a:ext cx="68263" cy="104775"/>
                </a:xfrm>
                <a:custGeom>
                  <a:avLst/>
                  <a:gdLst>
                    <a:gd name="T0" fmla="*/ 16 w 18"/>
                    <a:gd name="T1" fmla="*/ 12 h 28"/>
                    <a:gd name="T2" fmla="*/ 12 w 18"/>
                    <a:gd name="T3" fmla="*/ 27 h 28"/>
                    <a:gd name="T4" fmla="*/ 0 w 18"/>
                    <a:gd name="T5" fmla="*/ 14 h 28"/>
                    <a:gd name="T6" fmla="*/ 11 w 18"/>
                    <a:gd name="T7" fmla="*/ 0 h 28"/>
                    <a:gd name="T8" fmla="*/ 16 w 18"/>
                    <a:gd name="T9" fmla="*/ 12 h 28"/>
                  </a:gdLst>
                  <a:ahLst/>
                  <a:cxnLst>
                    <a:cxn ang="0">
                      <a:pos x="T0" y="T1"/>
                    </a:cxn>
                    <a:cxn ang="0">
                      <a:pos x="T2" y="T3"/>
                    </a:cxn>
                    <a:cxn ang="0">
                      <a:pos x="T4" y="T5"/>
                    </a:cxn>
                    <a:cxn ang="0">
                      <a:pos x="T6" y="T7"/>
                    </a:cxn>
                    <a:cxn ang="0">
                      <a:pos x="T8" y="T9"/>
                    </a:cxn>
                  </a:cxnLst>
                  <a:rect l="0" t="0" r="r" b="b"/>
                  <a:pathLst>
                    <a:path w="18" h="28">
                      <a:moveTo>
                        <a:pt x="16" y="12"/>
                      </a:moveTo>
                      <a:cubicBezTo>
                        <a:pt x="16" y="19"/>
                        <a:pt x="18" y="27"/>
                        <a:pt x="12" y="27"/>
                      </a:cubicBezTo>
                      <a:cubicBezTo>
                        <a:pt x="6" y="28"/>
                        <a:pt x="0" y="22"/>
                        <a:pt x="0" y="14"/>
                      </a:cubicBezTo>
                      <a:cubicBezTo>
                        <a:pt x="0" y="7"/>
                        <a:pt x="5" y="1"/>
                        <a:pt x="11" y="0"/>
                      </a:cubicBezTo>
                      <a:cubicBezTo>
                        <a:pt x="17" y="0"/>
                        <a:pt x="16" y="4"/>
                        <a:pt x="16" y="12"/>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3" name="Freeform 81"/>
                <p:cNvSpPr/>
                <p:nvPr/>
              </p:nvSpPr>
              <p:spPr bwMode="auto">
                <a:xfrm>
                  <a:off x="6021388" y="2519362"/>
                  <a:ext cx="85725" cy="109538"/>
                </a:xfrm>
                <a:custGeom>
                  <a:avLst/>
                  <a:gdLst>
                    <a:gd name="T0" fmla="*/ 18 w 23"/>
                    <a:gd name="T1" fmla="*/ 14 h 29"/>
                    <a:gd name="T2" fmla="*/ 9 w 23"/>
                    <a:gd name="T3" fmla="*/ 27 h 29"/>
                    <a:gd name="T4" fmla="*/ 3 w 23"/>
                    <a:gd name="T5" fmla="*/ 11 h 29"/>
                    <a:gd name="T6" fmla="*/ 17 w 23"/>
                    <a:gd name="T7" fmla="*/ 2 h 29"/>
                    <a:gd name="T8" fmla="*/ 18 w 23"/>
                    <a:gd name="T9" fmla="*/ 14 h 29"/>
                  </a:gdLst>
                  <a:ahLst/>
                  <a:cxnLst>
                    <a:cxn ang="0">
                      <a:pos x="T0" y="T1"/>
                    </a:cxn>
                    <a:cxn ang="0">
                      <a:pos x="T2" y="T3"/>
                    </a:cxn>
                    <a:cxn ang="0">
                      <a:pos x="T4" y="T5"/>
                    </a:cxn>
                    <a:cxn ang="0">
                      <a:pos x="T6" y="T7"/>
                    </a:cxn>
                    <a:cxn ang="0">
                      <a:pos x="T8" y="T9"/>
                    </a:cxn>
                  </a:cxnLst>
                  <a:rect l="0" t="0" r="r" b="b"/>
                  <a:pathLst>
                    <a:path w="23" h="29">
                      <a:moveTo>
                        <a:pt x="18" y="14"/>
                      </a:moveTo>
                      <a:cubicBezTo>
                        <a:pt x="16" y="21"/>
                        <a:pt x="15" y="29"/>
                        <a:pt x="9" y="27"/>
                      </a:cubicBezTo>
                      <a:cubicBezTo>
                        <a:pt x="3" y="25"/>
                        <a:pt x="0" y="18"/>
                        <a:pt x="3" y="11"/>
                      </a:cubicBezTo>
                      <a:cubicBezTo>
                        <a:pt x="5" y="4"/>
                        <a:pt x="12" y="0"/>
                        <a:pt x="17" y="2"/>
                      </a:cubicBezTo>
                      <a:cubicBezTo>
                        <a:pt x="23" y="4"/>
                        <a:pt x="21" y="7"/>
                        <a:pt x="18" y="14"/>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4" name="Freeform 82"/>
                <p:cNvSpPr/>
                <p:nvPr/>
              </p:nvSpPr>
              <p:spPr bwMode="auto">
                <a:xfrm>
                  <a:off x="5562601" y="2587625"/>
                  <a:ext cx="109538" cy="93663"/>
                </a:xfrm>
                <a:custGeom>
                  <a:avLst/>
                  <a:gdLst>
                    <a:gd name="T0" fmla="*/ 14 w 29"/>
                    <a:gd name="T1" fmla="*/ 19 h 25"/>
                    <a:gd name="T2" fmla="*/ 2 w 29"/>
                    <a:gd name="T3" fmla="*/ 7 h 25"/>
                    <a:gd name="T4" fmla="*/ 20 w 29"/>
                    <a:gd name="T5" fmla="*/ 3 h 25"/>
                    <a:gd name="T6" fmla="*/ 27 w 29"/>
                    <a:gd name="T7" fmla="*/ 19 h 25"/>
                    <a:gd name="T8" fmla="*/ 14 w 29"/>
                    <a:gd name="T9" fmla="*/ 19 h 25"/>
                  </a:gdLst>
                  <a:ahLst/>
                  <a:cxnLst>
                    <a:cxn ang="0">
                      <a:pos x="T0" y="T1"/>
                    </a:cxn>
                    <a:cxn ang="0">
                      <a:pos x="T2" y="T3"/>
                    </a:cxn>
                    <a:cxn ang="0">
                      <a:pos x="T4" y="T5"/>
                    </a:cxn>
                    <a:cxn ang="0">
                      <a:pos x="T6" y="T7"/>
                    </a:cxn>
                    <a:cxn ang="0">
                      <a:pos x="T8" y="T9"/>
                    </a:cxn>
                  </a:cxnLst>
                  <a:rect l="0" t="0" r="r" b="b"/>
                  <a:pathLst>
                    <a:path w="29" h="25">
                      <a:moveTo>
                        <a:pt x="14" y="19"/>
                      </a:moveTo>
                      <a:cubicBezTo>
                        <a:pt x="7" y="15"/>
                        <a:pt x="0" y="13"/>
                        <a:pt x="2" y="7"/>
                      </a:cubicBezTo>
                      <a:cubicBezTo>
                        <a:pt x="5" y="2"/>
                        <a:pt x="13" y="0"/>
                        <a:pt x="20" y="3"/>
                      </a:cubicBezTo>
                      <a:cubicBezTo>
                        <a:pt x="26" y="7"/>
                        <a:pt x="29" y="14"/>
                        <a:pt x="27" y="19"/>
                      </a:cubicBezTo>
                      <a:cubicBezTo>
                        <a:pt x="24" y="25"/>
                        <a:pt x="21" y="22"/>
                        <a:pt x="14" y="1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5" name="Freeform 83"/>
                <p:cNvSpPr/>
                <p:nvPr/>
              </p:nvSpPr>
              <p:spPr bwMode="auto">
                <a:xfrm>
                  <a:off x="5441951" y="2790825"/>
                  <a:ext cx="109538" cy="93663"/>
                </a:xfrm>
                <a:custGeom>
                  <a:avLst/>
                  <a:gdLst>
                    <a:gd name="T0" fmla="*/ 14 w 29"/>
                    <a:gd name="T1" fmla="*/ 18 h 25"/>
                    <a:gd name="T2" fmla="*/ 2 w 29"/>
                    <a:gd name="T3" fmla="*/ 7 h 25"/>
                    <a:gd name="T4" fmla="*/ 19 w 29"/>
                    <a:gd name="T5" fmla="*/ 3 h 25"/>
                    <a:gd name="T6" fmla="*/ 27 w 29"/>
                    <a:gd name="T7" fmla="*/ 19 h 25"/>
                    <a:gd name="T8" fmla="*/ 14 w 29"/>
                    <a:gd name="T9" fmla="*/ 18 h 25"/>
                  </a:gdLst>
                  <a:ahLst/>
                  <a:cxnLst>
                    <a:cxn ang="0">
                      <a:pos x="T0" y="T1"/>
                    </a:cxn>
                    <a:cxn ang="0">
                      <a:pos x="T2" y="T3"/>
                    </a:cxn>
                    <a:cxn ang="0">
                      <a:pos x="T4" y="T5"/>
                    </a:cxn>
                    <a:cxn ang="0">
                      <a:pos x="T6" y="T7"/>
                    </a:cxn>
                    <a:cxn ang="0">
                      <a:pos x="T8" y="T9"/>
                    </a:cxn>
                  </a:cxnLst>
                  <a:rect l="0" t="0" r="r" b="b"/>
                  <a:pathLst>
                    <a:path w="29" h="25">
                      <a:moveTo>
                        <a:pt x="14" y="18"/>
                      </a:moveTo>
                      <a:cubicBezTo>
                        <a:pt x="7" y="15"/>
                        <a:pt x="0" y="13"/>
                        <a:pt x="2" y="7"/>
                      </a:cubicBezTo>
                      <a:cubicBezTo>
                        <a:pt x="5" y="2"/>
                        <a:pt x="13" y="0"/>
                        <a:pt x="19" y="3"/>
                      </a:cubicBezTo>
                      <a:cubicBezTo>
                        <a:pt x="26" y="7"/>
                        <a:pt x="29" y="14"/>
                        <a:pt x="27" y="19"/>
                      </a:cubicBezTo>
                      <a:cubicBezTo>
                        <a:pt x="24" y="25"/>
                        <a:pt x="21" y="22"/>
                        <a:pt x="14" y="18"/>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sp>
              <p:nvSpPr>
                <p:cNvPr id="16" name="Freeform 84"/>
                <p:cNvSpPr/>
                <p:nvPr/>
              </p:nvSpPr>
              <p:spPr bwMode="auto">
                <a:xfrm>
                  <a:off x="5240338" y="2809875"/>
                  <a:ext cx="82550" cy="88900"/>
                </a:xfrm>
                <a:custGeom>
                  <a:avLst/>
                  <a:gdLst>
                    <a:gd name="T0" fmla="*/ 13 w 22"/>
                    <a:gd name="T1" fmla="*/ 9 h 24"/>
                    <a:gd name="T2" fmla="*/ 18 w 22"/>
                    <a:gd name="T3" fmla="*/ 21 h 24"/>
                    <a:gd name="T4" fmla="*/ 4 w 22"/>
                    <a:gd name="T5" fmla="*/ 18 h 24"/>
                    <a:gd name="T6" fmla="*/ 4 w 22"/>
                    <a:gd name="T7" fmla="*/ 4 h 24"/>
                    <a:gd name="T8" fmla="*/ 13 w 22"/>
                    <a:gd name="T9" fmla="*/ 9 h 24"/>
                  </a:gdLst>
                  <a:ahLst/>
                  <a:cxnLst>
                    <a:cxn ang="0">
                      <a:pos x="T0" y="T1"/>
                    </a:cxn>
                    <a:cxn ang="0">
                      <a:pos x="T2" y="T3"/>
                    </a:cxn>
                    <a:cxn ang="0">
                      <a:pos x="T4" y="T5"/>
                    </a:cxn>
                    <a:cxn ang="0">
                      <a:pos x="T6" y="T7"/>
                    </a:cxn>
                    <a:cxn ang="0">
                      <a:pos x="T8" y="T9"/>
                    </a:cxn>
                  </a:cxnLst>
                  <a:rect l="0" t="0" r="r" b="b"/>
                  <a:pathLst>
                    <a:path w="22" h="24">
                      <a:moveTo>
                        <a:pt x="13" y="9"/>
                      </a:moveTo>
                      <a:cubicBezTo>
                        <a:pt x="17" y="13"/>
                        <a:pt x="22" y="18"/>
                        <a:pt x="18" y="21"/>
                      </a:cubicBezTo>
                      <a:cubicBezTo>
                        <a:pt x="14" y="24"/>
                        <a:pt x="8" y="23"/>
                        <a:pt x="4" y="18"/>
                      </a:cubicBezTo>
                      <a:cubicBezTo>
                        <a:pt x="0" y="13"/>
                        <a:pt x="0" y="7"/>
                        <a:pt x="4" y="4"/>
                      </a:cubicBezTo>
                      <a:cubicBezTo>
                        <a:pt x="8" y="0"/>
                        <a:pt x="10" y="4"/>
                        <a:pt x="13" y="9"/>
                      </a:cubicBezTo>
                      <a:close/>
                    </a:path>
                  </a:pathLst>
                </a:custGeom>
                <a:solidFill>
                  <a:srgbClr val="4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华文细黑" panose="02010600040101010101" pitchFamily="2" charset="-122"/>
                    <a:ea typeface="华文细黑" panose="02010600040101010101" pitchFamily="2" charset="-122"/>
                  </a:endParaRPr>
                </a:p>
              </p:txBody>
            </p:sp>
          </p:grpSp>
        </p:grpSp>
        <p:sp>
          <p:nvSpPr>
            <p:cNvPr id="17" name="文本框 16"/>
            <p:cNvSpPr txBox="1"/>
            <p:nvPr/>
          </p:nvSpPr>
          <p:spPr>
            <a:xfrm>
              <a:off x="1308032" y="536327"/>
              <a:ext cx="2306975" cy="461665"/>
            </a:xfrm>
            <a:prstGeom prst="rect">
              <a:avLst/>
            </a:prstGeom>
            <a:noFill/>
          </p:spPr>
          <p:txBody>
            <a:bodyPr wrap="square" rtlCol="0">
              <a:spAutoFit/>
            </a:bodyPr>
            <a:lstStyle/>
            <a:p>
              <a:r>
                <a:rPr lang="zh-CN" altLang="en-US" sz="2400" smtClean="0">
                  <a:solidFill>
                    <a:srgbClr val="60745A"/>
                  </a:solidFill>
                  <a:latin typeface="方正清刻本悦宋简体" panose="02000000000000000000" pitchFamily="2" charset="-122"/>
                  <a:ea typeface="方正清刻本悦宋简体" panose="02000000000000000000" pitchFamily="2" charset="-122"/>
                </a:rPr>
                <a:t>年度工作概述</a:t>
              </a:r>
              <a:endParaRPr lang="zh-CN" altLang="en-US" sz="2400" dirty="0">
                <a:solidFill>
                  <a:srgbClr val="60745A"/>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8515" y="271647"/>
              <a:ext cx="589174" cy="966849"/>
            </a:xfrm>
            <a:prstGeom prst="rect">
              <a:avLst/>
            </a:prstGeom>
          </p:spPr>
        </p:pic>
      </p:grpSp>
      <p:graphicFrame>
        <p:nvGraphicFramePr>
          <p:cNvPr id="20" name="图表 19"/>
          <p:cNvGraphicFramePr/>
          <p:nvPr/>
        </p:nvGraphicFramePr>
        <p:xfrm>
          <a:off x="1679575" y="2543175"/>
          <a:ext cx="5149850" cy="3433234"/>
        </p:xfrm>
        <a:graphic>
          <a:graphicData uri="http://schemas.openxmlformats.org/drawingml/2006/chart">
            <c:chart xmlns:c="http://schemas.openxmlformats.org/drawingml/2006/chart" xmlns:r="http://schemas.openxmlformats.org/officeDocument/2006/relationships" r:id="rId1"/>
          </a:graphicData>
        </a:graphic>
      </p:graphicFrame>
      <p:sp>
        <p:nvSpPr>
          <p:cNvPr id="21" name="文本框 20"/>
          <p:cNvSpPr txBox="1"/>
          <p:nvPr/>
        </p:nvSpPr>
        <p:spPr>
          <a:xfrm>
            <a:off x="1445318" y="1533611"/>
            <a:ext cx="9470332" cy="812530"/>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rPr>
              <a:t>基于演示设计的一站式在线演示、素材销售服务交易系统。诞生于</a:t>
            </a:r>
            <a:r>
              <a:rPr lang="en-US" altLang="zh-CN" dirty="0">
                <a:solidFill>
                  <a:schemeClr val="tx1">
                    <a:lumMod val="85000"/>
                    <a:lumOff val="15000"/>
                  </a:schemeClr>
                </a:solidFill>
                <a:latin typeface="方正隶变_GBK" panose="03000509000000000000" pitchFamily="65" charset="-122"/>
                <a:ea typeface="方正隶变_GBK" panose="03000509000000000000" pitchFamily="65" charset="-122"/>
              </a:rPr>
              <a:t>2013</a:t>
            </a:r>
            <a:r>
              <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rPr>
              <a:t>年，由中国专业</a:t>
            </a:r>
            <a:r>
              <a:rPr lang="en-US" altLang="zh-CN" dirty="0">
                <a:solidFill>
                  <a:schemeClr val="tx1">
                    <a:lumMod val="85000"/>
                    <a:lumOff val="15000"/>
                  </a:schemeClr>
                </a:solidFill>
                <a:latin typeface="方正隶变_GBK" panose="03000509000000000000" pitchFamily="65" charset="-122"/>
                <a:ea typeface="方正隶变_GBK" panose="03000509000000000000" pitchFamily="65" charset="-122"/>
              </a:rPr>
              <a:t>PPT</a:t>
            </a:r>
            <a:r>
              <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rPr>
              <a:t>设计领跑者上海锐普广告有限公司整合锐普</a:t>
            </a:r>
            <a:r>
              <a:rPr lang="en-US" altLang="zh-CN" dirty="0">
                <a:solidFill>
                  <a:schemeClr val="tx1">
                    <a:lumMod val="85000"/>
                    <a:lumOff val="15000"/>
                  </a:schemeClr>
                </a:solidFill>
                <a:latin typeface="方正隶变_GBK" panose="03000509000000000000" pitchFamily="65" charset="-122"/>
                <a:ea typeface="方正隶变_GBK" panose="03000509000000000000" pitchFamily="65" charset="-122"/>
              </a:rPr>
              <a:t>PPT</a:t>
            </a:r>
            <a:r>
              <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rPr>
              <a:t>设计、锐普</a:t>
            </a:r>
            <a:r>
              <a:rPr lang="en-US" altLang="zh-CN" dirty="0" smtClean="0">
                <a:solidFill>
                  <a:schemeClr val="tx1">
                    <a:lumMod val="85000"/>
                    <a:lumOff val="15000"/>
                  </a:schemeClr>
                </a:solidFill>
                <a:latin typeface="方正隶变_GBK" panose="03000509000000000000" pitchFamily="65" charset="-122"/>
                <a:ea typeface="方正隶变_GBK" panose="03000509000000000000" pitchFamily="65" charset="-122"/>
              </a:rPr>
              <a:t>PPT</a:t>
            </a:r>
            <a:endPar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endParaRPr>
          </a:p>
        </p:txBody>
      </p:sp>
      <p:sp>
        <p:nvSpPr>
          <p:cNvPr id="22" name="文本框 21"/>
          <p:cNvSpPr txBox="1"/>
          <p:nvPr/>
        </p:nvSpPr>
        <p:spPr>
          <a:xfrm>
            <a:off x="1727200" y="1141705"/>
            <a:ext cx="2133600" cy="400110"/>
          </a:xfrm>
          <a:prstGeom prst="rect">
            <a:avLst/>
          </a:prstGeom>
          <a:noFill/>
        </p:spPr>
        <p:txBody>
          <a:bodyPr wrap="square" rtlCol="0">
            <a:spAutoFit/>
          </a:bodyPr>
          <a:lstStyle/>
          <a:p>
            <a:r>
              <a:rPr lang="zh-CN" altLang="en-US" sz="2000" dirty="0" smtClean="0">
                <a:solidFill>
                  <a:srgbClr val="5F7C5F"/>
                </a:solidFill>
                <a:latin typeface="南宋书局体" panose="02000000000000000000" pitchFamily="2" charset="-122"/>
                <a:ea typeface="南宋书局体" panose="02000000000000000000" pitchFamily="2" charset="-122"/>
              </a:rPr>
              <a:t>销售产品占比</a:t>
            </a:r>
            <a:endParaRPr lang="zh-CN" altLang="en-US" sz="2000" dirty="0">
              <a:solidFill>
                <a:srgbClr val="5F7C5F"/>
              </a:solidFill>
              <a:latin typeface="南宋书局体" panose="02000000000000000000" pitchFamily="2" charset="-122"/>
              <a:ea typeface="南宋书局体" panose="02000000000000000000" pitchFamily="2" charset="-122"/>
            </a:endParaRPr>
          </a:p>
        </p:txBody>
      </p:sp>
      <p:sp>
        <p:nvSpPr>
          <p:cNvPr id="23" name="文本框 22"/>
          <p:cNvSpPr txBox="1"/>
          <p:nvPr/>
        </p:nvSpPr>
        <p:spPr>
          <a:xfrm>
            <a:off x="6298815" y="3698625"/>
            <a:ext cx="4616835" cy="1172629"/>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rPr>
              <a:t>基于演示设计的一站式在线演示、素材销售服务交易系统。诞生于</a:t>
            </a:r>
            <a:r>
              <a:rPr lang="en-US" altLang="zh-CN" dirty="0">
                <a:solidFill>
                  <a:schemeClr val="tx1">
                    <a:lumMod val="85000"/>
                    <a:lumOff val="15000"/>
                  </a:schemeClr>
                </a:solidFill>
                <a:latin typeface="方正隶变_GBK" panose="03000509000000000000" pitchFamily="65" charset="-122"/>
                <a:ea typeface="方正隶变_GBK" panose="03000509000000000000" pitchFamily="65" charset="-122"/>
              </a:rPr>
              <a:t>2013</a:t>
            </a:r>
            <a:r>
              <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rPr>
              <a:t>年，由中国专业</a:t>
            </a:r>
            <a:r>
              <a:rPr lang="en-US" altLang="zh-CN" dirty="0">
                <a:solidFill>
                  <a:schemeClr val="tx1">
                    <a:lumMod val="85000"/>
                    <a:lumOff val="15000"/>
                  </a:schemeClr>
                </a:solidFill>
                <a:latin typeface="方正隶变_GBK" panose="03000509000000000000" pitchFamily="65" charset="-122"/>
                <a:ea typeface="方正隶变_GBK" panose="03000509000000000000" pitchFamily="65" charset="-122"/>
              </a:rPr>
              <a:t>PPT</a:t>
            </a:r>
            <a:r>
              <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rPr>
              <a:t>设计领跑者上海锐普广告有限公司</a:t>
            </a:r>
            <a:r>
              <a:rPr lang="zh-CN" altLang="en-US" dirty="0" smtClean="0">
                <a:solidFill>
                  <a:schemeClr val="tx1">
                    <a:lumMod val="85000"/>
                    <a:lumOff val="15000"/>
                  </a:schemeClr>
                </a:solidFill>
                <a:latin typeface="方正隶变_GBK" panose="03000509000000000000" pitchFamily="65" charset="-122"/>
                <a:ea typeface="方正隶变_GBK" panose="03000509000000000000" pitchFamily="65" charset="-122"/>
              </a:rPr>
              <a:t>整合</a:t>
            </a:r>
            <a:endParaRPr lang="en-US" altLang="zh-CN" dirty="0" smtClean="0">
              <a:solidFill>
                <a:schemeClr val="tx1">
                  <a:lumMod val="85000"/>
                  <a:lumOff val="15000"/>
                </a:schemeClr>
              </a:solidFill>
              <a:latin typeface="方正隶变_GBK" panose="03000509000000000000" pitchFamily="65" charset="-122"/>
              <a:ea typeface="方正隶变_GBK" panose="03000509000000000000" pitchFamily="65" charset="-122"/>
            </a:endParaRPr>
          </a:p>
        </p:txBody>
      </p:sp>
      <p:sp>
        <p:nvSpPr>
          <p:cNvPr id="24" name="文本框 23"/>
          <p:cNvSpPr txBox="1"/>
          <p:nvPr/>
        </p:nvSpPr>
        <p:spPr>
          <a:xfrm>
            <a:off x="6812653" y="3283016"/>
            <a:ext cx="2133600" cy="400110"/>
          </a:xfrm>
          <a:prstGeom prst="rect">
            <a:avLst/>
          </a:prstGeom>
          <a:noFill/>
        </p:spPr>
        <p:txBody>
          <a:bodyPr wrap="square" rtlCol="0">
            <a:spAutoFit/>
          </a:bodyPr>
          <a:lstStyle/>
          <a:p>
            <a:r>
              <a:rPr lang="zh-CN" altLang="en-US" sz="2000" dirty="0" smtClean="0">
                <a:solidFill>
                  <a:srgbClr val="5F7C5F"/>
                </a:solidFill>
                <a:latin typeface="南宋书局体" panose="02000000000000000000" pitchFamily="2" charset="-122"/>
                <a:ea typeface="南宋书局体" panose="02000000000000000000" pitchFamily="2" charset="-122"/>
              </a:rPr>
              <a:t>业绩增长评估</a:t>
            </a:r>
            <a:endParaRPr lang="zh-CN" altLang="en-US" sz="2000" dirty="0">
              <a:solidFill>
                <a:srgbClr val="5F7C5F"/>
              </a:solidFill>
              <a:latin typeface="南宋书局体" panose="02000000000000000000" pitchFamily="2" charset="-122"/>
              <a:ea typeface="南宋书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42" presetClass="entr" presetSubtype="0" fill="hold" grpId="0" nodeType="withEffect">
                                  <p:stCondLst>
                                    <p:cond delay="10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200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750"/>
                                        <p:tgtEl>
                                          <p:spTgt spid="22"/>
                                        </p:tgtEl>
                                      </p:cBhvr>
                                    </p:animEffect>
                                  </p:childTnLst>
                                </p:cTn>
                              </p:par>
                              <p:par>
                                <p:cTn id="16" presetID="10" presetClass="entr" presetSubtype="0" fill="hold" grpId="0" nodeType="withEffect">
                                  <p:stCondLst>
                                    <p:cond delay="200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750"/>
                                        <p:tgtEl>
                                          <p:spTgt spid="24"/>
                                        </p:tgtEl>
                                      </p:cBhvr>
                                    </p:animEffect>
                                  </p:childTnLst>
                                </p:cTn>
                              </p:par>
                              <p:par>
                                <p:cTn id="19" presetID="47" presetClass="entr" presetSubtype="0" fill="hold" grpId="0" nodeType="withEffect">
                                  <p:stCondLst>
                                    <p:cond delay="275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275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P spid="21" grpId="0"/>
      <p:bldP spid="22" grpId="0"/>
      <p:bldP spid="23" grpId="0"/>
      <p:bldP spid="24" grpId="0"/>
    </p:bldLst>
  </p:timing>
</p:sld>
</file>

<file path=ppt/tags/tag1.xml><?xml version="1.0" encoding="utf-8"?>
<p:tagLst xmlns:p="http://schemas.openxmlformats.org/presentationml/2006/main">
  <p:tag name="MH" val="20160303161934"/>
  <p:tag name="MH_LIBRARY" val="GRAPHIC"/>
  <p:tag name="MH_TYPE" val="Text"/>
  <p:tag name="MH_ORDER" val="1"/>
</p:tagLst>
</file>

<file path=ppt/theme/theme1.xml><?xml version="1.0" encoding="utf-8"?>
<a:theme xmlns:a="http://schemas.openxmlformats.org/drawingml/2006/main" name="猪七爷素材淘宝店https://shop149141837.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5871</Words>
  <Application>WPS 演示</Application>
  <PresentationFormat>宽屏</PresentationFormat>
  <Paragraphs>583</Paragraphs>
  <Slides>40</Slides>
  <Notes>1</Notes>
  <HiddenSlides>0</HiddenSlides>
  <MMClips>2</MMClips>
  <ScaleCrop>false</ScaleCrop>
  <HeadingPairs>
    <vt:vector size="8" baseType="variant">
      <vt:variant>
        <vt:lpstr>已用的字体</vt:lpstr>
      </vt:variant>
      <vt:variant>
        <vt:i4>25</vt:i4>
      </vt:variant>
      <vt:variant>
        <vt:lpstr>主题</vt:lpstr>
      </vt:variant>
      <vt:variant>
        <vt:i4>1</vt:i4>
      </vt:variant>
      <vt:variant>
        <vt:lpstr>嵌入 OLE 服务器</vt:lpstr>
      </vt:variant>
      <vt:variant>
        <vt:i4>7</vt:i4>
      </vt:variant>
      <vt:variant>
        <vt:lpstr>幻灯片标题</vt:lpstr>
      </vt:variant>
      <vt:variant>
        <vt:i4>40</vt:i4>
      </vt:variant>
    </vt:vector>
  </HeadingPairs>
  <TitlesOfParts>
    <vt:vector size="73" baseType="lpstr">
      <vt:lpstr>Arial</vt:lpstr>
      <vt:lpstr>宋体</vt:lpstr>
      <vt:lpstr>Wingdings</vt:lpstr>
      <vt:lpstr>南宋书局体</vt:lpstr>
      <vt:lpstr>Jokerman</vt:lpstr>
      <vt:lpstr>Algerian</vt:lpstr>
      <vt:lpstr>华文细黑</vt:lpstr>
      <vt:lpstr>方正清刻本悦宋简体</vt:lpstr>
      <vt:lpstr>方正隶变_GBK</vt:lpstr>
      <vt:lpstr>Raleway Light</vt:lpstr>
      <vt:lpstr>方正仿宋简体</vt:lpstr>
      <vt:lpstr>Calibri</vt:lpstr>
      <vt:lpstr>Gabriola</vt:lpstr>
      <vt:lpstr>微软雅黑</vt:lpstr>
      <vt:lpstr>Arial Unicode MS</vt:lpstr>
      <vt:lpstr>Calibri Light</vt:lpstr>
      <vt:lpstr>Calibri</vt:lpstr>
      <vt:lpstr>FontAwesome</vt:lpstr>
      <vt:lpstr>Agency FB</vt:lpstr>
      <vt:lpstr>Gill Sans</vt:lpstr>
      <vt:lpstr>Arial Narrow</vt:lpstr>
      <vt:lpstr>BatangChe</vt:lpstr>
      <vt:lpstr>MS PGothic</vt:lpstr>
      <vt:lpstr>Segoe Print</vt:lpstr>
      <vt:lpstr>Malgun Gothic</vt:lpstr>
      <vt:lpstr>猪七爷素材淘宝店https://shop149141837.taobao.com</vt:lpstr>
      <vt:lpstr>CorelDraw.Graphic.15</vt:lpstr>
      <vt:lpstr>CorelDraw.Graphic.15</vt:lpstr>
      <vt:lpstr>CorelDraw.Graphic.15</vt:lpstr>
      <vt:lpstr>CorelDraw.Graphic.15</vt:lpstr>
      <vt:lpstr>CorelDraw.Graphic.15</vt:lpstr>
      <vt:lpstr>CorelDraw.Graphic.15</vt:lpstr>
      <vt:lpstr>CorelDraw.Graphic.15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PGOS</dc:creator>
  <cp:lastModifiedBy>Administrator</cp:lastModifiedBy>
  <cp:revision>50</cp:revision>
  <dcterms:created xsi:type="dcterms:W3CDTF">2016-11-26T06:34:00Z</dcterms:created>
  <dcterms:modified xsi:type="dcterms:W3CDTF">2017-09-26T12:56:09Z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2052-10.1.0.6750</vt:lpwstr>
  </property>
</Properties>
</file>