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5"/>
  </p:notesMasterIdLst>
  <p:sldIdLst>
    <p:sldId id="256" r:id="rId2"/>
    <p:sldId id="257" r:id="rId3"/>
    <p:sldId id="269" r:id="rId4"/>
    <p:sldId id="258" r:id="rId5"/>
    <p:sldId id="259" r:id="rId6"/>
    <p:sldId id="260" r:id="rId7"/>
    <p:sldId id="262" r:id="rId8"/>
    <p:sldId id="261" r:id="rId9"/>
    <p:sldId id="270" r:id="rId10"/>
    <p:sldId id="263" r:id="rId11"/>
    <p:sldId id="264" r:id="rId12"/>
    <p:sldId id="265" r:id="rId13"/>
    <p:sldId id="266" r:id="rId14"/>
    <p:sldId id="267" r:id="rId15"/>
    <p:sldId id="268" r:id="rId16"/>
    <p:sldId id="271" r:id="rId17"/>
    <p:sldId id="272" r:id="rId18"/>
    <p:sldId id="273" r:id="rId19"/>
    <p:sldId id="274" r:id="rId20"/>
    <p:sldId id="275" r:id="rId21"/>
    <p:sldId id="276" r:id="rId22"/>
    <p:sldId id="277" r:id="rId23"/>
    <p:sldId id="278" r:id="rId24"/>
  </p:sldIdLst>
  <p:sldSz cx="9144000" cy="5143500" type="screen16x9"/>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0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43" d="100"/>
          <a:sy n="143" d="100"/>
        </p:scale>
        <p:origin x="684" y="11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695F76C-AABF-47E6-9027-053BA85F45EF}" type="datetimeFigureOut">
              <a:rPr lang="zh-CN" altLang="en-US" smtClean="0"/>
              <a:t>2018/4/28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728C47C-6AF0-4DCB-8C65-B2C2C1BE0663}" type="slidenum">
              <a:rPr lang="zh-CN" altLang="en-US" smtClean="0"/>
              <a:t>‹#›</a:t>
            </a:fld>
            <a:endParaRPr lang="zh-CN" altLang="en-US"/>
          </a:p>
        </p:txBody>
      </p:sp>
    </p:spTree>
    <p:extLst>
      <p:ext uri="{BB962C8B-B14F-4D97-AF65-F5344CB8AC3E}">
        <p14:creationId xmlns:p14="http://schemas.microsoft.com/office/powerpoint/2010/main" val="450696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E728C47C-6AF0-4DCB-8C65-B2C2C1BE0663}" type="slidenum">
              <a:rPr lang="zh-CN" altLang="en-US" smtClean="0"/>
              <a:t>1</a:t>
            </a:fld>
            <a:endParaRPr lang="zh-CN" altLang="en-US"/>
          </a:p>
        </p:txBody>
      </p:sp>
    </p:spTree>
    <p:extLst>
      <p:ext uri="{BB962C8B-B14F-4D97-AF65-F5344CB8AC3E}">
        <p14:creationId xmlns:p14="http://schemas.microsoft.com/office/powerpoint/2010/main" val="8677544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10</a:t>
            </a:fld>
            <a:endParaRPr lang="zh-CN" altLang="en-US"/>
          </a:p>
        </p:txBody>
      </p:sp>
    </p:spTree>
    <p:extLst>
      <p:ext uri="{BB962C8B-B14F-4D97-AF65-F5344CB8AC3E}">
        <p14:creationId xmlns:p14="http://schemas.microsoft.com/office/powerpoint/2010/main" val="22185648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11</a:t>
            </a:fld>
            <a:endParaRPr lang="zh-CN" altLang="en-US"/>
          </a:p>
        </p:txBody>
      </p:sp>
    </p:spTree>
    <p:extLst>
      <p:ext uri="{BB962C8B-B14F-4D97-AF65-F5344CB8AC3E}">
        <p14:creationId xmlns:p14="http://schemas.microsoft.com/office/powerpoint/2010/main" val="34120933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12</a:t>
            </a:fld>
            <a:endParaRPr lang="zh-CN" altLang="en-US"/>
          </a:p>
        </p:txBody>
      </p:sp>
    </p:spTree>
    <p:extLst>
      <p:ext uri="{BB962C8B-B14F-4D97-AF65-F5344CB8AC3E}">
        <p14:creationId xmlns:p14="http://schemas.microsoft.com/office/powerpoint/2010/main" val="5042785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13</a:t>
            </a:fld>
            <a:endParaRPr lang="zh-CN" altLang="en-US"/>
          </a:p>
        </p:txBody>
      </p:sp>
    </p:spTree>
    <p:extLst>
      <p:ext uri="{BB962C8B-B14F-4D97-AF65-F5344CB8AC3E}">
        <p14:creationId xmlns:p14="http://schemas.microsoft.com/office/powerpoint/2010/main" val="39216640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14</a:t>
            </a:fld>
            <a:endParaRPr lang="zh-CN" altLang="en-US"/>
          </a:p>
        </p:txBody>
      </p:sp>
    </p:spTree>
    <p:extLst>
      <p:ext uri="{BB962C8B-B14F-4D97-AF65-F5344CB8AC3E}">
        <p14:creationId xmlns:p14="http://schemas.microsoft.com/office/powerpoint/2010/main" val="958597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15</a:t>
            </a:fld>
            <a:endParaRPr lang="zh-CN" altLang="en-US"/>
          </a:p>
        </p:txBody>
      </p:sp>
    </p:spTree>
    <p:extLst>
      <p:ext uri="{BB962C8B-B14F-4D97-AF65-F5344CB8AC3E}">
        <p14:creationId xmlns:p14="http://schemas.microsoft.com/office/powerpoint/2010/main" val="940770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16</a:t>
            </a:fld>
            <a:endParaRPr lang="zh-CN" altLang="en-US"/>
          </a:p>
        </p:txBody>
      </p:sp>
    </p:spTree>
    <p:extLst>
      <p:ext uri="{BB962C8B-B14F-4D97-AF65-F5344CB8AC3E}">
        <p14:creationId xmlns:p14="http://schemas.microsoft.com/office/powerpoint/2010/main" val="30537202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17</a:t>
            </a:fld>
            <a:endParaRPr lang="zh-CN" altLang="en-US"/>
          </a:p>
        </p:txBody>
      </p:sp>
    </p:spTree>
    <p:extLst>
      <p:ext uri="{BB962C8B-B14F-4D97-AF65-F5344CB8AC3E}">
        <p14:creationId xmlns:p14="http://schemas.microsoft.com/office/powerpoint/2010/main" val="24060818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18</a:t>
            </a:fld>
            <a:endParaRPr lang="zh-CN" altLang="en-US"/>
          </a:p>
        </p:txBody>
      </p:sp>
    </p:spTree>
    <p:extLst>
      <p:ext uri="{BB962C8B-B14F-4D97-AF65-F5344CB8AC3E}">
        <p14:creationId xmlns:p14="http://schemas.microsoft.com/office/powerpoint/2010/main" val="1623089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19</a:t>
            </a:fld>
            <a:endParaRPr lang="zh-CN" altLang="en-US"/>
          </a:p>
        </p:txBody>
      </p:sp>
    </p:spTree>
    <p:extLst>
      <p:ext uri="{BB962C8B-B14F-4D97-AF65-F5344CB8AC3E}">
        <p14:creationId xmlns:p14="http://schemas.microsoft.com/office/powerpoint/2010/main" val="33787067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2</a:t>
            </a:fld>
            <a:endParaRPr lang="zh-CN" altLang="en-US"/>
          </a:p>
        </p:txBody>
      </p:sp>
    </p:spTree>
    <p:extLst>
      <p:ext uri="{BB962C8B-B14F-4D97-AF65-F5344CB8AC3E}">
        <p14:creationId xmlns:p14="http://schemas.microsoft.com/office/powerpoint/2010/main" val="260443595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20</a:t>
            </a:fld>
            <a:endParaRPr lang="zh-CN" altLang="en-US"/>
          </a:p>
        </p:txBody>
      </p:sp>
    </p:spTree>
    <p:extLst>
      <p:ext uri="{BB962C8B-B14F-4D97-AF65-F5344CB8AC3E}">
        <p14:creationId xmlns:p14="http://schemas.microsoft.com/office/powerpoint/2010/main" val="943921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21</a:t>
            </a:fld>
            <a:endParaRPr lang="zh-CN" altLang="en-US"/>
          </a:p>
        </p:txBody>
      </p:sp>
    </p:spTree>
    <p:extLst>
      <p:ext uri="{BB962C8B-B14F-4D97-AF65-F5344CB8AC3E}">
        <p14:creationId xmlns:p14="http://schemas.microsoft.com/office/powerpoint/2010/main" val="9911062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22</a:t>
            </a:fld>
            <a:endParaRPr lang="zh-CN" altLang="en-US"/>
          </a:p>
        </p:txBody>
      </p:sp>
    </p:spTree>
    <p:extLst>
      <p:ext uri="{BB962C8B-B14F-4D97-AF65-F5344CB8AC3E}">
        <p14:creationId xmlns:p14="http://schemas.microsoft.com/office/powerpoint/2010/main" val="35505867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23</a:t>
            </a:fld>
            <a:endParaRPr lang="zh-CN" altLang="en-US"/>
          </a:p>
        </p:txBody>
      </p:sp>
    </p:spTree>
    <p:extLst>
      <p:ext uri="{BB962C8B-B14F-4D97-AF65-F5344CB8AC3E}">
        <p14:creationId xmlns:p14="http://schemas.microsoft.com/office/powerpoint/2010/main" val="39611035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3</a:t>
            </a:fld>
            <a:endParaRPr lang="zh-CN" altLang="en-US"/>
          </a:p>
        </p:txBody>
      </p:sp>
    </p:spTree>
    <p:extLst>
      <p:ext uri="{BB962C8B-B14F-4D97-AF65-F5344CB8AC3E}">
        <p14:creationId xmlns:p14="http://schemas.microsoft.com/office/powerpoint/2010/main" val="13242898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4</a:t>
            </a:fld>
            <a:endParaRPr lang="zh-CN" altLang="en-US"/>
          </a:p>
        </p:txBody>
      </p:sp>
    </p:spTree>
    <p:extLst>
      <p:ext uri="{BB962C8B-B14F-4D97-AF65-F5344CB8AC3E}">
        <p14:creationId xmlns:p14="http://schemas.microsoft.com/office/powerpoint/2010/main" val="40722770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5</a:t>
            </a:fld>
            <a:endParaRPr lang="zh-CN" altLang="en-US"/>
          </a:p>
        </p:txBody>
      </p:sp>
    </p:spTree>
    <p:extLst>
      <p:ext uri="{BB962C8B-B14F-4D97-AF65-F5344CB8AC3E}">
        <p14:creationId xmlns:p14="http://schemas.microsoft.com/office/powerpoint/2010/main" val="41831959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6</a:t>
            </a:fld>
            <a:endParaRPr lang="zh-CN" altLang="en-US"/>
          </a:p>
        </p:txBody>
      </p:sp>
    </p:spTree>
    <p:extLst>
      <p:ext uri="{BB962C8B-B14F-4D97-AF65-F5344CB8AC3E}">
        <p14:creationId xmlns:p14="http://schemas.microsoft.com/office/powerpoint/2010/main" val="8243811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7</a:t>
            </a:fld>
            <a:endParaRPr lang="zh-CN" altLang="en-US"/>
          </a:p>
        </p:txBody>
      </p:sp>
    </p:spTree>
    <p:extLst>
      <p:ext uri="{BB962C8B-B14F-4D97-AF65-F5344CB8AC3E}">
        <p14:creationId xmlns:p14="http://schemas.microsoft.com/office/powerpoint/2010/main" val="11197629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8</a:t>
            </a:fld>
            <a:endParaRPr lang="zh-CN" altLang="en-US"/>
          </a:p>
        </p:txBody>
      </p:sp>
    </p:spTree>
    <p:extLst>
      <p:ext uri="{BB962C8B-B14F-4D97-AF65-F5344CB8AC3E}">
        <p14:creationId xmlns:p14="http://schemas.microsoft.com/office/powerpoint/2010/main" val="25075548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E728C47C-6AF0-4DCB-8C65-B2C2C1BE0663}" type="slidenum">
              <a:rPr lang="zh-CN" altLang="en-US" smtClean="0"/>
              <a:t>9</a:t>
            </a:fld>
            <a:endParaRPr lang="zh-CN" altLang="en-US"/>
          </a:p>
        </p:txBody>
      </p:sp>
    </p:spTree>
    <p:extLst>
      <p:ext uri="{BB962C8B-B14F-4D97-AF65-F5344CB8AC3E}">
        <p14:creationId xmlns:p14="http://schemas.microsoft.com/office/powerpoint/2010/main" val="42298746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AC172B1E-DD15-42CD-8E78-C79EFCDBEB76}" type="datetimeFigureOut">
              <a:rPr lang="zh-CN" altLang="en-US" smtClean="0"/>
              <a:pPr/>
              <a:t>2018/4/28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302350C-2734-46AE-A14F-315C9D9EC8A4}" type="slidenum">
              <a:rPr lang="zh-CN" altLang="en-US" smtClean="0"/>
              <a:pPr/>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AC172B1E-DD15-42CD-8E78-C79EFCDBEB76}" type="datetimeFigureOut">
              <a:rPr lang="zh-CN" altLang="en-US" smtClean="0"/>
              <a:pPr/>
              <a:t>2018/4/28</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302350C-2734-46AE-A14F-315C9D9EC8A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3.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2.png"/><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8.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7.xml"/><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1.png"/>
          <p:cNvPicPr>
            <a:picLocks noChangeAspect="1"/>
          </p:cNvPicPr>
          <p:nvPr/>
        </p:nvPicPr>
        <p:blipFill>
          <a:blip r:embed="rId5"/>
          <a:stretch>
            <a:fillRect/>
          </a:stretch>
        </p:blipFill>
        <p:spPr>
          <a:xfrm>
            <a:off x="0" y="2511576"/>
            <a:ext cx="9144000" cy="2631924"/>
          </a:xfrm>
          <a:prstGeom prst="rect">
            <a:avLst/>
          </a:prstGeom>
        </p:spPr>
      </p:pic>
      <p:grpSp>
        <p:nvGrpSpPr>
          <p:cNvPr id="8" name="组合 7"/>
          <p:cNvGrpSpPr/>
          <p:nvPr/>
        </p:nvGrpSpPr>
        <p:grpSpPr>
          <a:xfrm>
            <a:off x="2357422" y="1571618"/>
            <a:ext cx="4429156" cy="714380"/>
            <a:chOff x="2393290" y="1571618"/>
            <a:chExt cx="4429156" cy="714380"/>
          </a:xfrm>
        </p:grpSpPr>
        <p:pic>
          <p:nvPicPr>
            <p:cNvPr id="7" name="图片 6" descr="3.png"/>
            <p:cNvPicPr>
              <a:picLocks noChangeAspect="1"/>
            </p:cNvPicPr>
            <p:nvPr/>
          </p:nvPicPr>
          <p:blipFill>
            <a:blip r:embed="rId6"/>
            <a:stretch>
              <a:fillRect/>
            </a:stretch>
          </p:blipFill>
          <p:spPr>
            <a:xfrm>
              <a:off x="2607455" y="1694808"/>
              <a:ext cx="4000827" cy="468000"/>
            </a:xfrm>
            <a:prstGeom prst="rect">
              <a:avLst/>
            </a:prstGeom>
          </p:spPr>
        </p:pic>
        <p:sp>
          <p:nvSpPr>
            <p:cNvPr id="6" name="标题 1"/>
            <p:cNvSpPr txBox="1">
              <a:spLocks/>
            </p:cNvSpPr>
            <p:nvPr/>
          </p:nvSpPr>
          <p:spPr>
            <a:xfrm>
              <a:off x="2393290" y="1571618"/>
              <a:ext cx="4429156" cy="714380"/>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zh-CN" altLang="en-US" sz="2700" dirty="0">
                  <a:solidFill>
                    <a:srgbClr val="B60005"/>
                  </a:solidFill>
                  <a:latin typeface="微软雅黑" pitchFamily="34" charset="-122"/>
                  <a:ea typeface="微软雅黑" pitchFamily="34" charset="-122"/>
                  <a:cs typeface="+mj-cs"/>
                </a:rPr>
                <a:t>设计</a:t>
              </a:r>
              <a:r>
                <a:rPr lang="en-US" altLang="zh-CN" sz="2700" dirty="0">
                  <a:solidFill>
                    <a:srgbClr val="B60005"/>
                  </a:solidFill>
                  <a:latin typeface="微软雅黑" pitchFamily="34" charset="-122"/>
                  <a:ea typeface="微软雅黑" pitchFamily="34" charset="-122"/>
                  <a:cs typeface="+mj-cs"/>
                </a:rPr>
                <a:t>PPT</a:t>
              </a:r>
              <a:r>
                <a:rPr lang="zh-CN" altLang="en-US" sz="2700" dirty="0">
                  <a:solidFill>
                    <a:srgbClr val="B60005"/>
                  </a:solidFill>
                  <a:latin typeface="微软雅黑" pitchFamily="34" charset="-122"/>
                  <a:ea typeface="微软雅黑" pitchFamily="34" charset="-122"/>
                  <a:cs typeface="+mj-cs"/>
                </a:rPr>
                <a:t>模板</a:t>
              </a:r>
              <a:endParaRPr kumimoji="0" lang="zh-CN" altLang="en-US" sz="2700" b="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endParaRPr>
            </a:p>
          </p:txBody>
        </p:sp>
      </p:grpSp>
      <p:pic>
        <p:nvPicPr>
          <p:cNvPr id="2" name="I Am Robot and Proud - Light and Waves">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395536" y="-1460698"/>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2000"/>
                                        <p:tgtEl>
                                          <p:spTgt spid="4"/>
                                        </p:tgtEl>
                                      </p:cBhvr>
                                    </p:animEffect>
                                  </p:childTnLst>
                                </p:cTn>
                              </p:par>
                            </p:childTnLst>
                          </p:cTn>
                        </p:par>
                        <p:par>
                          <p:cTn id="11" fill="hold">
                            <p:stCondLst>
                              <p:cond delay="2000"/>
                            </p:stCondLst>
                            <p:childTnLst>
                              <p:par>
                                <p:cTn id="12" presetID="12" presetClass="entr" presetSubtype="4"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slide(fromBottom)">
                                      <p:cBhvr>
                                        <p:cTn id="1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23">
                <p:cTn id="15" repeatCount="indefinite" fill="hold" display="0">
                  <p:stCondLst>
                    <p:cond delay="indefinite"/>
                  </p:stCondLst>
                  <p:endCondLst>
                    <p:cond evt="onStopAudio" delay="0">
                      <p:tgtEl>
                        <p:sldTgt/>
                      </p:tgtEl>
                    </p:cond>
                  </p:endCondLst>
                </p:cTn>
                <p:tgtEl>
                  <p:spTgt spid="2"/>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5" name="图片 4" descr="3.png"/>
          <p:cNvPicPr>
            <a:picLocks noChangeAspect="1"/>
          </p:cNvPicPr>
          <p:nvPr/>
        </p:nvPicPr>
        <p:blipFill>
          <a:blip r:embed="rId3"/>
          <a:stretch>
            <a:fillRect/>
          </a:stretch>
        </p:blipFill>
        <p:spPr>
          <a:xfrm>
            <a:off x="285721" y="303594"/>
            <a:ext cx="2071702" cy="250033"/>
          </a:xfrm>
          <a:prstGeom prst="rect">
            <a:avLst/>
          </a:prstGeom>
        </p:spPr>
      </p:pic>
      <p:pic>
        <p:nvPicPr>
          <p:cNvPr id="5122" name="Picture 2"/>
          <p:cNvPicPr>
            <a:picLocks noChangeAspect="1" noChangeArrowheads="1"/>
          </p:cNvPicPr>
          <p:nvPr/>
        </p:nvPicPr>
        <p:blipFill>
          <a:blip r:embed="rId4"/>
          <a:srcRect/>
          <a:stretch>
            <a:fillRect/>
          </a:stretch>
        </p:blipFill>
        <p:spPr bwMode="auto">
          <a:xfrm>
            <a:off x="3181548" y="3057766"/>
            <a:ext cx="2681335" cy="1585686"/>
          </a:xfrm>
          <a:prstGeom prst="rect">
            <a:avLst/>
          </a:prstGeom>
          <a:noFill/>
          <a:ln w="9525">
            <a:noFill/>
            <a:miter lim="800000"/>
            <a:headEnd/>
            <a:tailEnd/>
          </a:ln>
          <a:effectLst/>
        </p:spPr>
      </p:pic>
      <p:pic>
        <p:nvPicPr>
          <p:cNvPr id="5123" name="Picture 3"/>
          <p:cNvPicPr>
            <a:picLocks noChangeAspect="1" noChangeArrowheads="1"/>
          </p:cNvPicPr>
          <p:nvPr/>
        </p:nvPicPr>
        <p:blipFill>
          <a:blip r:embed="rId5"/>
          <a:srcRect/>
          <a:stretch>
            <a:fillRect/>
          </a:stretch>
        </p:blipFill>
        <p:spPr bwMode="auto">
          <a:xfrm>
            <a:off x="5929114" y="3057766"/>
            <a:ext cx="2641274" cy="1585686"/>
          </a:xfrm>
          <a:prstGeom prst="rect">
            <a:avLst/>
          </a:prstGeom>
          <a:noFill/>
          <a:ln w="9525">
            <a:noFill/>
            <a:miter lim="800000"/>
            <a:headEnd/>
            <a:tailEnd/>
          </a:ln>
          <a:effectLst/>
        </p:spPr>
      </p:pic>
      <p:pic>
        <p:nvPicPr>
          <p:cNvPr id="5124" name="Picture 4"/>
          <p:cNvPicPr>
            <a:picLocks noChangeAspect="1" noChangeArrowheads="1"/>
          </p:cNvPicPr>
          <p:nvPr/>
        </p:nvPicPr>
        <p:blipFill>
          <a:blip r:embed="rId6"/>
          <a:srcRect/>
          <a:stretch>
            <a:fillRect/>
          </a:stretch>
        </p:blipFill>
        <p:spPr bwMode="auto">
          <a:xfrm>
            <a:off x="5000628" y="947756"/>
            <a:ext cx="3569761" cy="2029344"/>
          </a:xfrm>
          <a:prstGeom prst="rect">
            <a:avLst/>
          </a:prstGeom>
          <a:noFill/>
          <a:ln w="9525">
            <a:noFill/>
            <a:miter lim="800000"/>
            <a:headEnd/>
            <a:tailEnd/>
          </a:ln>
          <a:effectLst/>
        </p:spPr>
      </p:pic>
      <p:sp>
        <p:nvSpPr>
          <p:cNvPr id="9" name="副标题 2"/>
          <p:cNvSpPr txBox="1">
            <a:spLocks/>
          </p:cNvSpPr>
          <p:nvPr/>
        </p:nvSpPr>
        <p:spPr>
          <a:xfrm>
            <a:off x="928662" y="3357568"/>
            <a:ext cx="2487388" cy="1071570"/>
          </a:xfrm>
          <a:prstGeom prst="rect">
            <a:avLst/>
          </a:prstGeom>
          <a:noFill/>
        </p:spPr>
        <p:txBody>
          <a:bodyPr vert="horz" lIns="91440" tIns="45720" rIns="91440" bIns="45720" rtlCol="0" anchor="ctr">
            <a:noAutofit/>
          </a:bodyPr>
          <a:lstStyle/>
          <a:p>
            <a:pPr lvl="0" indent="-342900">
              <a:spcBef>
                <a:spcPct val="20000"/>
              </a:spcBef>
              <a:defRPr/>
            </a:pPr>
            <a:r>
              <a:rPr lang="en-US" sz="2500" b="1" dirty="0">
                <a:solidFill>
                  <a:srgbClr val="B60005"/>
                </a:solidFill>
                <a:latin typeface="微软雅黑" pitchFamily="34" charset="-122"/>
                <a:ea typeface="微软雅黑" pitchFamily="34" charset="-122"/>
              </a:rPr>
              <a:t>CLICK HERE TO ADD CONTENT</a:t>
            </a:r>
            <a:endParaRPr kumimoji="0" lang="zh-CN" altLang="en-US" sz="2500" b="1" i="0" u="none" strike="noStrike" kern="1200" cap="none" spc="0" normalizeH="0" baseline="0" noProof="0" dirty="0">
              <a:ln>
                <a:noFill/>
              </a:ln>
              <a:solidFill>
                <a:srgbClr val="B60005"/>
              </a:solidFill>
              <a:effectLst/>
              <a:uLnTx/>
              <a:uFillTx/>
              <a:latin typeface="微软雅黑" pitchFamily="34" charset="-122"/>
              <a:ea typeface="微软雅黑" pitchFamily="34" charset="-122"/>
            </a:endParaRPr>
          </a:p>
        </p:txBody>
      </p:sp>
      <p:grpSp>
        <p:nvGrpSpPr>
          <p:cNvPr id="12" name="组合 11"/>
          <p:cNvGrpSpPr/>
          <p:nvPr/>
        </p:nvGrpSpPr>
        <p:grpSpPr>
          <a:xfrm>
            <a:off x="772534" y="1285866"/>
            <a:ext cx="3585152" cy="1357322"/>
            <a:chOff x="701096" y="1285866"/>
            <a:chExt cx="3585152" cy="1357322"/>
          </a:xfrm>
        </p:grpSpPr>
        <p:sp>
          <p:nvSpPr>
            <p:cNvPr id="10" name="副标题 2"/>
            <p:cNvSpPr txBox="1">
              <a:spLocks/>
            </p:cNvSpPr>
            <p:nvPr/>
          </p:nvSpPr>
          <p:spPr>
            <a:xfrm>
              <a:off x="701096" y="1513432"/>
              <a:ext cx="3585152" cy="1129756"/>
            </a:xfrm>
            <a:prstGeom prst="rect">
              <a:avLst/>
            </a:prstGeom>
            <a:noFill/>
          </p:spPr>
          <p:txBody>
            <a:bodyPr vert="horz" lIns="91440" tIns="45720" rIns="91440" bIns="45720" rtlCol="0" anchor="ctr">
              <a:normAutofit/>
            </a:bodyPr>
            <a:lstStyle/>
            <a:p>
              <a:pPr lvl="0" indent="-342900" algn="just">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p>
          </p:txBody>
        </p:sp>
        <p:sp>
          <p:nvSpPr>
            <p:cNvPr id="11" name="副标题 2"/>
            <p:cNvSpPr txBox="1">
              <a:spLocks/>
            </p:cNvSpPr>
            <p:nvPr/>
          </p:nvSpPr>
          <p:spPr>
            <a:xfrm>
              <a:off x="1850730" y="1285866"/>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slide(fromBottom)">
                                      <p:cBhvr>
                                        <p:cTn id="7" dur="10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5124"/>
                                        </p:tgtEl>
                                        <p:attrNameLst>
                                          <p:attrName>style.visibility</p:attrName>
                                        </p:attrNameLst>
                                      </p:cBhvr>
                                      <p:to>
                                        <p:strVal val="visible"/>
                                      </p:to>
                                    </p:set>
                                    <p:anim calcmode="lin" valueType="num">
                                      <p:cBhvr>
                                        <p:cTn id="12" dur="1000" fill="hold"/>
                                        <p:tgtEl>
                                          <p:spTgt spid="5124"/>
                                        </p:tgtEl>
                                        <p:attrNameLst>
                                          <p:attrName>ppt_w</p:attrName>
                                        </p:attrNameLst>
                                      </p:cBhvr>
                                      <p:tavLst>
                                        <p:tav tm="0">
                                          <p:val>
                                            <p:fltVal val="0"/>
                                          </p:val>
                                        </p:tav>
                                        <p:tav tm="100000">
                                          <p:val>
                                            <p:strVal val="#ppt_w"/>
                                          </p:val>
                                        </p:tav>
                                      </p:tavLst>
                                    </p:anim>
                                    <p:anim calcmode="lin" valueType="num">
                                      <p:cBhvr>
                                        <p:cTn id="13" dur="1000" fill="hold"/>
                                        <p:tgtEl>
                                          <p:spTgt spid="5124"/>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5122"/>
                                        </p:tgtEl>
                                        <p:attrNameLst>
                                          <p:attrName>style.visibility</p:attrName>
                                        </p:attrNameLst>
                                      </p:cBhvr>
                                      <p:to>
                                        <p:strVal val="visible"/>
                                      </p:to>
                                    </p:set>
                                    <p:anim calcmode="lin" valueType="num">
                                      <p:cBhvr>
                                        <p:cTn id="16" dur="1000" fill="hold"/>
                                        <p:tgtEl>
                                          <p:spTgt spid="5122"/>
                                        </p:tgtEl>
                                        <p:attrNameLst>
                                          <p:attrName>ppt_w</p:attrName>
                                        </p:attrNameLst>
                                      </p:cBhvr>
                                      <p:tavLst>
                                        <p:tav tm="0">
                                          <p:val>
                                            <p:fltVal val="0"/>
                                          </p:val>
                                        </p:tav>
                                        <p:tav tm="100000">
                                          <p:val>
                                            <p:strVal val="#ppt_w"/>
                                          </p:val>
                                        </p:tav>
                                      </p:tavLst>
                                    </p:anim>
                                    <p:anim calcmode="lin" valueType="num">
                                      <p:cBhvr>
                                        <p:cTn id="17" dur="1000" fill="hold"/>
                                        <p:tgtEl>
                                          <p:spTgt spid="5122"/>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0"/>
                                  </p:stCondLst>
                                  <p:childTnLst>
                                    <p:set>
                                      <p:cBhvr>
                                        <p:cTn id="19" dur="1" fill="hold">
                                          <p:stCondLst>
                                            <p:cond delay="0"/>
                                          </p:stCondLst>
                                        </p:cTn>
                                        <p:tgtEl>
                                          <p:spTgt spid="5123"/>
                                        </p:tgtEl>
                                        <p:attrNameLst>
                                          <p:attrName>style.visibility</p:attrName>
                                        </p:attrNameLst>
                                      </p:cBhvr>
                                      <p:to>
                                        <p:strVal val="visible"/>
                                      </p:to>
                                    </p:set>
                                    <p:anim calcmode="lin" valueType="num">
                                      <p:cBhvr>
                                        <p:cTn id="20" dur="1000" fill="hold"/>
                                        <p:tgtEl>
                                          <p:spTgt spid="5123"/>
                                        </p:tgtEl>
                                        <p:attrNameLst>
                                          <p:attrName>ppt_w</p:attrName>
                                        </p:attrNameLst>
                                      </p:cBhvr>
                                      <p:tavLst>
                                        <p:tav tm="0">
                                          <p:val>
                                            <p:fltVal val="0"/>
                                          </p:val>
                                        </p:tav>
                                        <p:tav tm="100000">
                                          <p:val>
                                            <p:strVal val="#ppt_w"/>
                                          </p:val>
                                        </p:tav>
                                      </p:tavLst>
                                    </p:anim>
                                    <p:anim calcmode="lin" valueType="num">
                                      <p:cBhvr>
                                        <p:cTn id="21" dur="1000" fill="hold"/>
                                        <p:tgtEl>
                                          <p:spTgt spid="5123"/>
                                        </p:tgtEl>
                                        <p:attrNameLst>
                                          <p:attrName>ppt_h</p:attrName>
                                        </p:attrNameLst>
                                      </p:cBhvr>
                                      <p:tavLst>
                                        <p:tav tm="0">
                                          <p:val>
                                            <p:strVal val="#ppt_h"/>
                                          </p:val>
                                        </p:tav>
                                        <p:tav tm="100000">
                                          <p:val>
                                            <p:strVal val="#ppt_h"/>
                                          </p:val>
                                        </p:tav>
                                      </p:tavLst>
                                    </p:anim>
                                  </p:childTnLst>
                                </p:cTn>
                              </p:par>
                            </p:childTnLst>
                          </p:cTn>
                        </p:par>
                        <p:par>
                          <p:cTn id="22" fill="hold">
                            <p:stCondLst>
                              <p:cond delay="1000"/>
                            </p:stCondLst>
                            <p:childTnLst>
                              <p:par>
                                <p:cTn id="23" presetID="42" presetClass="entr" presetSubtype="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fade">
                                      <p:cBhvr>
                                        <p:cTn id="25" dur="1000"/>
                                        <p:tgtEl>
                                          <p:spTgt spid="12"/>
                                        </p:tgtEl>
                                      </p:cBhvr>
                                    </p:animEffect>
                                    <p:anim calcmode="lin" valueType="num">
                                      <p:cBhvr>
                                        <p:cTn id="26" dur="1000" fill="hold"/>
                                        <p:tgtEl>
                                          <p:spTgt spid="12"/>
                                        </p:tgtEl>
                                        <p:attrNameLst>
                                          <p:attrName>ppt_x</p:attrName>
                                        </p:attrNameLst>
                                      </p:cBhvr>
                                      <p:tavLst>
                                        <p:tav tm="0">
                                          <p:val>
                                            <p:strVal val="#ppt_x"/>
                                          </p:val>
                                        </p:tav>
                                        <p:tav tm="100000">
                                          <p:val>
                                            <p:strVal val="#ppt_x"/>
                                          </p:val>
                                        </p:tav>
                                      </p:tavLst>
                                    </p:anim>
                                    <p:anim calcmode="lin" valueType="num">
                                      <p:cBhvr>
                                        <p:cTn id="2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9.png"/>
          <p:cNvPicPr>
            <a:picLocks noChangeAspect="1"/>
          </p:cNvPicPr>
          <p:nvPr/>
        </p:nvPicPr>
        <p:blipFill>
          <a:blip r:embed="rId3"/>
          <a:stretch>
            <a:fillRect/>
          </a:stretch>
        </p:blipFill>
        <p:spPr>
          <a:xfrm>
            <a:off x="0" y="2627691"/>
            <a:ext cx="9144000" cy="2515809"/>
          </a:xfrm>
          <a:prstGeom prst="rect">
            <a:avLst/>
          </a:prstGeom>
        </p:spPr>
      </p:pic>
      <p:grpSp>
        <p:nvGrpSpPr>
          <p:cNvPr id="4" name="组合 3"/>
          <p:cNvGrpSpPr/>
          <p:nvPr/>
        </p:nvGrpSpPr>
        <p:grpSpPr>
          <a:xfrm>
            <a:off x="4114800" y="1285866"/>
            <a:ext cx="914400" cy="914400"/>
            <a:chOff x="3936205" y="1678775"/>
            <a:chExt cx="914400" cy="914400"/>
          </a:xfrm>
        </p:grpSpPr>
        <p:sp>
          <p:nvSpPr>
            <p:cNvPr id="5" name="副标题 2"/>
            <p:cNvSpPr txBox="1">
              <a:spLocks/>
            </p:cNvSpPr>
            <p:nvPr/>
          </p:nvSpPr>
          <p:spPr>
            <a:xfrm>
              <a:off x="3964777" y="181450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3000" dirty="0">
                  <a:solidFill>
                    <a:srgbClr val="B60005"/>
                  </a:solidFill>
                  <a:latin typeface="微软雅黑" pitchFamily="34" charset="-122"/>
                  <a:ea typeface="微软雅黑" pitchFamily="34" charset="-122"/>
                </a:rPr>
                <a:t>C</a:t>
              </a:r>
              <a:endParaRPr kumimoji="0" lang="zh-CN" altLang="en-US"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sp>
          <p:nvSpPr>
            <p:cNvPr id="6" name="矩形 5"/>
            <p:cNvSpPr/>
            <p:nvPr/>
          </p:nvSpPr>
          <p:spPr>
            <a:xfrm>
              <a:off x="3936205" y="1678775"/>
              <a:ext cx="914400" cy="914400"/>
            </a:xfrm>
            <a:prstGeom prst="rect">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副标题 2"/>
          <p:cNvSpPr txBox="1">
            <a:spLocks/>
          </p:cNvSpPr>
          <p:nvPr/>
        </p:nvSpPr>
        <p:spPr>
          <a:xfrm>
            <a:off x="1285852" y="285734"/>
            <a:ext cx="6572296" cy="285752"/>
          </a:xfrm>
          <a:prstGeom prst="rect">
            <a:avLst/>
          </a:prstGeom>
          <a:noFill/>
        </p:spPr>
        <p:txBody>
          <a:bodyPr vert="horz" lIns="91440" tIns="45720" rIns="91440" bIns="45720" rtlCol="0" anchor="ctr">
            <a:noAutofit/>
          </a:bodyPr>
          <a:lstStyle/>
          <a:p>
            <a:pPr lvl="0" indent="-342900" algn="ctr">
              <a:spcBef>
                <a:spcPct val="20000"/>
              </a:spcBef>
              <a:defRPr/>
            </a:pPr>
            <a:r>
              <a:rPr lang="en-US" sz="900" dirty="0">
                <a:solidFill>
                  <a:schemeClr val="tx1">
                    <a:lumMod val="65000"/>
                    <a:lumOff val="35000"/>
                  </a:schemeClr>
                </a:solidFill>
                <a:latin typeface="微软雅黑" pitchFamily="34" charset="-122"/>
                <a:ea typeface="微软雅黑" pitchFamily="34" charset="-122"/>
              </a:rPr>
              <a:t>C       L      I       C       K       H       E       R       E       T       O       A       D       </a:t>
            </a:r>
            <a:r>
              <a:rPr lang="en-US" sz="900" dirty="0" err="1">
                <a:solidFill>
                  <a:schemeClr val="tx1">
                    <a:lumMod val="65000"/>
                    <a:lumOff val="35000"/>
                  </a:schemeClr>
                </a:solidFill>
                <a:latin typeface="微软雅黑" pitchFamily="34" charset="-122"/>
                <a:ea typeface="微软雅黑" pitchFamily="34" charset="-122"/>
              </a:rPr>
              <a:t>D</a:t>
            </a:r>
            <a:r>
              <a:rPr lang="en-US" sz="900" dirty="0">
                <a:solidFill>
                  <a:schemeClr val="tx1">
                    <a:lumMod val="65000"/>
                    <a:lumOff val="35000"/>
                  </a:schemeClr>
                </a:solidFill>
                <a:latin typeface="微软雅黑" pitchFamily="34" charset="-122"/>
                <a:ea typeface="微软雅黑" pitchFamily="34" charset="-122"/>
              </a:rPr>
              <a:t>       C       O       N       T       E       N       T</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Bottom)">
                                      <p:cBhvr>
                                        <p:cTn id="13" dur="1000"/>
                                        <p:tgtEl>
                                          <p:spTgt spid="7"/>
                                        </p:tgtEl>
                                      </p:cBhvr>
                                    </p:animEffect>
                                  </p:childTnLst>
                                </p:cTn>
                              </p:par>
                            </p:childTnLst>
                          </p:cTn>
                        </p:par>
                        <p:par>
                          <p:cTn id="14" fill="hold">
                            <p:stCondLst>
                              <p:cond delay="2000"/>
                            </p:stCondLst>
                            <p:childTnLst>
                              <p:par>
                                <p:cTn id="15" presetID="26"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5" name="图片 4" descr="3.png"/>
          <p:cNvPicPr>
            <a:picLocks noChangeAspect="1"/>
          </p:cNvPicPr>
          <p:nvPr/>
        </p:nvPicPr>
        <p:blipFill>
          <a:blip r:embed="rId3"/>
          <a:stretch>
            <a:fillRect/>
          </a:stretch>
        </p:blipFill>
        <p:spPr>
          <a:xfrm>
            <a:off x="285721" y="303594"/>
            <a:ext cx="2071702" cy="250033"/>
          </a:xfrm>
          <a:prstGeom prst="rect">
            <a:avLst/>
          </a:prstGeom>
        </p:spPr>
      </p:pic>
      <p:pic>
        <p:nvPicPr>
          <p:cNvPr id="6" name="图片 5" descr="10.png"/>
          <p:cNvPicPr>
            <a:picLocks noChangeAspect="1"/>
          </p:cNvPicPr>
          <p:nvPr/>
        </p:nvPicPr>
        <p:blipFill>
          <a:blip r:embed="rId4"/>
          <a:stretch>
            <a:fillRect/>
          </a:stretch>
        </p:blipFill>
        <p:spPr>
          <a:xfrm>
            <a:off x="1530265" y="1428742"/>
            <a:ext cx="1440000" cy="1440000"/>
          </a:xfrm>
          <a:prstGeom prst="rect">
            <a:avLst/>
          </a:prstGeom>
        </p:spPr>
      </p:pic>
      <p:pic>
        <p:nvPicPr>
          <p:cNvPr id="6146" name="Picture 2"/>
          <p:cNvPicPr>
            <a:picLocks noChangeAspect="1" noChangeArrowheads="1"/>
          </p:cNvPicPr>
          <p:nvPr/>
        </p:nvPicPr>
        <p:blipFill>
          <a:blip r:embed="rId5"/>
          <a:srcRect/>
          <a:stretch>
            <a:fillRect/>
          </a:stretch>
        </p:blipFill>
        <p:spPr bwMode="auto">
          <a:xfrm>
            <a:off x="4214810" y="1071552"/>
            <a:ext cx="4333460" cy="3317052"/>
          </a:xfrm>
          <a:prstGeom prst="rect">
            <a:avLst/>
          </a:prstGeom>
          <a:noFill/>
          <a:ln w="9525">
            <a:noFill/>
            <a:miter lim="800000"/>
            <a:headEnd/>
            <a:tailEnd/>
          </a:ln>
          <a:effectLst/>
        </p:spPr>
      </p:pic>
      <p:grpSp>
        <p:nvGrpSpPr>
          <p:cNvPr id="10" name="组合 9"/>
          <p:cNvGrpSpPr/>
          <p:nvPr/>
        </p:nvGrpSpPr>
        <p:grpSpPr>
          <a:xfrm>
            <a:off x="1071538" y="3071816"/>
            <a:ext cx="2357454" cy="785818"/>
            <a:chOff x="1071538" y="3071816"/>
            <a:chExt cx="2357454" cy="785818"/>
          </a:xfrm>
        </p:grpSpPr>
        <p:sp>
          <p:nvSpPr>
            <p:cNvPr id="8" name="副标题 2"/>
            <p:cNvSpPr txBox="1">
              <a:spLocks/>
            </p:cNvSpPr>
            <p:nvPr/>
          </p:nvSpPr>
          <p:spPr>
            <a:xfrm>
              <a:off x="1607323" y="3071816"/>
              <a:ext cx="1285884" cy="28575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点击此处添加标题</a:t>
              </a:r>
            </a:p>
          </p:txBody>
        </p:sp>
        <p:sp>
          <p:nvSpPr>
            <p:cNvPr id="9" name="副标题 2"/>
            <p:cNvSpPr txBox="1">
              <a:spLocks/>
            </p:cNvSpPr>
            <p:nvPr/>
          </p:nvSpPr>
          <p:spPr>
            <a:xfrm>
              <a:off x="1071538" y="3357568"/>
              <a:ext cx="2357454" cy="500066"/>
            </a:xfrm>
            <a:prstGeom prst="rect">
              <a:avLst/>
            </a:prstGeom>
            <a:noFill/>
          </p:spPr>
          <p:txBody>
            <a:bodyPr vert="horz" lIns="91440" tIns="45720" rIns="91440" bIns="45720" rtlCol="0" anchor="ctr">
              <a:normAutofit/>
            </a:bodyPr>
            <a:lstStyle/>
            <a:p>
              <a:pPr marR="0" lvl="0" indent="-342900" algn="just"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53" presetClass="entr" presetSubtype="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fltVal val="0"/>
                                          </p:val>
                                        </p:tav>
                                        <p:tav tm="100000">
                                          <p:val>
                                            <p:strVal val="#ppt_h"/>
                                          </p:val>
                                        </p:tav>
                                      </p:tavLst>
                                    </p:anim>
                                    <p:animEffect transition="in" filter="fade">
                                      <p:cBhvr>
                                        <p:cTn id="14" dur="500"/>
                                        <p:tgtEl>
                                          <p:spTgt spid="6"/>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972000" y="1895538"/>
            <a:ext cx="7200000" cy="1513590"/>
            <a:chOff x="972000" y="1895538"/>
            <a:chExt cx="7200000" cy="1513590"/>
          </a:xfrm>
        </p:grpSpPr>
        <p:cxnSp>
          <p:nvCxnSpPr>
            <p:cNvPr id="4" name="直接连接符 3"/>
            <p:cNvCxnSpPr/>
            <p:nvPr/>
          </p:nvCxnSpPr>
          <p:spPr>
            <a:xfrm>
              <a:off x="972000" y="18955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a:off x="972000" y="21979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72000" y="25003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72000" y="28027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72000" y="31051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72000" y="340754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grpSp>
      <p:sp>
        <p:nvSpPr>
          <p:cNvPr id="11" name="副标题 2"/>
          <p:cNvSpPr txBox="1">
            <a:spLocks/>
          </p:cNvSpPr>
          <p:nvPr/>
        </p:nvSpPr>
        <p:spPr>
          <a:xfrm>
            <a:off x="4572000" y="1214428"/>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著名景点  </a:t>
            </a:r>
            <a:r>
              <a:rPr lang="zh-CN" altLang="en-US" sz="900" dirty="0">
                <a:solidFill>
                  <a:schemeClr val="tx1">
                    <a:lumMod val="65000"/>
                    <a:lumOff val="35000"/>
                  </a:schemeClr>
                </a:solidFill>
                <a:latin typeface="微软雅黑" pitchFamily="34" charset="-122"/>
                <a:ea typeface="微软雅黑" pitchFamily="34" charset="-122"/>
              </a:rPr>
              <a:t>岔道城等</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景区类型  </a:t>
            </a:r>
            <a:r>
              <a:rPr lang="zh-CN" altLang="en-US" sz="900" dirty="0">
                <a:solidFill>
                  <a:schemeClr val="tx1">
                    <a:lumMod val="65000"/>
                    <a:lumOff val="35000"/>
                  </a:schemeClr>
                </a:solidFill>
                <a:latin typeface="微软雅黑" pitchFamily="34" charset="-122"/>
                <a:ea typeface="微软雅黑" pitchFamily="34" charset="-122"/>
              </a:rPr>
              <a:t>人物景观</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火  车  站  </a:t>
            </a:r>
            <a:r>
              <a:rPr lang="zh-CN" altLang="en-US" sz="900" dirty="0">
                <a:solidFill>
                  <a:schemeClr val="tx1">
                    <a:lumMod val="65000"/>
                    <a:lumOff val="35000"/>
                  </a:schemeClr>
                </a:solidFill>
                <a:latin typeface="微软雅黑" pitchFamily="34" charset="-122"/>
                <a:ea typeface="微软雅黑" pitchFamily="34" charset="-122"/>
              </a:rPr>
              <a:t>八达岭站、八达岭西站</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所属城市  </a:t>
            </a:r>
            <a:r>
              <a:rPr lang="zh-CN" altLang="en-US" sz="900" dirty="0">
                <a:solidFill>
                  <a:schemeClr val="tx1">
                    <a:lumMod val="65000"/>
                    <a:lumOff val="35000"/>
                  </a:schemeClr>
                </a:solidFill>
                <a:latin typeface="微软雅黑" pitchFamily="34" charset="-122"/>
                <a:ea typeface="微软雅黑" pitchFamily="34" charset="-122"/>
              </a:rPr>
              <a:t>北京市延庆区</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所属国家  </a:t>
            </a:r>
            <a:r>
              <a:rPr lang="zh-CN" altLang="en-US" sz="900" dirty="0">
                <a:solidFill>
                  <a:schemeClr val="tx1">
                    <a:lumMod val="65000"/>
                    <a:lumOff val="35000"/>
                  </a:schemeClr>
                </a:solidFill>
                <a:latin typeface="微软雅黑" pitchFamily="34" charset="-122"/>
                <a:ea typeface="微软雅黑" pitchFamily="34" charset="-122"/>
              </a:rPr>
              <a:t>中国</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建议游玩时长  </a:t>
            </a:r>
            <a:r>
              <a:rPr lang="en-US" altLang="zh-CN" sz="900" dirty="0">
                <a:solidFill>
                  <a:schemeClr val="tx1">
                    <a:lumMod val="65000"/>
                    <a:lumOff val="35000"/>
                  </a:schemeClr>
                </a:solidFill>
                <a:latin typeface="微软雅黑" pitchFamily="34" charset="-122"/>
                <a:ea typeface="微软雅黑" pitchFamily="34" charset="-122"/>
              </a:rPr>
              <a:t>3-4</a:t>
            </a:r>
            <a:r>
              <a:rPr lang="zh-CN" altLang="en-US" sz="900" dirty="0">
                <a:solidFill>
                  <a:schemeClr val="tx1">
                    <a:lumMod val="65000"/>
                    <a:lumOff val="35000"/>
                  </a:schemeClr>
                </a:solidFill>
                <a:latin typeface="微软雅黑" pitchFamily="34" charset="-122"/>
                <a:ea typeface="微软雅黑" pitchFamily="34" charset="-122"/>
              </a:rPr>
              <a:t>小时</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适宜游玩季节  </a:t>
            </a:r>
            <a:r>
              <a:rPr lang="en-US" altLang="zh-CN" sz="900" dirty="0">
                <a:solidFill>
                  <a:schemeClr val="tx1">
                    <a:lumMod val="65000"/>
                    <a:lumOff val="35000"/>
                  </a:schemeClr>
                </a:solidFill>
                <a:latin typeface="微软雅黑" pitchFamily="34" charset="-122"/>
                <a:ea typeface="微软雅黑" pitchFamily="34" charset="-122"/>
              </a:rPr>
              <a:t>4</a:t>
            </a:r>
            <a:r>
              <a:rPr lang="zh-CN" altLang="en-US" sz="900" dirty="0">
                <a:solidFill>
                  <a:schemeClr val="tx1">
                    <a:lumMod val="65000"/>
                    <a:lumOff val="35000"/>
                  </a:schemeClr>
                </a:solidFill>
                <a:latin typeface="微软雅黑" pitchFamily="34" charset="-122"/>
                <a:ea typeface="微软雅黑" pitchFamily="34" charset="-122"/>
              </a:rPr>
              <a:t>、</a:t>
            </a:r>
            <a:r>
              <a:rPr lang="en-US" altLang="zh-CN" sz="900" dirty="0">
                <a:solidFill>
                  <a:schemeClr val="tx1">
                    <a:lumMod val="65000"/>
                    <a:lumOff val="35000"/>
                  </a:schemeClr>
                </a:solidFill>
                <a:latin typeface="微软雅黑" pitchFamily="34" charset="-122"/>
                <a:ea typeface="微软雅黑" pitchFamily="34" charset="-122"/>
              </a:rPr>
              <a:t>5</a:t>
            </a:r>
            <a:r>
              <a:rPr lang="zh-CN" altLang="en-US" sz="900" dirty="0">
                <a:solidFill>
                  <a:schemeClr val="tx1">
                    <a:lumMod val="65000"/>
                    <a:lumOff val="35000"/>
                  </a:schemeClr>
                </a:solidFill>
                <a:latin typeface="微软雅黑" pitchFamily="34" charset="-122"/>
                <a:ea typeface="微软雅黑" pitchFamily="34" charset="-122"/>
              </a:rPr>
              <a:t>、</a:t>
            </a:r>
            <a:r>
              <a:rPr lang="en-US" altLang="zh-CN" sz="900" dirty="0">
                <a:solidFill>
                  <a:schemeClr val="tx1">
                    <a:lumMod val="65000"/>
                    <a:lumOff val="35000"/>
                  </a:schemeClr>
                </a:solidFill>
                <a:latin typeface="微软雅黑" pitchFamily="34" charset="-122"/>
                <a:ea typeface="微软雅黑" pitchFamily="34" charset="-122"/>
              </a:rPr>
              <a:t>9</a:t>
            </a:r>
            <a:r>
              <a:rPr lang="zh-CN" altLang="en-US" sz="900" dirty="0">
                <a:solidFill>
                  <a:schemeClr val="tx1">
                    <a:lumMod val="65000"/>
                    <a:lumOff val="35000"/>
                  </a:schemeClr>
                </a:solidFill>
                <a:latin typeface="微软雅黑" pitchFamily="34" charset="-122"/>
                <a:ea typeface="微软雅黑" pitchFamily="34" charset="-122"/>
              </a:rPr>
              <a:t>、</a:t>
            </a:r>
            <a:r>
              <a:rPr lang="en-US" altLang="zh-CN" sz="900" dirty="0">
                <a:solidFill>
                  <a:schemeClr val="tx1">
                    <a:lumMod val="65000"/>
                    <a:lumOff val="35000"/>
                  </a:schemeClr>
                </a:solidFill>
                <a:latin typeface="微软雅黑" pitchFamily="34" charset="-122"/>
                <a:ea typeface="微软雅黑" pitchFamily="34" charset="-122"/>
              </a:rPr>
              <a:t>10</a:t>
            </a:r>
            <a:r>
              <a:rPr lang="zh-CN" altLang="en-US" sz="900" dirty="0">
                <a:solidFill>
                  <a:schemeClr val="tx1">
                    <a:lumMod val="65000"/>
                    <a:lumOff val="35000"/>
                  </a:schemeClr>
                </a:solidFill>
                <a:latin typeface="微软雅黑" pitchFamily="34" charset="-122"/>
                <a:ea typeface="微软雅黑" pitchFamily="34" charset="-122"/>
              </a:rPr>
              <a:t>月</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12" name="副标题 2"/>
          <p:cNvSpPr txBox="1">
            <a:spLocks/>
          </p:cNvSpPr>
          <p:nvPr/>
        </p:nvSpPr>
        <p:spPr>
          <a:xfrm>
            <a:off x="1000100" y="1214428"/>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中文名称  </a:t>
            </a:r>
            <a:r>
              <a:rPr lang="zh-CN" altLang="en-US" sz="900" dirty="0">
                <a:solidFill>
                  <a:schemeClr val="tx1">
                    <a:lumMod val="65000"/>
                    <a:lumOff val="35000"/>
                  </a:schemeClr>
                </a:solidFill>
                <a:latin typeface="微软雅黑" pitchFamily="34" charset="-122"/>
                <a:ea typeface="微软雅黑" pitchFamily="34" charset="-122"/>
              </a:rPr>
              <a:t>八达岭长城</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外文名称  </a:t>
            </a:r>
            <a:r>
              <a:rPr lang="en-US" altLang="zh-CN" sz="900" dirty="0" err="1">
                <a:solidFill>
                  <a:schemeClr val="tx1">
                    <a:lumMod val="65000"/>
                    <a:lumOff val="35000"/>
                  </a:schemeClr>
                </a:solidFill>
                <a:latin typeface="微软雅黑" pitchFamily="34" charset="-122"/>
                <a:ea typeface="微软雅黑" pitchFamily="34" charset="-122"/>
              </a:rPr>
              <a:t>Badaling</a:t>
            </a:r>
            <a:r>
              <a:rPr lang="en-US" altLang="zh-CN" sz="900" dirty="0">
                <a:solidFill>
                  <a:schemeClr val="tx1">
                    <a:lumMod val="65000"/>
                    <a:lumOff val="35000"/>
                  </a:schemeClr>
                </a:solidFill>
                <a:latin typeface="微软雅黑" pitchFamily="34" charset="-122"/>
                <a:ea typeface="微软雅黑" pitchFamily="34" charset="-122"/>
              </a:rPr>
              <a:t> Great Wall</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地理位置 </a:t>
            </a:r>
            <a:r>
              <a:rPr lang="zh-CN" altLang="en-US" sz="900" dirty="0">
                <a:solidFill>
                  <a:schemeClr val="tx1">
                    <a:lumMod val="65000"/>
                    <a:lumOff val="35000"/>
                  </a:schemeClr>
                </a:solidFill>
                <a:latin typeface="微软雅黑" pitchFamily="34" charset="-122"/>
                <a:ea typeface="微软雅黑" pitchFamily="34" charset="-122"/>
              </a:rPr>
              <a:t> 北京市延庆区军都山关沟古道北口</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气候类型  </a:t>
            </a:r>
            <a:r>
              <a:rPr lang="zh-CN" altLang="en-US" sz="900" dirty="0">
                <a:solidFill>
                  <a:schemeClr val="tx1">
                    <a:lumMod val="65000"/>
                    <a:lumOff val="35000"/>
                  </a:schemeClr>
                </a:solidFill>
                <a:latin typeface="微软雅黑" pitchFamily="34" charset="-122"/>
                <a:ea typeface="微软雅黑" pitchFamily="34" charset="-122"/>
              </a:rPr>
              <a:t>温带季风气候</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开放时间 </a:t>
            </a:r>
            <a:r>
              <a:rPr lang="zh-CN" altLang="en-US" sz="900" dirty="0">
                <a:solidFill>
                  <a:schemeClr val="tx1">
                    <a:lumMod val="65000"/>
                    <a:lumOff val="35000"/>
                  </a:schemeClr>
                </a:solidFill>
                <a:latin typeface="微软雅黑" pitchFamily="34" charset="-122"/>
                <a:ea typeface="微软雅黑" pitchFamily="34" charset="-122"/>
              </a:rPr>
              <a:t> </a:t>
            </a:r>
            <a:r>
              <a:rPr lang="en-US" altLang="zh-CN" sz="900" dirty="0">
                <a:solidFill>
                  <a:schemeClr val="tx1">
                    <a:lumMod val="65000"/>
                    <a:lumOff val="35000"/>
                  </a:schemeClr>
                </a:solidFill>
                <a:latin typeface="微软雅黑" pitchFamily="34" charset="-122"/>
                <a:ea typeface="微软雅黑" pitchFamily="34" charset="-122"/>
              </a:rPr>
              <a:t>6:30</a:t>
            </a:r>
            <a:r>
              <a:rPr lang="zh-CN" altLang="en-US" sz="900" dirty="0">
                <a:solidFill>
                  <a:schemeClr val="tx1">
                    <a:lumMod val="65000"/>
                    <a:lumOff val="35000"/>
                  </a:schemeClr>
                </a:solidFill>
                <a:latin typeface="微软雅黑" pitchFamily="34" charset="-122"/>
                <a:ea typeface="微软雅黑" pitchFamily="34" charset="-122"/>
              </a:rPr>
              <a:t>至</a:t>
            </a:r>
            <a:r>
              <a:rPr lang="en-US" altLang="zh-CN" sz="900" dirty="0">
                <a:solidFill>
                  <a:schemeClr val="tx1">
                    <a:lumMod val="65000"/>
                    <a:lumOff val="35000"/>
                  </a:schemeClr>
                </a:solidFill>
                <a:latin typeface="微软雅黑" pitchFamily="34" charset="-122"/>
                <a:ea typeface="微软雅黑" pitchFamily="34" charset="-122"/>
              </a:rPr>
              <a:t>19:00</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景点级别  </a:t>
            </a:r>
            <a:r>
              <a:rPr lang="en-US" altLang="zh-CN" sz="900" dirty="0">
                <a:solidFill>
                  <a:schemeClr val="tx1">
                    <a:lumMod val="65000"/>
                    <a:lumOff val="35000"/>
                  </a:schemeClr>
                </a:solidFill>
                <a:latin typeface="微软雅黑" pitchFamily="34" charset="-122"/>
                <a:ea typeface="微软雅黑" pitchFamily="34" charset="-122"/>
              </a:rPr>
              <a:t>AAAAA</a:t>
            </a:r>
            <a:r>
              <a:rPr lang="zh-CN" altLang="en-US" sz="900" dirty="0">
                <a:solidFill>
                  <a:schemeClr val="tx1">
                    <a:lumMod val="65000"/>
                    <a:lumOff val="35000"/>
                  </a:schemeClr>
                </a:solidFill>
                <a:latin typeface="微软雅黑" pitchFamily="34" charset="-122"/>
                <a:ea typeface="微软雅黑" pitchFamily="34" charset="-122"/>
              </a:rPr>
              <a:t>级</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门票价格  </a:t>
            </a:r>
            <a:r>
              <a:rPr lang="zh-CN" altLang="en-US" sz="900" dirty="0">
                <a:solidFill>
                  <a:schemeClr val="tx1">
                    <a:lumMod val="65000"/>
                    <a:lumOff val="35000"/>
                  </a:schemeClr>
                </a:solidFill>
                <a:latin typeface="微软雅黑" pitchFamily="34" charset="-122"/>
                <a:ea typeface="微软雅黑" pitchFamily="34" charset="-122"/>
              </a:rPr>
              <a:t>旺季</a:t>
            </a:r>
            <a:r>
              <a:rPr lang="en-US" altLang="zh-CN" sz="900" dirty="0">
                <a:solidFill>
                  <a:schemeClr val="tx1">
                    <a:lumMod val="65000"/>
                    <a:lumOff val="35000"/>
                  </a:schemeClr>
                </a:solidFill>
                <a:latin typeface="微软雅黑" pitchFamily="34" charset="-122"/>
                <a:ea typeface="微软雅黑" pitchFamily="34" charset="-122"/>
              </a:rPr>
              <a:t>40</a:t>
            </a:r>
            <a:r>
              <a:rPr lang="zh-CN" altLang="en-US" sz="900" dirty="0">
                <a:solidFill>
                  <a:schemeClr val="tx1">
                    <a:lumMod val="65000"/>
                    <a:lumOff val="35000"/>
                  </a:schemeClr>
                </a:solidFill>
                <a:latin typeface="微软雅黑" pitchFamily="34" charset="-122"/>
                <a:ea typeface="微软雅黑" pitchFamily="34" charset="-122"/>
              </a:rPr>
              <a:t>元 淡季</a:t>
            </a:r>
            <a:r>
              <a:rPr lang="en-US" altLang="zh-CN" sz="900" dirty="0">
                <a:solidFill>
                  <a:schemeClr val="tx1">
                    <a:lumMod val="65000"/>
                    <a:lumOff val="35000"/>
                  </a:schemeClr>
                </a:solidFill>
                <a:latin typeface="微软雅黑" pitchFamily="34" charset="-122"/>
                <a:ea typeface="微软雅黑" pitchFamily="34" charset="-122"/>
              </a:rPr>
              <a:t>35</a:t>
            </a:r>
            <a:r>
              <a:rPr lang="zh-CN" altLang="en-US" sz="900" dirty="0">
                <a:solidFill>
                  <a:schemeClr val="tx1">
                    <a:lumMod val="65000"/>
                    <a:lumOff val="35000"/>
                  </a:schemeClr>
                </a:solidFill>
                <a:latin typeface="微软雅黑" pitchFamily="34" charset="-122"/>
                <a:ea typeface="微软雅黑" pitchFamily="34" charset="-122"/>
              </a:rPr>
              <a:t>元 学生半价</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13"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14" name="图片 13" descr="3.png"/>
          <p:cNvPicPr>
            <a:picLocks noChangeAspect="1"/>
          </p:cNvPicPr>
          <p:nvPr/>
        </p:nvPicPr>
        <p:blipFill>
          <a:blip r:embed="rId3"/>
          <a:stretch>
            <a:fillRect/>
          </a:stretch>
        </p:blipFill>
        <p:spPr>
          <a:xfrm>
            <a:off x="285721" y="303594"/>
            <a:ext cx="2071702" cy="250033"/>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2000"/>
                                        <p:tgtEl>
                                          <p:spTgt spid="15"/>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1000"/>
                                        <p:tgtEl>
                                          <p:spTgt spid="11"/>
                                        </p:tgtEl>
                                      </p:cBhvr>
                                    </p:animEffect>
                                    <p:anim calcmode="lin" valueType="num">
                                      <p:cBhvr>
                                        <p:cTn id="18" dur="1000" fill="hold"/>
                                        <p:tgtEl>
                                          <p:spTgt spid="11"/>
                                        </p:tgtEl>
                                        <p:attrNameLst>
                                          <p:attrName>ppt_x</p:attrName>
                                        </p:attrNameLst>
                                      </p:cBhvr>
                                      <p:tavLst>
                                        <p:tav tm="0">
                                          <p:val>
                                            <p:strVal val="#ppt_x"/>
                                          </p:val>
                                        </p:tav>
                                        <p:tav tm="100000">
                                          <p:val>
                                            <p:strVal val="#ppt_x"/>
                                          </p:val>
                                        </p:tav>
                                      </p:tavLst>
                                    </p:anim>
                                    <p:anim calcmode="lin" valueType="num">
                                      <p:cBhvr>
                                        <p:cTn id="1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5" name="图片 4" descr="3.png"/>
          <p:cNvPicPr>
            <a:picLocks noChangeAspect="1"/>
          </p:cNvPicPr>
          <p:nvPr/>
        </p:nvPicPr>
        <p:blipFill>
          <a:blip r:embed="rId3"/>
          <a:stretch>
            <a:fillRect/>
          </a:stretch>
        </p:blipFill>
        <p:spPr>
          <a:xfrm>
            <a:off x="285721" y="303594"/>
            <a:ext cx="2071702" cy="250033"/>
          </a:xfrm>
          <a:prstGeom prst="rect">
            <a:avLst/>
          </a:prstGeom>
        </p:spPr>
      </p:pic>
      <p:pic>
        <p:nvPicPr>
          <p:cNvPr id="7170" name="Picture 2"/>
          <p:cNvPicPr>
            <a:picLocks noChangeAspect="1" noChangeArrowheads="1"/>
          </p:cNvPicPr>
          <p:nvPr/>
        </p:nvPicPr>
        <p:blipFill>
          <a:blip r:embed="rId4"/>
          <a:srcRect/>
          <a:stretch>
            <a:fillRect/>
          </a:stretch>
        </p:blipFill>
        <p:spPr bwMode="auto">
          <a:xfrm>
            <a:off x="571472" y="1357304"/>
            <a:ext cx="4572032" cy="3258326"/>
          </a:xfrm>
          <a:prstGeom prst="rect">
            <a:avLst/>
          </a:prstGeom>
          <a:noFill/>
          <a:ln w="9525">
            <a:noFill/>
            <a:miter lim="800000"/>
            <a:headEnd/>
            <a:tailEnd/>
          </a:ln>
          <a:effectLst/>
        </p:spPr>
      </p:pic>
      <p:pic>
        <p:nvPicPr>
          <p:cNvPr id="7171" name="Picture 3"/>
          <p:cNvPicPr>
            <a:picLocks noChangeAspect="1" noChangeArrowheads="1"/>
          </p:cNvPicPr>
          <p:nvPr/>
        </p:nvPicPr>
        <p:blipFill>
          <a:blip r:embed="rId5"/>
          <a:srcRect/>
          <a:stretch>
            <a:fillRect/>
          </a:stretch>
        </p:blipFill>
        <p:spPr bwMode="auto">
          <a:xfrm>
            <a:off x="6929454" y="857239"/>
            <a:ext cx="1671638" cy="2254888"/>
          </a:xfrm>
          <a:prstGeom prst="rect">
            <a:avLst/>
          </a:prstGeom>
          <a:noFill/>
          <a:ln w="9525">
            <a:noFill/>
            <a:miter lim="800000"/>
            <a:headEnd/>
            <a:tailEnd/>
          </a:ln>
          <a:effectLst/>
        </p:spPr>
      </p:pic>
      <p:sp>
        <p:nvSpPr>
          <p:cNvPr id="8" name="副标题 2"/>
          <p:cNvSpPr txBox="1">
            <a:spLocks/>
          </p:cNvSpPr>
          <p:nvPr/>
        </p:nvSpPr>
        <p:spPr>
          <a:xfrm>
            <a:off x="3857620" y="1071552"/>
            <a:ext cx="2487388" cy="1071570"/>
          </a:xfrm>
          <a:prstGeom prst="rect">
            <a:avLst/>
          </a:prstGeom>
          <a:noFill/>
        </p:spPr>
        <p:txBody>
          <a:bodyPr vert="horz" lIns="91440" tIns="45720" rIns="91440" bIns="45720" rtlCol="0" anchor="ctr">
            <a:noAutofit/>
          </a:bodyPr>
          <a:lstStyle/>
          <a:p>
            <a:pPr lvl="0" indent="-342900">
              <a:spcBef>
                <a:spcPct val="20000"/>
              </a:spcBef>
              <a:defRPr/>
            </a:pPr>
            <a:r>
              <a:rPr lang="en-US" sz="2500" b="1" dirty="0">
                <a:solidFill>
                  <a:srgbClr val="B60005"/>
                </a:solidFill>
                <a:latin typeface="微软雅黑" pitchFamily="34" charset="-122"/>
                <a:ea typeface="微软雅黑" pitchFamily="34" charset="-122"/>
              </a:rPr>
              <a:t>CLICK HERE TO ADD CONTENT</a:t>
            </a:r>
            <a:endParaRPr kumimoji="0" lang="zh-CN" altLang="en-US" sz="2500" b="1" i="0" u="none" strike="noStrike" kern="1200" cap="none" spc="0" normalizeH="0" baseline="0" noProof="0" dirty="0">
              <a:ln>
                <a:noFill/>
              </a:ln>
              <a:solidFill>
                <a:srgbClr val="B60005"/>
              </a:solidFill>
              <a:effectLst/>
              <a:uLnTx/>
              <a:uFillTx/>
              <a:latin typeface="微软雅黑" pitchFamily="34" charset="-122"/>
              <a:ea typeface="微软雅黑" pitchFamily="34" charset="-122"/>
            </a:endParaRPr>
          </a:p>
        </p:txBody>
      </p:sp>
      <p:grpSp>
        <p:nvGrpSpPr>
          <p:cNvPr id="12" name="组合 11"/>
          <p:cNvGrpSpPr/>
          <p:nvPr/>
        </p:nvGrpSpPr>
        <p:grpSpPr>
          <a:xfrm>
            <a:off x="5429256" y="3344316"/>
            <a:ext cx="3143272" cy="941946"/>
            <a:chOff x="5429256" y="3201440"/>
            <a:chExt cx="3143272" cy="941946"/>
          </a:xfrm>
        </p:grpSpPr>
        <p:sp>
          <p:nvSpPr>
            <p:cNvPr id="10" name="副标题 2"/>
            <p:cNvSpPr txBox="1">
              <a:spLocks/>
            </p:cNvSpPr>
            <p:nvPr/>
          </p:nvSpPr>
          <p:spPr>
            <a:xfrm>
              <a:off x="5429256" y="3429006"/>
              <a:ext cx="3143272" cy="714380"/>
            </a:xfrm>
            <a:prstGeom prst="rect">
              <a:avLst/>
            </a:prstGeom>
            <a:noFill/>
          </p:spPr>
          <p:txBody>
            <a:bodyPr vert="horz" lIns="91440" tIns="45720" rIns="91440" bIns="45720" rtlCol="0" anchor="ctr">
              <a:normAutofit/>
            </a:bodyPr>
            <a:lstStyle/>
            <a:p>
              <a:pPr lvl="0" indent="-342900" algn="just">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点击此处添加内容点击此处添加内容点击此处添加内容点击此处添加内容点击此处添加内容点击此处添加内容点击此处添加内容点击此处添加内容点击此处添加内容</a:t>
              </a:r>
            </a:p>
          </p:txBody>
        </p:sp>
        <p:sp>
          <p:nvSpPr>
            <p:cNvPr id="11" name="副标题 2"/>
            <p:cNvSpPr txBox="1">
              <a:spLocks/>
            </p:cNvSpPr>
            <p:nvPr/>
          </p:nvSpPr>
          <p:spPr>
            <a:xfrm>
              <a:off x="5429256" y="3201440"/>
              <a:ext cx="1285884" cy="285752"/>
            </a:xfrm>
            <a:prstGeom prst="rect">
              <a:avLst/>
            </a:prstGeom>
            <a:noFill/>
          </p:spPr>
          <p:txBody>
            <a:bodyPr vert="horz" lIns="91440" tIns="45720" rIns="91440" bIns="45720" rtlCol="0" anchor="ctr">
              <a:no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slide(fromBottom)">
                                      <p:cBhvr>
                                        <p:cTn id="7" dur="1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7170"/>
                                        </p:tgtEl>
                                        <p:attrNameLst>
                                          <p:attrName>style.visibility</p:attrName>
                                        </p:attrNameLst>
                                      </p:cBhvr>
                                      <p:to>
                                        <p:strVal val="visible"/>
                                      </p:to>
                                    </p:set>
                                    <p:anim calcmode="lin" valueType="num">
                                      <p:cBhvr>
                                        <p:cTn id="12" dur="1000" fill="hold"/>
                                        <p:tgtEl>
                                          <p:spTgt spid="7170"/>
                                        </p:tgtEl>
                                        <p:attrNameLst>
                                          <p:attrName>ppt_w</p:attrName>
                                        </p:attrNameLst>
                                      </p:cBhvr>
                                      <p:tavLst>
                                        <p:tav tm="0">
                                          <p:val>
                                            <p:fltVal val="0"/>
                                          </p:val>
                                        </p:tav>
                                        <p:tav tm="100000">
                                          <p:val>
                                            <p:strVal val="#ppt_w"/>
                                          </p:val>
                                        </p:tav>
                                      </p:tavLst>
                                    </p:anim>
                                    <p:anim calcmode="lin" valueType="num">
                                      <p:cBhvr>
                                        <p:cTn id="13" dur="1000" fill="hold"/>
                                        <p:tgtEl>
                                          <p:spTgt spid="7170"/>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7171"/>
                                        </p:tgtEl>
                                        <p:attrNameLst>
                                          <p:attrName>style.visibility</p:attrName>
                                        </p:attrNameLst>
                                      </p:cBhvr>
                                      <p:to>
                                        <p:strVal val="visible"/>
                                      </p:to>
                                    </p:set>
                                    <p:anim calcmode="lin" valueType="num">
                                      <p:cBhvr>
                                        <p:cTn id="16" dur="1000" fill="hold"/>
                                        <p:tgtEl>
                                          <p:spTgt spid="7171"/>
                                        </p:tgtEl>
                                        <p:attrNameLst>
                                          <p:attrName>ppt_w</p:attrName>
                                        </p:attrNameLst>
                                      </p:cBhvr>
                                      <p:tavLst>
                                        <p:tav tm="0">
                                          <p:val>
                                            <p:fltVal val="0"/>
                                          </p:val>
                                        </p:tav>
                                        <p:tav tm="100000">
                                          <p:val>
                                            <p:strVal val="#ppt_w"/>
                                          </p:val>
                                        </p:tav>
                                      </p:tavLst>
                                    </p:anim>
                                    <p:anim calcmode="lin" valueType="num">
                                      <p:cBhvr>
                                        <p:cTn id="17" dur="1000" fill="hold"/>
                                        <p:tgtEl>
                                          <p:spTgt spid="7171"/>
                                        </p:tgtEl>
                                        <p:attrNameLst>
                                          <p:attrName>ppt_h</p:attrName>
                                        </p:attrNameLst>
                                      </p:cBhvr>
                                      <p:tavLst>
                                        <p:tav tm="0">
                                          <p:val>
                                            <p:strVal val="#ppt_h"/>
                                          </p:val>
                                        </p:tav>
                                        <p:tav tm="100000">
                                          <p:val>
                                            <p:strVal val="#ppt_h"/>
                                          </p:val>
                                        </p:tav>
                                      </p:tavLst>
                                    </p:anim>
                                  </p:childTnLst>
                                </p:cTn>
                              </p:par>
                            </p:childTnLst>
                          </p:cTn>
                        </p:par>
                        <p:par>
                          <p:cTn id="18" fill="hold">
                            <p:stCondLst>
                              <p:cond delay="1000"/>
                            </p:stCondLst>
                            <p:childTnLst>
                              <p:par>
                                <p:cTn id="19" presetID="42"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anim calcmode="lin" valueType="num">
                                      <p:cBhvr>
                                        <p:cTn id="22" dur="1000" fill="hold"/>
                                        <p:tgtEl>
                                          <p:spTgt spid="12"/>
                                        </p:tgtEl>
                                        <p:attrNameLst>
                                          <p:attrName>ppt_x</p:attrName>
                                        </p:attrNameLst>
                                      </p:cBhvr>
                                      <p:tavLst>
                                        <p:tav tm="0">
                                          <p:val>
                                            <p:strVal val="#ppt_x"/>
                                          </p:val>
                                        </p:tav>
                                        <p:tav tm="100000">
                                          <p:val>
                                            <p:strVal val="#ppt_x"/>
                                          </p:val>
                                        </p:tav>
                                      </p:tavLst>
                                    </p:anim>
                                    <p:anim calcmode="lin" valueType="num">
                                      <p:cBhvr>
                                        <p:cTn id="2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11.png"/>
          <p:cNvPicPr>
            <a:picLocks noChangeAspect="1"/>
          </p:cNvPicPr>
          <p:nvPr/>
        </p:nvPicPr>
        <p:blipFill>
          <a:blip r:embed="rId3"/>
          <a:stretch>
            <a:fillRect/>
          </a:stretch>
        </p:blipFill>
        <p:spPr>
          <a:xfrm>
            <a:off x="536686" y="3000378"/>
            <a:ext cx="8107280" cy="2143122"/>
          </a:xfrm>
          <a:prstGeom prst="rect">
            <a:avLst/>
          </a:prstGeom>
        </p:spPr>
      </p:pic>
      <p:grpSp>
        <p:nvGrpSpPr>
          <p:cNvPr id="4" name="组合 3"/>
          <p:cNvGrpSpPr/>
          <p:nvPr/>
        </p:nvGrpSpPr>
        <p:grpSpPr>
          <a:xfrm>
            <a:off x="4114800" y="1285866"/>
            <a:ext cx="914400" cy="914400"/>
            <a:chOff x="3936205" y="1678775"/>
            <a:chExt cx="914400" cy="914400"/>
          </a:xfrm>
        </p:grpSpPr>
        <p:sp>
          <p:nvSpPr>
            <p:cNvPr id="5" name="副标题 2"/>
            <p:cNvSpPr txBox="1">
              <a:spLocks/>
            </p:cNvSpPr>
            <p:nvPr/>
          </p:nvSpPr>
          <p:spPr>
            <a:xfrm>
              <a:off x="3964777" y="181450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3000" dirty="0">
                  <a:solidFill>
                    <a:srgbClr val="B60005"/>
                  </a:solidFill>
                  <a:latin typeface="微软雅黑" pitchFamily="34" charset="-122"/>
                  <a:ea typeface="微软雅黑" pitchFamily="34" charset="-122"/>
                </a:rPr>
                <a:t>D</a:t>
              </a:r>
              <a:endParaRPr kumimoji="0" lang="zh-CN" altLang="en-US"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sp>
          <p:nvSpPr>
            <p:cNvPr id="6" name="矩形 5"/>
            <p:cNvSpPr/>
            <p:nvPr/>
          </p:nvSpPr>
          <p:spPr>
            <a:xfrm>
              <a:off x="3936205" y="1678775"/>
              <a:ext cx="914400" cy="914400"/>
            </a:xfrm>
            <a:prstGeom prst="rect">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副标题 2"/>
          <p:cNvSpPr txBox="1">
            <a:spLocks/>
          </p:cNvSpPr>
          <p:nvPr/>
        </p:nvSpPr>
        <p:spPr>
          <a:xfrm>
            <a:off x="1285852" y="285734"/>
            <a:ext cx="6572296" cy="285752"/>
          </a:xfrm>
          <a:prstGeom prst="rect">
            <a:avLst/>
          </a:prstGeom>
          <a:noFill/>
        </p:spPr>
        <p:txBody>
          <a:bodyPr vert="horz" lIns="91440" tIns="45720" rIns="91440" bIns="45720" rtlCol="0" anchor="ctr">
            <a:noAutofit/>
          </a:bodyPr>
          <a:lstStyle/>
          <a:p>
            <a:pPr lvl="0" indent="-342900" algn="ctr">
              <a:spcBef>
                <a:spcPct val="20000"/>
              </a:spcBef>
              <a:defRPr/>
            </a:pPr>
            <a:r>
              <a:rPr lang="en-US" sz="900" dirty="0">
                <a:solidFill>
                  <a:schemeClr val="tx1">
                    <a:lumMod val="65000"/>
                    <a:lumOff val="35000"/>
                  </a:schemeClr>
                </a:solidFill>
                <a:latin typeface="微软雅黑" pitchFamily="34" charset="-122"/>
                <a:ea typeface="微软雅黑" pitchFamily="34" charset="-122"/>
              </a:rPr>
              <a:t>C       L      I       C       K       H       E       R       E       T       O       A       D       </a:t>
            </a:r>
            <a:r>
              <a:rPr lang="en-US" sz="900" dirty="0" err="1">
                <a:solidFill>
                  <a:schemeClr val="tx1">
                    <a:lumMod val="65000"/>
                    <a:lumOff val="35000"/>
                  </a:schemeClr>
                </a:solidFill>
                <a:latin typeface="微软雅黑" pitchFamily="34" charset="-122"/>
                <a:ea typeface="微软雅黑" pitchFamily="34" charset="-122"/>
              </a:rPr>
              <a:t>D</a:t>
            </a:r>
            <a:r>
              <a:rPr lang="en-US" sz="900" dirty="0">
                <a:solidFill>
                  <a:schemeClr val="tx1">
                    <a:lumMod val="65000"/>
                    <a:lumOff val="35000"/>
                  </a:schemeClr>
                </a:solidFill>
                <a:latin typeface="微软雅黑" pitchFamily="34" charset="-122"/>
                <a:ea typeface="微软雅黑" pitchFamily="34" charset="-122"/>
              </a:rPr>
              <a:t>       C       O       N       T       E       N       T</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6"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80">
                                          <p:stCondLst>
                                            <p:cond delay="0"/>
                                          </p:stCondLst>
                                        </p:cTn>
                                        <p:tgtEl>
                                          <p:spTgt spid="4"/>
                                        </p:tgtEl>
                                      </p:cBhvr>
                                    </p:animEffect>
                                    <p:anim calcmode="lin" valueType="num">
                                      <p:cBhvr>
                                        <p:cTn id="14"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9" dur="26">
                                          <p:stCondLst>
                                            <p:cond delay="650"/>
                                          </p:stCondLst>
                                        </p:cTn>
                                        <p:tgtEl>
                                          <p:spTgt spid="4"/>
                                        </p:tgtEl>
                                      </p:cBhvr>
                                      <p:to x="100000" y="60000"/>
                                    </p:animScale>
                                    <p:animScale>
                                      <p:cBhvr>
                                        <p:cTn id="20" dur="166" decel="50000">
                                          <p:stCondLst>
                                            <p:cond delay="676"/>
                                          </p:stCondLst>
                                        </p:cTn>
                                        <p:tgtEl>
                                          <p:spTgt spid="4"/>
                                        </p:tgtEl>
                                      </p:cBhvr>
                                      <p:to x="100000" y="100000"/>
                                    </p:animScale>
                                    <p:animScale>
                                      <p:cBhvr>
                                        <p:cTn id="21" dur="26">
                                          <p:stCondLst>
                                            <p:cond delay="1312"/>
                                          </p:stCondLst>
                                        </p:cTn>
                                        <p:tgtEl>
                                          <p:spTgt spid="4"/>
                                        </p:tgtEl>
                                      </p:cBhvr>
                                      <p:to x="100000" y="80000"/>
                                    </p:animScale>
                                    <p:animScale>
                                      <p:cBhvr>
                                        <p:cTn id="22" dur="166" decel="50000">
                                          <p:stCondLst>
                                            <p:cond delay="1338"/>
                                          </p:stCondLst>
                                        </p:cTn>
                                        <p:tgtEl>
                                          <p:spTgt spid="4"/>
                                        </p:tgtEl>
                                      </p:cBhvr>
                                      <p:to x="100000" y="100000"/>
                                    </p:animScale>
                                    <p:animScale>
                                      <p:cBhvr>
                                        <p:cTn id="23" dur="26">
                                          <p:stCondLst>
                                            <p:cond delay="1642"/>
                                          </p:stCondLst>
                                        </p:cTn>
                                        <p:tgtEl>
                                          <p:spTgt spid="4"/>
                                        </p:tgtEl>
                                      </p:cBhvr>
                                      <p:to x="100000" y="90000"/>
                                    </p:animScale>
                                    <p:animScale>
                                      <p:cBhvr>
                                        <p:cTn id="24" dur="166" decel="50000">
                                          <p:stCondLst>
                                            <p:cond delay="1668"/>
                                          </p:stCondLst>
                                        </p:cTn>
                                        <p:tgtEl>
                                          <p:spTgt spid="4"/>
                                        </p:tgtEl>
                                      </p:cBhvr>
                                      <p:to x="100000" y="100000"/>
                                    </p:animScale>
                                    <p:animScale>
                                      <p:cBhvr>
                                        <p:cTn id="25" dur="26">
                                          <p:stCondLst>
                                            <p:cond delay="1808"/>
                                          </p:stCondLst>
                                        </p:cTn>
                                        <p:tgtEl>
                                          <p:spTgt spid="4"/>
                                        </p:tgtEl>
                                      </p:cBhvr>
                                      <p:to x="100000" y="95000"/>
                                    </p:animScale>
                                    <p:animScale>
                                      <p:cBhvr>
                                        <p:cTn id="26" dur="166" decel="50000">
                                          <p:stCondLst>
                                            <p:cond delay="1834"/>
                                          </p:stCondLst>
                                        </p:cTn>
                                        <p:tgtEl>
                                          <p:spTgt spid="4"/>
                                        </p:tgtEl>
                                      </p:cBhvr>
                                      <p:to x="100000" y="100000"/>
                                    </p:animScale>
                                  </p:childTnLst>
                                </p:cTn>
                              </p:par>
                            </p:childTnLst>
                          </p:cTn>
                        </p:par>
                        <p:par>
                          <p:cTn id="27" fill="hold">
                            <p:stCondLst>
                              <p:cond delay="4000"/>
                            </p:stCondLst>
                            <p:childTnLst>
                              <p:par>
                                <p:cTn id="28" presetID="12" presetClass="entr" presetSubtype="4"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slide(fromBottom)">
                                      <p:cBhvr>
                                        <p:cTn id="3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3" name="图片 2" descr="3.png"/>
          <p:cNvPicPr>
            <a:picLocks noChangeAspect="1"/>
          </p:cNvPicPr>
          <p:nvPr/>
        </p:nvPicPr>
        <p:blipFill>
          <a:blip r:embed="rId3"/>
          <a:stretch>
            <a:fillRect/>
          </a:stretch>
        </p:blipFill>
        <p:spPr>
          <a:xfrm>
            <a:off x="285721" y="303594"/>
            <a:ext cx="2071702" cy="250033"/>
          </a:xfrm>
          <a:prstGeom prst="rect">
            <a:avLst/>
          </a:prstGeom>
        </p:spPr>
      </p:pic>
      <p:pic>
        <p:nvPicPr>
          <p:cNvPr id="4" name="图片 3" descr="12.png"/>
          <p:cNvPicPr>
            <a:picLocks noChangeAspect="1"/>
          </p:cNvPicPr>
          <p:nvPr/>
        </p:nvPicPr>
        <p:blipFill>
          <a:blip r:embed="rId4" cstate="print"/>
          <a:stretch>
            <a:fillRect/>
          </a:stretch>
        </p:blipFill>
        <p:spPr>
          <a:xfrm>
            <a:off x="1530265" y="1428742"/>
            <a:ext cx="1440000" cy="1440000"/>
          </a:xfrm>
          <a:prstGeom prst="rect">
            <a:avLst/>
          </a:prstGeom>
        </p:spPr>
      </p:pic>
      <p:grpSp>
        <p:nvGrpSpPr>
          <p:cNvPr id="8" name="组合 7"/>
          <p:cNvGrpSpPr/>
          <p:nvPr/>
        </p:nvGrpSpPr>
        <p:grpSpPr>
          <a:xfrm>
            <a:off x="1071538" y="3071816"/>
            <a:ext cx="2357454" cy="785818"/>
            <a:chOff x="1071538" y="3071816"/>
            <a:chExt cx="2357454" cy="785818"/>
          </a:xfrm>
        </p:grpSpPr>
        <p:sp>
          <p:nvSpPr>
            <p:cNvPr id="5" name="副标题 2"/>
            <p:cNvSpPr txBox="1">
              <a:spLocks/>
            </p:cNvSpPr>
            <p:nvPr/>
          </p:nvSpPr>
          <p:spPr>
            <a:xfrm>
              <a:off x="1607323" y="3071816"/>
              <a:ext cx="1285884" cy="28575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点击此处添加标题</a:t>
              </a:r>
            </a:p>
          </p:txBody>
        </p:sp>
        <p:sp>
          <p:nvSpPr>
            <p:cNvPr id="6" name="副标题 2"/>
            <p:cNvSpPr txBox="1">
              <a:spLocks/>
            </p:cNvSpPr>
            <p:nvPr/>
          </p:nvSpPr>
          <p:spPr>
            <a:xfrm>
              <a:off x="1071538" y="3357568"/>
              <a:ext cx="2357454" cy="500066"/>
            </a:xfrm>
            <a:prstGeom prst="rect">
              <a:avLst/>
            </a:prstGeom>
            <a:noFill/>
          </p:spPr>
          <p:txBody>
            <a:bodyPr vert="horz" lIns="91440" tIns="45720" rIns="91440" bIns="45720" rtlCol="0" anchor="ctr">
              <a:normAutofit/>
            </a:bodyPr>
            <a:lstStyle/>
            <a:p>
              <a:pPr marR="0" lvl="0" indent="-342900" algn="just"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pic>
        <p:nvPicPr>
          <p:cNvPr id="8194" name="Picture 2"/>
          <p:cNvPicPr>
            <a:picLocks noChangeAspect="1" noChangeArrowheads="1"/>
          </p:cNvPicPr>
          <p:nvPr/>
        </p:nvPicPr>
        <p:blipFill>
          <a:blip r:embed="rId5"/>
          <a:srcRect/>
          <a:stretch>
            <a:fillRect/>
          </a:stretch>
        </p:blipFill>
        <p:spPr bwMode="auto">
          <a:xfrm>
            <a:off x="3714744" y="1142990"/>
            <a:ext cx="5021762" cy="2876356"/>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ppt_w</p:attrName>
                                        </p:attrNameLst>
                                      </p:cBhvr>
                                      <p:tavLst>
                                        <p:tav tm="0">
                                          <p:val>
                                            <p:fltVal val="0"/>
                                          </p:val>
                                        </p:tav>
                                        <p:tav tm="100000">
                                          <p:val>
                                            <p:strVal val="#ppt_w"/>
                                          </p:val>
                                        </p:tav>
                                      </p:tavLst>
                                    </p:anim>
                                    <p:anim calcmode="lin" valueType="num">
                                      <p:cBhvr>
                                        <p:cTn id="8" dur="1000" fill="hold"/>
                                        <p:tgtEl>
                                          <p:spTgt spid="8194"/>
                                        </p:tgtEl>
                                        <p:attrNameLst>
                                          <p:attrName>ppt_h</p:attrName>
                                        </p:attrNameLst>
                                      </p:cBhvr>
                                      <p:tavLst>
                                        <p:tav tm="0">
                                          <p:val>
                                            <p:strVal val="#ppt_h"/>
                                          </p:val>
                                        </p:tav>
                                        <p:tav tm="100000">
                                          <p:val>
                                            <p:strVal val="#ppt_h"/>
                                          </p:val>
                                        </p:tav>
                                      </p:tavLst>
                                    </p:anim>
                                  </p:childTnLst>
                                </p:cTn>
                              </p:par>
                            </p:childTnLst>
                          </p:cTn>
                        </p:par>
                        <p:par>
                          <p:cTn id="9" fill="hold">
                            <p:stCondLst>
                              <p:cond delay="1000"/>
                            </p:stCondLst>
                            <p:childTnLst>
                              <p:par>
                                <p:cTn id="10" presetID="53" presetClass="entr" presetSubtype="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1000"/>
                                        <p:tgtEl>
                                          <p:spTgt spid="8"/>
                                        </p:tgtEl>
                                      </p:cBhvr>
                                    </p:animEffect>
                                    <p:anim calcmode="lin" valueType="num">
                                      <p:cBhvr>
                                        <p:cTn id="19" dur="1000" fill="hold"/>
                                        <p:tgtEl>
                                          <p:spTgt spid="8"/>
                                        </p:tgtEl>
                                        <p:attrNameLst>
                                          <p:attrName>ppt_x</p:attrName>
                                        </p:attrNameLst>
                                      </p:cBhvr>
                                      <p:tavLst>
                                        <p:tav tm="0">
                                          <p:val>
                                            <p:strVal val="#ppt_x"/>
                                          </p:val>
                                        </p:tav>
                                        <p:tav tm="100000">
                                          <p:val>
                                            <p:strVal val="#ppt_x"/>
                                          </p:val>
                                        </p:tav>
                                      </p:tavLst>
                                    </p:anim>
                                    <p:anim calcmode="lin" valueType="num">
                                      <p:cBhvr>
                                        <p:cTn id="2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3" name="图片 2" descr="3.png"/>
          <p:cNvPicPr>
            <a:picLocks noChangeAspect="1"/>
          </p:cNvPicPr>
          <p:nvPr/>
        </p:nvPicPr>
        <p:blipFill>
          <a:blip r:embed="rId3"/>
          <a:stretch>
            <a:fillRect/>
          </a:stretch>
        </p:blipFill>
        <p:spPr>
          <a:xfrm>
            <a:off x="285721" y="303594"/>
            <a:ext cx="2071702" cy="250033"/>
          </a:xfrm>
          <a:prstGeom prst="rect">
            <a:avLst/>
          </a:prstGeom>
        </p:spPr>
      </p:pic>
      <p:grpSp>
        <p:nvGrpSpPr>
          <p:cNvPr id="12" name="组合 11"/>
          <p:cNvGrpSpPr/>
          <p:nvPr/>
        </p:nvGrpSpPr>
        <p:grpSpPr>
          <a:xfrm>
            <a:off x="972000" y="2126500"/>
            <a:ext cx="7200000" cy="908788"/>
            <a:chOff x="972000" y="2126500"/>
            <a:chExt cx="7200000" cy="908788"/>
          </a:xfrm>
        </p:grpSpPr>
        <p:cxnSp>
          <p:nvCxnSpPr>
            <p:cNvPr id="5" name="直接连接符 4"/>
            <p:cNvCxnSpPr/>
            <p:nvPr/>
          </p:nvCxnSpPr>
          <p:spPr>
            <a:xfrm>
              <a:off x="972000" y="212650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72000" y="242890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72000" y="273130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72000" y="303370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grpSp>
      <p:sp>
        <p:nvSpPr>
          <p:cNvPr id="10" name="副标题 2"/>
          <p:cNvSpPr txBox="1">
            <a:spLocks/>
          </p:cNvSpPr>
          <p:nvPr/>
        </p:nvSpPr>
        <p:spPr>
          <a:xfrm>
            <a:off x="4572000" y="1714494"/>
            <a:ext cx="3571900" cy="1643074"/>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别       名  </a:t>
            </a:r>
            <a:r>
              <a:rPr lang="zh-CN" altLang="en-US" sz="900" dirty="0">
                <a:solidFill>
                  <a:schemeClr val="tx1">
                    <a:lumMod val="65000"/>
                    <a:lumOff val="35000"/>
                  </a:schemeClr>
                </a:solidFill>
                <a:latin typeface="微软雅黑" pitchFamily="34" charset="-122"/>
                <a:ea typeface="微软雅黑" pitchFamily="34" charset="-122"/>
              </a:rPr>
              <a:t>鸟巢（英文</a:t>
            </a:r>
            <a:r>
              <a:rPr lang="en-US" altLang="zh-CN" sz="900" dirty="0">
                <a:solidFill>
                  <a:schemeClr val="tx1">
                    <a:lumMod val="65000"/>
                    <a:lumOff val="35000"/>
                  </a:schemeClr>
                </a:solidFill>
                <a:latin typeface="微软雅黑" pitchFamily="34" charset="-122"/>
                <a:ea typeface="微软雅黑" pitchFamily="34" charset="-122"/>
              </a:rPr>
              <a:t>: Birds Nest</a:t>
            </a:r>
            <a:r>
              <a:rPr lang="zh-CN" altLang="en-US" sz="900" dirty="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门票价格  </a:t>
            </a:r>
            <a:r>
              <a:rPr lang="en-US" altLang="zh-CN" sz="900" dirty="0">
                <a:solidFill>
                  <a:schemeClr val="tx1">
                    <a:lumMod val="65000"/>
                    <a:lumOff val="35000"/>
                  </a:schemeClr>
                </a:solidFill>
                <a:latin typeface="微软雅黑" pitchFamily="34" charset="-122"/>
                <a:ea typeface="微软雅黑" pitchFamily="34" charset="-122"/>
              </a:rPr>
              <a:t>50.00</a:t>
            </a:r>
            <a:r>
              <a:rPr lang="zh-CN" altLang="en-US" sz="900" dirty="0">
                <a:solidFill>
                  <a:schemeClr val="tx1">
                    <a:lumMod val="65000"/>
                    <a:lumOff val="35000"/>
                  </a:schemeClr>
                </a:solidFill>
                <a:latin typeface="微软雅黑" pitchFamily="34" charset="-122"/>
                <a:ea typeface="微软雅黑" pitchFamily="34" charset="-122"/>
              </a:rPr>
              <a:t>元 联票（含鸟巢、水立方）：</a:t>
            </a:r>
            <a:r>
              <a:rPr lang="en-US" altLang="zh-CN" sz="900" dirty="0">
                <a:solidFill>
                  <a:schemeClr val="tx1">
                    <a:lumMod val="65000"/>
                    <a:lumOff val="35000"/>
                  </a:schemeClr>
                </a:solidFill>
                <a:latin typeface="微软雅黑" pitchFamily="34" charset="-122"/>
                <a:ea typeface="微软雅黑" pitchFamily="34" charset="-122"/>
              </a:rPr>
              <a:t>80.00</a:t>
            </a:r>
            <a:r>
              <a:rPr lang="zh-CN" altLang="en-US" sz="900" dirty="0">
                <a:solidFill>
                  <a:schemeClr val="tx1">
                    <a:lumMod val="65000"/>
                    <a:lumOff val="35000"/>
                  </a:schemeClr>
                </a:solidFill>
                <a:latin typeface="微软雅黑" pitchFamily="34" charset="-122"/>
                <a:ea typeface="微软雅黑" pitchFamily="34" charset="-122"/>
              </a:rPr>
              <a:t>元</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著名景点  </a:t>
            </a:r>
            <a:r>
              <a:rPr lang="zh-CN" altLang="en-US" sz="900" dirty="0">
                <a:solidFill>
                  <a:schemeClr val="tx1">
                    <a:lumMod val="65000"/>
                    <a:lumOff val="35000"/>
                  </a:schemeClr>
                </a:solidFill>
                <a:latin typeface="微软雅黑" pitchFamily="34" charset="-122"/>
                <a:ea typeface="微软雅黑" pitchFamily="34" charset="-122"/>
              </a:rPr>
              <a:t>鸟巢空中走廊</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建议游玩时长  </a:t>
            </a:r>
            <a:r>
              <a:rPr lang="en-US" altLang="zh-CN" sz="900" dirty="0">
                <a:solidFill>
                  <a:schemeClr val="tx1">
                    <a:lumMod val="65000"/>
                    <a:lumOff val="35000"/>
                  </a:schemeClr>
                </a:solidFill>
                <a:latin typeface="微软雅黑" pitchFamily="34" charset="-122"/>
                <a:ea typeface="微软雅黑" pitchFamily="34" charset="-122"/>
              </a:rPr>
              <a:t>2</a:t>
            </a:r>
            <a:r>
              <a:rPr lang="zh-CN" altLang="en-US" sz="900" dirty="0">
                <a:solidFill>
                  <a:schemeClr val="tx1">
                    <a:lumMod val="65000"/>
                    <a:lumOff val="35000"/>
                  </a:schemeClr>
                </a:solidFill>
                <a:latin typeface="微软雅黑" pitchFamily="34" charset="-122"/>
                <a:ea typeface="微软雅黑" pitchFamily="34" charset="-122"/>
              </a:rPr>
              <a:t>小时</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适宜游玩季节  </a:t>
            </a:r>
            <a:r>
              <a:rPr lang="zh-CN" altLang="en-US" sz="900" dirty="0">
                <a:solidFill>
                  <a:schemeClr val="tx1">
                    <a:lumMod val="65000"/>
                    <a:lumOff val="35000"/>
                  </a:schemeClr>
                </a:solidFill>
                <a:latin typeface="微软雅黑" pitchFamily="34" charset="-122"/>
                <a:ea typeface="微软雅黑" pitchFamily="34" charset="-122"/>
              </a:rPr>
              <a:t>四季皆宜</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11" name="副标题 2"/>
          <p:cNvSpPr txBox="1">
            <a:spLocks/>
          </p:cNvSpPr>
          <p:nvPr/>
        </p:nvSpPr>
        <p:spPr>
          <a:xfrm>
            <a:off x="1000100" y="1643056"/>
            <a:ext cx="3571900" cy="1785950"/>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中文名称</a:t>
            </a:r>
            <a:r>
              <a:rPr lang="en-US" altLang="zh-CN" sz="900" b="1" dirty="0">
                <a:solidFill>
                  <a:schemeClr val="tx1">
                    <a:lumMod val="65000"/>
                    <a:lumOff val="35000"/>
                  </a:schemeClr>
                </a:solidFill>
                <a:latin typeface="微软雅黑" pitchFamily="34" charset="-122"/>
                <a:ea typeface="微软雅黑" pitchFamily="34" charset="-122"/>
              </a:rPr>
              <a:t>  </a:t>
            </a:r>
            <a:r>
              <a:rPr lang="zh-CN" altLang="en-US" sz="900" dirty="0">
                <a:solidFill>
                  <a:schemeClr val="tx1">
                    <a:lumMod val="65000"/>
                    <a:lumOff val="35000"/>
                  </a:schemeClr>
                </a:solidFill>
                <a:latin typeface="微软雅黑" pitchFamily="34" charset="-122"/>
                <a:ea typeface="微软雅黑" pitchFamily="34" charset="-122"/>
              </a:rPr>
              <a:t>国家体育场</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外文名称  </a:t>
            </a:r>
            <a:r>
              <a:rPr lang="en-US" altLang="zh-CN" sz="900" dirty="0">
                <a:solidFill>
                  <a:schemeClr val="tx1">
                    <a:lumMod val="65000"/>
                    <a:lumOff val="35000"/>
                  </a:schemeClr>
                </a:solidFill>
                <a:latin typeface="微软雅黑" pitchFamily="34" charset="-122"/>
                <a:ea typeface="微软雅黑" pitchFamily="34" charset="-122"/>
              </a:rPr>
              <a:t>National Stadium</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类       别  </a:t>
            </a:r>
            <a:r>
              <a:rPr lang="zh-CN" altLang="en-US" sz="900" dirty="0">
                <a:solidFill>
                  <a:schemeClr val="tx1">
                    <a:lumMod val="65000"/>
                    <a:lumOff val="35000"/>
                  </a:schemeClr>
                </a:solidFill>
                <a:latin typeface="微软雅黑" pitchFamily="34" charset="-122"/>
                <a:ea typeface="微软雅黑" pitchFamily="34" charset="-122"/>
              </a:rPr>
              <a:t>主体钢结构</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地       点  </a:t>
            </a:r>
            <a:r>
              <a:rPr lang="zh-CN" altLang="en-US" sz="900" dirty="0">
                <a:solidFill>
                  <a:schemeClr val="tx1">
                    <a:lumMod val="65000"/>
                    <a:lumOff val="35000"/>
                  </a:schemeClr>
                </a:solidFill>
                <a:latin typeface="微软雅黑" pitchFamily="34" charset="-122"/>
                <a:ea typeface="微软雅黑" pitchFamily="34" charset="-122"/>
              </a:rPr>
              <a:t>北京奥林匹克公园</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开放时间</a:t>
            </a:r>
            <a:r>
              <a:rPr lang="zh-CN" altLang="en-US" sz="900" dirty="0">
                <a:solidFill>
                  <a:schemeClr val="tx1">
                    <a:lumMod val="65000"/>
                    <a:lumOff val="35000"/>
                  </a:schemeClr>
                </a:solidFill>
                <a:latin typeface="微软雅黑" pitchFamily="34" charset="-122"/>
                <a:ea typeface="微软雅黑" pitchFamily="34" charset="-122"/>
              </a:rPr>
              <a:t>  早上</a:t>
            </a:r>
            <a:r>
              <a:rPr lang="en-US" altLang="zh-CN" sz="900" dirty="0">
                <a:solidFill>
                  <a:schemeClr val="tx1">
                    <a:lumMod val="65000"/>
                    <a:lumOff val="35000"/>
                  </a:schemeClr>
                </a:solidFill>
                <a:latin typeface="微软雅黑" pitchFamily="34" charset="-122"/>
                <a:ea typeface="微软雅黑" pitchFamily="34" charset="-122"/>
              </a:rPr>
              <a:t>9</a:t>
            </a:r>
            <a:r>
              <a:rPr lang="zh-CN" altLang="en-US" sz="900" dirty="0">
                <a:solidFill>
                  <a:schemeClr val="tx1">
                    <a:lumMod val="65000"/>
                    <a:lumOff val="35000"/>
                  </a:schemeClr>
                </a:solidFill>
                <a:latin typeface="微软雅黑" pitchFamily="34" charset="-122"/>
                <a:ea typeface="微软雅黑" pitchFamily="34" charset="-122"/>
              </a:rPr>
              <a:t>点至晚上</a:t>
            </a:r>
            <a:r>
              <a:rPr lang="en-US" altLang="zh-CN" sz="900" dirty="0">
                <a:solidFill>
                  <a:schemeClr val="tx1">
                    <a:lumMod val="65000"/>
                    <a:lumOff val="35000"/>
                  </a:schemeClr>
                </a:solidFill>
                <a:latin typeface="微软雅黑" pitchFamily="34" charset="-122"/>
                <a:ea typeface="微软雅黑" pitchFamily="34" charset="-122"/>
              </a:rPr>
              <a:t>21</a:t>
            </a:r>
            <a:r>
              <a:rPr lang="zh-CN" altLang="en-US" sz="900" dirty="0">
                <a:solidFill>
                  <a:schemeClr val="tx1">
                    <a:lumMod val="65000"/>
                    <a:lumOff val="35000"/>
                  </a:schemeClr>
                </a:solidFill>
                <a:latin typeface="微软雅黑" pitchFamily="34" charset="-122"/>
                <a:ea typeface="微软雅黑" pitchFamily="34" charset="-122"/>
              </a:rPr>
              <a:t>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2000"/>
                                        <p:tgtEl>
                                          <p:spTgt spid="12"/>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Picture 3"/>
          <p:cNvPicPr>
            <a:picLocks noChangeAspect="1" noChangeArrowheads="1"/>
          </p:cNvPicPr>
          <p:nvPr/>
        </p:nvPicPr>
        <p:blipFill>
          <a:blip r:embed="rId3" cstate="print"/>
          <a:srcRect/>
          <a:stretch>
            <a:fillRect/>
          </a:stretch>
        </p:blipFill>
        <p:spPr bwMode="auto">
          <a:xfrm>
            <a:off x="1128714" y="3214692"/>
            <a:ext cx="2308980" cy="1309682"/>
          </a:xfrm>
          <a:prstGeom prst="rect">
            <a:avLst/>
          </a:prstGeom>
          <a:noFill/>
          <a:ln w="9525">
            <a:noFill/>
            <a:miter lim="800000"/>
            <a:headEnd/>
            <a:tailEnd/>
          </a:ln>
          <a:effectLst/>
        </p:spPr>
      </p:pic>
      <p:pic>
        <p:nvPicPr>
          <p:cNvPr id="9221" name="Picture 5"/>
          <p:cNvPicPr>
            <a:picLocks noChangeAspect="1" noChangeArrowheads="1"/>
          </p:cNvPicPr>
          <p:nvPr/>
        </p:nvPicPr>
        <p:blipFill>
          <a:blip r:embed="rId4"/>
          <a:srcRect/>
          <a:stretch>
            <a:fillRect/>
          </a:stretch>
        </p:blipFill>
        <p:spPr bwMode="auto">
          <a:xfrm>
            <a:off x="3571868" y="1141257"/>
            <a:ext cx="5143536" cy="3368143"/>
          </a:xfrm>
          <a:prstGeom prst="rect">
            <a:avLst/>
          </a:prstGeom>
          <a:noFill/>
          <a:ln w="9525">
            <a:noFill/>
            <a:miter lim="800000"/>
            <a:headEnd/>
            <a:tailEnd/>
          </a:ln>
          <a:effectLst/>
        </p:spPr>
      </p:pic>
      <p:sp>
        <p:nvSpPr>
          <p:cNvPr id="6"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7" name="图片 6" descr="3.png"/>
          <p:cNvPicPr>
            <a:picLocks noChangeAspect="1"/>
          </p:cNvPicPr>
          <p:nvPr/>
        </p:nvPicPr>
        <p:blipFill>
          <a:blip r:embed="rId5"/>
          <a:stretch>
            <a:fillRect/>
          </a:stretch>
        </p:blipFill>
        <p:spPr>
          <a:xfrm>
            <a:off x="285721" y="303594"/>
            <a:ext cx="2071702" cy="250033"/>
          </a:xfrm>
          <a:prstGeom prst="rect">
            <a:avLst/>
          </a:prstGeom>
        </p:spPr>
      </p:pic>
      <p:grpSp>
        <p:nvGrpSpPr>
          <p:cNvPr id="11" name="组合 10"/>
          <p:cNvGrpSpPr/>
          <p:nvPr/>
        </p:nvGrpSpPr>
        <p:grpSpPr>
          <a:xfrm>
            <a:off x="785786" y="1571618"/>
            <a:ext cx="2571768" cy="941946"/>
            <a:chOff x="428596" y="1571618"/>
            <a:chExt cx="2571768" cy="941946"/>
          </a:xfrm>
        </p:grpSpPr>
        <p:sp>
          <p:nvSpPr>
            <p:cNvPr id="9" name="副标题 2"/>
            <p:cNvSpPr txBox="1">
              <a:spLocks/>
            </p:cNvSpPr>
            <p:nvPr/>
          </p:nvSpPr>
          <p:spPr>
            <a:xfrm>
              <a:off x="428596" y="1799184"/>
              <a:ext cx="2571768" cy="714380"/>
            </a:xfrm>
            <a:prstGeom prst="rect">
              <a:avLst/>
            </a:prstGeom>
            <a:noFill/>
          </p:spPr>
          <p:txBody>
            <a:bodyPr vert="horz" lIns="91440" tIns="45720" rIns="91440" bIns="45720" rtlCol="0" anchor="ctr">
              <a:normAutofit/>
            </a:bodyPr>
            <a:lstStyle/>
            <a:p>
              <a:pPr lvl="0" indent="-342900" algn="just">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点击此处添加内容点击此处添加内容点击此处添加内容点击此处添加内容点击此处添加内容点击此处添加内容点击此处添加内容</a:t>
              </a:r>
            </a:p>
          </p:txBody>
        </p:sp>
        <p:sp>
          <p:nvSpPr>
            <p:cNvPr id="10" name="副标题 2"/>
            <p:cNvSpPr txBox="1">
              <a:spLocks/>
            </p:cNvSpPr>
            <p:nvPr/>
          </p:nvSpPr>
          <p:spPr>
            <a:xfrm>
              <a:off x="428596" y="1571618"/>
              <a:ext cx="1285884" cy="285752"/>
            </a:xfrm>
            <a:prstGeom prst="rect">
              <a:avLst/>
            </a:prstGeom>
            <a:noFill/>
          </p:spPr>
          <p:txBody>
            <a:bodyPr vert="horz" lIns="91440" tIns="45720" rIns="91440" bIns="45720" rtlCol="0" anchor="ctr">
              <a:noAutofit/>
            </a:bodyPr>
            <a:lstStyle/>
            <a:p>
              <a:pPr marL="342900" marR="0" lvl="0" indent="-342900" algn="just"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 calcmode="lin" valueType="num">
                                      <p:cBhvr>
                                        <p:cTn id="7" dur="1000" fill="hold"/>
                                        <p:tgtEl>
                                          <p:spTgt spid="9219"/>
                                        </p:tgtEl>
                                        <p:attrNameLst>
                                          <p:attrName>ppt_w</p:attrName>
                                        </p:attrNameLst>
                                      </p:cBhvr>
                                      <p:tavLst>
                                        <p:tav tm="0">
                                          <p:val>
                                            <p:fltVal val="0"/>
                                          </p:val>
                                        </p:tav>
                                        <p:tav tm="100000">
                                          <p:val>
                                            <p:strVal val="#ppt_w"/>
                                          </p:val>
                                        </p:tav>
                                      </p:tavLst>
                                    </p:anim>
                                    <p:anim calcmode="lin" valueType="num">
                                      <p:cBhvr>
                                        <p:cTn id="8" dur="1000" fill="hold"/>
                                        <p:tgtEl>
                                          <p:spTgt spid="9219"/>
                                        </p:tgtEl>
                                        <p:attrNameLst>
                                          <p:attrName>ppt_h</p:attrName>
                                        </p:attrNameLst>
                                      </p:cBhvr>
                                      <p:tavLst>
                                        <p:tav tm="0">
                                          <p:val>
                                            <p:strVal val="#ppt_h"/>
                                          </p:val>
                                        </p:tav>
                                        <p:tav tm="100000">
                                          <p:val>
                                            <p:strVal val="#ppt_h"/>
                                          </p:val>
                                        </p:tav>
                                      </p:tavLst>
                                    </p:anim>
                                  </p:childTnLst>
                                </p:cTn>
                              </p:par>
                              <p:par>
                                <p:cTn id="9" presetID="17" presetClass="entr" presetSubtype="10" fill="hold" nodeType="withEffect">
                                  <p:stCondLst>
                                    <p:cond delay="0"/>
                                  </p:stCondLst>
                                  <p:childTnLst>
                                    <p:set>
                                      <p:cBhvr>
                                        <p:cTn id="10" dur="1" fill="hold">
                                          <p:stCondLst>
                                            <p:cond delay="0"/>
                                          </p:stCondLst>
                                        </p:cTn>
                                        <p:tgtEl>
                                          <p:spTgt spid="9221"/>
                                        </p:tgtEl>
                                        <p:attrNameLst>
                                          <p:attrName>style.visibility</p:attrName>
                                        </p:attrNameLst>
                                      </p:cBhvr>
                                      <p:to>
                                        <p:strVal val="visible"/>
                                      </p:to>
                                    </p:set>
                                    <p:anim calcmode="lin" valueType="num">
                                      <p:cBhvr>
                                        <p:cTn id="11" dur="1000" fill="hold"/>
                                        <p:tgtEl>
                                          <p:spTgt spid="9221"/>
                                        </p:tgtEl>
                                        <p:attrNameLst>
                                          <p:attrName>ppt_w</p:attrName>
                                        </p:attrNameLst>
                                      </p:cBhvr>
                                      <p:tavLst>
                                        <p:tav tm="0">
                                          <p:val>
                                            <p:fltVal val="0"/>
                                          </p:val>
                                        </p:tav>
                                        <p:tav tm="100000">
                                          <p:val>
                                            <p:strVal val="#ppt_w"/>
                                          </p:val>
                                        </p:tav>
                                      </p:tavLst>
                                    </p:anim>
                                    <p:anim calcmode="lin" valueType="num">
                                      <p:cBhvr>
                                        <p:cTn id="12" dur="1000" fill="hold"/>
                                        <p:tgtEl>
                                          <p:spTgt spid="9221"/>
                                        </p:tgtEl>
                                        <p:attrNameLst>
                                          <p:attrName>ppt_h</p:attrName>
                                        </p:attrNameLst>
                                      </p:cBhvr>
                                      <p:tavLst>
                                        <p:tav tm="0">
                                          <p:val>
                                            <p:strVal val="#ppt_h"/>
                                          </p:val>
                                        </p:tav>
                                        <p:tav tm="100000">
                                          <p:val>
                                            <p:strVal val="#ppt_h"/>
                                          </p:val>
                                        </p:tav>
                                      </p:tavLst>
                                    </p:anim>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1000"/>
                                        <p:tgtEl>
                                          <p:spTgt spid="11"/>
                                        </p:tgtEl>
                                      </p:cBhvr>
                                    </p:animEffect>
                                    <p:anim calcmode="lin" valueType="num">
                                      <p:cBhvr>
                                        <p:cTn id="17" dur="1000" fill="hold"/>
                                        <p:tgtEl>
                                          <p:spTgt spid="11"/>
                                        </p:tgtEl>
                                        <p:attrNameLst>
                                          <p:attrName>ppt_x</p:attrName>
                                        </p:attrNameLst>
                                      </p:cBhvr>
                                      <p:tavLst>
                                        <p:tav tm="0">
                                          <p:val>
                                            <p:strVal val="#ppt_x"/>
                                          </p:val>
                                        </p:tav>
                                        <p:tav tm="100000">
                                          <p:val>
                                            <p:strVal val="#ppt_x"/>
                                          </p:val>
                                        </p:tav>
                                      </p:tavLst>
                                    </p:anim>
                                    <p:anim calcmode="lin" valueType="num">
                                      <p:cBhvr>
                                        <p:cTn id="1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114800" y="1285866"/>
            <a:ext cx="914400" cy="914400"/>
            <a:chOff x="3936205" y="1678775"/>
            <a:chExt cx="914400" cy="914400"/>
          </a:xfrm>
        </p:grpSpPr>
        <p:sp>
          <p:nvSpPr>
            <p:cNvPr id="3" name="副标题 2"/>
            <p:cNvSpPr txBox="1">
              <a:spLocks/>
            </p:cNvSpPr>
            <p:nvPr/>
          </p:nvSpPr>
          <p:spPr>
            <a:xfrm>
              <a:off x="3964777" y="181450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E</a:t>
              </a:r>
              <a:endParaRPr kumimoji="0" lang="zh-CN" altLang="en-US"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sp>
          <p:nvSpPr>
            <p:cNvPr id="4" name="矩形 3"/>
            <p:cNvSpPr/>
            <p:nvPr/>
          </p:nvSpPr>
          <p:spPr>
            <a:xfrm>
              <a:off x="3936205" y="1678775"/>
              <a:ext cx="914400" cy="914400"/>
            </a:xfrm>
            <a:prstGeom prst="rect">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 name="副标题 2"/>
          <p:cNvSpPr txBox="1">
            <a:spLocks/>
          </p:cNvSpPr>
          <p:nvPr/>
        </p:nvSpPr>
        <p:spPr>
          <a:xfrm>
            <a:off x="1285852" y="285734"/>
            <a:ext cx="6572296" cy="285752"/>
          </a:xfrm>
          <a:prstGeom prst="rect">
            <a:avLst/>
          </a:prstGeom>
          <a:noFill/>
        </p:spPr>
        <p:txBody>
          <a:bodyPr vert="horz" lIns="91440" tIns="45720" rIns="91440" bIns="45720" rtlCol="0" anchor="ctr">
            <a:noAutofit/>
          </a:bodyPr>
          <a:lstStyle/>
          <a:p>
            <a:pPr lvl="0" indent="-342900" algn="ctr">
              <a:spcBef>
                <a:spcPct val="20000"/>
              </a:spcBef>
              <a:defRPr/>
            </a:pPr>
            <a:r>
              <a:rPr lang="en-US" sz="900" dirty="0">
                <a:solidFill>
                  <a:schemeClr val="tx1">
                    <a:lumMod val="65000"/>
                    <a:lumOff val="35000"/>
                  </a:schemeClr>
                </a:solidFill>
                <a:latin typeface="微软雅黑" pitchFamily="34" charset="-122"/>
                <a:ea typeface="微软雅黑" pitchFamily="34" charset="-122"/>
              </a:rPr>
              <a:t>C       L      I       C       K       H       E       R       E       T       O       A       D       </a:t>
            </a:r>
            <a:r>
              <a:rPr lang="en-US" sz="900" dirty="0" err="1">
                <a:solidFill>
                  <a:schemeClr val="tx1">
                    <a:lumMod val="65000"/>
                    <a:lumOff val="35000"/>
                  </a:schemeClr>
                </a:solidFill>
                <a:latin typeface="微软雅黑" pitchFamily="34" charset="-122"/>
                <a:ea typeface="微软雅黑" pitchFamily="34" charset="-122"/>
              </a:rPr>
              <a:t>D</a:t>
            </a:r>
            <a:r>
              <a:rPr lang="en-US" sz="900" dirty="0">
                <a:solidFill>
                  <a:schemeClr val="tx1">
                    <a:lumMod val="65000"/>
                    <a:lumOff val="35000"/>
                  </a:schemeClr>
                </a:solidFill>
                <a:latin typeface="微软雅黑" pitchFamily="34" charset="-122"/>
                <a:ea typeface="微软雅黑" pitchFamily="34" charset="-122"/>
              </a:rPr>
              <a:t>       C       O       N       T       E       N       T</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pic>
        <p:nvPicPr>
          <p:cNvPr id="6" name="图片 5" descr="22.png"/>
          <p:cNvPicPr>
            <a:picLocks noChangeAspect="1"/>
          </p:cNvPicPr>
          <p:nvPr/>
        </p:nvPicPr>
        <p:blipFill>
          <a:blip r:embed="rId3"/>
          <a:stretch>
            <a:fillRect/>
          </a:stretch>
        </p:blipFill>
        <p:spPr>
          <a:xfrm>
            <a:off x="0" y="2961519"/>
            <a:ext cx="9144000" cy="218198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down)">
                                      <p:cBhvr>
                                        <p:cTn id="13" dur="580">
                                          <p:stCondLst>
                                            <p:cond delay="0"/>
                                          </p:stCondLst>
                                        </p:cTn>
                                        <p:tgtEl>
                                          <p:spTgt spid="2"/>
                                        </p:tgtEl>
                                      </p:cBhvr>
                                    </p:animEffect>
                                    <p:anim calcmode="lin" valueType="num">
                                      <p:cBhvr>
                                        <p:cTn id="14" dur="1822" tmFilter="0,0; 0.14,0.36; 0.43,0.73; 0.71,0.91; 1.0,1.0">
                                          <p:stCondLst>
                                            <p:cond delay="0"/>
                                          </p:stCondLst>
                                        </p:cTn>
                                        <p:tgtEl>
                                          <p:spTgt spid="2"/>
                                        </p:tgtEl>
                                        <p:attrNameLst>
                                          <p:attrName>ppt_x</p:attrName>
                                        </p:attrNameLst>
                                      </p:cBhvr>
                                      <p:tavLst>
                                        <p:tav tm="0">
                                          <p:val>
                                            <p:strVal val="#ppt_x-0.25"/>
                                          </p:val>
                                        </p:tav>
                                        <p:tav tm="100000">
                                          <p:val>
                                            <p:strVal val="#ppt_x"/>
                                          </p:val>
                                        </p:tav>
                                      </p:tavLst>
                                    </p:anim>
                                    <p:anim calcmode="lin" valueType="num">
                                      <p:cBhvr>
                                        <p:cTn id="15" dur="664" tmFilter="0.0,0.0; 0.25,0.07; 0.50,0.2; 0.75,0.467; 1.0,1.0">
                                          <p:stCondLst>
                                            <p:cond delay="0"/>
                                          </p:stCondLst>
                                        </p:cTn>
                                        <p:tgtEl>
                                          <p:spTgt spid="2"/>
                                        </p:tgtEl>
                                        <p:attrNameLst>
                                          <p:attrName>ppt_y</p:attrName>
                                        </p:attrNameLst>
                                      </p:cBhvr>
                                      <p:tavLst>
                                        <p:tav tm="0" fmla="#ppt_y-sin(pi*$)/3">
                                          <p:val>
                                            <p:fltVal val="0.5"/>
                                          </p:val>
                                        </p:tav>
                                        <p:tav tm="100000">
                                          <p:val>
                                            <p:fltVal val="1"/>
                                          </p:val>
                                        </p:tav>
                                      </p:tavLst>
                                    </p:anim>
                                    <p:anim calcmode="lin" valueType="num">
                                      <p:cBhvr>
                                        <p:cTn id="16" dur="664" tmFilter="0, 0; 0.125,0.2665; 0.25,0.4; 0.375,0.465; 0.5,0.5;  0.625,0.535; 0.75,0.6; 0.875,0.7335; 1,1">
                                          <p:stCondLst>
                                            <p:cond delay="664"/>
                                          </p:stCondLst>
                                        </p:cTn>
                                        <p:tgtEl>
                                          <p:spTgt spid="2"/>
                                        </p:tgtEl>
                                        <p:attrNameLst>
                                          <p:attrName>ppt_y</p:attrName>
                                        </p:attrNameLst>
                                      </p:cBhvr>
                                      <p:tavLst>
                                        <p:tav tm="0" fmla="#ppt_y-sin(pi*$)/9">
                                          <p:val>
                                            <p:fltVal val="0"/>
                                          </p:val>
                                        </p:tav>
                                        <p:tav tm="100000">
                                          <p:val>
                                            <p:fltVal val="1"/>
                                          </p:val>
                                        </p:tav>
                                      </p:tavLst>
                                    </p:anim>
                                    <p:anim calcmode="lin" valueType="num">
                                      <p:cBhvr>
                                        <p:cTn id="17" dur="332" tmFilter="0, 0; 0.125,0.2665; 0.25,0.4; 0.375,0.465; 0.5,0.5;  0.625,0.535; 0.75,0.6; 0.875,0.7335; 1,1">
                                          <p:stCondLst>
                                            <p:cond delay="1324"/>
                                          </p:stCondLst>
                                        </p:cTn>
                                        <p:tgtEl>
                                          <p:spTgt spid="2"/>
                                        </p:tgtEl>
                                        <p:attrNameLst>
                                          <p:attrName>ppt_y</p:attrName>
                                        </p:attrNameLst>
                                      </p:cBhvr>
                                      <p:tavLst>
                                        <p:tav tm="0" fmla="#ppt_y-sin(pi*$)/27">
                                          <p:val>
                                            <p:fltVal val="0"/>
                                          </p:val>
                                        </p:tav>
                                        <p:tav tm="100000">
                                          <p:val>
                                            <p:fltVal val="1"/>
                                          </p:val>
                                        </p:tav>
                                      </p:tavLst>
                                    </p:anim>
                                    <p:anim calcmode="lin" valueType="num">
                                      <p:cBhvr>
                                        <p:cTn id="18" dur="164" tmFilter="0, 0; 0.125,0.2665; 0.25,0.4; 0.375,0.465; 0.5,0.5;  0.625,0.535; 0.75,0.6; 0.875,0.7335; 1,1">
                                          <p:stCondLst>
                                            <p:cond delay="1656"/>
                                          </p:stCondLst>
                                        </p:cTn>
                                        <p:tgtEl>
                                          <p:spTgt spid="2"/>
                                        </p:tgtEl>
                                        <p:attrNameLst>
                                          <p:attrName>ppt_y</p:attrName>
                                        </p:attrNameLst>
                                      </p:cBhvr>
                                      <p:tavLst>
                                        <p:tav tm="0" fmla="#ppt_y-sin(pi*$)/81">
                                          <p:val>
                                            <p:fltVal val="0"/>
                                          </p:val>
                                        </p:tav>
                                        <p:tav tm="100000">
                                          <p:val>
                                            <p:fltVal val="1"/>
                                          </p:val>
                                        </p:tav>
                                      </p:tavLst>
                                    </p:anim>
                                    <p:animScale>
                                      <p:cBhvr>
                                        <p:cTn id="19" dur="26">
                                          <p:stCondLst>
                                            <p:cond delay="650"/>
                                          </p:stCondLst>
                                        </p:cTn>
                                        <p:tgtEl>
                                          <p:spTgt spid="2"/>
                                        </p:tgtEl>
                                      </p:cBhvr>
                                      <p:to x="100000" y="60000"/>
                                    </p:animScale>
                                    <p:animScale>
                                      <p:cBhvr>
                                        <p:cTn id="20" dur="166" decel="50000">
                                          <p:stCondLst>
                                            <p:cond delay="676"/>
                                          </p:stCondLst>
                                        </p:cTn>
                                        <p:tgtEl>
                                          <p:spTgt spid="2"/>
                                        </p:tgtEl>
                                      </p:cBhvr>
                                      <p:to x="100000" y="100000"/>
                                    </p:animScale>
                                    <p:animScale>
                                      <p:cBhvr>
                                        <p:cTn id="21" dur="26">
                                          <p:stCondLst>
                                            <p:cond delay="1312"/>
                                          </p:stCondLst>
                                        </p:cTn>
                                        <p:tgtEl>
                                          <p:spTgt spid="2"/>
                                        </p:tgtEl>
                                      </p:cBhvr>
                                      <p:to x="100000" y="80000"/>
                                    </p:animScale>
                                    <p:animScale>
                                      <p:cBhvr>
                                        <p:cTn id="22" dur="166" decel="50000">
                                          <p:stCondLst>
                                            <p:cond delay="1338"/>
                                          </p:stCondLst>
                                        </p:cTn>
                                        <p:tgtEl>
                                          <p:spTgt spid="2"/>
                                        </p:tgtEl>
                                      </p:cBhvr>
                                      <p:to x="100000" y="100000"/>
                                    </p:animScale>
                                    <p:animScale>
                                      <p:cBhvr>
                                        <p:cTn id="23" dur="26">
                                          <p:stCondLst>
                                            <p:cond delay="1642"/>
                                          </p:stCondLst>
                                        </p:cTn>
                                        <p:tgtEl>
                                          <p:spTgt spid="2"/>
                                        </p:tgtEl>
                                      </p:cBhvr>
                                      <p:to x="100000" y="90000"/>
                                    </p:animScale>
                                    <p:animScale>
                                      <p:cBhvr>
                                        <p:cTn id="24" dur="166" decel="50000">
                                          <p:stCondLst>
                                            <p:cond delay="1668"/>
                                          </p:stCondLst>
                                        </p:cTn>
                                        <p:tgtEl>
                                          <p:spTgt spid="2"/>
                                        </p:tgtEl>
                                      </p:cBhvr>
                                      <p:to x="100000" y="100000"/>
                                    </p:animScale>
                                    <p:animScale>
                                      <p:cBhvr>
                                        <p:cTn id="25" dur="26">
                                          <p:stCondLst>
                                            <p:cond delay="1808"/>
                                          </p:stCondLst>
                                        </p:cTn>
                                        <p:tgtEl>
                                          <p:spTgt spid="2"/>
                                        </p:tgtEl>
                                      </p:cBhvr>
                                      <p:to x="100000" y="95000"/>
                                    </p:animScale>
                                    <p:animScale>
                                      <p:cBhvr>
                                        <p:cTn id="26" dur="166" decel="50000">
                                          <p:stCondLst>
                                            <p:cond delay="1834"/>
                                          </p:stCondLst>
                                        </p:cTn>
                                        <p:tgtEl>
                                          <p:spTgt spid="2"/>
                                        </p:tgtEl>
                                      </p:cBhvr>
                                      <p:to x="100000" y="100000"/>
                                    </p:animScale>
                                  </p:childTnLst>
                                </p:cTn>
                              </p:par>
                            </p:childTnLst>
                          </p:cTn>
                        </p:par>
                        <p:par>
                          <p:cTn id="27" fill="hold">
                            <p:stCondLst>
                              <p:cond delay="3000"/>
                            </p:stCondLst>
                            <p:childTnLst>
                              <p:par>
                                <p:cTn id="28" presetID="1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slide(fromBottom)">
                                      <p:cBhvr>
                                        <p:cTn id="3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副标题 2"/>
          <p:cNvSpPr txBox="1">
            <a:spLocks/>
          </p:cNvSpPr>
          <p:nvPr/>
        </p:nvSpPr>
        <p:spPr>
          <a:xfrm>
            <a:off x="2714612" y="357172"/>
            <a:ext cx="371477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5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CONTENT</a:t>
            </a:r>
            <a:endParaRPr kumimoji="0" lang="zh-CN" altLang="en-US" sz="25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grpSp>
        <p:nvGrpSpPr>
          <p:cNvPr id="25" name="组合 24"/>
          <p:cNvGrpSpPr/>
          <p:nvPr/>
        </p:nvGrpSpPr>
        <p:grpSpPr>
          <a:xfrm>
            <a:off x="1250133" y="1643057"/>
            <a:ext cx="1143008" cy="2000263"/>
            <a:chOff x="1928794" y="1643057"/>
            <a:chExt cx="1143008" cy="2000263"/>
          </a:xfrm>
        </p:grpSpPr>
        <p:pic>
          <p:nvPicPr>
            <p:cNvPr id="4" name="图片 3" descr="2.png"/>
            <p:cNvPicPr>
              <a:picLocks noChangeAspect="1"/>
            </p:cNvPicPr>
            <p:nvPr/>
          </p:nvPicPr>
          <p:blipFill>
            <a:blip r:embed="rId3"/>
            <a:stretch>
              <a:fillRect/>
            </a:stretch>
          </p:blipFill>
          <p:spPr>
            <a:xfrm>
              <a:off x="2082176" y="1643057"/>
              <a:ext cx="836245" cy="1143008"/>
            </a:xfrm>
            <a:prstGeom prst="rect">
              <a:avLst/>
            </a:prstGeom>
          </p:spPr>
        </p:pic>
        <p:sp>
          <p:nvSpPr>
            <p:cNvPr id="9" name="副标题 2"/>
            <p:cNvSpPr txBox="1">
              <a:spLocks/>
            </p:cNvSpPr>
            <p:nvPr/>
          </p:nvSpPr>
          <p:spPr>
            <a:xfrm>
              <a:off x="2071670" y="171449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A</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0" name="副标题 2"/>
            <p:cNvSpPr txBox="1">
              <a:spLocks/>
            </p:cNvSpPr>
            <p:nvPr/>
          </p:nvSpPr>
          <p:spPr>
            <a:xfrm>
              <a:off x="1928794" y="2857502"/>
              <a:ext cx="1143008" cy="785818"/>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endParaRPr kumimoji="0" lang="en-US" altLang="zh-CN"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grpSp>
        <p:nvGrpSpPr>
          <p:cNvPr id="26" name="组合 25"/>
          <p:cNvGrpSpPr/>
          <p:nvPr/>
        </p:nvGrpSpPr>
        <p:grpSpPr>
          <a:xfrm>
            <a:off x="2625314" y="1643057"/>
            <a:ext cx="1143008" cy="2000263"/>
            <a:chOff x="3309929" y="1643057"/>
            <a:chExt cx="1143008" cy="2000263"/>
          </a:xfrm>
        </p:grpSpPr>
        <p:pic>
          <p:nvPicPr>
            <p:cNvPr id="13" name="图片 12" descr="2.png"/>
            <p:cNvPicPr>
              <a:picLocks noChangeAspect="1"/>
            </p:cNvPicPr>
            <p:nvPr/>
          </p:nvPicPr>
          <p:blipFill>
            <a:blip r:embed="rId3"/>
            <a:stretch>
              <a:fillRect/>
            </a:stretch>
          </p:blipFill>
          <p:spPr>
            <a:xfrm>
              <a:off x="3463311" y="1643057"/>
              <a:ext cx="836245" cy="1143008"/>
            </a:xfrm>
            <a:prstGeom prst="rect">
              <a:avLst/>
            </a:prstGeom>
          </p:spPr>
        </p:pic>
        <p:sp>
          <p:nvSpPr>
            <p:cNvPr id="14" name="副标题 2"/>
            <p:cNvSpPr txBox="1">
              <a:spLocks/>
            </p:cNvSpPr>
            <p:nvPr/>
          </p:nvSpPr>
          <p:spPr>
            <a:xfrm>
              <a:off x="3452805" y="171449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B</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5" name="副标题 2"/>
            <p:cNvSpPr txBox="1">
              <a:spLocks/>
            </p:cNvSpPr>
            <p:nvPr/>
          </p:nvSpPr>
          <p:spPr>
            <a:xfrm>
              <a:off x="3309929" y="2857502"/>
              <a:ext cx="1143008" cy="785818"/>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endParaRPr kumimoji="0" lang="en-US" altLang="zh-CN"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grpSp>
        <p:nvGrpSpPr>
          <p:cNvPr id="27" name="组合 26"/>
          <p:cNvGrpSpPr/>
          <p:nvPr/>
        </p:nvGrpSpPr>
        <p:grpSpPr>
          <a:xfrm>
            <a:off x="4000495" y="1643057"/>
            <a:ext cx="1143008" cy="2000263"/>
            <a:chOff x="4691064" y="1643057"/>
            <a:chExt cx="1143008" cy="2000263"/>
          </a:xfrm>
        </p:grpSpPr>
        <p:pic>
          <p:nvPicPr>
            <p:cNvPr id="17" name="图片 16" descr="2.png"/>
            <p:cNvPicPr>
              <a:picLocks noChangeAspect="1"/>
            </p:cNvPicPr>
            <p:nvPr/>
          </p:nvPicPr>
          <p:blipFill>
            <a:blip r:embed="rId3"/>
            <a:stretch>
              <a:fillRect/>
            </a:stretch>
          </p:blipFill>
          <p:spPr>
            <a:xfrm>
              <a:off x="4844446" y="1643057"/>
              <a:ext cx="836245" cy="1143008"/>
            </a:xfrm>
            <a:prstGeom prst="rect">
              <a:avLst/>
            </a:prstGeom>
          </p:spPr>
        </p:pic>
        <p:sp>
          <p:nvSpPr>
            <p:cNvPr id="18" name="副标题 2"/>
            <p:cNvSpPr txBox="1">
              <a:spLocks/>
            </p:cNvSpPr>
            <p:nvPr/>
          </p:nvSpPr>
          <p:spPr>
            <a:xfrm>
              <a:off x="4833940" y="171449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C</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19" name="副标题 2"/>
            <p:cNvSpPr txBox="1">
              <a:spLocks/>
            </p:cNvSpPr>
            <p:nvPr/>
          </p:nvSpPr>
          <p:spPr>
            <a:xfrm>
              <a:off x="4691064" y="2857502"/>
              <a:ext cx="1143008" cy="785818"/>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endParaRPr kumimoji="0" lang="en-US" altLang="zh-CN"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grpSp>
        <p:nvGrpSpPr>
          <p:cNvPr id="28" name="组合 27"/>
          <p:cNvGrpSpPr/>
          <p:nvPr/>
        </p:nvGrpSpPr>
        <p:grpSpPr>
          <a:xfrm>
            <a:off x="5375676" y="1643057"/>
            <a:ext cx="1143008" cy="2000263"/>
            <a:chOff x="6072198" y="1643057"/>
            <a:chExt cx="1143008" cy="2000263"/>
          </a:xfrm>
        </p:grpSpPr>
        <p:pic>
          <p:nvPicPr>
            <p:cNvPr id="21" name="图片 20" descr="2.png"/>
            <p:cNvPicPr>
              <a:picLocks noChangeAspect="1"/>
            </p:cNvPicPr>
            <p:nvPr/>
          </p:nvPicPr>
          <p:blipFill>
            <a:blip r:embed="rId3"/>
            <a:stretch>
              <a:fillRect/>
            </a:stretch>
          </p:blipFill>
          <p:spPr>
            <a:xfrm>
              <a:off x="6225580" y="1643057"/>
              <a:ext cx="836245" cy="1143008"/>
            </a:xfrm>
            <a:prstGeom prst="rect">
              <a:avLst/>
            </a:prstGeom>
          </p:spPr>
        </p:pic>
        <p:sp>
          <p:nvSpPr>
            <p:cNvPr id="22" name="副标题 2"/>
            <p:cNvSpPr txBox="1">
              <a:spLocks/>
            </p:cNvSpPr>
            <p:nvPr/>
          </p:nvSpPr>
          <p:spPr>
            <a:xfrm>
              <a:off x="6215074" y="171449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D</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23" name="副标题 2"/>
            <p:cNvSpPr txBox="1">
              <a:spLocks/>
            </p:cNvSpPr>
            <p:nvPr/>
          </p:nvSpPr>
          <p:spPr>
            <a:xfrm>
              <a:off x="6072198" y="2857502"/>
              <a:ext cx="1143008" cy="785818"/>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endParaRPr kumimoji="0" lang="en-US" altLang="zh-CN"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grpSp>
        <p:nvGrpSpPr>
          <p:cNvPr id="29" name="组合 28"/>
          <p:cNvGrpSpPr/>
          <p:nvPr/>
        </p:nvGrpSpPr>
        <p:grpSpPr>
          <a:xfrm>
            <a:off x="6750859" y="1643057"/>
            <a:ext cx="1143008" cy="2000263"/>
            <a:chOff x="6072198" y="1643057"/>
            <a:chExt cx="1143008" cy="2000263"/>
          </a:xfrm>
        </p:grpSpPr>
        <p:pic>
          <p:nvPicPr>
            <p:cNvPr id="30" name="图片 29" descr="2.png"/>
            <p:cNvPicPr>
              <a:picLocks noChangeAspect="1"/>
            </p:cNvPicPr>
            <p:nvPr/>
          </p:nvPicPr>
          <p:blipFill>
            <a:blip r:embed="rId3"/>
            <a:stretch>
              <a:fillRect/>
            </a:stretch>
          </p:blipFill>
          <p:spPr>
            <a:xfrm>
              <a:off x="6225580" y="1643057"/>
              <a:ext cx="836245" cy="1143008"/>
            </a:xfrm>
            <a:prstGeom prst="rect">
              <a:avLst/>
            </a:prstGeom>
          </p:spPr>
        </p:pic>
        <p:sp>
          <p:nvSpPr>
            <p:cNvPr id="31" name="副标题 2"/>
            <p:cNvSpPr txBox="1">
              <a:spLocks/>
            </p:cNvSpPr>
            <p:nvPr/>
          </p:nvSpPr>
          <p:spPr>
            <a:xfrm>
              <a:off x="6215074" y="171449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E</a:t>
              </a:r>
              <a:endParaRPr kumimoji="0" lang="zh-CN" altLang="en-US" sz="20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endParaRPr>
            </a:p>
          </p:txBody>
        </p:sp>
        <p:sp>
          <p:nvSpPr>
            <p:cNvPr id="32" name="副标题 2"/>
            <p:cNvSpPr txBox="1">
              <a:spLocks/>
            </p:cNvSpPr>
            <p:nvPr/>
          </p:nvSpPr>
          <p:spPr>
            <a:xfrm>
              <a:off x="6072198" y="2857502"/>
              <a:ext cx="1143008" cy="785818"/>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endParaRPr kumimoji="0" lang="en-US" altLang="zh-CN"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marL="342900" lvl="0" indent="-342900" algn="ctr">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nodeType="afterEffect">
                                  <p:stCondLst>
                                    <p:cond delay="0"/>
                                  </p:stCondLst>
                                  <p:childTnLst>
                                    <p:set>
                                      <p:cBhvr>
                                        <p:cTn id="12" dur="1" fill="hold">
                                          <p:stCondLst>
                                            <p:cond delay="0"/>
                                          </p:stCondLst>
                                        </p:cTn>
                                        <p:tgtEl>
                                          <p:spTgt spid="25"/>
                                        </p:tgtEl>
                                        <p:attrNameLst>
                                          <p:attrName>style.visibility</p:attrName>
                                        </p:attrNameLst>
                                      </p:cBhvr>
                                      <p:to>
                                        <p:strVal val="visible"/>
                                      </p:to>
                                    </p:set>
                                    <p:animEffect transition="in" filter="fade">
                                      <p:cBhvr>
                                        <p:cTn id="13" dur="1000"/>
                                        <p:tgtEl>
                                          <p:spTgt spid="25"/>
                                        </p:tgtEl>
                                      </p:cBhvr>
                                    </p:animEffect>
                                    <p:anim calcmode="lin" valueType="num">
                                      <p:cBhvr>
                                        <p:cTn id="14" dur="1000" fill="hold"/>
                                        <p:tgtEl>
                                          <p:spTgt spid="25"/>
                                        </p:tgtEl>
                                        <p:attrNameLst>
                                          <p:attrName>ppt_x</p:attrName>
                                        </p:attrNameLst>
                                      </p:cBhvr>
                                      <p:tavLst>
                                        <p:tav tm="0">
                                          <p:val>
                                            <p:strVal val="#ppt_x"/>
                                          </p:val>
                                        </p:tav>
                                        <p:tav tm="100000">
                                          <p:val>
                                            <p:strVal val="#ppt_x"/>
                                          </p:val>
                                        </p:tav>
                                      </p:tavLst>
                                    </p:anim>
                                    <p:anim calcmode="lin" valueType="num">
                                      <p:cBhvr>
                                        <p:cTn id="15" dur="1000" fill="hold"/>
                                        <p:tgtEl>
                                          <p:spTgt spid="2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1000"/>
                                        <p:tgtEl>
                                          <p:spTgt spid="26"/>
                                        </p:tgtEl>
                                      </p:cBhvr>
                                    </p:animEffect>
                                    <p:anim calcmode="lin" valueType="num">
                                      <p:cBhvr>
                                        <p:cTn id="20" dur="1000" fill="hold"/>
                                        <p:tgtEl>
                                          <p:spTgt spid="26"/>
                                        </p:tgtEl>
                                        <p:attrNameLst>
                                          <p:attrName>ppt_x</p:attrName>
                                        </p:attrNameLst>
                                      </p:cBhvr>
                                      <p:tavLst>
                                        <p:tav tm="0">
                                          <p:val>
                                            <p:strVal val="#ppt_x"/>
                                          </p:val>
                                        </p:tav>
                                        <p:tav tm="100000">
                                          <p:val>
                                            <p:strVal val="#ppt_x"/>
                                          </p:val>
                                        </p:tav>
                                      </p:tavLst>
                                    </p:anim>
                                    <p:anim calcmode="lin" valueType="num">
                                      <p:cBhvr>
                                        <p:cTn id="21" dur="1000" fill="hold"/>
                                        <p:tgtEl>
                                          <p:spTgt spid="26"/>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fade">
                                      <p:cBhvr>
                                        <p:cTn id="25" dur="1000"/>
                                        <p:tgtEl>
                                          <p:spTgt spid="27"/>
                                        </p:tgtEl>
                                      </p:cBhvr>
                                    </p:animEffect>
                                    <p:anim calcmode="lin" valueType="num">
                                      <p:cBhvr>
                                        <p:cTn id="26" dur="1000" fill="hold"/>
                                        <p:tgtEl>
                                          <p:spTgt spid="27"/>
                                        </p:tgtEl>
                                        <p:attrNameLst>
                                          <p:attrName>ppt_x</p:attrName>
                                        </p:attrNameLst>
                                      </p:cBhvr>
                                      <p:tavLst>
                                        <p:tav tm="0">
                                          <p:val>
                                            <p:strVal val="#ppt_x"/>
                                          </p:val>
                                        </p:tav>
                                        <p:tav tm="100000">
                                          <p:val>
                                            <p:strVal val="#ppt_x"/>
                                          </p:val>
                                        </p:tav>
                                      </p:tavLst>
                                    </p:anim>
                                    <p:anim calcmode="lin" valueType="num">
                                      <p:cBhvr>
                                        <p:cTn id="27" dur="1000" fill="hold"/>
                                        <p:tgtEl>
                                          <p:spTgt spid="27"/>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1000"/>
                                        <p:tgtEl>
                                          <p:spTgt spid="28"/>
                                        </p:tgtEl>
                                      </p:cBhvr>
                                    </p:animEffect>
                                    <p:anim calcmode="lin" valueType="num">
                                      <p:cBhvr>
                                        <p:cTn id="32" dur="1000" fill="hold"/>
                                        <p:tgtEl>
                                          <p:spTgt spid="28"/>
                                        </p:tgtEl>
                                        <p:attrNameLst>
                                          <p:attrName>ppt_x</p:attrName>
                                        </p:attrNameLst>
                                      </p:cBhvr>
                                      <p:tavLst>
                                        <p:tav tm="0">
                                          <p:val>
                                            <p:strVal val="#ppt_x"/>
                                          </p:val>
                                        </p:tav>
                                        <p:tav tm="100000">
                                          <p:val>
                                            <p:strVal val="#ppt_x"/>
                                          </p:val>
                                        </p:tav>
                                      </p:tavLst>
                                    </p:anim>
                                    <p:anim calcmode="lin" valueType="num">
                                      <p:cBhvr>
                                        <p:cTn id="33" dur="1000" fill="hold"/>
                                        <p:tgtEl>
                                          <p:spTgt spid="28"/>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fade">
                                      <p:cBhvr>
                                        <p:cTn id="37" dur="1000"/>
                                        <p:tgtEl>
                                          <p:spTgt spid="29"/>
                                        </p:tgtEl>
                                      </p:cBhvr>
                                    </p:animEffect>
                                    <p:anim calcmode="lin" valueType="num">
                                      <p:cBhvr>
                                        <p:cTn id="38" dur="1000" fill="hold"/>
                                        <p:tgtEl>
                                          <p:spTgt spid="29"/>
                                        </p:tgtEl>
                                        <p:attrNameLst>
                                          <p:attrName>ppt_x</p:attrName>
                                        </p:attrNameLst>
                                      </p:cBhvr>
                                      <p:tavLst>
                                        <p:tav tm="0">
                                          <p:val>
                                            <p:strVal val="#ppt_x"/>
                                          </p:val>
                                        </p:tav>
                                        <p:tav tm="100000">
                                          <p:val>
                                            <p:strVal val="#ppt_x"/>
                                          </p:val>
                                        </p:tav>
                                      </p:tavLst>
                                    </p:anim>
                                    <p:anim calcmode="lin" valueType="num">
                                      <p:cBhvr>
                                        <p:cTn id="39"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18" name="图片 17" descr="3.png"/>
          <p:cNvPicPr>
            <a:picLocks noChangeAspect="1"/>
          </p:cNvPicPr>
          <p:nvPr/>
        </p:nvPicPr>
        <p:blipFill>
          <a:blip r:embed="rId3"/>
          <a:stretch>
            <a:fillRect/>
          </a:stretch>
        </p:blipFill>
        <p:spPr>
          <a:xfrm>
            <a:off x="285721" y="303594"/>
            <a:ext cx="2071702" cy="250033"/>
          </a:xfrm>
          <a:prstGeom prst="rect">
            <a:avLst/>
          </a:prstGeom>
        </p:spPr>
      </p:pic>
      <p:grpSp>
        <p:nvGrpSpPr>
          <p:cNvPr id="12" name="组合 11"/>
          <p:cNvGrpSpPr/>
          <p:nvPr/>
        </p:nvGrpSpPr>
        <p:grpSpPr>
          <a:xfrm>
            <a:off x="1428728" y="1428742"/>
            <a:ext cx="928694" cy="928694"/>
            <a:chOff x="1785918" y="1636430"/>
            <a:chExt cx="928694" cy="928694"/>
          </a:xfrm>
        </p:grpSpPr>
        <p:pic>
          <p:nvPicPr>
            <p:cNvPr id="2" name="图片 1" descr="17.png"/>
            <p:cNvPicPr>
              <a:picLocks noChangeAspect="1"/>
            </p:cNvPicPr>
            <p:nvPr/>
          </p:nvPicPr>
          <p:blipFill>
            <a:blip r:embed="rId4" cstate="print"/>
            <a:stretch>
              <a:fillRect/>
            </a:stretch>
          </p:blipFill>
          <p:spPr>
            <a:xfrm>
              <a:off x="2022793" y="1920777"/>
              <a:ext cx="454945" cy="360000"/>
            </a:xfrm>
            <a:prstGeom prst="rect">
              <a:avLst/>
            </a:prstGeom>
          </p:spPr>
        </p:pic>
        <p:sp>
          <p:nvSpPr>
            <p:cNvPr id="7" name="椭圆 6"/>
            <p:cNvSpPr/>
            <p:nvPr/>
          </p:nvSpPr>
          <p:spPr>
            <a:xfrm>
              <a:off x="1785918" y="1636430"/>
              <a:ext cx="928694" cy="928694"/>
            </a:xfrm>
            <a:prstGeom prst="ellipse">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p:cNvGrpSpPr/>
          <p:nvPr/>
        </p:nvGrpSpPr>
        <p:grpSpPr>
          <a:xfrm>
            <a:off x="1250133" y="2500312"/>
            <a:ext cx="1285884" cy="1285884"/>
            <a:chOff x="1357290" y="2500312"/>
            <a:chExt cx="1285884" cy="1285884"/>
          </a:xfrm>
        </p:grpSpPr>
        <p:sp>
          <p:nvSpPr>
            <p:cNvPr id="21" name="副标题 2"/>
            <p:cNvSpPr txBox="1">
              <a:spLocks/>
            </p:cNvSpPr>
            <p:nvPr/>
          </p:nvSpPr>
          <p:spPr>
            <a:xfrm>
              <a:off x="1357290" y="2727878"/>
              <a:ext cx="1285884" cy="1058318"/>
            </a:xfrm>
            <a:prstGeom prst="rect">
              <a:avLst/>
            </a:prstGeom>
            <a:noFill/>
          </p:spPr>
          <p:txBody>
            <a:bodyPr vert="horz" lIns="91440" tIns="45720" rIns="91440" bIns="45720" rtlCol="0" anchor="ctr">
              <a:normAutofit/>
            </a:bodyPr>
            <a:lstStyle/>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p>
          </p:txBody>
        </p:sp>
        <p:sp>
          <p:nvSpPr>
            <p:cNvPr id="22" name="副标题 2"/>
            <p:cNvSpPr txBox="1">
              <a:spLocks/>
            </p:cNvSpPr>
            <p:nvPr/>
          </p:nvSpPr>
          <p:spPr>
            <a:xfrm>
              <a:off x="1357290" y="2500312"/>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grpSp>
        <p:nvGrpSpPr>
          <p:cNvPr id="13" name="组合 12"/>
          <p:cNvGrpSpPr/>
          <p:nvPr/>
        </p:nvGrpSpPr>
        <p:grpSpPr>
          <a:xfrm>
            <a:off x="2768191" y="1428742"/>
            <a:ext cx="928694" cy="928694"/>
            <a:chOff x="3000364" y="1636430"/>
            <a:chExt cx="928694" cy="928694"/>
          </a:xfrm>
        </p:grpSpPr>
        <p:pic>
          <p:nvPicPr>
            <p:cNvPr id="5" name="图片 4" descr="20.png"/>
            <p:cNvPicPr>
              <a:picLocks noChangeAspect="1"/>
            </p:cNvPicPr>
            <p:nvPr/>
          </p:nvPicPr>
          <p:blipFill>
            <a:blip r:embed="rId5" cstate="print"/>
            <a:stretch>
              <a:fillRect/>
            </a:stretch>
          </p:blipFill>
          <p:spPr>
            <a:xfrm>
              <a:off x="3211223" y="1884777"/>
              <a:ext cx="506976" cy="432000"/>
            </a:xfrm>
            <a:prstGeom prst="rect">
              <a:avLst/>
            </a:prstGeom>
          </p:spPr>
        </p:pic>
        <p:sp>
          <p:nvSpPr>
            <p:cNvPr id="8" name="椭圆 7"/>
            <p:cNvSpPr/>
            <p:nvPr/>
          </p:nvSpPr>
          <p:spPr>
            <a:xfrm>
              <a:off x="3000364" y="1636430"/>
              <a:ext cx="928694" cy="928694"/>
            </a:xfrm>
            <a:prstGeom prst="ellipse">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p:nvGrpSpPr>
        <p:grpSpPr>
          <a:xfrm>
            <a:off x="2589596" y="2500312"/>
            <a:ext cx="1285884" cy="1285884"/>
            <a:chOff x="1357290" y="2500312"/>
            <a:chExt cx="1285884" cy="1285884"/>
          </a:xfrm>
        </p:grpSpPr>
        <p:sp>
          <p:nvSpPr>
            <p:cNvPr id="25" name="副标题 2"/>
            <p:cNvSpPr txBox="1">
              <a:spLocks/>
            </p:cNvSpPr>
            <p:nvPr/>
          </p:nvSpPr>
          <p:spPr>
            <a:xfrm>
              <a:off x="1357290" y="2727878"/>
              <a:ext cx="1285884" cy="1058318"/>
            </a:xfrm>
            <a:prstGeom prst="rect">
              <a:avLst/>
            </a:prstGeom>
            <a:noFill/>
          </p:spPr>
          <p:txBody>
            <a:bodyPr vert="horz" lIns="91440" tIns="45720" rIns="91440" bIns="45720" rtlCol="0" anchor="ctr">
              <a:normAutofit/>
            </a:bodyPr>
            <a:lstStyle/>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p>
          </p:txBody>
        </p:sp>
        <p:sp>
          <p:nvSpPr>
            <p:cNvPr id="26" name="副标题 2"/>
            <p:cNvSpPr txBox="1">
              <a:spLocks/>
            </p:cNvSpPr>
            <p:nvPr/>
          </p:nvSpPr>
          <p:spPr>
            <a:xfrm>
              <a:off x="1357290" y="2500312"/>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grpSp>
        <p:nvGrpSpPr>
          <p:cNvPr id="14" name="组合 13"/>
          <p:cNvGrpSpPr/>
          <p:nvPr/>
        </p:nvGrpSpPr>
        <p:grpSpPr>
          <a:xfrm>
            <a:off x="4107654" y="1428742"/>
            <a:ext cx="928694" cy="928694"/>
            <a:chOff x="4429124" y="1636430"/>
            <a:chExt cx="928694" cy="928694"/>
          </a:xfrm>
        </p:grpSpPr>
        <p:pic>
          <p:nvPicPr>
            <p:cNvPr id="4" name="图片 3" descr="19.png"/>
            <p:cNvPicPr>
              <a:picLocks noChangeAspect="1"/>
            </p:cNvPicPr>
            <p:nvPr/>
          </p:nvPicPr>
          <p:blipFill>
            <a:blip r:embed="rId6" cstate="print"/>
            <a:stretch>
              <a:fillRect/>
            </a:stretch>
          </p:blipFill>
          <p:spPr>
            <a:xfrm>
              <a:off x="4675395" y="1884777"/>
              <a:ext cx="436153" cy="432000"/>
            </a:xfrm>
            <a:prstGeom prst="rect">
              <a:avLst/>
            </a:prstGeom>
          </p:spPr>
        </p:pic>
        <p:sp>
          <p:nvSpPr>
            <p:cNvPr id="9" name="椭圆 8"/>
            <p:cNvSpPr/>
            <p:nvPr/>
          </p:nvSpPr>
          <p:spPr>
            <a:xfrm>
              <a:off x="4429124" y="1636430"/>
              <a:ext cx="928694" cy="928694"/>
            </a:xfrm>
            <a:prstGeom prst="ellipse">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7" name="组合 26"/>
          <p:cNvGrpSpPr/>
          <p:nvPr/>
        </p:nvGrpSpPr>
        <p:grpSpPr>
          <a:xfrm>
            <a:off x="3929059" y="2500312"/>
            <a:ext cx="1285884" cy="1285884"/>
            <a:chOff x="1357290" y="2500312"/>
            <a:chExt cx="1285884" cy="1285884"/>
          </a:xfrm>
        </p:grpSpPr>
        <p:sp>
          <p:nvSpPr>
            <p:cNvPr id="28" name="副标题 2"/>
            <p:cNvSpPr txBox="1">
              <a:spLocks/>
            </p:cNvSpPr>
            <p:nvPr/>
          </p:nvSpPr>
          <p:spPr>
            <a:xfrm>
              <a:off x="1357290" y="2727878"/>
              <a:ext cx="1285884" cy="1058318"/>
            </a:xfrm>
            <a:prstGeom prst="rect">
              <a:avLst/>
            </a:prstGeom>
            <a:noFill/>
          </p:spPr>
          <p:txBody>
            <a:bodyPr vert="horz" lIns="91440" tIns="45720" rIns="91440" bIns="45720" rtlCol="0" anchor="ctr">
              <a:normAutofit/>
            </a:bodyPr>
            <a:lstStyle/>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p>
          </p:txBody>
        </p:sp>
        <p:sp>
          <p:nvSpPr>
            <p:cNvPr id="29" name="副标题 2"/>
            <p:cNvSpPr txBox="1">
              <a:spLocks/>
            </p:cNvSpPr>
            <p:nvPr/>
          </p:nvSpPr>
          <p:spPr>
            <a:xfrm>
              <a:off x="1357290" y="2500312"/>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grpSp>
        <p:nvGrpSpPr>
          <p:cNvPr id="15" name="组合 14"/>
          <p:cNvGrpSpPr/>
          <p:nvPr/>
        </p:nvGrpSpPr>
        <p:grpSpPr>
          <a:xfrm>
            <a:off x="5447117" y="1428742"/>
            <a:ext cx="928694" cy="928694"/>
            <a:chOff x="5715008" y="1636430"/>
            <a:chExt cx="928694" cy="928694"/>
          </a:xfrm>
        </p:grpSpPr>
        <p:pic>
          <p:nvPicPr>
            <p:cNvPr id="6" name="图片 5" descr="未标题-1.png"/>
            <p:cNvPicPr>
              <a:picLocks noChangeAspect="1"/>
            </p:cNvPicPr>
            <p:nvPr/>
          </p:nvPicPr>
          <p:blipFill>
            <a:blip r:embed="rId7" cstate="print"/>
            <a:stretch>
              <a:fillRect/>
            </a:stretch>
          </p:blipFill>
          <p:spPr>
            <a:xfrm>
              <a:off x="5927080" y="1884777"/>
              <a:ext cx="504550" cy="432000"/>
            </a:xfrm>
            <a:prstGeom prst="rect">
              <a:avLst/>
            </a:prstGeom>
          </p:spPr>
        </p:pic>
        <p:sp>
          <p:nvSpPr>
            <p:cNvPr id="10" name="椭圆 9"/>
            <p:cNvSpPr/>
            <p:nvPr/>
          </p:nvSpPr>
          <p:spPr>
            <a:xfrm>
              <a:off x="5715008" y="1636430"/>
              <a:ext cx="928694" cy="928694"/>
            </a:xfrm>
            <a:prstGeom prst="ellipse">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5268522" y="2500312"/>
            <a:ext cx="1285884" cy="1285884"/>
            <a:chOff x="1357290" y="2500312"/>
            <a:chExt cx="1285884" cy="1285884"/>
          </a:xfrm>
        </p:grpSpPr>
        <p:sp>
          <p:nvSpPr>
            <p:cNvPr id="31" name="副标题 2"/>
            <p:cNvSpPr txBox="1">
              <a:spLocks/>
            </p:cNvSpPr>
            <p:nvPr/>
          </p:nvSpPr>
          <p:spPr>
            <a:xfrm>
              <a:off x="1357290" y="2727878"/>
              <a:ext cx="1285884" cy="1058318"/>
            </a:xfrm>
            <a:prstGeom prst="rect">
              <a:avLst/>
            </a:prstGeom>
            <a:noFill/>
          </p:spPr>
          <p:txBody>
            <a:bodyPr vert="horz" lIns="91440" tIns="45720" rIns="91440" bIns="45720" rtlCol="0" anchor="ctr">
              <a:normAutofit/>
            </a:bodyPr>
            <a:lstStyle/>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p>
          </p:txBody>
        </p:sp>
        <p:sp>
          <p:nvSpPr>
            <p:cNvPr id="32" name="副标题 2"/>
            <p:cNvSpPr txBox="1">
              <a:spLocks/>
            </p:cNvSpPr>
            <p:nvPr/>
          </p:nvSpPr>
          <p:spPr>
            <a:xfrm>
              <a:off x="1357290" y="2500312"/>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grpSp>
        <p:nvGrpSpPr>
          <p:cNvPr id="16" name="组合 15"/>
          <p:cNvGrpSpPr/>
          <p:nvPr/>
        </p:nvGrpSpPr>
        <p:grpSpPr>
          <a:xfrm>
            <a:off x="6786578" y="1428742"/>
            <a:ext cx="928694" cy="928694"/>
            <a:chOff x="6858016" y="1636430"/>
            <a:chExt cx="928694" cy="928694"/>
          </a:xfrm>
        </p:grpSpPr>
        <p:pic>
          <p:nvPicPr>
            <p:cNvPr id="3" name="图片 2" descr="18.png"/>
            <p:cNvPicPr>
              <a:picLocks noChangeAspect="1"/>
            </p:cNvPicPr>
            <p:nvPr/>
          </p:nvPicPr>
          <p:blipFill>
            <a:blip r:embed="rId8"/>
            <a:stretch>
              <a:fillRect/>
            </a:stretch>
          </p:blipFill>
          <p:spPr>
            <a:xfrm>
              <a:off x="7076123" y="1884777"/>
              <a:ext cx="492480" cy="432000"/>
            </a:xfrm>
            <a:prstGeom prst="rect">
              <a:avLst/>
            </a:prstGeom>
          </p:spPr>
        </p:pic>
        <p:sp>
          <p:nvSpPr>
            <p:cNvPr id="11" name="椭圆 10"/>
            <p:cNvSpPr/>
            <p:nvPr/>
          </p:nvSpPr>
          <p:spPr>
            <a:xfrm>
              <a:off x="6858016" y="1636430"/>
              <a:ext cx="928694" cy="928694"/>
            </a:xfrm>
            <a:prstGeom prst="ellipse">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607983" y="2500312"/>
            <a:ext cx="1285884" cy="1285884"/>
            <a:chOff x="1357290" y="2500312"/>
            <a:chExt cx="1285884" cy="1285884"/>
          </a:xfrm>
        </p:grpSpPr>
        <p:sp>
          <p:nvSpPr>
            <p:cNvPr id="34" name="副标题 2"/>
            <p:cNvSpPr txBox="1">
              <a:spLocks/>
            </p:cNvSpPr>
            <p:nvPr/>
          </p:nvSpPr>
          <p:spPr>
            <a:xfrm>
              <a:off x="1357290" y="2727878"/>
              <a:ext cx="1285884" cy="1058318"/>
            </a:xfrm>
            <a:prstGeom prst="rect">
              <a:avLst/>
            </a:prstGeom>
            <a:noFill/>
          </p:spPr>
          <p:txBody>
            <a:bodyPr vert="horz" lIns="91440" tIns="45720" rIns="91440" bIns="45720" rtlCol="0" anchor="ctr">
              <a:normAutofit/>
            </a:bodyPr>
            <a:lstStyle/>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ctr">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a:t>
              </a:r>
            </a:p>
          </p:txBody>
        </p:sp>
        <p:sp>
          <p:nvSpPr>
            <p:cNvPr id="35" name="副标题 2"/>
            <p:cNvSpPr txBox="1">
              <a:spLocks/>
            </p:cNvSpPr>
            <p:nvPr/>
          </p:nvSpPr>
          <p:spPr>
            <a:xfrm>
              <a:off x="1357290" y="2500312"/>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 from="(-#ppt_w/2)" to="(#ppt_x)" calcmode="lin" valueType="num">
                                      <p:cBhvr>
                                        <p:cTn id="7" dur="600" fill="hold">
                                          <p:stCondLst>
                                            <p:cond delay="0"/>
                                          </p:stCondLst>
                                        </p:cTn>
                                        <p:tgtEl>
                                          <p:spTgt spid="12"/>
                                        </p:tgtEl>
                                        <p:attrNameLst>
                                          <p:attrName>ppt_x</p:attrName>
                                        </p:attrNameLst>
                                      </p:cBhvr>
                                    </p:anim>
                                    <p:anim from="0" to="-1.0" calcmode="lin" valueType="num">
                                      <p:cBhvr>
                                        <p:cTn id="8" dur="200" decel="50000" autoRev="1" fill="hold">
                                          <p:stCondLst>
                                            <p:cond delay="600"/>
                                          </p:stCondLst>
                                        </p:cTn>
                                        <p:tgtEl>
                                          <p:spTgt spid="12"/>
                                        </p:tgtEl>
                                        <p:attrNameLst>
                                          <p:attrName>xshear</p:attrName>
                                        </p:attrNameLst>
                                      </p:cBhvr>
                                    </p:anim>
                                    <p:animScale>
                                      <p:cBhvr>
                                        <p:cTn id="9" dur="200" decel="100000" autoRev="1" fill="hold">
                                          <p:stCondLst>
                                            <p:cond delay="600"/>
                                          </p:stCondLst>
                                        </p:cTn>
                                        <p:tgtEl>
                                          <p:spTgt spid="12"/>
                                        </p:tgtEl>
                                      </p:cBhvr>
                                      <p:from x="100000" y="100000"/>
                                      <p:to x="80000" y="100000"/>
                                    </p:animScale>
                                    <p:anim by="(#ppt_h/3+#ppt_w*0.1)" calcmode="lin" valueType="num">
                                      <p:cBhvr additive="sum">
                                        <p:cTn id="10" dur="200" decel="100000" autoRev="1" fill="hold">
                                          <p:stCondLst>
                                            <p:cond delay="600"/>
                                          </p:stCondLst>
                                        </p:cTn>
                                        <p:tgtEl>
                                          <p:spTgt spid="12"/>
                                        </p:tgtEl>
                                        <p:attrNameLst>
                                          <p:attrName>ppt_x</p:attrName>
                                        </p:attrNameLst>
                                      </p:cBhvr>
                                    </p:anim>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4" presetClass="entr" presetSubtype="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 from="(-#ppt_w/2)" to="(#ppt_x)" calcmode="lin" valueType="num">
                                      <p:cBhvr>
                                        <p:cTn id="20" dur="600" fill="hold">
                                          <p:stCondLst>
                                            <p:cond delay="0"/>
                                          </p:stCondLst>
                                        </p:cTn>
                                        <p:tgtEl>
                                          <p:spTgt spid="13"/>
                                        </p:tgtEl>
                                        <p:attrNameLst>
                                          <p:attrName>ppt_x</p:attrName>
                                        </p:attrNameLst>
                                      </p:cBhvr>
                                    </p:anim>
                                    <p:anim from="0" to="-1.0" calcmode="lin" valueType="num">
                                      <p:cBhvr>
                                        <p:cTn id="21" dur="200" decel="50000" autoRev="1" fill="hold">
                                          <p:stCondLst>
                                            <p:cond delay="600"/>
                                          </p:stCondLst>
                                        </p:cTn>
                                        <p:tgtEl>
                                          <p:spTgt spid="13"/>
                                        </p:tgtEl>
                                        <p:attrNameLst>
                                          <p:attrName>xshear</p:attrName>
                                        </p:attrNameLst>
                                      </p:cBhvr>
                                    </p:anim>
                                    <p:animScale>
                                      <p:cBhvr>
                                        <p:cTn id="22" dur="200" decel="100000" autoRev="1" fill="hold">
                                          <p:stCondLst>
                                            <p:cond delay="600"/>
                                          </p:stCondLst>
                                        </p:cTn>
                                        <p:tgtEl>
                                          <p:spTgt spid="13"/>
                                        </p:tgtEl>
                                      </p:cBhvr>
                                      <p:from x="100000" y="100000"/>
                                      <p:to x="80000" y="100000"/>
                                    </p:animScale>
                                    <p:anim by="(#ppt_h/3+#ppt_w*0.1)" calcmode="lin" valueType="num">
                                      <p:cBhvr additive="sum">
                                        <p:cTn id="23" dur="200" decel="100000" autoRev="1" fill="hold">
                                          <p:stCondLst>
                                            <p:cond delay="600"/>
                                          </p:stCondLst>
                                        </p:cTn>
                                        <p:tgtEl>
                                          <p:spTgt spid="13"/>
                                        </p:tgtEl>
                                        <p:attrNameLst>
                                          <p:attrName>ppt_x</p:attrName>
                                        </p:attrNameLst>
                                      </p:cBhvr>
                                    </p:anim>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fade">
                                      <p:cBhvr>
                                        <p:cTn id="27" dur="1000"/>
                                        <p:tgtEl>
                                          <p:spTgt spid="24"/>
                                        </p:tgtEl>
                                      </p:cBhvr>
                                    </p:animEffect>
                                    <p:anim calcmode="lin" valueType="num">
                                      <p:cBhvr>
                                        <p:cTn id="28" dur="1000" fill="hold"/>
                                        <p:tgtEl>
                                          <p:spTgt spid="24"/>
                                        </p:tgtEl>
                                        <p:attrNameLst>
                                          <p:attrName>ppt_x</p:attrName>
                                        </p:attrNameLst>
                                      </p:cBhvr>
                                      <p:tavLst>
                                        <p:tav tm="0">
                                          <p:val>
                                            <p:strVal val="#ppt_x"/>
                                          </p:val>
                                        </p:tav>
                                        <p:tav tm="100000">
                                          <p:val>
                                            <p:strVal val="#ppt_x"/>
                                          </p:val>
                                        </p:tav>
                                      </p:tavLst>
                                    </p:anim>
                                    <p:anim calcmode="lin" valueType="num">
                                      <p:cBhvr>
                                        <p:cTn id="29" dur="1000" fill="hold"/>
                                        <p:tgtEl>
                                          <p:spTgt spid="24"/>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34" presetClass="entr" presetSubtype="0" fill="hold" nodeType="afterEffect">
                                  <p:stCondLst>
                                    <p:cond delay="0"/>
                                  </p:stCondLst>
                                  <p:childTnLst>
                                    <p:set>
                                      <p:cBhvr>
                                        <p:cTn id="32" dur="1" fill="hold">
                                          <p:stCondLst>
                                            <p:cond delay="0"/>
                                          </p:stCondLst>
                                        </p:cTn>
                                        <p:tgtEl>
                                          <p:spTgt spid="14"/>
                                        </p:tgtEl>
                                        <p:attrNameLst>
                                          <p:attrName>style.visibility</p:attrName>
                                        </p:attrNameLst>
                                      </p:cBhvr>
                                      <p:to>
                                        <p:strVal val="visible"/>
                                      </p:to>
                                    </p:set>
                                    <p:anim from="(-#ppt_w/2)" to="(#ppt_x)" calcmode="lin" valueType="num">
                                      <p:cBhvr>
                                        <p:cTn id="33" dur="600" fill="hold">
                                          <p:stCondLst>
                                            <p:cond delay="0"/>
                                          </p:stCondLst>
                                        </p:cTn>
                                        <p:tgtEl>
                                          <p:spTgt spid="14"/>
                                        </p:tgtEl>
                                        <p:attrNameLst>
                                          <p:attrName>ppt_x</p:attrName>
                                        </p:attrNameLst>
                                      </p:cBhvr>
                                    </p:anim>
                                    <p:anim from="0" to="-1.0" calcmode="lin" valueType="num">
                                      <p:cBhvr>
                                        <p:cTn id="34" dur="200" decel="50000" autoRev="1" fill="hold">
                                          <p:stCondLst>
                                            <p:cond delay="600"/>
                                          </p:stCondLst>
                                        </p:cTn>
                                        <p:tgtEl>
                                          <p:spTgt spid="14"/>
                                        </p:tgtEl>
                                        <p:attrNameLst>
                                          <p:attrName>xshear</p:attrName>
                                        </p:attrNameLst>
                                      </p:cBhvr>
                                    </p:anim>
                                    <p:animScale>
                                      <p:cBhvr>
                                        <p:cTn id="35" dur="200" decel="100000" autoRev="1" fill="hold">
                                          <p:stCondLst>
                                            <p:cond delay="600"/>
                                          </p:stCondLst>
                                        </p:cTn>
                                        <p:tgtEl>
                                          <p:spTgt spid="14"/>
                                        </p:tgtEl>
                                      </p:cBhvr>
                                      <p:from x="100000" y="100000"/>
                                      <p:to x="80000" y="100000"/>
                                    </p:animScale>
                                    <p:anim by="(#ppt_h/3+#ppt_w*0.1)" calcmode="lin" valueType="num">
                                      <p:cBhvr additive="sum">
                                        <p:cTn id="36" dur="200" decel="100000" autoRev="1" fill="hold">
                                          <p:stCondLst>
                                            <p:cond delay="600"/>
                                          </p:stCondLst>
                                        </p:cTn>
                                        <p:tgtEl>
                                          <p:spTgt spid="14"/>
                                        </p:tgtEl>
                                        <p:attrNameLst>
                                          <p:attrName>ppt_x</p:attrName>
                                        </p:attrNameLst>
                                      </p:cBhvr>
                                    </p:anim>
                                  </p:childTnLst>
                                </p:cTn>
                              </p:par>
                            </p:childTnLst>
                          </p:cTn>
                        </p:par>
                        <p:par>
                          <p:cTn id="37" fill="hold">
                            <p:stCondLst>
                              <p:cond delay="5000"/>
                            </p:stCondLst>
                            <p:childTnLst>
                              <p:par>
                                <p:cTn id="38" presetID="42" presetClass="entr" presetSubtype="0"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fade">
                                      <p:cBhvr>
                                        <p:cTn id="40" dur="1000"/>
                                        <p:tgtEl>
                                          <p:spTgt spid="27"/>
                                        </p:tgtEl>
                                      </p:cBhvr>
                                    </p:animEffect>
                                    <p:anim calcmode="lin" valueType="num">
                                      <p:cBhvr>
                                        <p:cTn id="41" dur="1000" fill="hold"/>
                                        <p:tgtEl>
                                          <p:spTgt spid="27"/>
                                        </p:tgtEl>
                                        <p:attrNameLst>
                                          <p:attrName>ppt_x</p:attrName>
                                        </p:attrNameLst>
                                      </p:cBhvr>
                                      <p:tavLst>
                                        <p:tav tm="0">
                                          <p:val>
                                            <p:strVal val="#ppt_x"/>
                                          </p:val>
                                        </p:tav>
                                        <p:tav tm="100000">
                                          <p:val>
                                            <p:strVal val="#ppt_x"/>
                                          </p:val>
                                        </p:tav>
                                      </p:tavLst>
                                    </p:anim>
                                    <p:anim calcmode="lin" valueType="num">
                                      <p:cBhvr>
                                        <p:cTn id="42" dur="1000" fill="hold"/>
                                        <p:tgtEl>
                                          <p:spTgt spid="27"/>
                                        </p:tgtEl>
                                        <p:attrNameLst>
                                          <p:attrName>ppt_y</p:attrName>
                                        </p:attrNameLst>
                                      </p:cBhvr>
                                      <p:tavLst>
                                        <p:tav tm="0">
                                          <p:val>
                                            <p:strVal val="#ppt_y+.1"/>
                                          </p:val>
                                        </p:tav>
                                        <p:tav tm="100000">
                                          <p:val>
                                            <p:strVal val="#ppt_y"/>
                                          </p:val>
                                        </p:tav>
                                      </p:tavLst>
                                    </p:anim>
                                  </p:childTnLst>
                                </p:cTn>
                              </p:par>
                            </p:childTnLst>
                          </p:cTn>
                        </p:par>
                        <p:par>
                          <p:cTn id="43" fill="hold">
                            <p:stCondLst>
                              <p:cond delay="6000"/>
                            </p:stCondLst>
                            <p:childTnLst>
                              <p:par>
                                <p:cTn id="44" presetID="34"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 from="(-#ppt_w/2)" to="(#ppt_x)" calcmode="lin" valueType="num">
                                      <p:cBhvr>
                                        <p:cTn id="46" dur="600" fill="hold">
                                          <p:stCondLst>
                                            <p:cond delay="0"/>
                                          </p:stCondLst>
                                        </p:cTn>
                                        <p:tgtEl>
                                          <p:spTgt spid="15"/>
                                        </p:tgtEl>
                                        <p:attrNameLst>
                                          <p:attrName>ppt_x</p:attrName>
                                        </p:attrNameLst>
                                      </p:cBhvr>
                                    </p:anim>
                                    <p:anim from="0" to="-1.0" calcmode="lin" valueType="num">
                                      <p:cBhvr>
                                        <p:cTn id="47" dur="200" decel="50000" autoRev="1" fill="hold">
                                          <p:stCondLst>
                                            <p:cond delay="600"/>
                                          </p:stCondLst>
                                        </p:cTn>
                                        <p:tgtEl>
                                          <p:spTgt spid="15"/>
                                        </p:tgtEl>
                                        <p:attrNameLst>
                                          <p:attrName>xshear</p:attrName>
                                        </p:attrNameLst>
                                      </p:cBhvr>
                                    </p:anim>
                                    <p:animScale>
                                      <p:cBhvr>
                                        <p:cTn id="48" dur="200" decel="100000" autoRev="1" fill="hold">
                                          <p:stCondLst>
                                            <p:cond delay="600"/>
                                          </p:stCondLst>
                                        </p:cTn>
                                        <p:tgtEl>
                                          <p:spTgt spid="15"/>
                                        </p:tgtEl>
                                      </p:cBhvr>
                                      <p:from x="100000" y="100000"/>
                                      <p:to x="80000" y="100000"/>
                                    </p:animScale>
                                    <p:anim by="(#ppt_h/3+#ppt_w*0.1)" calcmode="lin" valueType="num">
                                      <p:cBhvr additive="sum">
                                        <p:cTn id="49" dur="200" decel="100000" autoRev="1" fill="hold">
                                          <p:stCondLst>
                                            <p:cond delay="600"/>
                                          </p:stCondLst>
                                        </p:cTn>
                                        <p:tgtEl>
                                          <p:spTgt spid="15"/>
                                        </p:tgtEl>
                                        <p:attrNameLst>
                                          <p:attrName>ppt_x</p:attrName>
                                        </p:attrNameLst>
                                      </p:cBhvr>
                                    </p:anim>
                                  </p:childTnLst>
                                </p:cTn>
                              </p:par>
                            </p:childTnLst>
                          </p:cTn>
                        </p:par>
                        <p:par>
                          <p:cTn id="50" fill="hold">
                            <p:stCondLst>
                              <p:cond delay="7000"/>
                            </p:stCondLst>
                            <p:childTnLst>
                              <p:par>
                                <p:cTn id="51" presetID="42" presetClass="entr" presetSubtype="0" fill="hold" nodeType="afterEffect">
                                  <p:stCondLst>
                                    <p:cond delay="0"/>
                                  </p:stCondLst>
                                  <p:childTnLst>
                                    <p:set>
                                      <p:cBhvr>
                                        <p:cTn id="52" dur="1" fill="hold">
                                          <p:stCondLst>
                                            <p:cond delay="0"/>
                                          </p:stCondLst>
                                        </p:cTn>
                                        <p:tgtEl>
                                          <p:spTgt spid="30"/>
                                        </p:tgtEl>
                                        <p:attrNameLst>
                                          <p:attrName>style.visibility</p:attrName>
                                        </p:attrNameLst>
                                      </p:cBhvr>
                                      <p:to>
                                        <p:strVal val="visible"/>
                                      </p:to>
                                    </p:set>
                                    <p:animEffect transition="in" filter="fade">
                                      <p:cBhvr>
                                        <p:cTn id="53" dur="1000"/>
                                        <p:tgtEl>
                                          <p:spTgt spid="30"/>
                                        </p:tgtEl>
                                      </p:cBhvr>
                                    </p:animEffect>
                                    <p:anim calcmode="lin" valueType="num">
                                      <p:cBhvr>
                                        <p:cTn id="54" dur="1000" fill="hold"/>
                                        <p:tgtEl>
                                          <p:spTgt spid="30"/>
                                        </p:tgtEl>
                                        <p:attrNameLst>
                                          <p:attrName>ppt_x</p:attrName>
                                        </p:attrNameLst>
                                      </p:cBhvr>
                                      <p:tavLst>
                                        <p:tav tm="0">
                                          <p:val>
                                            <p:strVal val="#ppt_x"/>
                                          </p:val>
                                        </p:tav>
                                        <p:tav tm="100000">
                                          <p:val>
                                            <p:strVal val="#ppt_x"/>
                                          </p:val>
                                        </p:tav>
                                      </p:tavLst>
                                    </p:anim>
                                    <p:anim calcmode="lin" valueType="num">
                                      <p:cBhvr>
                                        <p:cTn id="55" dur="1000" fill="hold"/>
                                        <p:tgtEl>
                                          <p:spTgt spid="30"/>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34" presetClass="entr" presetSubtype="0" fill="hold" nodeType="afterEffect">
                                  <p:stCondLst>
                                    <p:cond delay="0"/>
                                  </p:stCondLst>
                                  <p:childTnLst>
                                    <p:set>
                                      <p:cBhvr>
                                        <p:cTn id="58" dur="1" fill="hold">
                                          <p:stCondLst>
                                            <p:cond delay="0"/>
                                          </p:stCondLst>
                                        </p:cTn>
                                        <p:tgtEl>
                                          <p:spTgt spid="16"/>
                                        </p:tgtEl>
                                        <p:attrNameLst>
                                          <p:attrName>style.visibility</p:attrName>
                                        </p:attrNameLst>
                                      </p:cBhvr>
                                      <p:to>
                                        <p:strVal val="visible"/>
                                      </p:to>
                                    </p:set>
                                    <p:anim from="(-#ppt_w/2)" to="(#ppt_x)" calcmode="lin" valueType="num">
                                      <p:cBhvr>
                                        <p:cTn id="59" dur="600" fill="hold">
                                          <p:stCondLst>
                                            <p:cond delay="0"/>
                                          </p:stCondLst>
                                        </p:cTn>
                                        <p:tgtEl>
                                          <p:spTgt spid="16"/>
                                        </p:tgtEl>
                                        <p:attrNameLst>
                                          <p:attrName>ppt_x</p:attrName>
                                        </p:attrNameLst>
                                      </p:cBhvr>
                                    </p:anim>
                                    <p:anim from="0" to="-1.0" calcmode="lin" valueType="num">
                                      <p:cBhvr>
                                        <p:cTn id="60" dur="200" decel="50000" autoRev="1" fill="hold">
                                          <p:stCondLst>
                                            <p:cond delay="600"/>
                                          </p:stCondLst>
                                        </p:cTn>
                                        <p:tgtEl>
                                          <p:spTgt spid="16"/>
                                        </p:tgtEl>
                                        <p:attrNameLst>
                                          <p:attrName>xshear</p:attrName>
                                        </p:attrNameLst>
                                      </p:cBhvr>
                                    </p:anim>
                                    <p:animScale>
                                      <p:cBhvr>
                                        <p:cTn id="61" dur="200" decel="100000" autoRev="1" fill="hold">
                                          <p:stCondLst>
                                            <p:cond delay="600"/>
                                          </p:stCondLst>
                                        </p:cTn>
                                        <p:tgtEl>
                                          <p:spTgt spid="16"/>
                                        </p:tgtEl>
                                      </p:cBhvr>
                                      <p:from x="100000" y="100000"/>
                                      <p:to x="80000" y="100000"/>
                                    </p:animScale>
                                    <p:anim by="(#ppt_h/3+#ppt_w*0.1)" calcmode="lin" valueType="num">
                                      <p:cBhvr additive="sum">
                                        <p:cTn id="62" dur="200" decel="100000" autoRev="1" fill="hold">
                                          <p:stCondLst>
                                            <p:cond delay="600"/>
                                          </p:stCondLst>
                                        </p:cTn>
                                        <p:tgtEl>
                                          <p:spTgt spid="16"/>
                                        </p:tgtEl>
                                        <p:attrNameLst>
                                          <p:attrName>ppt_x</p:attrName>
                                        </p:attrNameLst>
                                      </p:cBhvr>
                                    </p:anim>
                                  </p:childTnLst>
                                </p:cTn>
                              </p:par>
                            </p:childTnLst>
                          </p:cTn>
                        </p:par>
                        <p:par>
                          <p:cTn id="63" fill="hold">
                            <p:stCondLst>
                              <p:cond delay="9000"/>
                            </p:stCondLst>
                            <p:childTnLst>
                              <p:par>
                                <p:cTn id="64" presetID="42" presetClass="entr" presetSubtype="0" fill="hold" nodeType="afterEffect">
                                  <p:stCondLst>
                                    <p:cond delay="0"/>
                                  </p:stCondLst>
                                  <p:childTnLst>
                                    <p:set>
                                      <p:cBhvr>
                                        <p:cTn id="65" dur="1" fill="hold">
                                          <p:stCondLst>
                                            <p:cond delay="0"/>
                                          </p:stCondLst>
                                        </p:cTn>
                                        <p:tgtEl>
                                          <p:spTgt spid="33"/>
                                        </p:tgtEl>
                                        <p:attrNameLst>
                                          <p:attrName>style.visibility</p:attrName>
                                        </p:attrNameLst>
                                      </p:cBhvr>
                                      <p:to>
                                        <p:strVal val="visible"/>
                                      </p:to>
                                    </p:set>
                                    <p:animEffect transition="in" filter="fade">
                                      <p:cBhvr>
                                        <p:cTn id="66" dur="1000"/>
                                        <p:tgtEl>
                                          <p:spTgt spid="33"/>
                                        </p:tgtEl>
                                      </p:cBhvr>
                                    </p:animEffect>
                                    <p:anim calcmode="lin" valueType="num">
                                      <p:cBhvr>
                                        <p:cTn id="67" dur="1000" fill="hold"/>
                                        <p:tgtEl>
                                          <p:spTgt spid="33"/>
                                        </p:tgtEl>
                                        <p:attrNameLst>
                                          <p:attrName>ppt_x</p:attrName>
                                        </p:attrNameLst>
                                      </p:cBhvr>
                                      <p:tavLst>
                                        <p:tav tm="0">
                                          <p:val>
                                            <p:strVal val="#ppt_x"/>
                                          </p:val>
                                        </p:tav>
                                        <p:tav tm="100000">
                                          <p:val>
                                            <p:strVal val="#ppt_x"/>
                                          </p:val>
                                        </p:tav>
                                      </p:tavLst>
                                    </p:anim>
                                    <p:anim calcmode="lin" valueType="num">
                                      <p:cBhvr>
                                        <p:cTn id="6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3" name="图片 2" descr="3.png"/>
          <p:cNvPicPr>
            <a:picLocks noChangeAspect="1"/>
          </p:cNvPicPr>
          <p:nvPr/>
        </p:nvPicPr>
        <p:blipFill>
          <a:blip r:embed="rId3"/>
          <a:stretch>
            <a:fillRect/>
          </a:stretch>
        </p:blipFill>
        <p:spPr>
          <a:xfrm>
            <a:off x="285721" y="303594"/>
            <a:ext cx="2071702" cy="250033"/>
          </a:xfrm>
          <a:prstGeom prst="rect">
            <a:avLst/>
          </a:prstGeom>
        </p:spPr>
      </p:pic>
      <p:grpSp>
        <p:nvGrpSpPr>
          <p:cNvPr id="54" name="组合 53"/>
          <p:cNvGrpSpPr/>
          <p:nvPr/>
        </p:nvGrpSpPr>
        <p:grpSpPr>
          <a:xfrm>
            <a:off x="1355097" y="1785932"/>
            <a:ext cx="6433806" cy="2842196"/>
            <a:chOff x="1355097" y="1930784"/>
            <a:chExt cx="6433806" cy="2842196"/>
          </a:xfrm>
        </p:grpSpPr>
        <p:sp>
          <p:nvSpPr>
            <p:cNvPr id="50" name="矩形 4"/>
            <p:cNvSpPr/>
            <p:nvPr/>
          </p:nvSpPr>
          <p:spPr>
            <a:xfrm>
              <a:off x="1478267" y="4040554"/>
              <a:ext cx="180000" cy="428628"/>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标题 1"/>
            <p:cNvSpPr txBox="1">
              <a:spLocks/>
            </p:cNvSpPr>
            <p:nvPr/>
          </p:nvSpPr>
          <p:spPr>
            <a:xfrm>
              <a:off x="1355097"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1</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52" name="标题 1"/>
            <p:cNvSpPr txBox="1">
              <a:spLocks/>
            </p:cNvSpPr>
            <p:nvPr/>
          </p:nvSpPr>
          <p:spPr>
            <a:xfrm>
              <a:off x="1355097" y="3768150"/>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47" name="矩形 8"/>
            <p:cNvSpPr/>
            <p:nvPr/>
          </p:nvSpPr>
          <p:spPr>
            <a:xfrm>
              <a:off x="2023794" y="3683364"/>
              <a:ext cx="180000" cy="785818"/>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标题 1"/>
            <p:cNvSpPr txBox="1">
              <a:spLocks/>
            </p:cNvSpPr>
            <p:nvPr/>
          </p:nvSpPr>
          <p:spPr>
            <a:xfrm>
              <a:off x="1901126"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2</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49" name="标题 1"/>
            <p:cNvSpPr txBox="1">
              <a:spLocks/>
            </p:cNvSpPr>
            <p:nvPr/>
          </p:nvSpPr>
          <p:spPr>
            <a:xfrm>
              <a:off x="1898761" y="3435680"/>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44" name="矩形 12"/>
            <p:cNvSpPr/>
            <p:nvPr/>
          </p:nvSpPr>
          <p:spPr>
            <a:xfrm>
              <a:off x="2569321" y="3040422"/>
              <a:ext cx="180000" cy="1428760"/>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标题 1"/>
            <p:cNvSpPr txBox="1">
              <a:spLocks/>
            </p:cNvSpPr>
            <p:nvPr/>
          </p:nvSpPr>
          <p:spPr>
            <a:xfrm>
              <a:off x="2447155"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3</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46" name="标题 1"/>
            <p:cNvSpPr txBox="1">
              <a:spLocks/>
            </p:cNvSpPr>
            <p:nvPr/>
          </p:nvSpPr>
          <p:spPr>
            <a:xfrm>
              <a:off x="2438871" y="2799412"/>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41" name="矩形 40"/>
            <p:cNvSpPr/>
            <p:nvPr/>
          </p:nvSpPr>
          <p:spPr>
            <a:xfrm>
              <a:off x="3114848" y="3326174"/>
              <a:ext cx="180000" cy="1143008"/>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标题 1"/>
            <p:cNvSpPr txBox="1">
              <a:spLocks/>
            </p:cNvSpPr>
            <p:nvPr/>
          </p:nvSpPr>
          <p:spPr>
            <a:xfrm>
              <a:off x="2993184"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4</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43" name="标题 1"/>
            <p:cNvSpPr txBox="1">
              <a:spLocks/>
            </p:cNvSpPr>
            <p:nvPr/>
          </p:nvSpPr>
          <p:spPr>
            <a:xfrm>
              <a:off x="2991497" y="3060444"/>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38" name="矩形 37"/>
            <p:cNvSpPr/>
            <p:nvPr/>
          </p:nvSpPr>
          <p:spPr>
            <a:xfrm>
              <a:off x="3660375" y="2754670"/>
              <a:ext cx="180000" cy="1714512"/>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标题 1"/>
            <p:cNvSpPr txBox="1">
              <a:spLocks/>
            </p:cNvSpPr>
            <p:nvPr/>
          </p:nvSpPr>
          <p:spPr>
            <a:xfrm>
              <a:off x="3539213"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5</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40" name="标题 1"/>
            <p:cNvSpPr txBox="1">
              <a:spLocks/>
            </p:cNvSpPr>
            <p:nvPr/>
          </p:nvSpPr>
          <p:spPr>
            <a:xfrm>
              <a:off x="3537137" y="2500312"/>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35" name="矩形 34"/>
            <p:cNvSpPr/>
            <p:nvPr/>
          </p:nvSpPr>
          <p:spPr>
            <a:xfrm>
              <a:off x="4205902" y="3111860"/>
              <a:ext cx="180000" cy="1357322"/>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标题 1"/>
            <p:cNvSpPr txBox="1">
              <a:spLocks/>
            </p:cNvSpPr>
            <p:nvPr/>
          </p:nvSpPr>
          <p:spPr>
            <a:xfrm>
              <a:off x="4085242"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6</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37" name="标题 1"/>
            <p:cNvSpPr txBox="1">
              <a:spLocks/>
            </p:cNvSpPr>
            <p:nvPr/>
          </p:nvSpPr>
          <p:spPr>
            <a:xfrm>
              <a:off x="4081945" y="2857502"/>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32" name="矩形 31"/>
            <p:cNvSpPr/>
            <p:nvPr/>
          </p:nvSpPr>
          <p:spPr>
            <a:xfrm>
              <a:off x="4751429" y="2397480"/>
              <a:ext cx="180000" cy="2071702"/>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标题 1"/>
            <p:cNvSpPr txBox="1">
              <a:spLocks/>
            </p:cNvSpPr>
            <p:nvPr/>
          </p:nvSpPr>
          <p:spPr>
            <a:xfrm>
              <a:off x="4631271"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7</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34" name="标题 1"/>
            <p:cNvSpPr txBox="1">
              <a:spLocks/>
            </p:cNvSpPr>
            <p:nvPr/>
          </p:nvSpPr>
          <p:spPr>
            <a:xfrm>
              <a:off x="4626753" y="2149796"/>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29" name="矩形 28"/>
            <p:cNvSpPr/>
            <p:nvPr/>
          </p:nvSpPr>
          <p:spPr>
            <a:xfrm>
              <a:off x="5296956" y="2897546"/>
              <a:ext cx="180000" cy="1571636"/>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标题 1"/>
            <p:cNvSpPr txBox="1">
              <a:spLocks/>
            </p:cNvSpPr>
            <p:nvPr/>
          </p:nvSpPr>
          <p:spPr>
            <a:xfrm>
              <a:off x="5177300"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8</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31" name="标题 1"/>
            <p:cNvSpPr txBox="1">
              <a:spLocks/>
            </p:cNvSpPr>
            <p:nvPr/>
          </p:nvSpPr>
          <p:spPr>
            <a:xfrm>
              <a:off x="5173537" y="264318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26" name="矩形 25"/>
            <p:cNvSpPr/>
            <p:nvPr/>
          </p:nvSpPr>
          <p:spPr>
            <a:xfrm>
              <a:off x="5842483" y="2754670"/>
              <a:ext cx="180000" cy="1714512"/>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标题 1"/>
            <p:cNvSpPr txBox="1">
              <a:spLocks/>
            </p:cNvSpPr>
            <p:nvPr/>
          </p:nvSpPr>
          <p:spPr>
            <a:xfrm>
              <a:off x="5723329" y="4487228"/>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9</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28" name="标题 1"/>
            <p:cNvSpPr txBox="1">
              <a:spLocks/>
            </p:cNvSpPr>
            <p:nvPr/>
          </p:nvSpPr>
          <p:spPr>
            <a:xfrm>
              <a:off x="5718345" y="2513660"/>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23" name="矩形 22"/>
            <p:cNvSpPr/>
            <p:nvPr/>
          </p:nvSpPr>
          <p:spPr>
            <a:xfrm>
              <a:off x="6388010" y="2183166"/>
              <a:ext cx="180000" cy="2286016"/>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标题 1"/>
            <p:cNvSpPr txBox="1">
              <a:spLocks/>
            </p:cNvSpPr>
            <p:nvPr/>
          </p:nvSpPr>
          <p:spPr>
            <a:xfrm>
              <a:off x="6269358" y="4487228"/>
              <a:ext cx="427484" cy="285752"/>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lang="en-US" altLang="zh-CN" sz="900" dirty="0">
                  <a:solidFill>
                    <a:schemeClr val="tx1">
                      <a:lumMod val="50000"/>
                    </a:schemeClr>
                  </a:solidFill>
                  <a:latin typeface="微软雅黑" pitchFamily="34" charset="-122"/>
                  <a:ea typeface="微软雅黑" pitchFamily="34" charset="-122"/>
                  <a:cs typeface="+mj-cs"/>
                </a:rPr>
                <a:t>10</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25" name="标题 1"/>
            <p:cNvSpPr txBox="1">
              <a:spLocks/>
            </p:cNvSpPr>
            <p:nvPr/>
          </p:nvSpPr>
          <p:spPr>
            <a:xfrm>
              <a:off x="6265129" y="1930784"/>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20" name="矩形 19"/>
            <p:cNvSpPr/>
            <p:nvPr/>
          </p:nvSpPr>
          <p:spPr>
            <a:xfrm>
              <a:off x="6933537" y="2968984"/>
              <a:ext cx="180000" cy="1500198"/>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标题 1"/>
            <p:cNvSpPr txBox="1">
              <a:spLocks/>
            </p:cNvSpPr>
            <p:nvPr/>
          </p:nvSpPr>
          <p:spPr>
            <a:xfrm>
              <a:off x="6815387" y="4487228"/>
              <a:ext cx="427484" cy="285752"/>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11</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22" name="标题 1"/>
            <p:cNvSpPr txBox="1">
              <a:spLocks/>
            </p:cNvSpPr>
            <p:nvPr/>
          </p:nvSpPr>
          <p:spPr>
            <a:xfrm>
              <a:off x="6803263" y="2703254"/>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17" name="矩形 16"/>
            <p:cNvSpPr/>
            <p:nvPr/>
          </p:nvSpPr>
          <p:spPr>
            <a:xfrm>
              <a:off x="7479059" y="2669182"/>
              <a:ext cx="180000" cy="1800000"/>
            </a:xfrm>
            <a:prstGeom prst="rect">
              <a:avLst/>
            </a:prstGeom>
            <a:solidFill>
              <a:srgbClr val="B600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txBox="1">
              <a:spLocks/>
            </p:cNvSpPr>
            <p:nvPr/>
          </p:nvSpPr>
          <p:spPr>
            <a:xfrm>
              <a:off x="7361419" y="4487228"/>
              <a:ext cx="427484" cy="285752"/>
            </a:xfrm>
            <a:prstGeom prst="rect">
              <a:avLst/>
            </a:prstGeom>
          </p:spPr>
          <p:txBody>
            <a:bodyPr vert="horz" lIns="91440" tIns="45720" rIns="91440" bIns="45720" rtlCol="0" anchor="ctr">
              <a:normAutofit fontScale="92500"/>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12</a:t>
              </a:r>
              <a:r>
                <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月</a:t>
              </a:r>
            </a:p>
          </p:txBody>
        </p:sp>
        <p:sp>
          <p:nvSpPr>
            <p:cNvPr id="19" name="标题 1"/>
            <p:cNvSpPr txBox="1">
              <a:spLocks/>
            </p:cNvSpPr>
            <p:nvPr/>
          </p:nvSpPr>
          <p:spPr>
            <a:xfrm>
              <a:off x="7356721" y="2427426"/>
              <a:ext cx="427484" cy="285752"/>
            </a:xfrm>
            <a:prstGeom prst="rect">
              <a:avLst/>
            </a:prstGeom>
          </p:spPr>
          <p:txBody>
            <a:bodyPr vert="horz" lIns="91440" tIns="45720" rIns="91440" bIns="45720" rtlCol="0" anchor="ctr">
              <a:normAutofit/>
            </a:bodyPr>
            <a:lstStyle/>
            <a:p>
              <a:pPr marL="0" marR="0" lvl="0" indent="0" algn="ctr" defTabSz="914400" rtl="0" eaLnBrk="1" fontAlgn="auto" latinLnBrk="0" hangingPunct="1">
                <a:lnSpc>
                  <a:spcPct val="150000"/>
                </a:lnSpc>
                <a:spcBef>
                  <a:spcPct val="0"/>
                </a:spcBef>
                <a:spcAft>
                  <a:spcPts val="0"/>
                </a:spcAft>
                <a:buClrTx/>
                <a:buSzTx/>
                <a:buFontTx/>
                <a:buNone/>
                <a:tabLst/>
                <a:defRPr/>
              </a:pPr>
              <a:r>
                <a:rPr kumimoji="0" lang="en-US" altLang="zh-CN"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00%</a:t>
              </a:r>
              <a:endParaRPr kumimoji="0" lang="zh-CN" altLang="en-US" sz="9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grpSp>
      <p:sp>
        <p:nvSpPr>
          <p:cNvPr id="53" name="TextBox 1"/>
          <p:cNvSpPr>
            <a:spLocks noChangeArrowheads="1"/>
          </p:cNvSpPr>
          <p:nvPr/>
        </p:nvSpPr>
        <p:spPr bwMode="auto">
          <a:xfrm>
            <a:off x="1250133" y="857238"/>
            <a:ext cx="6643734" cy="7386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p>
            <a:pPr algn="ctr">
              <a:lnSpc>
                <a:spcPct val="150000"/>
              </a:lnSpc>
            </a:pPr>
            <a:r>
              <a:rPr lang="zh-CN" altLang="en-US" sz="1000" b="1" dirty="0">
                <a:solidFill>
                  <a:srgbClr val="B60005"/>
                </a:solidFill>
                <a:latin typeface="微软雅黑" charset="0"/>
                <a:ea typeface="微软雅黑" charset="0"/>
                <a:cs typeface="微软雅黑" charset="0"/>
                <a:sym typeface="Calibri" charset="0"/>
              </a:rPr>
              <a:t>点击此处添加标题</a:t>
            </a:r>
            <a:endParaRPr lang="en-US" altLang="zh-CN" sz="1000" b="1" dirty="0">
              <a:solidFill>
                <a:srgbClr val="B60005"/>
              </a:solidFill>
              <a:latin typeface="微软雅黑" charset="0"/>
              <a:ea typeface="微软雅黑" charset="0"/>
              <a:cs typeface="微软雅黑" charset="0"/>
              <a:sym typeface="Calibri" charset="0"/>
            </a:endParaRPr>
          </a:p>
          <a:p>
            <a:pPr algn="ctr">
              <a:lnSpc>
                <a:spcPct val="150000"/>
              </a:lnSpc>
            </a:pPr>
            <a:r>
              <a:rPr lang="zh-CN" altLang="en-US" sz="900" dirty="0">
                <a:solidFill>
                  <a:schemeClr val="tx1">
                    <a:lumMod val="50000"/>
                  </a:schemeClr>
                </a:solidFill>
                <a:latin typeface="微软雅黑" charset="0"/>
                <a:ea typeface="微软雅黑" charset="0"/>
                <a:cs typeface="微软雅黑" charset="0"/>
                <a:sym typeface="Calibri" charset="0"/>
              </a:rPr>
              <a:t>点击此处添加内容点击此处添加内容点击此处添加内容点击此处添加内容点击此处添加内容点击此处添加内容点击此处添加内容点击此处添加内容点击此处添加内容点击此处添加内容点击此处添加内容</a:t>
            </a:r>
            <a:endParaRPr lang="en-US" altLang="zh-TW" sz="900" dirty="0">
              <a:solidFill>
                <a:schemeClr val="tx1">
                  <a:lumMod val="50000"/>
                </a:schemeClr>
              </a:solidFill>
              <a:latin typeface="微软雅黑" charset="0"/>
              <a:ea typeface="微软雅黑" charset="0"/>
              <a:cs typeface="微软雅黑" charset="0"/>
              <a:sym typeface="Calibri" charset="0"/>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4"/>
                                        </p:tgtEl>
                                        <p:attrNameLst>
                                          <p:attrName>style.visibility</p:attrName>
                                        </p:attrNameLst>
                                      </p:cBhvr>
                                      <p:to>
                                        <p:strVal val="visible"/>
                                      </p:to>
                                    </p:set>
                                    <p:animEffect transition="in" filter="fade">
                                      <p:cBhvr>
                                        <p:cTn id="13" dur="1000"/>
                                        <p:tgtEl>
                                          <p:spTgt spid="54"/>
                                        </p:tgtEl>
                                      </p:cBhvr>
                                    </p:animEffect>
                                    <p:anim calcmode="lin" valueType="num">
                                      <p:cBhvr>
                                        <p:cTn id="14" dur="1000" fill="hold"/>
                                        <p:tgtEl>
                                          <p:spTgt spid="54"/>
                                        </p:tgtEl>
                                        <p:attrNameLst>
                                          <p:attrName>ppt_x</p:attrName>
                                        </p:attrNameLst>
                                      </p:cBhvr>
                                      <p:tavLst>
                                        <p:tav tm="0">
                                          <p:val>
                                            <p:strVal val="#ppt_x"/>
                                          </p:val>
                                        </p:tav>
                                        <p:tav tm="100000">
                                          <p:val>
                                            <p:strVal val="#ppt_x"/>
                                          </p:val>
                                        </p:tav>
                                      </p:tavLst>
                                    </p:anim>
                                    <p:anim calcmode="lin" valueType="num">
                                      <p:cBhvr>
                                        <p:cTn id="15" dur="1000" fill="hold"/>
                                        <p:tgtEl>
                                          <p:spTgt spid="5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3" name="图片 2" descr="3.png"/>
          <p:cNvPicPr>
            <a:picLocks noChangeAspect="1"/>
          </p:cNvPicPr>
          <p:nvPr/>
        </p:nvPicPr>
        <p:blipFill>
          <a:blip r:embed="rId3"/>
          <a:stretch>
            <a:fillRect/>
          </a:stretch>
        </p:blipFill>
        <p:spPr>
          <a:xfrm>
            <a:off x="285721" y="303594"/>
            <a:ext cx="2071702" cy="250033"/>
          </a:xfrm>
          <a:prstGeom prst="rect">
            <a:avLst/>
          </a:prstGeom>
        </p:spPr>
      </p:pic>
      <p:grpSp>
        <p:nvGrpSpPr>
          <p:cNvPr id="4" name="组合 3"/>
          <p:cNvGrpSpPr/>
          <p:nvPr/>
        </p:nvGrpSpPr>
        <p:grpSpPr>
          <a:xfrm>
            <a:off x="3643306" y="1357304"/>
            <a:ext cx="4643470" cy="1071570"/>
            <a:chOff x="3571868" y="1357304"/>
            <a:chExt cx="4643470" cy="1071570"/>
          </a:xfrm>
        </p:grpSpPr>
        <p:sp>
          <p:nvSpPr>
            <p:cNvPr id="5" name="标题 1"/>
            <p:cNvSpPr txBox="1">
              <a:spLocks/>
            </p:cNvSpPr>
            <p:nvPr/>
          </p:nvSpPr>
          <p:spPr>
            <a:xfrm>
              <a:off x="3571868" y="1357304"/>
              <a:ext cx="1563330" cy="319122"/>
            </a:xfrm>
            <a:prstGeom prst="rect">
              <a:avLst/>
            </a:prstGeom>
          </p:spPr>
          <p:txBody>
            <a:bodyPr vert="horz" lIns="91440" tIns="45720" rIns="91440" bIns="45720" rtlCol="0" anchor="ctr">
              <a:noAutofit/>
            </a:bodyPr>
            <a:lstStyle/>
            <a:p>
              <a:pPr marL="0" marR="0" lvl="0" indent="0" algn="just" defTabSz="914400" rtl="0" eaLnBrk="1" fontAlgn="auto" latinLnBrk="0" hangingPunct="1">
                <a:lnSpc>
                  <a:spcPct val="15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sp>
          <p:nvSpPr>
            <p:cNvPr id="6" name="标题 1"/>
            <p:cNvSpPr txBox="1">
              <a:spLocks/>
            </p:cNvSpPr>
            <p:nvPr/>
          </p:nvSpPr>
          <p:spPr>
            <a:xfrm>
              <a:off x="3571868" y="1643056"/>
              <a:ext cx="4643470" cy="785818"/>
            </a:xfrm>
            <a:prstGeom prst="rect">
              <a:avLst/>
            </a:prstGeom>
          </p:spPr>
          <p:txBody>
            <a:bodyPr vert="horz" lIns="91440" tIns="45720" rIns="91440" bIns="45720" rtlCol="0" anchor="ctr">
              <a:noAutofit/>
            </a:bodyPr>
            <a:lstStyle/>
            <a:p>
              <a:pPr lvl="0" algn="just">
                <a:lnSpc>
                  <a:spcPct val="150000"/>
                </a:lnSpc>
                <a:spcBef>
                  <a:spcPct val="0"/>
                </a:spcBef>
                <a:defRPr/>
              </a:pPr>
              <a:r>
                <a:rPr lang="zh-CN" altLang="en-US" sz="900" dirty="0">
                  <a:solidFill>
                    <a:schemeClr val="tx1">
                      <a:lumMod val="50000"/>
                    </a:schemeClr>
                  </a:solidFill>
                  <a:latin typeface="微软雅黑" pitchFamily="34" charset="-122"/>
                  <a:ea typeface="微软雅黑"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p>
          </p:txBody>
        </p:sp>
      </p:grpSp>
      <p:grpSp>
        <p:nvGrpSpPr>
          <p:cNvPr id="24" name="组合 23"/>
          <p:cNvGrpSpPr/>
          <p:nvPr/>
        </p:nvGrpSpPr>
        <p:grpSpPr>
          <a:xfrm>
            <a:off x="3643306" y="2629840"/>
            <a:ext cx="4714908" cy="1294557"/>
            <a:chOff x="3571868" y="2629840"/>
            <a:chExt cx="4714908" cy="1294557"/>
          </a:xfrm>
        </p:grpSpPr>
        <p:sp>
          <p:nvSpPr>
            <p:cNvPr id="8" name="矩形 7"/>
            <p:cNvSpPr/>
            <p:nvPr/>
          </p:nvSpPr>
          <p:spPr>
            <a:xfrm>
              <a:off x="4217488" y="2732345"/>
              <a:ext cx="3600000" cy="180000"/>
            </a:xfrm>
            <a:prstGeom prst="rect">
              <a:avLst/>
            </a:prstGeom>
            <a:noFill/>
            <a:ln w="9525">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4241506" y="2759345"/>
              <a:ext cx="1800000" cy="126000"/>
            </a:xfrm>
            <a:prstGeom prst="rect">
              <a:avLst/>
            </a:prstGeom>
            <a:solidFill>
              <a:srgbClr val="B6000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标题 1"/>
            <p:cNvSpPr txBox="1">
              <a:spLocks/>
            </p:cNvSpPr>
            <p:nvPr/>
          </p:nvSpPr>
          <p:spPr>
            <a:xfrm>
              <a:off x="3571868" y="2629840"/>
              <a:ext cx="785818"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添加内容</a:t>
              </a:r>
            </a:p>
          </p:txBody>
        </p:sp>
        <p:sp>
          <p:nvSpPr>
            <p:cNvPr id="11" name="标题 1"/>
            <p:cNvSpPr txBox="1">
              <a:spLocks/>
            </p:cNvSpPr>
            <p:nvPr/>
          </p:nvSpPr>
          <p:spPr>
            <a:xfrm>
              <a:off x="7786710" y="2649862"/>
              <a:ext cx="500066"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en-US" altLang="zh-CN"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50%</a:t>
              </a:r>
              <a:endPar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12" name="矩形 11"/>
            <p:cNvSpPr/>
            <p:nvPr/>
          </p:nvSpPr>
          <p:spPr>
            <a:xfrm>
              <a:off x="4217488" y="3050816"/>
              <a:ext cx="3600000" cy="180000"/>
            </a:xfrm>
            <a:prstGeom prst="rect">
              <a:avLst/>
            </a:prstGeom>
            <a:noFill/>
            <a:ln w="9525">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241506" y="3077816"/>
              <a:ext cx="1080000" cy="126000"/>
            </a:xfrm>
            <a:prstGeom prst="rect">
              <a:avLst/>
            </a:prstGeom>
            <a:solidFill>
              <a:srgbClr val="B6000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标题 1"/>
            <p:cNvSpPr txBox="1">
              <a:spLocks/>
            </p:cNvSpPr>
            <p:nvPr/>
          </p:nvSpPr>
          <p:spPr>
            <a:xfrm>
              <a:off x="3571868" y="2948311"/>
              <a:ext cx="785818"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添加内容</a:t>
              </a:r>
            </a:p>
          </p:txBody>
        </p:sp>
        <p:sp>
          <p:nvSpPr>
            <p:cNvPr id="15" name="标题 1"/>
            <p:cNvSpPr txBox="1">
              <a:spLocks/>
            </p:cNvSpPr>
            <p:nvPr/>
          </p:nvSpPr>
          <p:spPr>
            <a:xfrm>
              <a:off x="7786710" y="2968333"/>
              <a:ext cx="500066"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en-US" altLang="zh-CN"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30%</a:t>
              </a:r>
              <a:endPar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16" name="矩形 15"/>
            <p:cNvSpPr/>
            <p:nvPr/>
          </p:nvSpPr>
          <p:spPr>
            <a:xfrm>
              <a:off x="4217488" y="3369287"/>
              <a:ext cx="3600000" cy="180000"/>
            </a:xfrm>
            <a:prstGeom prst="rect">
              <a:avLst/>
            </a:prstGeom>
            <a:noFill/>
            <a:ln w="9525">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4241506" y="3396287"/>
              <a:ext cx="2520000" cy="126000"/>
            </a:xfrm>
            <a:prstGeom prst="rect">
              <a:avLst/>
            </a:prstGeom>
            <a:solidFill>
              <a:srgbClr val="B6000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标题 1"/>
            <p:cNvSpPr txBox="1">
              <a:spLocks/>
            </p:cNvSpPr>
            <p:nvPr/>
          </p:nvSpPr>
          <p:spPr>
            <a:xfrm>
              <a:off x="3571868" y="3266782"/>
              <a:ext cx="785818"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添加内容</a:t>
              </a:r>
            </a:p>
          </p:txBody>
        </p:sp>
        <p:sp>
          <p:nvSpPr>
            <p:cNvPr id="19" name="标题 1"/>
            <p:cNvSpPr txBox="1">
              <a:spLocks/>
            </p:cNvSpPr>
            <p:nvPr/>
          </p:nvSpPr>
          <p:spPr>
            <a:xfrm>
              <a:off x="7786710" y="3286804"/>
              <a:ext cx="500066"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lang="en-US" altLang="zh-CN" sz="1000" dirty="0">
                  <a:solidFill>
                    <a:schemeClr val="tx1">
                      <a:lumMod val="50000"/>
                    </a:schemeClr>
                  </a:solidFill>
                  <a:latin typeface="微软雅黑" pitchFamily="34" charset="-122"/>
                  <a:ea typeface="微软雅黑" pitchFamily="34" charset="-122"/>
                  <a:cs typeface="+mj-cs"/>
                </a:rPr>
                <a:t>7</a:t>
              </a:r>
              <a:r>
                <a:rPr kumimoji="0" lang="en-US" altLang="zh-CN"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0%</a:t>
              </a:r>
              <a:endPar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sp>
          <p:nvSpPr>
            <p:cNvPr id="20" name="矩形 19"/>
            <p:cNvSpPr/>
            <p:nvPr/>
          </p:nvSpPr>
          <p:spPr>
            <a:xfrm>
              <a:off x="4217488" y="3687758"/>
              <a:ext cx="3600000" cy="180000"/>
            </a:xfrm>
            <a:prstGeom prst="rect">
              <a:avLst/>
            </a:prstGeom>
            <a:noFill/>
            <a:ln w="9525">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4241506" y="3714758"/>
              <a:ext cx="3240000" cy="126000"/>
            </a:xfrm>
            <a:prstGeom prst="rect">
              <a:avLst/>
            </a:prstGeom>
            <a:solidFill>
              <a:srgbClr val="B60005"/>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标题 1"/>
            <p:cNvSpPr txBox="1">
              <a:spLocks/>
            </p:cNvSpPr>
            <p:nvPr/>
          </p:nvSpPr>
          <p:spPr>
            <a:xfrm>
              <a:off x="3571868" y="3585253"/>
              <a:ext cx="785818"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添加内容</a:t>
              </a:r>
            </a:p>
          </p:txBody>
        </p:sp>
        <p:sp>
          <p:nvSpPr>
            <p:cNvPr id="23" name="标题 1"/>
            <p:cNvSpPr txBox="1">
              <a:spLocks/>
            </p:cNvSpPr>
            <p:nvPr/>
          </p:nvSpPr>
          <p:spPr>
            <a:xfrm>
              <a:off x="7786710" y="3605275"/>
              <a:ext cx="500066" cy="319122"/>
            </a:xfrm>
            <a:prstGeom prst="rect">
              <a:avLst/>
            </a:prstGeom>
          </p:spPr>
          <p:txBody>
            <a:bodyPr vert="horz" lIns="91440" tIns="45720" rIns="91440" bIns="45720" rtlCol="0" anchor="ctr">
              <a:noAutofit/>
            </a:bodyPr>
            <a:lstStyle/>
            <a:p>
              <a:pPr marL="0" marR="0" lvl="0" indent="0" defTabSz="914400" rtl="0" eaLnBrk="1" fontAlgn="auto" latinLnBrk="0" hangingPunct="1">
                <a:lnSpc>
                  <a:spcPct val="150000"/>
                </a:lnSpc>
                <a:spcBef>
                  <a:spcPct val="0"/>
                </a:spcBef>
                <a:spcAft>
                  <a:spcPts val="0"/>
                </a:spcAft>
                <a:buClrTx/>
                <a:buSzTx/>
                <a:buFontTx/>
                <a:buNone/>
                <a:tabLst/>
                <a:defRPr/>
              </a:pPr>
              <a:r>
                <a:rPr kumimoji="0" lang="en-US" altLang="zh-CN"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rPr>
                <a:t>90%</a:t>
              </a:r>
              <a:endParaRPr kumimoji="0" lang="zh-CN" altLang="en-US" sz="1000" i="0" u="none" strike="noStrike" kern="1200" cap="none" spc="0" normalizeH="0" baseline="0" noProof="0" dirty="0">
                <a:ln>
                  <a:noFill/>
                </a:ln>
                <a:solidFill>
                  <a:schemeClr val="tx1">
                    <a:lumMod val="50000"/>
                  </a:schemeClr>
                </a:solidFill>
                <a:effectLst/>
                <a:uLnTx/>
                <a:uFillTx/>
                <a:latin typeface="微软雅黑" pitchFamily="34" charset="-122"/>
                <a:ea typeface="微软雅黑" pitchFamily="34" charset="-122"/>
                <a:cs typeface="+mj-cs"/>
              </a:endParaRPr>
            </a:p>
          </p:txBody>
        </p:sp>
      </p:grpSp>
      <p:pic>
        <p:nvPicPr>
          <p:cNvPr id="25" name="图片 24" descr="21.png"/>
          <p:cNvPicPr>
            <a:picLocks noChangeAspect="1"/>
          </p:cNvPicPr>
          <p:nvPr/>
        </p:nvPicPr>
        <p:blipFill>
          <a:blip r:embed="rId4"/>
          <a:stretch>
            <a:fillRect/>
          </a:stretch>
        </p:blipFill>
        <p:spPr>
          <a:xfrm>
            <a:off x="857224" y="1349603"/>
            <a:ext cx="2450390" cy="244429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580">
                                          <p:stCondLst>
                                            <p:cond delay="0"/>
                                          </p:stCondLst>
                                        </p:cTn>
                                        <p:tgtEl>
                                          <p:spTgt spid="25"/>
                                        </p:tgtEl>
                                      </p:cBhvr>
                                    </p:animEffect>
                                    <p:anim calcmode="lin" valueType="num">
                                      <p:cBhvr>
                                        <p:cTn id="8" dur="1822"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5"/>
                                        </p:tgtEl>
                                        <p:attrNameLst>
                                          <p:attrName>ppt_y</p:attrName>
                                        </p:attrNameLst>
                                      </p:cBhvr>
                                      <p:tavLst>
                                        <p:tav tm="0" fmla="#ppt_y-sin(pi*$)/81">
                                          <p:val>
                                            <p:fltVal val="0"/>
                                          </p:val>
                                        </p:tav>
                                        <p:tav tm="100000">
                                          <p:val>
                                            <p:fltVal val="1"/>
                                          </p:val>
                                        </p:tav>
                                      </p:tavLst>
                                    </p:anim>
                                    <p:animScale>
                                      <p:cBhvr>
                                        <p:cTn id="13" dur="26">
                                          <p:stCondLst>
                                            <p:cond delay="650"/>
                                          </p:stCondLst>
                                        </p:cTn>
                                        <p:tgtEl>
                                          <p:spTgt spid="25"/>
                                        </p:tgtEl>
                                      </p:cBhvr>
                                      <p:to x="100000" y="60000"/>
                                    </p:animScale>
                                    <p:animScale>
                                      <p:cBhvr>
                                        <p:cTn id="14" dur="166" decel="50000">
                                          <p:stCondLst>
                                            <p:cond delay="676"/>
                                          </p:stCondLst>
                                        </p:cTn>
                                        <p:tgtEl>
                                          <p:spTgt spid="25"/>
                                        </p:tgtEl>
                                      </p:cBhvr>
                                      <p:to x="100000" y="100000"/>
                                    </p:animScale>
                                    <p:animScale>
                                      <p:cBhvr>
                                        <p:cTn id="15" dur="26">
                                          <p:stCondLst>
                                            <p:cond delay="1312"/>
                                          </p:stCondLst>
                                        </p:cTn>
                                        <p:tgtEl>
                                          <p:spTgt spid="25"/>
                                        </p:tgtEl>
                                      </p:cBhvr>
                                      <p:to x="100000" y="80000"/>
                                    </p:animScale>
                                    <p:animScale>
                                      <p:cBhvr>
                                        <p:cTn id="16" dur="166" decel="50000">
                                          <p:stCondLst>
                                            <p:cond delay="1338"/>
                                          </p:stCondLst>
                                        </p:cTn>
                                        <p:tgtEl>
                                          <p:spTgt spid="25"/>
                                        </p:tgtEl>
                                      </p:cBhvr>
                                      <p:to x="100000" y="100000"/>
                                    </p:animScale>
                                    <p:animScale>
                                      <p:cBhvr>
                                        <p:cTn id="17" dur="26">
                                          <p:stCondLst>
                                            <p:cond delay="1642"/>
                                          </p:stCondLst>
                                        </p:cTn>
                                        <p:tgtEl>
                                          <p:spTgt spid="25"/>
                                        </p:tgtEl>
                                      </p:cBhvr>
                                      <p:to x="100000" y="90000"/>
                                    </p:animScale>
                                    <p:animScale>
                                      <p:cBhvr>
                                        <p:cTn id="18" dur="166" decel="50000">
                                          <p:stCondLst>
                                            <p:cond delay="1668"/>
                                          </p:stCondLst>
                                        </p:cTn>
                                        <p:tgtEl>
                                          <p:spTgt spid="25"/>
                                        </p:tgtEl>
                                      </p:cBhvr>
                                      <p:to x="100000" y="100000"/>
                                    </p:animScale>
                                    <p:animScale>
                                      <p:cBhvr>
                                        <p:cTn id="19" dur="26">
                                          <p:stCondLst>
                                            <p:cond delay="1808"/>
                                          </p:stCondLst>
                                        </p:cTn>
                                        <p:tgtEl>
                                          <p:spTgt spid="25"/>
                                        </p:tgtEl>
                                      </p:cBhvr>
                                      <p:to x="100000" y="95000"/>
                                    </p:animScale>
                                    <p:animScale>
                                      <p:cBhvr>
                                        <p:cTn id="20" dur="166" decel="50000">
                                          <p:stCondLst>
                                            <p:cond delay="1834"/>
                                          </p:stCondLst>
                                        </p:cTn>
                                        <p:tgtEl>
                                          <p:spTgt spid="25"/>
                                        </p:tgtEl>
                                      </p:cBhvr>
                                      <p:to x="100000" y="100000"/>
                                    </p:animScale>
                                  </p:childTnLst>
                                </p:cTn>
                              </p:par>
                            </p:childTnLst>
                          </p:cTn>
                        </p:par>
                        <p:par>
                          <p:cTn id="21" fill="hold">
                            <p:stCondLst>
                              <p:cond delay="2000"/>
                            </p:stCondLst>
                            <p:childTnLst>
                              <p:par>
                                <p:cTn id="22" presetID="47" presetClass="entr" presetSubtype="0"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2" presetClass="entr" presetSubtype="0" fill="hold"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1000"/>
                                        <p:tgtEl>
                                          <p:spTgt spid="24"/>
                                        </p:tgtEl>
                                      </p:cBhvr>
                                    </p:animEffect>
                                    <p:anim calcmode="lin" valueType="num">
                                      <p:cBhvr>
                                        <p:cTn id="31" dur="1000" fill="hold"/>
                                        <p:tgtEl>
                                          <p:spTgt spid="24"/>
                                        </p:tgtEl>
                                        <p:attrNameLst>
                                          <p:attrName>ppt_x</p:attrName>
                                        </p:attrNameLst>
                                      </p:cBhvr>
                                      <p:tavLst>
                                        <p:tav tm="0">
                                          <p:val>
                                            <p:strVal val="#ppt_x"/>
                                          </p:val>
                                        </p:tav>
                                        <p:tav tm="100000">
                                          <p:val>
                                            <p:strVal val="#ppt_x"/>
                                          </p:val>
                                        </p:tav>
                                      </p:tavLst>
                                    </p:anim>
                                    <p:anim calcmode="lin" valueType="num">
                                      <p:cBhvr>
                                        <p:cTn id="32"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png"/>
          <p:cNvPicPr>
            <a:picLocks noChangeAspect="1"/>
          </p:cNvPicPr>
          <p:nvPr/>
        </p:nvPicPr>
        <p:blipFill>
          <a:blip r:embed="rId3"/>
          <a:stretch>
            <a:fillRect/>
          </a:stretch>
        </p:blipFill>
        <p:spPr>
          <a:xfrm>
            <a:off x="0" y="2511576"/>
            <a:ext cx="9144000" cy="2631924"/>
          </a:xfrm>
          <a:prstGeom prst="rect">
            <a:avLst/>
          </a:prstGeom>
        </p:spPr>
      </p:pic>
      <p:sp>
        <p:nvSpPr>
          <p:cNvPr id="3" name="标题 1"/>
          <p:cNvSpPr txBox="1">
            <a:spLocks/>
          </p:cNvSpPr>
          <p:nvPr/>
        </p:nvSpPr>
        <p:spPr>
          <a:xfrm>
            <a:off x="3071802" y="1571618"/>
            <a:ext cx="3000396" cy="86393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altLang="zh-CN"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THANKS</a:t>
            </a:r>
            <a:endParaRPr kumimoji="0" lang="zh-CN" altLang="en-US"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slide(fromBottom)">
                                      <p:cBhvr>
                                        <p:cTn id="13"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6.png"/>
          <p:cNvPicPr>
            <a:picLocks noChangeAspect="1"/>
          </p:cNvPicPr>
          <p:nvPr/>
        </p:nvPicPr>
        <p:blipFill>
          <a:blip r:embed="rId3"/>
          <a:stretch>
            <a:fillRect/>
          </a:stretch>
        </p:blipFill>
        <p:spPr>
          <a:xfrm>
            <a:off x="0" y="2046732"/>
            <a:ext cx="9144000" cy="3096768"/>
          </a:xfrm>
          <a:prstGeom prst="rect">
            <a:avLst/>
          </a:prstGeom>
        </p:spPr>
      </p:pic>
      <p:grpSp>
        <p:nvGrpSpPr>
          <p:cNvPr id="7" name="组合 6"/>
          <p:cNvGrpSpPr/>
          <p:nvPr/>
        </p:nvGrpSpPr>
        <p:grpSpPr>
          <a:xfrm>
            <a:off x="4114800" y="1285866"/>
            <a:ext cx="914400" cy="914400"/>
            <a:chOff x="3936205" y="1678775"/>
            <a:chExt cx="914400" cy="914400"/>
          </a:xfrm>
        </p:grpSpPr>
        <p:sp>
          <p:nvSpPr>
            <p:cNvPr id="4" name="副标题 2"/>
            <p:cNvSpPr txBox="1">
              <a:spLocks/>
            </p:cNvSpPr>
            <p:nvPr/>
          </p:nvSpPr>
          <p:spPr>
            <a:xfrm>
              <a:off x="3964777" y="181450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A</a:t>
              </a:r>
              <a:endParaRPr kumimoji="0" lang="zh-CN" altLang="en-US"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sp>
          <p:nvSpPr>
            <p:cNvPr id="6" name="矩形 5"/>
            <p:cNvSpPr/>
            <p:nvPr/>
          </p:nvSpPr>
          <p:spPr>
            <a:xfrm>
              <a:off x="3936205" y="1678775"/>
              <a:ext cx="914400" cy="914400"/>
            </a:xfrm>
            <a:prstGeom prst="rect">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副标题 2"/>
          <p:cNvSpPr txBox="1">
            <a:spLocks/>
          </p:cNvSpPr>
          <p:nvPr/>
        </p:nvSpPr>
        <p:spPr>
          <a:xfrm>
            <a:off x="1285852" y="285734"/>
            <a:ext cx="6572296" cy="285752"/>
          </a:xfrm>
          <a:prstGeom prst="rect">
            <a:avLst/>
          </a:prstGeom>
          <a:noFill/>
        </p:spPr>
        <p:txBody>
          <a:bodyPr vert="horz" lIns="91440" tIns="45720" rIns="91440" bIns="45720" rtlCol="0" anchor="ctr">
            <a:noAutofit/>
          </a:bodyPr>
          <a:lstStyle/>
          <a:p>
            <a:pPr lvl="0" indent="-342900" algn="ctr">
              <a:spcBef>
                <a:spcPct val="20000"/>
              </a:spcBef>
              <a:defRPr/>
            </a:pPr>
            <a:r>
              <a:rPr lang="en-US" sz="900" dirty="0">
                <a:solidFill>
                  <a:schemeClr val="tx1">
                    <a:lumMod val="65000"/>
                    <a:lumOff val="35000"/>
                  </a:schemeClr>
                </a:solidFill>
                <a:latin typeface="微软雅黑" pitchFamily="34" charset="-122"/>
                <a:ea typeface="微软雅黑" pitchFamily="34" charset="-122"/>
              </a:rPr>
              <a:t>C       L      I       C       K       H       E       R       E       T       O       A       D       </a:t>
            </a:r>
            <a:r>
              <a:rPr lang="en-US" sz="900" dirty="0" err="1">
                <a:solidFill>
                  <a:schemeClr val="tx1">
                    <a:lumMod val="65000"/>
                    <a:lumOff val="35000"/>
                  </a:schemeClr>
                </a:solidFill>
                <a:latin typeface="微软雅黑" pitchFamily="34" charset="-122"/>
                <a:ea typeface="微软雅黑" pitchFamily="34" charset="-122"/>
              </a:rPr>
              <a:t>D</a:t>
            </a:r>
            <a:r>
              <a:rPr lang="en-US" sz="900" dirty="0">
                <a:solidFill>
                  <a:schemeClr val="tx1">
                    <a:lumMod val="65000"/>
                    <a:lumOff val="35000"/>
                  </a:schemeClr>
                </a:solidFill>
                <a:latin typeface="微软雅黑" pitchFamily="34" charset="-122"/>
                <a:ea typeface="微软雅黑" pitchFamily="34" charset="-122"/>
              </a:rPr>
              <a:t>       C       O       N       T       E       N       T</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lide(fromBottom)">
                                      <p:cBhvr>
                                        <p:cTn id="13" dur="1000"/>
                                        <p:tgtEl>
                                          <p:spTgt spid="8"/>
                                        </p:tgtEl>
                                      </p:cBhvr>
                                    </p:animEffect>
                                  </p:childTnLst>
                                </p:cTn>
                              </p:par>
                            </p:childTnLst>
                          </p:cTn>
                        </p:par>
                        <p:par>
                          <p:cTn id="14" fill="hold">
                            <p:stCondLst>
                              <p:cond delay="2000"/>
                            </p:stCondLst>
                            <p:childTnLst>
                              <p:par>
                                <p:cTn id="15" presetID="26"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80">
                                          <p:stCondLst>
                                            <p:cond delay="0"/>
                                          </p:stCondLst>
                                        </p:cTn>
                                        <p:tgtEl>
                                          <p:spTgt spid="7"/>
                                        </p:tgtEl>
                                      </p:cBhvr>
                                    </p:animEffect>
                                    <p:anim calcmode="lin" valueType="num">
                                      <p:cBhvr>
                                        <p:cTn id="18"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23" dur="26">
                                          <p:stCondLst>
                                            <p:cond delay="650"/>
                                          </p:stCondLst>
                                        </p:cTn>
                                        <p:tgtEl>
                                          <p:spTgt spid="7"/>
                                        </p:tgtEl>
                                      </p:cBhvr>
                                      <p:to x="100000" y="60000"/>
                                    </p:animScale>
                                    <p:animScale>
                                      <p:cBhvr>
                                        <p:cTn id="24" dur="166" decel="50000">
                                          <p:stCondLst>
                                            <p:cond delay="676"/>
                                          </p:stCondLst>
                                        </p:cTn>
                                        <p:tgtEl>
                                          <p:spTgt spid="7"/>
                                        </p:tgtEl>
                                      </p:cBhvr>
                                      <p:to x="100000" y="100000"/>
                                    </p:animScale>
                                    <p:animScale>
                                      <p:cBhvr>
                                        <p:cTn id="25" dur="26">
                                          <p:stCondLst>
                                            <p:cond delay="1312"/>
                                          </p:stCondLst>
                                        </p:cTn>
                                        <p:tgtEl>
                                          <p:spTgt spid="7"/>
                                        </p:tgtEl>
                                      </p:cBhvr>
                                      <p:to x="100000" y="80000"/>
                                    </p:animScale>
                                    <p:animScale>
                                      <p:cBhvr>
                                        <p:cTn id="26" dur="166" decel="50000">
                                          <p:stCondLst>
                                            <p:cond delay="1338"/>
                                          </p:stCondLst>
                                        </p:cTn>
                                        <p:tgtEl>
                                          <p:spTgt spid="7"/>
                                        </p:tgtEl>
                                      </p:cBhvr>
                                      <p:to x="100000" y="100000"/>
                                    </p:animScale>
                                    <p:animScale>
                                      <p:cBhvr>
                                        <p:cTn id="27" dur="26">
                                          <p:stCondLst>
                                            <p:cond delay="1642"/>
                                          </p:stCondLst>
                                        </p:cTn>
                                        <p:tgtEl>
                                          <p:spTgt spid="7"/>
                                        </p:tgtEl>
                                      </p:cBhvr>
                                      <p:to x="100000" y="90000"/>
                                    </p:animScale>
                                    <p:animScale>
                                      <p:cBhvr>
                                        <p:cTn id="28" dur="166" decel="50000">
                                          <p:stCondLst>
                                            <p:cond delay="1668"/>
                                          </p:stCondLst>
                                        </p:cTn>
                                        <p:tgtEl>
                                          <p:spTgt spid="7"/>
                                        </p:tgtEl>
                                      </p:cBhvr>
                                      <p:to x="100000" y="100000"/>
                                    </p:animScale>
                                    <p:animScale>
                                      <p:cBhvr>
                                        <p:cTn id="29" dur="26">
                                          <p:stCondLst>
                                            <p:cond delay="1808"/>
                                          </p:stCondLst>
                                        </p:cTn>
                                        <p:tgtEl>
                                          <p:spTgt spid="7"/>
                                        </p:tgtEl>
                                      </p:cBhvr>
                                      <p:to x="100000" y="95000"/>
                                    </p:animScale>
                                    <p:animScale>
                                      <p:cBhvr>
                                        <p:cTn id="30" dur="166" decel="50000">
                                          <p:stCondLst>
                                            <p:cond delay="1834"/>
                                          </p:stCondLst>
                                        </p:cTn>
                                        <p:tgtEl>
                                          <p:spTgt spid="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6" name="图片 5" descr="3.png"/>
          <p:cNvPicPr>
            <a:picLocks noChangeAspect="1"/>
          </p:cNvPicPr>
          <p:nvPr/>
        </p:nvPicPr>
        <p:blipFill>
          <a:blip r:embed="rId3"/>
          <a:stretch>
            <a:fillRect/>
          </a:stretch>
        </p:blipFill>
        <p:spPr>
          <a:xfrm>
            <a:off x="285721" y="303594"/>
            <a:ext cx="2071702" cy="250033"/>
          </a:xfrm>
          <a:prstGeom prst="rect">
            <a:avLst/>
          </a:prstGeom>
        </p:spPr>
      </p:pic>
      <p:pic>
        <p:nvPicPr>
          <p:cNvPr id="7" name="图片 6" descr="4.png"/>
          <p:cNvPicPr>
            <a:picLocks noChangeAspect="1"/>
          </p:cNvPicPr>
          <p:nvPr/>
        </p:nvPicPr>
        <p:blipFill>
          <a:blip r:embed="rId4" cstate="print"/>
          <a:stretch>
            <a:fillRect/>
          </a:stretch>
        </p:blipFill>
        <p:spPr>
          <a:xfrm>
            <a:off x="2000232" y="1357304"/>
            <a:ext cx="1368071" cy="1368071"/>
          </a:xfrm>
          <a:prstGeom prst="rect">
            <a:avLst/>
          </a:prstGeom>
        </p:spPr>
      </p:pic>
      <p:grpSp>
        <p:nvGrpSpPr>
          <p:cNvPr id="14" name="组合 13"/>
          <p:cNvGrpSpPr/>
          <p:nvPr/>
        </p:nvGrpSpPr>
        <p:grpSpPr>
          <a:xfrm>
            <a:off x="1505540" y="2928940"/>
            <a:ext cx="2357454" cy="785818"/>
            <a:chOff x="1505540" y="2928940"/>
            <a:chExt cx="2357454" cy="785818"/>
          </a:xfrm>
        </p:grpSpPr>
        <p:sp>
          <p:nvSpPr>
            <p:cNvPr id="10" name="副标题 2"/>
            <p:cNvSpPr txBox="1">
              <a:spLocks/>
            </p:cNvSpPr>
            <p:nvPr/>
          </p:nvSpPr>
          <p:spPr>
            <a:xfrm>
              <a:off x="2041325" y="2928940"/>
              <a:ext cx="1285884" cy="28575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点击此处添加标题</a:t>
              </a:r>
            </a:p>
          </p:txBody>
        </p:sp>
        <p:sp>
          <p:nvSpPr>
            <p:cNvPr id="11" name="副标题 2"/>
            <p:cNvSpPr txBox="1">
              <a:spLocks/>
            </p:cNvSpPr>
            <p:nvPr/>
          </p:nvSpPr>
          <p:spPr>
            <a:xfrm>
              <a:off x="1505540" y="3214692"/>
              <a:ext cx="2357454" cy="500066"/>
            </a:xfrm>
            <a:prstGeom prst="rect">
              <a:avLst/>
            </a:prstGeom>
            <a:noFill/>
          </p:spPr>
          <p:txBody>
            <a:bodyPr vert="horz" lIns="91440" tIns="45720" rIns="91440" bIns="45720" rtlCol="0" anchor="ctr">
              <a:normAutofit/>
            </a:bodyPr>
            <a:lstStyle/>
            <a:p>
              <a:pPr marR="0" lvl="0" indent="-342900" algn="just"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pic>
        <p:nvPicPr>
          <p:cNvPr id="1026" name="Picture 2"/>
          <p:cNvPicPr>
            <a:picLocks noChangeAspect="1" noChangeArrowheads="1"/>
          </p:cNvPicPr>
          <p:nvPr/>
        </p:nvPicPr>
        <p:blipFill>
          <a:blip r:embed="rId5"/>
          <a:srcRect/>
          <a:stretch>
            <a:fillRect/>
          </a:stretch>
        </p:blipFill>
        <p:spPr bwMode="auto">
          <a:xfrm>
            <a:off x="4572000" y="857238"/>
            <a:ext cx="4114800" cy="3467100"/>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decel="100000"/>
                                        <p:tgtEl>
                                          <p:spTgt spid="7"/>
                                        </p:tgtEl>
                                      </p:cBhvr>
                                    </p:animEffect>
                                    <p:anim calcmode="lin" valueType="num">
                                      <p:cBhvr>
                                        <p:cTn id="8" dur="800" decel="100000" fill="hold"/>
                                        <p:tgtEl>
                                          <p:spTgt spid="7"/>
                                        </p:tgtEl>
                                        <p:attrNameLst>
                                          <p:attrName>style.rotation</p:attrName>
                                        </p:attrNameLst>
                                      </p:cBhvr>
                                      <p:tavLst>
                                        <p:tav tm="0">
                                          <p:val>
                                            <p:fltVal val="-90"/>
                                          </p:val>
                                        </p:tav>
                                        <p:tav tm="100000">
                                          <p:val>
                                            <p:fltVal val="0"/>
                                          </p:val>
                                        </p:tav>
                                      </p:tavLst>
                                    </p:anim>
                                    <p:anim calcmode="lin" valueType="num">
                                      <p:cBhvr>
                                        <p:cTn id="9" dur="800" decel="100000" fill="hold"/>
                                        <p:tgtEl>
                                          <p:spTgt spid="7"/>
                                        </p:tgtEl>
                                        <p:attrNameLst>
                                          <p:attrName>ppt_x</p:attrName>
                                        </p:attrNameLst>
                                      </p:cBhvr>
                                      <p:tavLst>
                                        <p:tav tm="0">
                                          <p:val>
                                            <p:strVal val="#ppt_x+0.4"/>
                                          </p:val>
                                        </p:tav>
                                        <p:tav tm="100000">
                                          <p:val>
                                            <p:strVal val="#ppt_x-0.05"/>
                                          </p:val>
                                        </p:tav>
                                      </p:tavLst>
                                    </p:anim>
                                    <p:anim calcmode="lin" valueType="num">
                                      <p:cBhvr>
                                        <p:cTn id="10" dur="800" decel="100000" fill="hold"/>
                                        <p:tgtEl>
                                          <p:spTgt spid="7"/>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childTnLst>
                          </p:cTn>
                        </p:par>
                        <p:par>
                          <p:cTn id="13" fill="hold">
                            <p:stCondLst>
                              <p:cond delay="1000"/>
                            </p:stCondLst>
                            <p:childTnLst>
                              <p:par>
                                <p:cTn id="14" presetID="53" presetClass="entr" presetSubtype="0" fill="hold" nodeType="afterEffect">
                                  <p:stCondLst>
                                    <p:cond delay="0"/>
                                  </p:stCondLst>
                                  <p:childTnLst>
                                    <p:set>
                                      <p:cBhvr>
                                        <p:cTn id="15" dur="1" fill="hold">
                                          <p:stCondLst>
                                            <p:cond delay="0"/>
                                          </p:stCondLst>
                                        </p:cTn>
                                        <p:tgtEl>
                                          <p:spTgt spid="1026"/>
                                        </p:tgtEl>
                                        <p:attrNameLst>
                                          <p:attrName>style.visibility</p:attrName>
                                        </p:attrNameLst>
                                      </p:cBhvr>
                                      <p:to>
                                        <p:strVal val="visible"/>
                                      </p:to>
                                    </p:set>
                                    <p:anim calcmode="lin" valueType="num">
                                      <p:cBhvr>
                                        <p:cTn id="16" dur="1000" fill="hold"/>
                                        <p:tgtEl>
                                          <p:spTgt spid="1026"/>
                                        </p:tgtEl>
                                        <p:attrNameLst>
                                          <p:attrName>ppt_w</p:attrName>
                                        </p:attrNameLst>
                                      </p:cBhvr>
                                      <p:tavLst>
                                        <p:tav tm="0">
                                          <p:val>
                                            <p:fltVal val="0"/>
                                          </p:val>
                                        </p:tav>
                                        <p:tav tm="100000">
                                          <p:val>
                                            <p:strVal val="#ppt_w"/>
                                          </p:val>
                                        </p:tav>
                                      </p:tavLst>
                                    </p:anim>
                                    <p:anim calcmode="lin" valueType="num">
                                      <p:cBhvr>
                                        <p:cTn id="17" dur="1000" fill="hold"/>
                                        <p:tgtEl>
                                          <p:spTgt spid="1026"/>
                                        </p:tgtEl>
                                        <p:attrNameLst>
                                          <p:attrName>ppt_h</p:attrName>
                                        </p:attrNameLst>
                                      </p:cBhvr>
                                      <p:tavLst>
                                        <p:tav tm="0">
                                          <p:val>
                                            <p:fltVal val="0"/>
                                          </p:val>
                                        </p:tav>
                                        <p:tav tm="100000">
                                          <p:val>
                                            <p:strVal val="#ppt_h"/>
                                          </p:val>
                                        </p:tav>
                                      </p:tavLst>
                                    </p:anim>
                                    <p:animEffect transition="in" filter="fade">
                                      <p:cBhvr>
                                        <p:cTn id="18" dur="1000"/>
                                        <p:tgtEl>
                                          <p:spTgt spid="1026"/>
                                        </p:tgtEl>
                                      </p:cBhvr>
                                    </p:animEffect>
                                  </p:childTnLst>
                                </p:cTn>
                              </p:par>
                            </p:childTnLst>
                          </p:cTn>
                        </p:par>
                        <p:par>
                          <p:cTn id="19" fill="hold">
                            <p:stCondLst>
                              <p:cond delay="2000"/>
                            </p:stCondLst>
                            <p:childTnLst>
                              <p:par>
                                <p:cTn id="20" presetID="12" presetClass="entr" presetSubtype="4" fill="hold"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slide(fromBottom)">
                                      <p:cBhvr>
                                        <p:cTn id="2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6" name="图片 5" descr="3.png"/>
          <p:cNvPicPr>
            <a:picLocks noChangeAspect="1"/>
          </p:cNvPicPr>
          <p:nvPr/>
        </p:nvPicPr>
        <p:blipFill>
          <a:blip r:embed="rId3"/>
          <a:stretch>
            <a:fillRect/>
          </a:stretch>
        </p:blipFill>
        <p:spPr>
          <a:xfrm>
            <a:off x="285721" y="303594"/>
            <a:ext cx="2071702" cy="250033"/>
          </a:xfrm>
          <a:prstGeom prst="rect">
            <a:avLst/>
          </a:prstGeom>
        </p:spPr>
      </p:pic>
      <p:sp>
        <p:nvSpPr>
          <p:cNvPr id="9" name="副标题 2"/>
          <p:cNvSpPr txBox="1">
            <a:spLocks/>
          </p:cNvSpPr>
          <p:nvPr/>
        </p:nvSpPr>
        <p:spPr>
          <a:xfrm>
            <a:off x="1000100" y="1285866"/>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中文名称  </a:t>
            </a:r>
            <a:r>
              <a:rPr lang="zh-CN" altLang="en-US" sz="900" dirty="0">
                <a:solidFill>
                  <a:schemeClr val="tx1">
                    <a:lumMod val="65000"/>
                    <a:lumOff val="35000"/>
                  </a:schemeClr>
                </a:solidFill>
                <a:latin typeface="微软雅黑" pitchFamily="34" charset="-122"/>
                <a:ea typeface="微软雅黑" pitchFamily="34" charset="-122"/>
              </a:rPr>
              <a:t>北京故宫</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外文名称  </a:t>
            </a:r>
            <a:r>
              <a:rPr lang="en-US" altLang="zh-CN" sz="900" dirty="0">
                <a:solidFill>
                  <a:schemeClr val="tx1">
                    <a:lumMod val="65000"/>
                    <a:lumOff val="35000"/>
                  </a:schemeClr>
                </a:solidFill>
                <a:latin typeface="微软雅黑" pitchFamily="34" charset="-122"/>
                <a:ea typeface="微软雅黑" pitchFamily="34" charset="-122"/>
              </a:rPr>
              <a:t>Beijing's Forbidden City</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类       别  </a:t>
            </a:r>
            <a:r>
              <a:rPr lang="zh-CN" altLang="en-US" sz="900" dirty="0">
                <a:solidFill>
                  <a:schemeClr val="tx1">
                    <a:lumMod val="65000"/>
                    <a:lumOff val="35000"/>
                  </a:schemeClr>
                </a:solidFill>
                <a:latin typeface="微软雅黑" pitchFamily="34" charset="-122"/>
                <a:ea typeface="微软雅黑" pitchFamily="34" charset="-122"/>
              </a:rPr>
              <a:t>世界遗产 </a:t>
            </a:r>
            <a:r>
              <a:rPr lang="en-US" altLang="zh-CN" sz="900" dirty="0">
                <a:solidFill>
                  <a:schemeClr val="tx1">
                    <a:lumMod val="65000"/>
                    <a:lumOff val="35000"/>
                  </a:schemeClr>
                </a:solidFill>
                <a:latin typeface="微软雅黑" pitchFamily="34" charset="-122"/>
                <a:ea typeface="微软雅黑" pitchFamily="34" charset="-122"/>
              </a:rPr>
              <a:t>- </a:t>
            </a:r>
            <a:r>
              <a:rPr lang="zh-CN" altLang="en-US" sz="900" dirty="0">
                <a:solidFill>
                  <a:schemeClr val="tx1">
                    <a:lumMod val="65000"/>
                    <a:lumOff val="35000"/>
                  </a:schemeClr>
                </a:solidFill>
                <a:latin typeface="微软雅黑" pitchFamily="34" charset="-122"/>
                <a:ea typeface="微软雅黑" pitchFamily="34" charset="-122"/>
              </a:rPr>
              <a:t>历史古迹</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历史博物馆</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地       点  </a:t>
            </a:r>
            <a:r>
              <a:rPr lang="zh-CN" altLang="en-US" sz="900" dirty="0">
                <a:solidFill>
                  <a:schemeClr val="tx1">
                    <a:lumMod val="65000"/>
                    <a:lumOff val="35000"/>
                  </a:schemeClr>
                </a:solidFill>
                <a:latin typeface="微软雅黑" pitchFamily="34" charset="-122"/>
                <a:ea typeface="微软雅黑" pitchFamily="34" charset="-122"/>
              </a:rPr>
              <a:t>北京</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竣工时间  </a:t>
            </a:r>
            <a:r>
              <a:rPr lang="en-US" altLang="zh-CN" sz="900" dirty="0">
                <a:solidFill>
                  <a:schemeClr val="tx1">
                    <a:lumMod val="65000"/>
                    <a:lumOff val="35000"/>
                  </a:schemeClr>
                </a:solidFill>
                <a:latin typeface="微软雅黑" pitchFamily="34" charset="-122"/>
                <a:ea typeface="微软雅黑" pitchFamily="34" charset="-122"/>
              </a:rPr>
              <a:t>1421</a:t>
            </a:r>
            <a:r>
              <a:rPr lang="zh-CN" altLang="en-US" sz="900" dirty="0">
                <a:solidFill>
                  <a:schemeClr val="tx1">
                    <a:lumMod val="65000"/>
                    <a:lumOff val="35000"/>
                  </a:schemeClr>
                </a:solidFill>
                <a:latin typeface="微软雅黑" pitchFamily="34" charset="-122"/>
                <a:ea typeface="微软雅黑" pitchFamily="34" charset="-122"/>
              </a:rPr>
              <a:t>年（明代永乐</a:t>
            </a:r>
            <a:r>
              <a:rPr lang="en-US" altLang="zh-CN" sz="900" dirty="0">
                <a:solidFill>
                  <a:schemeClr val="tx1">
                    <a:lumMod val="65000"/>
                    <a:lumOff val="35000"/>
                  </a:schemeClr>
                </a:solidFill>
                <a:latin typeface="微软雅黑" pitchFamily="34" charset="-122"/>
                <a:ea typeface="微软雅黑" pitchFamily="34" charset="-122"/>
              </a:rPr>
              <a:t>19</a:t>
            </a:r>
            <a:r>
              <a:rPr lang="zh-CN" altLang="en-US" sz="900" dirty="0">
                <a:solidFill>
                  <a:schemeClr val="tx1">
                    <a:lumMod val="65000"/>
                    <a:lumOff val="35000"/>
                  </a:schemeClr>
                </a:solidFill>
                <a:latin typeface="微软雅黑" pitchFamily="34" charset="-122"/>
                <a:ea typeface="微软雅黑" pitchFamily="34" charset="-122"/>
              </a:rPr>
              <a:t>年）</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开放时间</a:t>
            </a:r>
            <a:r>
              <a:rPr lang="zh-CN" altLang="en-US" sz="900" dirty="0">
                <a:solidFill>
                  <a:schemeClr val="tx1">
                    <a:lumMod val="65000"/>
                    <a:lumOff val="35000"/>
                  </a:schemeClr>
                </a:solidFill>
                <a:latin typeface="微软雅黑" pitchFamily="34" charset="-122"/>
                <a:ea typeface="微软雅黑" pitchFamily="34" charset="-122"/>
              </a:rPr>
              <a:t>  </a:t>
            </a:r>
            <a:r>
              <a:rPr lang="en-US" altLang="zh-CN" sz="900" dirty="0">
                <a:solidFill>
                  <a:schemeClr val="tx1">
                    <a:lumMod val="65000"/>
                    <a:lumOff val="35000"/>
                  </a:schemeClr>
                </a:solidFill>
                <a:latin typeface="微软雅黑" pitchFamily="34" charset="-122"/>
                <a:ea typeface="微软雅黑" pitchFamily="34" charset="-122"/>
              </a:rPr>
              <a:t>4.1-10.31</a:t>
            </a:r>
            <a:r>
              <a:rPr lang="zh-CN" altLang="en-US" sz="900" dirty="0">
                <a:solidFill>
                  <a:schemeClr val="tx1">
                    <a:lumMod val="65000"/>
                    <a:lumOff val="35000"/>
                  </a:schemeClr>
                </a:solidFill>
                <a:latin typeface="微软雅黑" pitchFamily="34" charset="-122"/>
                <a:ea typeface="微软雅黑" pitchFamily="34" charset="-122"/>
              </a:rPr>
              <a:t>：</a:t>
            </a:r>
            <a:r>
              <a:rPr lang="en-US" altLang="zh-CN" sz="900" dirty="0">
                <a:solidFill>
                  <a:schemeClr val="tx1">
                    <a:lumMod val="65000"/>
                    <a:lumOff val="35000"/>
                  </a:schemeClr>
                </a:solidFill>
                <a:latin typeface="微软雅黑" pitchFamily="34" charset="-122"/>
                <a:ea typeface="微软雅黑" pitchFamily="34" charset="-122"/>
              </a:rPr>
              <a:t>08:20-17:00(16:00</a:t>
            </a:r>
            <a:r>
              <a:rPr lang="zh-CN" altLang="en-US" sz="900" dirty="0">
                <a:solidFill>
                  <a:schemeClr val="tx1">
                    <a:lumMod val="65000"/>
                    <a:lumOff val="35000"/>
                  </a:schemeClr>
                </a:solidFill>
                <a:latin typeface="微软雅黑" pitchFamily="34" charset="-122"/>
                <a:ea typeface="微软雅黑" pitchFamily="34" charset="-122"/>
              </a:rPr>
              <a:t>停止售票</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en-US" altLang="zh-CN" sz="900" dirty="0">
                <a:solidFill>
                  <a:schemeClr val="tx1">
                    <a:lumMod val="65000"/>
                    <a:lumOff val="35000"/>
                  </a:schemeClr>
                </a:solidFill>
                <a:latin typeface="微软雅黑" pitchFamily="34" charset="-122"/>
                <a:ea typeface="微软雅黑" pitchFamily="34" charset="-122"/>
              </a:rPr>
              <a:t>               11.1-3.31</a:t>
            </a:r>
            <a:r>
              <a:rPr lang="zh-CN" altLang="en-US" sz="900" dirty="0">
                <a:solidFill>
                  <a:schemeClr val="tx1">
                    <a:lumMod val="65000"/>
                    <a:lumOff val="35000"/>
                  </a:schemeClr>
                </a:solidFill>
                <a:latin typeface="微软雅黑" pitchFamily="34" charset="-122"/>
                <a:ea typeface="微软雅黑" pitchFamily="34" charset="-122"/>
              </a:rPr>
              <a:t>：</a:t>
            </a:r>
            <a:r>
              <a:rPr lang="en-US" altLang="zh-CN" sz="900" dirty="0">
                <a:solidFill>
                  <a:schemeClr val="tx1">
                    <a:lumMod val="65000"/>
                    <a:lumOff val="35000"/>
                  </a:schemeClr>
                </a:solidFill>
                <a:latin typeface="微软雅黑" pitchFamily="34" charset="-122"/>
                <a:ea typeface="微软雅黑" pitchFamily="34" charset="-122"/>
              </a:rPr>
              <a:t>08:30-16:30(15:30</a:t>
            </a:r>
            <a:r>
              <a:rPr lang="zh-CN" altLang="en-US" sz="900" dirty="0">
                <a:solidFill>
                  <a:schemeClr val="tx1">
                    <a:lumMod val="65000"/>
                    <a:lumOff val="35000"/>
                  </a:schemeClr>
                </a:solidFill>
                <a:latin typeface="微软雅黑" pitchFamily="34" charset="-122"/>
                <a:ea typeface="微软雅黑" pitchFamily="34" charset="-122"/>
              </a:rPr>
              <a:t>停止售票</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每周一闭馆</a:t>
            </a:r>
            <a:r>
              <a:rPr lang="en-US" altLang="zh-CN" sz="900" dirty="0">
                <a:solidFill>
                  <a:schemeClr val="tx1">
                    <a:lumMod val="65000"/>
                    <a:lumOff val="35000"/>
                  </a:schemeClr>
                </a:solidFill>
                <a:latin typeface="微软雅黑" pitchFamily="34" charset="-122"/>
                <a:ea typeface="微软雅黑" pitchFamily="34" charset="-122"/>
              </a:rPr>
              <a:t>】</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馆藏精品  </a:t>
            </a:r>
            <a:r>
              <a:rPr lang="zh-CN" altLang="en-US" sz="900" dirty="0">
                <a:solidFill>
                  <a:schemeClr val="tx1">
                    <a:lumMod val="65000"/>
                    <a:lumOff val="35000"/>
                  </a:schemeClr>
                </a:solidFill>
                <a:latin typeface="微软雅黑" pitchFamily="34" charset="-122"/>
                <a:ea typeface="微软雅黑" pitchFamily="34" charset="-122"/>
              </a:rPr>
              <a:t>清明上河图、乾隆款金瓯永固杯、酗亚方樽</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占地面积  </a:t>
            </a:r>
            <a:r>
              <a:rPr lang="zh-CN" altLang="en-US" sz="900" dirty="0">
                <a:solidFill>
                  <a:schemeClr val="tx1">
                    <a:lumMod val="65000"/>
                    <a:lumOff val="35000"/>
                  </a:schemeClr>
                </a:solidFill>
                <a:latin typeface="微软雅黑" pitchFamily="34" charset="-122"/>
                <a:ea typeface="微软雅黑" pitchFamily="34" charset="-122"/>
              </a:rPr>
              <a:t>约</a:t>
            </a:r>
            <a:r>
              <a:rPr lang="en-US" altLang="zh-CN" sz="900" dirty="0">
                <a:solidFill>
                  <a:schemeClr val="tx1">
                    <a:lumMod val="65000"/>
                    <a:lumOff val="35000"/>
                  </a:schemeClr>
                </a:solidFill>
                <a:latin typeface="微软雅黑" pitchFamily="34" charset="-122"/>
                <a:ea typeface="微软雅黑" pitchFamily="34" charset="-122"/>
              </a:rPr>
              <a:t>72</a:t>
            </a:r>
            <a:r>
              <a:rPr lang="zh-CN" altLang="en-US" sz="900" dirty="0">
                <a:solidFill>
                  <a:schemeClr val="tx1">
                    <a:lumMod val="65000"/>
                    <a:lumOff val="35000"/>
                  </a:schemeClr>
                </a:solidFill>
                <a:latin typeface="微软雅黑" pitchFamily="34" charset="-122"/>
                <a:ea typeface="微软雅黑" pitchFamily="34" charset="-122"/>
              </a:rPr>
              <a:t>万平方米</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nvGrpSpPr>
          <p:cNvPr id="18" name="组合 17"/>
          <p:cNvGrpSpPr/>
          <p:nvPr/>
        </p:nvGrpSpPr>
        <p:grpSpPr>
          <a:xfrm>
            <a:off x="972000" y="1674738"/>
            <a:ext cx="7200000" cy="2113046"/>
            <a:chOff x="972000" y="1674738"/>
            <a:chExt cx="7200000" cy="2113046"/>
          </a:xfrm>
        </p:grpSpPr>
        <p:cxnSp>
          <p:nvCxnSpPr>
            <p:cNvPr id="8" name="直接连接符 7"/>
            <p:cNvCxnSpPr/>
            <p:nvPr/>
          </p:nvCxnSpPr>
          <p:spPr>
            <a:xfrm>
              <a:off x="972000" y="167473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72000" y="1976375"/>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72000" y="2278012"/>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972000" y="2579649"/>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972000" y="2881286"/>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972000" y="3182923"/>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72000" y="348456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972000" y="3786196"/>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grpSp>
      <p:sp>
        <p:nvSpPr>
          <p:cNvPr id="17" name="副标题 2"/>
          <p:cNvSpPr txBox="1">
            <a:spLocks/>
          </p:cNvSpPr>
          <p:nvPr/>
        </p:nvSpPr>
        <p:spPr>
          <a:xfrm>
            <a:off x="4572000" y="1285866"/>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建筑面积</a:t>
            </a:r>
            <a:r>
              <a:rPr lang="zh-CN" altLang="en-US" sz="900" dirty="0">
                <a:solidFill>
                  <a:schemeClr val="tx1">
                    <a:lumMod val="65000"/>
                    <a:lumOff val="35000"/>
                  </a:schemeClr>
                </a:solidFill>
                <a:latin typeface="微软雅黑" pitchFamily="34" charset="-122"/>
                <a:ea typeface="微软雅黑" pitchFamily="34" charset="-122"/>
              </a:rPr>
              <a:t>  约</a:t>
            </a:r>
            <a:r>
              <a:rPr lang="en-US" altLang="zh-CN" sz="900" dirty="0">
                <a:solidFill>
                  <a:schemeClr val="tx1">
                    <a:lumMod val="65000"/>
                    <a:lumOff val="35000"/>
                  </a:schemeClr>
                </a:solidFill>
                <a:latin typeface="微软雅黑" pitchFamily="34" charset="-122"/>
                <a:ea typeface="微软雅黑" pitchFamily="34" charset="-122"/>
              </a:rPr>
              <a:t>10</a:t>
            </a:r>
            <a:r>
              <a:rPr lang="zh-CN" altLang="en-US" sz="900" dirty="0">
                <a:solidFill>
                  <a:schemeClr val="tx1">
                    <a:lumMod val="65000"/>
                    <a:lumOff val="35000"/>
                  </a:schemeClr>
                </a:solidFill>
                <a:latin typeface="微软雅黑" pitchFamily="34" charset="-122"/>
                <a:ea typeface="微软雅黑" pitchFamily="34" charset="-122"/>
              </a:rPr>
              <a:t>万平方米</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著名景点  </a:t>
            </a:r>
            <a:r>
              <a:rPr lang="zh-CN" altLang="en-US" sz="900" dirty="0">
                <a:solidFill>
                  <a:schemeClr val="tx1">
                    <a:lumMod val="65000"/>
                    <a:lumOff val="35000"/>
                  </a:schemeClr>
                </a:solidFill>
                <a:latin typeface="微软雅黑" pitchFamily="34" charset="-122"/>
                <a:ea typeface="微软雅黑" pitchFamily="34" charset="-122"/>
              </a:rPr>
              <a:t>乾清宫 太和殿 皇极殿 午门</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景点级别  </a:t>
            </a:r>
            <a:r>
              <a:rPr lang="en-US" altLang="zh-CN" sz="900" dirty="0">
                <a:solidFill>
                  <a:schemeClr val="tx1">
                    <a:lumMod val="65000"/>
                    <a:lumOff val="35000"/>
                  </a:schemeClr>
                </a:solidFill>
                <a:latin typeface="微软雅黑" pitchFamily="34" charset="-122"/>
                <a:ea typeface="微软雅黑" pitchFamily="34" charset="-122"/>
              </a:rPr>
              <a:t>AAAAA</a:t>
            </a:r>
            <a:r>
              <a:rPr lang="zh-CN" altLang="en-US" sz="900" dirty="0">
                <a:solidFill>
                  <a:schemeClr val="tx1">
                    <a:lumMod val="65000"/>
                    <a:lumOff val="35000"/>
                  </a:schemeClr>
                </a:solidFill>
                <a:latin typeface="微软雅黑" pitchFamily="34" charset="-122"/>
                <a:ea typeface="微软雅黑" pitchFamily="34" charset="-122"/>
              </a:rPr>
              <a:t>级</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门票价格  </a:t>
            </a:r>
            <a:r>
              <a:rPr lang="en-US" altLang="zh-CN" sz="900" dirty="0">
                <a:solidFill>
                  <a:schemeClr val="tx1">
                    <a:lumMod val="65000"/>
                    <a:lumOff val="35000"/>
                  </a:schemeClr>
                </a:solidFill>
                <a:latin typeface="微软雅黑" pitchFamily="34" charset="-122"/>
                <a:ea typeface="微软雅黑" pitchFamily="34" charset="-122"/>
              </a:rPr>
              <a:t>60</a:t>
            </a:r>
            <a:r>
              <a:rPr lang="zh-CN" altLang="en-US" sz="900" dirty="0">
                <a:solidFill>
                  <a:schemeClr val="tx1">
                    <a:lumMod val="65000"/>
                    <a:lumOff val="35000"/>
                  </a:schemeClr>
                </a:solidFill>
                <a:latin typeface="微软雅黑" pitchFamily="34" charset="-122"/>
                <a:ea typeface="微软雅黑" pitchFamily="34" charset="-122"/>
              </a:rPr>
              <a:t>元旺季</a:t>
            </a:r>
            <a:r>
              <a:rPr lang="en-US" altLang="zh-CN" sz="900" dirty="0">
                <a:solidFill>
                  <a:schemeClr val="tx1">
                    <a:lumMod val="65000"/>
                    <a:lumOff val="35000"/>
                  </a:schemeClr>
                </a:solidFill>
                <a:latin typeface="微软雅黑" pitchFamily="34" charset="-122"/>
                <a:ea typeface="微软雅黑" pitchFamily="34" charset="-122"/>
              </a:rPr>
              <a:t>/40</a:t>
            </a:r>
            <a:r>
              <a:rPr lang="zh-CN" altLang="en-US" sz="900" dirty="0">
                <a:solidFill>
                  <a:schemeClr val="tx1">
                    <a:lumMod val="65000"/>
                    <a:lumOff val="35000"/>
                  </a:schemeClr>
                </a:solidFill>
                <a:latin typeface="微软雅黑" pitchFamily="34" charset="-122"/>
                <a:ea typeface="微软雅黑" pitchFamily="34" charset="-122"/>
              </a:rPr>
              <a:t>元淡季</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所属国家  </a:t>
            </a:r>
            <a:r>
              <a:rPr lang="zh-CN" altLang="en-US" sz="900" dirty="0">
                <a:solidFill>
                  <a:schemeClr val="tx1">
                    <a:lumMod val="65000"/>
                    <a:lumOff val="35000"/>
                  </a:schemeClr>
                </a:solidFill>
                <a:latin typeface="微软雅黑" pitchFamily="34" charset="-122"/>
                <a:ea typeface="微软雅黑" pitchFamily="34" charset="-122"/>
              </a:rPr>
              <a:t>中国所属城市北京市东城区</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建议游玩时长  </a:t>
            </a:r>
            <a:r>
              <a:rPr lang="en-US" altLang="zh-CN" sz="900" dirty="0">
                <a:solidFill>
                  <a:schemeClr val="tx1">
                    <a:lumMod val="65000"/>
                    <a:lumOff val="35000"/>
                  </a:schemeClr>
                </a:solidFill>
                <a:latin typeface="微软雅黑" pitchFamily="34" charset="-122"/>
                <a:ea typeface="微软雅黑" pitchFamily="34" charset="-122"/>
              </a:rPr>
              <a:t>4-8</a:t>
            </a:r>
            <a:r>
              <a:rPr lang="zh-CN" altLang="en-US" sz="900" dirty="0">
                <a:solidFill>
                  <a:schemeClr val="tx1">
                    <a:lumMod val="65000"/>
                    <a:lumOff val="35000"/>
                  </a:schemeClr>
                </a:solidFill>
                <a:latin typeface="微软雅黑" pitchFamily="34" charset="-122"/>
                <a:ea typeface="微软雅黑" pitchFamily="34" charset="-122"/>
              </a:rPr>
              <a:t>小时</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适宜游玩季节  </a:t>
            </a:r>
            <a:r>
              <a:rPr lang="zh-CN" altLang="en-US" sz="900" dirty="0">
                <a:solidFill>
                  <a:schemeClr val="tx1">
                    <a:lumMod val="65000"/>
                    <a:lumOff val="35000"/>
                  </a:schemeClr>
                </a:solidFill>
                <a:latin typeface="微软雅黑" pitchFamily="34" charset="-122"/>
                <a:ea typeface="微软雅黑" pitchFamily="34" charset="-122"/>
              </a:rPr>
              <a:t>春季</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建造者  </a:t>
            </a:r>
            <a:r>
              <a:rPr lang="zh-CN" altLang="en-US" sz="900" dirty="0">
                <a:solidFill>
                  <a:schemeClr val="tx1">
                    <a:lumMod val="65000"/>
                    <a:lumOff val="35000"/>
                  </a:schemeClr>
                </a:solidFill>
                <a:latin typeface="微软雅黑" pitchFamily="34" charset="-122"/>
                <a:ea typeface="微软雅黑" pitchFamily="34" charset="-122"/>
              </a:rPr>
              <a:t>明成祖朱棣</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2000"/>
                                        <p:tgtEl>
                                          <p:spTgt spid="18"/>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anim calcmode="lin" valueType="num">
                                      <p:cBhvr>
                                        <p:cTn id="12" dur="1000" fill="hold"/>
                                        <p:tgtEl>
                                          <p:spTgt spid="9"/>
                                        </p:tgtEl>
                                        <p:attrNameLst>
                                          <p:attrName>ppt_x</p:attrName>
                                        </p:attrNameLst>
                                      </p:cBhvr>
                                      <p:tavLst>
                                        <p:tav tm="0">
                                          <p:val>
                                            <p:strVal val="#ppt_x"/>
                                          </p:val>
                                        </p:tav>
                                        <p:tav tm="100000">
                                          <p:val>
                                            <p:strVal val="#ppt_x"/>
                                          </p:val>
                                        </p:tav>
                                      </p:tavLst>
                                    </p:anim>
                                    <p:anim calcmode="lin" valueType="num">
                                      <p:cBhvr>
                                        <p:cTn id="13" dur="1000" fill="hold"/>
                                        <p:tgtEl>
                                          <p:spTgt spid="9"/>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srcRect/>
          <a:stretch>
            <a:fillRect/>
          </a:stretch>
        </p:blipFill>
        <p:spPr bwMode="auto">
          <a:xfrm>
            <a:off x="4214810" y="578112"/>
            <a:ext cx="1504950" cy="2028825"/>
          </a:xfrm>
          <a:prstGeom prst="rect">
            <a:avLst/>
          </a:prstGeom>
          <a:noFill/>
          <a:ln w="9525">
            <a:noFill/>
            <a:miter lim="800000"/>
            <a:headEnd/>
            <a:tailEnd/>
          </a:ln>
          <a:effectLst/>
        </p:spPr>
      </p:pic>
      <p:sp>
        <p:nvSpPr>
          <p:cNvPr id="5"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6" name="图片 5" descr="3.png"/>
          <p:cNvPicPr>
            <a:picLocks noChangeAspect="1"/>
          </p:cNvPicPr>
          <p:nvPr/>
        </p:nvPicPr>
        <p:blipFill>
          <a:blip r:embed="rId4"/>
          <a:stretch>
            <a:fillRect/>
          </a:stretch>
        </p:blipFill>
        <p:spPr>
          <a:xfrm>
            <a:off x="285721" y="303594"/>
            <a:ext cx="2071702" cy="250033"/>
          </a:xfrm>
          <a:prstGeom prst="rect">
            <a:avLst/>
          </a:prstGeom>
        </p:spPr>
      </p:pic>
      <p:pic>
        <p:nvPicPr>
          <p:cNvPr id="3075" name="Picture 3"/>
          <p:cNvPicPr>
            <a:picLocks noChangeAspect="1" noChangeArrowheads="1"/>
          </p:cNvPicPr>
          <p:nvPr/>
        </p:nvPicPr>
        <p:blipFill>
          <a:blip r:embed="rId5"/>
          <a:srcRect/>
          <a:stretch>
            <a:fillRect/>
          </a:stretch>
        </p:blipFill>
        <p:spPr bwMode="auto">
          <a:xfrm>
            <a:off x="4214810" y="2663362"/>
            <a:ext cx="3214710" cy="2113630"/>
          </a:xfrm>
          <a:prstGeom prst="rect">
            <a:avLst/>
          </a:prstGeom>
          <a:noFill/>
          <a:ln w="9525">
            <a:noFill/>
            <a:miter lim="800000"/>
            <a:headEnd/>
            <a:tailEnd/>
          </a:ln>
          <a:effectLst/>
        </p:spPr>
      </p:pic>
      <p:pic>
        <p:nvPicPr>
          <p:cNvPr id="3076" name="Picture 4"/>
          <p:cNvPicPr>
            <a:picLocks noChangeAspect="1" noChangeArrowheads="1"/>
          </p:cNvPicPr>
          <p:nvPr/>
        </p:nvPicPr>
        <p:blipFill>
          <a:blip r:embed="rId6" cstate="print"/>
          <a:srcRect/>
          <a:stretch>
            <a:fillRect/>
          </a:stretch>
        </p:blipFill>
        <p:spPr bwMode="auto">
          <a:xfrm>
            <a:off x="5786446" y="1071848"/>
            <a:ext cx="2454183" cy="1535089"/>
          </a:xfrm>
          <a:prstGeom prst="rect">
            <a:avLst/>
          </a:prstGeom>
          <a:noFill/>
          <a:ln w="9525">
            <a:noFill/>
            <a:miter lim="800000"/>
            <a:headEnd/>
            <a:tailEnd/>
          </a:ln>
          <a:effectLst/>
        </p:spPr>
      </p:pic>
      <p:pic>
        <p:nvPicPr>
          <p:cNvPr id="3077" name="Picture 5"/>
          <p:cNvPicPr>
            <a:picLocks noChangeAspect="1" noChangeArrowheads="1"/>
          </p:cNvPicPr>
          <p:nvPr/>
        </p:nvPicPr>
        <p:blipFill>
          <a:blip r:embed="rId7"/>
          <a:srcRect/>
          <a:stretch>
            <a:fillRect/>
          </a:stretch>
        </p:blipFill>
        <p:spPr bwMode="auto">
          <a:xfrm>
            <a:off x="0" y="1643056"/>
            <a:ext cx="657047" cy="1985963"/>
          </a:xfrm>
          <a:prstGeom prst="rect">
            <a:avLst/>
          </a:prstGeom>
          <a:noFill/>
          <a:ln w="9525">
            <a:noFill/>
            <a:miter lim="800000"/>
            <a:headEnd/>
            <a:tailEnd/>
          </a:ln>
          <a:effectLst/>
        </p:spPr>
      </p:pic>
      <p:grpSp>
        <p:nvGrpSpPr>
          <p:cNvPr id="14" name="组合 13"/>
          <p:cNvGrpSpPr/>
          <p:nvPr/>
        </p:nvGrpSpPr>
        <p:grpSpPr>
          <a:xfrm>
            <a:off x="1285852" y="1571618"/>
            <a:ext cx="2415640" cy="1857388"/>
            <a:chOff x="1285852" y="1571618"/>
            <a:chExt cx="2415640" cy="1857388"/>
          </a:xfrm>
        </p:grpSpPr>
        <p:sp>
          <p:nvSpPr>
            <p:cNvPr id="11" name="副标题 2"/>
            <p:cNvSpPr txBox="1">
              <a:spLocks/>
            </p:cNvSpPr>
            <p:nvPr/>
          </p:nvSpPr>
          <p:spPr>
            <a:xfrm>
              <a:off x="1285852" y="1701242"/>
              <a:ext cx="2415640" cy="1727764"/>
            </a:xfrm>
            <a:prstGeom prst="rect">
              <a:avLst/>
            </a:prstGeom>
            <a:noFill/>
          </p:spPr>
          <p:txBody>
            <a:bodyPr vert="horz" lIns="91440" tIns="45720" rIns="91440" bIns="45720" rtlCol="0" anchor="ctr">
              <a:normAutofit/>
            </a:bodyPr>
            <a:lstStyle/>
            <a:p>
              <a:pPr lvl="0" indent="-342900" algn="just">
                <a:lnSpc>
                  <a:spcPct val="150000"/>
                </a:lnSpc>
                <a:spcBef>
                  <a:spcPct val="20000"/>
                </a:spcBef>
                <a:defRPr/>
              </a:pP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点击此处添加内容</a:t>
              </a:r>
            </a:p>
          </p:txBody>
        </p:sp>
        <p:sp>
          <p:nvSpPr>
            <p:cNvPr id="12" name="副标题 2"/>
            <p:cNvSpPr txBox="1">
              <a:spLocks/>
            </p:cNvSpPr>
            <p:nvPr/>
          </p:nvSpPr>
          <p:spPr>
            <a:xfrm>
              <a:off x="1850730" y="1571618"/>
              <a:ext cx="1285884" cy="285752"/>
            </a:xfrm>
            <a:prstGeom prst="rect">
              <a:avLst/>
            </a:prstGeom>
            <a:noFill/>
          </p:spPr>
          <p:txBody>
            <a:bodyPr vert="horz" lIns="91440" tIns="45720" rIns="91440" bIns="45720" rtlCol="0" anchor="ctr">
              <a:no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zh-CN" altLang="en-US" sz="1000" b="1" dirty="0">
                  <a:solidFill>
                    <a:srgbClr val="B60005"/>
                  </a:solidFill>
                  <a:latin typeface="微软雅黑" pitchFamily="34" charset="-122"/>
                  <a:ea typeface="微软雅黑" pitchFamily="34" charset="-122"/>
                </a:rPr>
                <a:t>点击此处添加标题</a:t>
              </a:r>
            </a:p>
          </p:txBody>
        </p:sp>
      </p:grpSp>
      <p:sp>
        <p:nvSpPr>
          <p:cNvPr id="13" name="副标题 2"/>
          <p:cNvSpPr txBox="1">
            <a:spLocks/>
          </p:cNvSpPr>
          <p:nvPr/>
        </p:nvSpPr>
        <p:spPr>
          <a:xfrm>
            <a:off x="6215074" y="3143254"/>
            <a:ext cx="2487388" cy="1071570"/>
          </a:xfrm>
          <a:prstGeom prst="rect">
            <a:avLst/>
          </a:prstGeom>
          <a:noFill/>
        </p:spPr>
        <p:txBody>
          <a:bodyPr vert="horz" lIns="91440" tIns="45720" rIns="91440" bIns="45720" rtlCol="0" anchor="ctr">
            <a:noAutofit/>
          </a:bodyPr>
          <a:lstStyle/>
          <a:p>
            <a:pPr lvl="0" indent="-342900" algn="r">
              <a:spcBef>
                <a:spcPct val="20000"/>
              </a:spcBef>
              <a:defRPr/>
            </a:pPr>
            <a:r>
              <a:rPr lang="en-US" sz="2500" b="1" dirty="0">
                <a:solidFill>
                  <a:srgbClr val="B60005"/>
                </a:solidFill>
                <a:latin typeface="微软雅黑" pitchFamily="34" charset="-122"/>
                <a:ea typeface="微软雅黑" pitchFamily="34" charset="-122"/>
              </a:rPr>
              <a:t>CLICK HERE TO ADD CONTENT</a:t>
            </a:r>
            <a:endParaRPr kumimoji="0" lang="zh-CN" altLang="en-US" sz="2500" b="1" i="0" u="none" strike="noStrike" kern="1200" cap="none" spc="0" normalizeH="0" baseline="0" noProof="0" dirty="0">
              <a:ln>
                <a:noFill/>
              </a:ln>
              <a:solidFill>
                <a:srgbClr val="B60005"/>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lide(fromBottom)">
                                      <p:cBhvr>
                                        <p:cTn id="7" dur="10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nodeType="clickEffect">
                                  <p:stCondLst>
                                    <p:cond delay="0"/>
                                  </p:stCondLst>
                                  <p:childTnLst>
                                    <p:set>
                                      <p:cBhvr>
                                        <p:cTn id="11" dur="1" fill="hold">
                                          <p:stCondLst>
                                            <p:cond delay="0"/>
                                          </p:stCondLst>
                                        </p:cTn>
                                        <p:tgtEl>
                                          <p:spTgt spid="3077"/>
                                        </p:tgtEl>
                                        <p:attrNameLst>
                                          <p:attrName>style.visibility</p:attrName>
                                        </p:attrNameLst>
                                      </p:cBhvr>
                                      <p:to>
                                        <p:strVal val="visible"/>
                                      </p:to>
                                    </p:set>
                                    <p:anim calcmode="lin" valueType="num">
                                      <p:cBhvr>
                                        <p:cTn id="12" dur="1000" fill="hold"/>
                                        <p:tgtEl>
                                          <p:spTgt spid="3077"/>
                                        </p:tgtEl>
                                        <p:attrNameLst>
                                          <p:attrName>ppt_w</p:attrName>
                                        </p:attrNameLst>
                                      </p:cBhvr>
                                      <p:tavLst>
                                        <p:tav tm="0">
                                          <p:val>
                                            <p:fltVal val="0"/>
                                          </p:val>
                                        </p:tav>
                                        <p:tav tm="100000">
                                          <p:val>
                                            <p:strVal val="#ppt_w"/>
                                          </p:val>
                                        </p:tav>
                                      </p:tavLst>
                                    </p:anim>
                                    <p:anim calcmode="lin" valueType="num">
                                      <p:cBhvr>
                                        <p:cTn id="13" dur="1000" fill="hold"/>
                                        <p:tgtEl>
                                          <p:spTgt spid="3077"/>
                                        </p:tgtEl>
                                        <p:attrNameLst>
                                          <p:attrName>ppt_h</p:attrName>
                                        </p:attrNameLst>
                                      </p:cBhvr>
                                      <p:tavLst>
                                        <p:tav tm="0">
                                          <p:val>
                                            <p:strVal val="#ppt_h"/>
                                          </p:val>
                                        </p:tav>
                                        <p:tav tm="100000">
                                          <p:val>
                                            <p:strVal val="#ppt_h"/>
                                          </p:val>
                                        </p:tav>
                                      </p:tavLst>
                                    </p:anim>
                                  </p:childTnLst>
                                </p:cTn>
                              </p:par>
                              <p:par>
                                <p:cTn id="14" presetID="17" presetClass="entr" presetSubtype="10" fill="hold" nodeType="withEffect">
                                  <p:stCondLst>
                                    <p:cond delay="0"/>
                                  </p:stCondLst>
                                  <p:childTnLst>
                                    <p:set>
                                      <p:cBhvr>
                                        <p:cTn id="15" dur="1" fill="hold">
                                          <p:stCondLst>
                                            <p:cond delay="0"/>
                                          </p:stCondLst>
                                        </p:cTn>
                                        <p:tgtEl>
                                          <p:spTgt spid="3074"/>
                                        </p:tgtEl>
                                        <p:attrNameLst>
                                          <p:attrName>style.visibility</p:attrName>
                                        </p:attrNameLst>
                                      </p:cBhvr>
                                      <p:to>
                                        <p:strVal val="visible"/>
                                      </p:to>
                                    </p:set>
                                    <p:anim calcmode="lin" valueType="num">
                                      <p:cBhvr>
                                        <p:cTn id="16" dur="1000" fill="hold"/>
                                        <p:tgtEl>
                                          <p:spTgt spid="3074"/>
                                        </p:tgtEl>
                                        <p:attrNameLst>
                                          <p:attrName>ppt_w</p:attrName>
                                        </p:attrNameLst>
                                      </p:cBhvr>
                                      <p:tavLst>
                                        <p:tav tm="0">
                                          <p:val>
                                            <p:fltVal val="0"/>
                                          </p:val>
                                        </p:tav>
                                        <p:tav tm="100000">
                                          <p:val>
                                            <p:strVal val="#ppt_w"/>
                                          </p:val>
                                        </p:tav>
                                      </p:tavLst>
                                    </p:anim>
                                    <p:anim calcmode="lin" valueType="num">
                                      <p:cBhvr>
                                        <p:cTn id="17" dur="1000" fill="hold"/>
                                        <p:tgtEl>
                                          <p:spTgt spid="3074"/>
                                        </p:tgtEl>
                                        <p:attrNameLst>
                                          <p:attrName>ppt_h</p:attrName>
                                        </p:attrNameLst>
                                      </p:cBhvr>
                                      <p:tavLst>
                                        <p:tav tm="0">
                                          <p:val>
                                            <p:strVal val="#ppt_h"/>
                                          </p:val>
                                        </p:tav>
                                        <p:tav tm="100000">
                                          <p:val>
                                            <p:strVal val="#ppt_h"/>
                                          </p:val>
                                        </p:tav>
                                      </p:tavLst>
                                    </p:anim>
                                  </p:childTnLst>
                                </p:cTn>
                              </p:par>
                              <p:par>
                                <p:cTn id="18" presetID="17" presetClass="entr" presetSubtype="10" fill="hold" nodeType="withEffect">
                                  <p:stCondLst>
                                    <p:cond delay="0"/>
                                  </p:stCondLst>
                                  <p:childTnLst>
                                    <p:set>
                                      <p:cBhvr>
                                        <p:cTn id="19" dur="1" fill="hold">
                                          <p:stCondLst>
                                            <p:cond delay="0"/>
                                          </p:stCondLst>
                                        </p:cTn>
                                        <p:tgtEl>
                                          <p:spTgt spid="3076"/>
                                        </p:tgtEl>
                                        <p:attrNameLst>
                                          <p:attrName>style.visibility</p:attrName>
                                        </p:attrNameLst>
                                      </p:cBhvr>
                                      <p:to>
                                        <p:strVal val="visible"/>
                                      </p:to>
                                    </p:set>
                                    <p:anim calcmode="lin" valueType="num">
                                      <p:cBhvr>
                                        <p:cTn id="20" dur="1000" fill="hold"/>
                                        <p:tgtEl>
                                          <p:spTgt spid="3076"/>
                                        </p:tgtEl>
                                        <p:attrNameLst>
                                          <p:attrName>ppt_w</p:attrName>
                                        </p:attrNameLst>
                                      </p:cBhvr>
                                      <p:tavLst>
                                        <p:tav tm="0">
                                          <p:val>
                                            <p:fltVal val="0"/>
                                          </p:val>
                                        </p:tav>
                                        <p:tav tm="100000">
                                          <p:val>
                                            <p:strVal val="#ppt_w"/>
                                          </p:val>
                                        </p:tav>
                                      </p:tavLst>
                                    </p:anim>
                                    <p:anim calcmode="lin" valueType="num">
                                      <p:cBhvr>
                                        <p:cTn id="21" dur="1000" fill="hold"/>
                                        <p:tgtEl>
                                          <p:spTgt spid="3076"/>
                                        </p:tgtEl>
                                        <p:attrNameLst>
                                          <p:attrName>ppt_h</p:attrName>
                                        </p:attrNameLst>
                                      </p:cBhvr>
                                      <p:tavLst>
                                        <p:tav tm="0">
                                          <p:val>
                                            <p:strVal val="#ppt_h"/>
                                          </p:val>
                                        </p:tav>
                                        <p:tav tm="100000">
                                          <p:val>
                                            <p:strVal val="#ppt_h"/>
                                          </p:val>
                                        </p:tav>
                                      </p:tavLst>
                                    </p:anim>
                                  </p:childTnLst>
                                </p:cTn>
                              </p:par>
                              <p:par>
                                <p:cTn id="22" presetID="17" presetClass="entr" presetSubtype="10" fill="hold" nodeType="withEffect">
                                  <p:stCondLst>
                                    <p:cond delay="0"/>
                                  </p:stCondLst>
                                  <p:childTnLst>
                                    <p:set>
                                      <p:cBhvr>
                                        <p:cTn id="23" dur="1" fill="hold">
                                          <p:stCondLst>
                                            <p:cond delay="0"/>
                                          </p:stCondLst>
                                        </p:cTn>
                                        <p:tgtEl>
                                          <p:spTgt spid="3075"/>
                                        </p:tgtEl>
                                        <p:attrNameLst>
                                          <p:attrName>style.visibility</p:attrName>
                                        </p:attrNameLst>
                                      </p:cBhvr>
                                      <p:to>
                                        <p:strVal val="visible"/>
                                      </p:to>
                                    </p:set>
                                    <p:anim calcmode="lin" valueType="num">
                                      <p:cBhvr>
                                        <p:cTn id="24" dur="1000" fill="hold"/>
                                        <p:tgtEl>
                                          <p:spTgt spid="3075"/>
                                        </p:tgtEl>
                                        <p:attrNameLst>
                                          <p:attrName>ppt_w</p:attrName>
                                        </p:attrNameLst>
                                      </p:cBhvr>
                                      <p:tavLst>
                                        <p:tav tm="0">
                                          <p:val>
                                            <p:fltVal val="0"/>
                                          </p:val>
                                        </p:tav>
                                        <p:tav tm="100000">
                                          <p:val>
                                            <p:strVal val="#ppt_w"/>
                                          </p:val>
                                        </p:tav>
                                      </p:tavLst>
                                    </p:anim>
                                    <p:anim calcmode="lin" valueType="num">
                                      <p:cBhvr>
                                        <p:cTn id="25" dur="1000" fill="hold"/>
                                        <p:tgtEl>
                                          <p:spTgt spid="3075"/>
                                        </p:tgtEl>
                                        <p:attrNameLst>
                                          <p:attrName>ppt_h</p:attrName>
                                        </p:attrNameLst>
                                      </p:cBhvr>
                                      <p:tavLst>
                                        <p:tav tm="0">
                                          <p:val>
                                            <p:strVal val="#ppt_h"/>
                                          </p:val>
                                        </p:tav>
                                        <p:tav tm="100000">
                                          <p:val>
                                            <p:strVal val="#ppt_h"/>
                                          </p:val>
                                        </p:tav>
                                      </p:tavLst>
                                    </p:anim>
                                  </p:childTnLst>
                                </p:cTn>
                              </p:par>
                            </p:childTnLst>
                          </p:cTn>
                        </p:par>
                        <p:par>
                          <p:cTn id="26" fill="hold">
                            <p:stCondLst>
                              <p:cond delay="1000"/>
                            </p:stCondLst>
                            <p:childTnLst>
                              <p:par>
                                <p:cTn id="27" presetID="42" presetClass="entr" presetSubtype="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7.png"/>
          <p:cNvPicPr>
            <a:picLocks noChangeAspect="1"/>
          </p:cNvPicPr>
          <p:nvPr/>
        </p:nvPicPr>
        <p:blipFill>
          <a:blip r:embed="rId3"/>
          <a:stretch>
            <a:fillRect/>
          </a:stretch>
        </p:blipFill>
        <p:spPr>
          <a:xfrm>
            <a:off x="0" y="1742319"/>
            <a:ext cx="9144000" cy="3401181"/>
          </a:xfrm>
          <a:prstGeom prst="rect">
            <a:avLst/>
          </a:prstGeom>
        </p:spPr>
      </p:pic>
      <p:grpSp>
        <p:nvGrpSpPr>
          <p:cNvPr id="4" name="组合 3"/>
          <p:cNvGrpSpPr/>
          <p:nvPr/>
        </p:nvGrpSpPr>
        <p:grpSpPr>
          <a:xfrm>
            <a:off x="4114800" y="1285866"/>
            <a:ext cx="914400" cy="914400"/>
            <a:chOff x="3936205" y="1678775"/>
            <a:chExt cx="914400" cy="914400"/>
          </a:xfrm>
        </p:grpSpPr>
        <p:sp>
          <p:nvSpPr>
            <p:cNvPr id="5" name="副标题 2"/>
            <p:cNvSpPr txBox="1">
              <a:spLocks/>
            </p:cNvSpPr>
            <p:nvPr/>
          </p:nvSpPr>
          <p:spPr>
            <a:xfrm>
              <a:off x="3964777" y="1814504"/>
              <a:ext cx="857256" cy="64294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3000" dirty="0">
                  <a:solidFill>
                    <a:srgbClr val="B60005"/>
                  </a:solidFill>
                  <a:latin typeface="微软雅黑" pitchFamily="34" charset="-122"/>
                  <a:ea typeface="微软雅黑" pitchFamily="34" charset="-122"/>
                </a:rPr>
                <a:t>B</a:t>
              </a:r>
              <a:endParaRPr kumimoji="0" lang="zh-CN" altLang="en-US" sz="3000"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endParaRPr>
            </a:p>
          </p:txBody>
        </p:sp>
        <p:sp>
          <p:nvSpPr>
            <p:cNvPr id="6" name="矩形 5"/>
            <p:cNvSpPr/>
            <p:nvPr/>
          </p:nvSpPr>
          <p:spPr>
            <a:xfrm>
              <a:off x="3936205" y="1678775"/>
              <a:ext cx="914400" cy="914400"/>
            </a:xfrm>
            <a:prstGeom prst="rect">
              <a:avLst/>
            </a:prstGeom>
            <a:noFill/>
            <a:ln w="12700">
              <a:solidFill>
                <a:srgbClr val="B600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副标题 2"/>
          <p:cNvSpPr txBox="1">
            <a:spLocks/>
          </p:cNvSpPr>
          <p:nvPr/>
        </p:nvSpPr>
        <p:spPr>
          <a:xfrm>
            <a:off x="1285852" y="285734"/>
            <a:ext cx="6572296" cy="285752"/>
          </a:xfrm>
          <a:prstGeom prst="rect">
            <a:avLst/>
          </a:prstGeom>
          <a:noFill/>
        </p:spPr>
        <p:txBody>
          <a:bodyPr vert="horz" lIns="91440" tIns="45720" rIns="91440" bIns="45720" rtlCol="0" anchor="ctr">
            <a:noAutofit/>
          </a:bodyPr>
          <a:lstStyle/>
          <a:p>
            <a:pPr lvl="0" indent="-342900" algn="ctr">
              <a:spcBef>
                <a:spcPct val="20000"/>
              </a:spcBef>
              <a:defRPr/>
            </a:pPr>
            <a:r>
              <a:rPr lang="en-US" sz="900" dirty="0">
                <a:solidFill>
                  <a:schemeClr val="tx1">
                    <a:lumMod val="65000"/>
                    <a:lumOff val="35000"/>
                  </a:schemeClr>
                </a:solidFill>
                <a:latin typeface="微软雅黑" pitchFamily="34" charset="-122"/>
                <a:ea typeface="微软雅黑" pitchFamily="34" charset="-122"/>
              </a:rPr>
              <a:t>C       L      I       C       K       H       E       R       E       T       O       A       D       </a:t>
            </a:r>
            <a:r>
              <a:rPr lang="en-US" sz="900" dirty="0" err="1">
                <a:solidFill>
                  <a:schemeClr val="tx1">
                    <a:lumMod val="65000"/>
                    <a:lumOff val="35000"/>
                  </a:schemeClr>
                </a:solidFill>
                <a:latin typeface="微软雅黑" pitchFamily="34" charset="-122"/>
                <a:ea typeface="微软雅黑" pitchFamily="34" charset="-122"/>
              </a:rPr>
              <a:t>D</a:t>
            </a:r>
            <a:r>
              <a:rPr lang="en-US" sz="900" dirty="0">
                <a:solidFill>
                  <a:schemeClr val="tx1">
                    <a:lumMod val="65000"/>
                    <a:lumOff val="35000"/>
                  </a:schemeClr>
                </a:solidFill>
                <a:latin typeface="微软雅黑" pitchFamily="34" charset="-122"/>
                <a:ea typeface="微软雅黑" pitchFamily="34" charset="-122"/>
              </a:rPr>
              <a:t>       C       O       N       T       E       N       T</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slide(fromBottom)">
                                      <p:cBhvr>
                                        <p:cTn id="13" dur="1000"/>
                                        <p:tgtEl>
                                          <p:spTgt spid="7"/>
                                        </p:tgtEl>
                                      </p:cBhvr>
                                    </p:animEffect>
                                  </p:childTnLst>
                                </p:cTn>
                              </p:par>
                            </p:childTnLst>
                          </p:cTn>
                        </p:par>
                        <p:par>
                          <p:cTn id="14" fill="hold">
                            <p:stCondLst>
                              <p:cond delay="2000"/>
                            </p:stCondLst>
                            <p:childTnLst>
                              <p:par>
                                <p:cTn id="15" presetID="26"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80">
                                          <p:stCondLst>
                                            <p:cond delay="0"/>
                                          </p:stCondLst>
                                        </p:cTn>
                                        <p:tgtEl>
                                          <p:spTgt spid="4"/>
                                        </p:tgtEl>
                                      </p:cBhvr>
                                    </p:animEffect>
                                    <p:anim calcmode="lin" valueType="num">
                                      <p:cBhvr>
                                        <p:cTn id="1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2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2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2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23" dur="26">
                                          <p:stCondLst>
                                            <p:cond delay="650"/>
                                          </p:stCondLst>
                                        </p:cTn>
                                        <p:tgtEl>
                                          <p:spTgt spid="4"/>
                                        </p:tgtEl>
                                      </p:cBhvr>
                                      <p:to x="100000" y="60000"/>
                                    </p:animScale>
                                    <p:animScale>
                                      <p:cBhvr>
                                        <p:cTn id="24" dur="166" decel="50000">
                                          <p:stCondLst>
                                            <p:cond delay="676"/>
                                          </p:stCondLst>
                                        </p:cTn>
                                        <p:tgtEl>
                                          <p:spTgt spid="4"/>
                                        </p:tgtEl>
                                      </p:cBhvr>
                                      <p:to x="100000" y="100000"/>
                                    </p:animScale>
                                    <p:animScale>
                                      <p:cBhvr>
                                        <p:cTn id="25" dur="26">
                                          <p:stCondLst>
                                            <p:cond delay="1312"/>
                                          </p:stCondLst>
                                        </p:cTn>
                                        <p:tgtEl>
                                          <p:spTgt spid="4"/>
                                        </p:tgtEl>
                                      </p:cBhvr>
                                      <p:to x="100000" y="80000"/>
                                    </p:animScale>
                                    <p:animScale>
                                      <p:cBhvr>
                                        <p:cTn id="26" dur="166" decel="50000">
                                          <p:stCondLst>
                                            <p:cond delay="1338"/>
                                          </p:stCondLst>
                                        </p:cTn>
                                        <p:tgtEl>
                                          <p:spTgt spid="4"/>
                                        </p:tgtEl>
                                      </p:cBhvr>
                                      <p:to x="100000" y="100000"/>
                                    </p:animScale>
                                    <p:animScale>
                                      <p:cBhvr>
                                        <p:cTn id="27" dur="26">
                                          <p:stCondLst>
                                            <p:cond delay="1642"/>
                                          </p:stCondLst>
                                        </p:cTn>
                                        <p:tgtEl>
                                          <p:spTgt spid="4"/>
                                        </p:tgtEl>
                                      </p:cBhvr>
                                      <p:to x="100000" y="90000"/>
                                    </p:animScale>
                                    <p:animScale>
                                      <p:cBhvr>
                                        <p:cTn id="28" dur="166" decel="50000">
                                          <p:stCondLst>
                                            <p:cond delay="1668"/>
                                          </p:stCondLst>
                                        </p:cTn>
                                        <p:tgtEl>
                                          <p:spTgt spid="4"/>
                                        </p:tgtEl>
                                      </p:cBhvr>
                                      <p:to x="100000" y="100000"/>
                                    </p:animScale>
                                    <p:animScale>
                                      <p:cBhvr>
                                        <p:cTn id="29" dur="26">
                                          <p:stCondLst>
                                            <p:cond delay="1808"/>
                                          </p:stCondLst>
                                        </p:cTn>
                                        <p:tgtEl>
                                          <p:spTgt spid="4"/>
                                        </p:tgtEl>
                                      </p:cBhvr>
                                      <p:to x="100000" y="95000"/>
                                    </p:animScale>
                                    <p:animScale>
                                      <p:cBhvr>
                                        <p:cTn id="3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5" name="图片 4" descr="3.png"/>
          <p:cNvPicPr>
            <a:picLocks noChangeAspect="1"/>
          </p:cNvPicPr>
          <p:nvPr/>
        </p:nvPicPr>
        <p:blipFill>
          <a:blip r:embed="rId3"/>
          <a:stretch>
            <a:fillRect/>
          </a:stretch>
        </p:blipFill>
        <p:spPr>
          <a:xfrm>
            <a:off x="285721" y="303594"/>
            <a:ext cx="2071702" cy="250033"/>
          </a:xfrm>
          <a:prstGeom prst="rect">
            <a:avLst/>
          </a:prstGeom>
        </p:spPr>
      </p:pic>
      <p:pic>
        <p:nvPicPr>
          <p:cNvPr id="7" name="图片 6" descr="8.png"/>
          <p:cNvPicPr>
            <a:picLocks noChangeAspect="1"/>
          </p:cNvPicPr>
          <p:nvPr/>
        </p:nvPicPr>
        <p:blipFill>
          <a:blip r:embed="rId4"/>
          <a:stretch>
            <a:fillRect/>
          </a:stretch>
        </p:blipFill>
        <p:spPr>
          <a:xfrm>
            <a:off x="1530997" y="1428742"/>
            <a:ext cx="1438537" cy="1438537"/>
          </a:xfrm>
          <a:prstGeom prst="rect">
            <a:avLst/>
          </a:prstGeom>
        </p:spPr>
      </p:pic>
      <p:grpSp>
        <p:nvGrpSpPr>
          <p:cNvPr id="12" name="组合 11"/>
          <p:cNvGrpSpPr/>
          <p:nvPr/>
        </p:nvGrpSpPr>
        <p:grpSpPr>
          <a:xfrm>
            <a:off x="1071538" y="3071816"/>
            <a:ext cx="2357454" cy="785818"/>
            <a:chOff x="1071538" y="3071816"/>
            <a:chExt cx="2357454" cy="785818"/>
          </a:xfrm>
        </p:grpSpPr>
        <p:sp>
          <p:nvSpPr>
            <p:cNvPr id="8" name="副标题 2"/>
            <p:cNvSpPr txBox="1">
              <a:spLocks/>
            </p:cNvSpPr>
            <p:nvPr/>
          </p:nvSpPr>
          <p:spPr>
            <a:xfrm>
              <a:off x="1607323" y="3071816"/>
              <a:ext cx="1285884" cy="285752"/>
            </a:xfrm>
            <a:prstGeom prst="rect">
              <a:avLst/>
            </a:prstGeom>
            <a:noFill/>
          </p:spPr>
          <p:txBody>
            <a:bodyPr vert="horz" lIns="91440" tIns="45720" rIns="91440" bIns="45720" rtlCol="0" anchor="ctr">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10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n-cs"/>
                </a:rPr>
                <a:t>点击此处添加标题</a:t>
              </a:r>
            </a:p>
          </p:txBody>
        </p:sp>
        <p:sp>
          <p:nvSpPr>
            <p:cNvPr id="9" name="副标题 2"/>
            <p:cNvSpPr txBox="1">
              <a:spLocks/>
            </p:cNvSpPr>
            <p:nvPr/>
          </p:nvSpPr>
          <p:spPr>
            <a:xfrm>
              <a:off x="1071538" y="3357568"/>
              <a:ext cx="2357454" cy="500066"/>
            </a:xfrm>
            <a:prstGeom prst="rect">
              <a:avLst/>
            </a:prstGeom>
            <a:noFill/>
          </p:spPr>
          <p:txBody>
            <a:bodyPr vert="horz" lIns="91440" tIns="45720" rIns="91440" bIns="45720" rtlCol="0" anchor="ctr">
              <a:normAutofit/>
            </a:bodyPr>
            <a:lstStyle/>
            <a:p>
              <a:pPr marR="0" lvl="0" indent="-342900" algn="just" defTabSz="914400" rtl="0" eaLnBrk="1" fontAlgn="auto" latinLnBrk="0" hangingPunct="1">
                <a:lnSpc>
                  <a:spcPct val="150000"/>
                </a:lnSpc>
                <a:spcBef>
                  <a:spcPct val="20000"/>
                </a:spcBef>
                <a:spcAft>
                  <a:spcPts val="0"/>
                </a:spcAft>
                <a:buClrTx/>
                <a:buSzTx/>
                <a:buFont typeface="Arial" pitchFamily="34" charset="0"/>
                <a:buNone/>
                <a:tabLst/>
                <a:defRPr/>
              </a:pPr>
              <a:r>
                <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rPr>
                <a:t>点击此处添加内容</a:t>
              </a:r>
              <a:r>
                <a:rPr lang="zh-CN" altLang="en-US" sz="900" dirty="0">
                  <a:solidFill>
                    <a:schemeClr val="tx1">
                      <a:lumMod val="65000"/>
                      <a:lumOff val="35000"/>
                    </a:schemeClr>
                  </a:solidFill>
                  <a:latin typeface="微软雅黑" pitchFamily="34" charset="-122"/>
                  <a:ea typeface="微软雅黑" pitchFamily="34" charset="-122"/>
                </a:rPr>
                <a:t>点击此处添加内容点击此处添加内容点击此处添加内容</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grpSp>
      <p:pic>
        <p:nvPicPr>
          <p:cNvPr id="4100" name="Picture 4"/>
          <p:cNvPicPr>
            <a:picLocks noChangeAspect="1" noChangeArrowheads="1"/>
          </p:cNvPicPr>
          <p:nvPr/>
        </p:nvPicPr>
        <p:blipFill>
          <a:blip r:embed="rId5"/>
          <a:srcRect/>
          <a:stretch>
            <a:fillRect/>
          </a:stretch>
        </p:blipFill>
        <p:spPr bwMode="auto">
          <a:xfrm>
            <a:off x="4214810" y="725875"/>
            <a:ext cx="4323538" cy="3691752"/>
          </a:xfrm>
          <a:prstGeom prst="rect">
            <a:avLst/>
          </a:prstGeom>
          <a:noFill/>
          <a:ln w="9525">
            <a:noFill/>
            <a:miter lim="800000"/>
            <a:headEnd/>
            <a:tailEnd/>
          </a:ln>
          <a:effectLst/>
        </p:spPr>
      </p:pic>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par>
                          <p:cTn id="10" fill="hold">
                            <p:stCondLst>
                              <p:cond delay="500"/>
                            </p:stCondLst>
                            <p:childTnLst>
                              <p:par>
                                <p:cTn id="11" presetID="17" presetClass="entr" presetSubtype="10" fill="hold" nodeType="afterEffect">
                                  <p:stCondLst>
                                    <p:cond delay="0"/>
                                  </p:stCondLst>
                                  <p:childTnLst>
                                    <p:set>
                                      <p:cBhvr>
                                        <p:cTn id="12" dur="1" fill="hold">
                                          <p:stCondLst>
                                            <p:cond delay="0"/>
                                          </p:stCondLst>
                                        </p:cTn>
                                        <p:tgtEl>
                                          <p:spTgt spid="4100"/>
                                        </p:tgtEl>
                                        <p:attrNameLst>
                                          <p:attrName>style.visibility</p:attrName>
                                        </p:attrNameLst>
                                      </p:cBhvr>
                                      <p:to>
                                        <p:strVal val="visible"/>
                                      </p:to>
                                    </p:set>
                                    <p:anim calcmode="lin" valueType="num">
                                      <p:cBhvr>
                                        <p:cTn id="13" dur="500" fill="hold"/>
                                        <p:tgtEl>
                                          <p:spTgt spid="4100"/>
                                        </p:tgtEl>
                                        <p:attrNameLst>
                                          <p:attrName>ppt_w</p:attrName>
                                        </p:attrNameLst>
                                      </p:cBhvr>
                                      <p:tavLst>
                                        <p:tav tm="0">
                                          <p:val>
                                            <p:fltVal val="0"/>
                                          </p:val>
                                        </p:tav>
                                        <p:tav tm="100000">
                                          <p:val>
                                            <p:strVal val="#ppt_w"/>
                                          </p:val>
                                        </p:tav>
                                      </p:tavLst>
                                    </p:anim>
                                    <p:anim calcmode="lin" valueType="num">
                                      <p:cBhvr>
                                        <p:cTn id="14" dur="500" fill="hold"/>
                                        <p:tgtEl>
                                          <p:spTgt spid="4100"/>
                                        </p:tgtEl>
                                        <p:attrNameLst>
                                          <p:attrName>ppt_h</p:attrName>
                                        </p:attrNameLst>
                                      </p:cBhvr>
                                      <p:tavLst>
                                        <p:tav tm="0">
                                          <p:val>
                                            <p:strVal val="#ppt_h"/>
                                          </p:val>
                                        </p:tav>
                                        <p:tav tm="100000">
                                          <p:val>
                                            <p:strVal val="#ppt_h"/>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fade">
                                      <p:cBhvr>
                                        <p:cTn id="18" dur="1000"/>
                                        <p:tgtEl>
                                          <p:spTgt spid="12"/>
                                        </p:tgtEl>
                                      </p:cBhvr>
                                    </p:animEffect>
                                    <p:anim calcmode="lin" valueType="num">
                                      <p:cBhvr>
                                        <p:cTn id="19" dur="1000" fill="hold"/>
                                        <p:tgtEl>
                                          <p:spTgt spid="12"/>
                                        </p:tgtEl>
                                        <p:attrNameLst>
                                          <p:attrName>ppt_x</p:attrName>
                                        </p:attrNameLst>
                                      </p:cBhvr>
                                      <p:tavLst>
                                        <p:tav tm="0">
                                          <p:val>
                                            <p:strVal val="#ppt_x"/>
                                          </p:val>
                                        </p:tav>
                                        <p:tav tm="100000">
                                          <p:val>
                                            <p:strVal val="#ppt_x"/>
                                          </p:val>
                                        </p:tav>
                                      </p:tavLst>
                                    </p:anim>
                                    <p:anim calcmode="lin" valueType="num">
                                      <p:cBhvr>
                                        <p:cTn id="2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5720" y="285734"/>
            <a:ext cx="1500198" cy="285752"/>
          </a:xfrm>
          <a:prstGeom prst="rect">
            <a:avLst/>
          </a:prstGeom>
        </p:spPr>
        <p:txBody>
          <a:bodyPr vert="horz" lIns="91440" tIns="45720" rIns="91440" bIns="45720" rtlCol="0" anchor="ctr">
            <a:norm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zh-CN" altLang="en-US" sz="1100" b="1" i="0" u="none" strike="noStrike" kern="1200" cap="none" spc="0" normalizeH="0" baseline="0" noProof="0" dirty="0">
                <a:ln>
                  <a:noFill/>
                </a:ln>
                <a:solidFill>
                  <a:srgbClr val="B60005"/>
                </a:solidFill>
                <a:effectLst/>
                <a:uLnTx/>
                <a:uFillTx/>
                <a:latin typeface="微软雅黑" pitchFamily="34" charset="-122"/>
                <a:ea typeface="微软雅黑" pitchFamily="34" charset="-122"/>
                <a:cs typeface="+mj-cs"/>
              </a:rPr>
              <a:t>点击此处添加标题</a:t>
            </a:r>
          </a:p>
        </p:txBody>
      </p:sp>
      <p:pic>
        <p:nvPicPr>
          <p:cNvPr id="3" name="图片 2" descr="3.png"/>
          <p:cNvPicPr>
            <a:picLocks noChangeAspect="1"/>
          </p:cNvPicPr>
          <p:nvPr/>
        </p:nvPicPr>
        <p:blipFill>
          <a:blip r:embed="rId3"/>
          <a:stretch>
            <a:fillRect/>
          </a:stretch>
        </p:blipFill>
        <p:spPr>
          <a:xfrm>
            <a:off x="285721" y="303594"/>
            <a:ext cx="2071702" cy="250033"/>
          </a:xfrm>
          <a:prstGeom prst="rect">
            <a:avLst/>
          </a:prstGeom>
        </p:spPr>
      </p:pic>
      <p:grpSp>
        <p:nvGrpSpPr>
          <p:cNvPr id="14" name="组合 13"/>
          <p:cNvGrpSpPr/>
          <p:nvPr/>
        </p:nvGrpSpPr>
        <p:grpSpPr>
          <a:xfrm>
            <a:off x="972000" y="1752662"/>
            <a:ext cx="7200000" cy="1799342"/>
            <a:chOff x="972000" y="1752662"/>
            <a:chExt cx="7200000" cy="1799342"/>
          </a:xfrm>
        </p:grpSpPr>
        <p:cxnSp>
          <p:nvCxnSpPr>
            <p:cNvPr id="4" name="直接连接符 3"/>
            <p:cNvCxnSpPr/>
            <p:nvPr/>
          </p:nvCxnSpPr>
          <p:spPr>
            <a:xfrm>
              <a:off x="972000" y="1752662"/>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a:off x="972000" y="2052288"/>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972000" y="2351914"/>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972000" y="2651540"/>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972000" y="2951166"/>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972000" y="3250792"/>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972000" y="3550416"/>
              <a:ext cx="7200000" cy="1588"/>
            </a:xfrm>
            <a:prstGeom prst="line">
              <a:avLst/>
            </a:prstGeom>
            <a:ln w="12700">
              <a:solidFill>
                <a:srgbClr val="B60005"/>
              </a:solidFill>
              <a:prstDash val="sysDot"/>
            </a:ln>
          </p:spPr>
          <p:style>
            <a:lnRef idx="1">
              <a:schemeClr val="accent1"/>
            </a:lnRef>
            <a:fillRef idx="0">
              <a:schemeClr val="accent1"/>
            </a:fillRef>
            <a:effectRef idx="0">
              <a:schemeClr val="accent1"/>
            </a:effectRef>
            <a:fontRef idx="minor">
              <a:schemeClr val="tx1"/>
            </a:fontRef>
          </p:style>
        </p:cxnSp>
      </p:grpSp>
      <p:sp>
        <p:nvSpPr>
          <p:cNvPr id="13" name="副标题 2"/>
          <p:cNvSpPr txBox="1">
            <a:spLocks/>
          </p:cNvSpPr>
          <p:nvPr/>
        </p:nvSpPr>
        <p:spPr>
          <a:xfrm>
            <a:off x="4572000" y="1214428"/>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著名景点</a:t>
            </a:r>
            <a:r>
              <a:rPr lang="en-US" altLang="zh-CN" sz="900" b="1" dirty="0">
                <a:solidFill>
                  <a:schemeClr val="tx1">
                    <a:lumMod val="65000"/>
                    <a:lumOff val="35000"/>
                  </a:schemeClr>
                </a:solidFill>
                <a:latin typeface="微软雅黑" pitchFamily="34" charset="-122"/>
                <a:ea typeface="微软雅黑" pitchFamily="34" charset="-122"/>
              </a:rPr>
              <a:t>  </a:t>
            </a:r>
            <a:r>
              <a:rPr lang="zh-CN" altLang="en-US" sz="900" dirty="0">
                <a:solidFill>
                  <a:schemeClr val="tx1">
                    <a:lumMod val="65000"/>
                    <a:lumOff val="35000"/>
                  </a:schemeClr>
                </a:solidFill>
                <a:latin typeface="微软雅黑" pitchFamily="34" charset="-122"/>
                <a:ea typeface="微软雅黑" pitchFamily="34" charset="-122"/>
              </a:rPr>
              <a:t>万寿山、昆明湖等</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建造时间  </a:t>
            </a:r>
            <a:r>
              <a:rPr lang="en-US" altLang="zh-CN" sz="900" dirty="0">
                <a:solidFill>
                  <a:schemeClr val="tx1">
                    <a:lumMod val="65000"/>
                    <a:lumOff val="35000"/>
                  </a:schemeClr>
                </a:solidFill>
                <a:latin typeface="微软雅黑" pitchFamily="34" charset="-122"/>
                <a:ea typeface="微软雅黑" pitchFamily="34" charset="-122"/>
              </a:rPr>
              <a:t>1750</a:t>
            </a:r>
            <a:r>
              <a:rPr lang="zh-CN" altLang="en-US" sz="900" dirty="0">
                <a:solidFill>
                  <a:schemeClr val="tx1">
                    <a:lumMod val="65000"/>
                    <a:lumOff val="35000"/>
                  </a:schemeClr>
                </a:solidFill>
                <a:latin typeface="微软雅黑" pitchFamily="34" charset="-122"/>
                <a:ea typeface="微软雅黑" pitchFamily="34" charset="-122"/>
              </a:rPr>
              <a:t>年</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景区类型  </a:t>
            </a:r>
            <a:r>
              <a:rPr lang="zh-CN" altLang="en-US" sz="900" dirty="0">
                <a:solidFill>
                  <a:schemeClr val="tx1">
                    <a:lumMod val="65000"/>
                    <a:lumOff val="35000"/>
                  </a:schemeClr>
                </a:solidFill>
                <a:latin typeface="微软雅黑" pitchFamily="34" charset="-122"/>
                <a:ea typeface="微软雅黑" pitchFamily="34" charset="-122"/>
              </a:rPr>
              <a:t>人文景观、历史景观</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所属国家  </a:t>
            </a:r>
            <a:r>
              <a:rPr lang="zh-CN" altLang="en-US" sz="900" dirty="0">
                <a:solidFill>
                  <a:schemeClr val="tx1">
                    <a:lumMod val="65000"/>
                    <a:lumOff val="35000"/>
                  </a:schemeClr>
                </a:solidFill>
                <a:latin typeface="微软雅黑" pitchFamily="34" charset="-122"/>
                <a:ea typeface="微软雅黑" pitchFamily="34" charset="-122"/>
              </a:rPr>
              <a:t>中国</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所属城市  </a:t>
            </a:r>
            <a:r>
              <a:rPr lang="zh-CN" altLang="en-US" sz="900" dirty="0">
                <a:solidFill>
                  <a:schemeClr val="tx1">
                    <a:lumMod val="65000"/>
                    <a:lumOff val="35000"/>
                  </a:schemeClr>
                </a:solidFill>
                <a:latin typeface="微软雅黑" pitchFamily="34" charset="-122"/>
                <a:ea typeface="微软雅黑" pitchFamily="34" charset="-122"/>
              </a:rPr>
              <a:t>北京市海淀区</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主要植被  </a:t>
            </a:r>
            <a:r>
              <a:rPr lang="zh-CN" altLang="en-US" sz="900" dirty="0">
                <a:solidFill>
                  <a:schemeClr val="tx1">
                    <a:lumMod val="65000"/>
                    <a:lumOff val="35000"/>
                  </a:schemeClr>
                </a:solidFill>
                <a:latin typeface="微软雅黑" pitchFamily="34" charset="-122"/>
                <a:ea typeface="微软雅黑" pitchFamily="34" charset="-122"/>
              </a:rPr>
              <a:t>温带季风带植被</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建议游玩时长  </a:t>
            </a:r>
            <a:r>
              <a:rPr lang="en-US" altLang="zh-CN" sz="900" dirty="0">
                <a:solidFill>
                  <a:schemeClr val="tx1">
                    <a:lumMod val="65000"/>
                    <a:lumOff val="35000"/>
                  </a:schemeClr>
                </a:solidFill>
                <a:latin typeface="微软雅黑" pitchFamily="34" charset="-122"/>
                <a:ea typeface="微软雅黑" pitchFamily="34" charset="-122"/>
              </a:rPr>
              <a:t>4-5</a:t>
            </a:r>
            <a:r>
              <a:rPr lang="zh-CN" altLang="en-US" sz="900" dirty="0">
                <a:solidFill>
                  <a:schemeClr val="tx1">
                    <a:lumMod val="65000"/>
                    <a:lumOff val="35000"/>
                  </a:schemeClr>
                </a:solidFill>
                <a:latin typeface="微软雅黑" pitchFamily="34" charset="-122"/>
                <a:ea typeface="微软雅黑" pitchFamily="34" charset="-122"/>
              </a:rPr>
              <a:t>小时</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适宜游玩季节  </a:t>
            </a:r>
            <a:r>
              <a:rPr lang="zh-CN" altLang="en-US" sz="900" dirty="0">
                <a:solidFill>
                  <a:schemeClr val="tx1">
                    <a:lumMod val="65000"/>
                    <a:lumOff val="35000"/>
                  </a:schemeClr>
                </a:solidFill>
                <a:latin typeface="微软雅黑" pitchFamily="34" charset="-122"/>
                <a:ea typeface="微软雅黑" pitchFamily="34" charset="-122"/>
              </a:rPr>
              <a:t>四季皆宜色</a:t>
            </a: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
        <p:nvSpPr>
          <p:cNvPr id="5" name="副标题 2"/>
          <p:cNvSpPr txBox="1">
            <a:spLocks/>
          </p:cNvSpPr>
          <p:nvPr/>
        </p:nvSpPr>
        <p:spPr>
          <a:xfrm>
            <a:off x="1000100" y="1214428"/>
            <a:ext cx="3571900" cy="2786082"/>
          </a:xfrm>
          <a:prstGeom prst="rect">
            <a:avLst/>
          </a:prstGeom>
          <a:noFill/>
        </p:spPr>
        <p:txBody>
          <a:bodyPr vert="horz" lIns="91440" tIns="45720" rIns="91440" bIns="45720" rtlCol="0" anchor="ctr">
            <a:normAutofit/>
          </a:bodyPr>
          <a:lstStyle/>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中文名称  </a:t>
            </a:r>
            <a:r>
              <a:rPr lang="zh-CN" altLang="en-US" sz="900" dirty="0">
                <a:solidFill>
                  <a:schemeClr val="tx1">
                    <a:lumMod val="65000"/>
                    <a:lumOff val="35000"/>
                  </a:schemeClr>
                </a:solidFill>
                <a:latin typeface="微软雅黑" pitchFamily="34" charset="-122"/>
                <a:ea typeface="微软雅黑" pitchFamily="34" charset="-122"/>
              </a:rPr>
              <a:t>颐和园</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外文名称  </a:t>
            </a:r>
            <a:r>
              <a:rPr lang="en-US" altLang="zh-CN" sz="900" dirty="0">
                <a:solidFill>
                  <a:schemeClr val="tx1">
                    <a:lumMod val="65000"/>
                    <a:lumOff val="35000"/>
                  </a:schemeClr>
                </a:solidFill>
                <a:latin typeface="微软雅黑" pitchFamily="34" charset="-122"/>
                <a:ea typeface="微软雅黑" pitchFamily="34" charset="-122"/>
              </a:rPr>
              <a:t>The Summer Palace</a:t>
            </a: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气候类型  </a:t>
            </a:r>
            <a:r>
              <a:rPr lang="zh-CN" altLang="en-US" sz="900" dirty="0">
                <a:solidFill>
                  <a:schemeClr val="tx1">
                    <a:lumMod val="65000"/>
                    <a:lumOff val="35000"/>
                  </a:schemeClr>
                </a:solidFill>
                <a:latin typeface="微软雅黑" pitchFamily="34" charset="-122"/>
                <a:ea typeface="微软雅黑" pitchFamily="34" charset="-122"/>
              </a:rPr>
              <a:t>温带季风性气候</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占地面积  </a:t>
            </a:r>
            <a:r>
              <a:rPr lang="en-US" altLang="zh-CN" sz="900" dirty="0">
                <a:solidFill>
                  <a:schemeClr val="tx1">
                    <a:lumMod val="65000"/>
                    <a:lumOff val="35000"/>
                  </a:schemeClr>
                </a:solidFill>
                <a:latin typeface="微软雅黑" pitchFamily="34" charset="-122"/>
                <a:ea typeface="微软雅黑" pitchFamily="34" charset="-122"/>
              </a:rPr>
              <a:t>290</a:t>
            </a:r>
            <a:r>
              <a:rPr lang="zh-CN" altLang="en-US" sz="900" dirty="0">
                <a:solidFill>
                  <a:schemeClr val="tx1">
                    <a:lumMod val="65000"/>
                    <a:lumOff val="35000"/>
                  </a:schemeClr>
                </a:solidFill>
                <a:latin typeface="微软雅黑" pitchFamily="34" charset="-122"/>
                <a:ea typeface="微软雅黑" pitchFamily="34" charset="-122"/>
              </a:rPr>
              <a:t>公顷</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开放时间</a:t>
            </a:r>
            <a:r>
              <a:rPr lang="zh-CN" altLang="en-US" sz="900" dirty="0">
                <a:solidFill>
                  <a:schemeClr val="tx1">
                    <a:lumMod val="65000"/>
                    <a:lumOff val="35000"/>
                  </a:schemeClr>
                </a:solidFill>
                <a:latin typeface="微软雅黑" pitchFamily="34" charset="-122"/>
                <a:ea typeface="微软雅黑" pitchFamily="34" charset="-122"/>
              </a:rPr>
              <a:t>  </a:t>
            </a:r>
            <a:r>
              <a:rPr lang="en-US" altLang="zh-CN" sz="900" dirty="0">
                <a:solidFill>
                  <a:schemeClr val="tx1">
                    <a:lumMod val="65000"/>
                    <a:lumOff val="35000"/>
                  </a:schemeClr>
                </a:solidFill>
                <a:latin typeface="微软雅黑" pitchFamily="34" charset="-122"/>
                <a:ea typeface="微软雅黑" pitchFamily="34" charset="-122"/>
              </a:rPr>
              <a:t>6:30—18:00</a:t>
            </a:r>
            <a:r>
              <a:rPr lang="zh-CN" altLang="en-US" sz="900" dirty="0">
                <a:solidFill>
                  <a:schemeClr val="tx1">
                    <a:lumMod val="65000"/>
                    <a:lumOff val="35000"/>
                  </a:schemeClr>
                </a:solidFill>
                <a:latin typeface="微软雅黑" pitchFamily="34" charset="-122"/>
                <a:ea typeface="微软雅黑" pitchFamily="34" charset="-122"/>
              </a:rPr>
              <a:t>（大门开放时间）</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景点级别  </a:t>
            </a:r>
            <a:r>
              <a:rPr lang="en-US" altLang="zh-CN" sz="900" dirty="0">
                <a:solidFill>
                  <a:schemeClr val="tx1">
                    <a:lumMod val="65000"/>
                    <a:lumOff val="35000"/>
                  </a:schemeClr>
                </a:solidFill>
                <a:latin typeface="微软雅黑" pitchFamily="34" charset="-122"/>
                <a:ea typeface="微软雅黑" pitchFamily="34" charset="-122"/>
              </a:rPr>
              <a:t>AAAAA</a:t>
            </a:r>
            <a:r>
              <a:rPr lang="zh-CN" altLang="en-US" sz="900" dirty="0">
                <a:solidFill>
                  <a:schemeClr val="tx1">
                    <a:lumMod val="65000"/>
                    <a:lumOff val="35000"/>
                  </a:schemeClr>
                </a:solidFill>
                <a:latin typeface="微软雅黑" pitchFamily="34" charset="-122"/>
                <a:ea typeface="微软雅黑" pitchFamily="34" charset="-122"/>
              </a:rPr>
              <a:t>级</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r>
              <a:rPr lang="zh-CN" altLang="en-US" sz="900" b="1" dirty="0">
                <a:solidFill>
                  <a:schemeClr val="tx1">
                    <a:lumMod val="65000"/>
                    <a:lumOff val="35000"/>
                  </a:schemeClr>
                </a:solidFill>
                <a:latin typeface="微软雅黑" pitchFamily="34" charset="-122"/>
                <a:ea typeface="微软雅黑" pitchFamily="34" charset="-122"/>
              </a:rPr>
              <a:t>门票价格  </a:t>
            </a:r>
            <a:r>
              <a:rPr lang="en-US" altLang="zh-CN" sz="900" dirty="0">
                <a:solidFill>
                  <a:schemeClr val="tx1">
                    <a:lumMod val="65000"/>
                    <a:lumOff val="35000"/>
                  </a:schemeClr>
                </a:solidFill>
                <a:latin typeface="微软雅黑" pitchFamily="34" charset="-122"/>
                <a:ea typeface="微软雅黑" pitchFamily="34" charset="-122"/>
              </a:rPr>
              <a:t>30</a:t>
            </a:r>
            <a:r>
              <a:rPr lang="zh-CN" altLang="en-US" sz="900" dirty="0">
                <a:solidFill>
                  <a:schemeClr val="tx1">
                    <a:lumMod val="65000"/>
                    <a:lumOff val="35000"/>
                  </a:schemeClr>
                </a:solidFill>
                <a:latin typeface="微软雅黑" pitchFamily="34" charset="-122"/>
                <a:ea typeface="微软雅黑" pitchFamily="34" charset="-122"/>
              </a:rPr>
              <a:t>元</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张（旺季），</a:t>
            </a:r>
            <a:r>
              <a:rPr lang="en-US" altLang="zh-CN" sz="900" dirty="0">
                <a:solidFill>
                  <a:schemeClr val="tx1">
                    <a:lumMod val="65000"/>
                    <a:lumOff val="35000"/>
                  </a:schemeClr>
                </a:solidFill>
                <a:latin typeface="微软雅黑" pitchFamily="34" charset="-122"/>
                <a:ea typeface="微软雅黑" pitchFamily="34" charset="-122"/>
              </a:rPr>
              <a:t>20</a:t>
            </a:r>
            <a:r>
              <a:rPr lang="zh-CN" altLang="en-US" sz="900" dirty="0">
                <a:solidFill>
                  <a:schemeClr val="tx1">
                    <a:lumMod val="65000"/>
                    <a:lumOff val="35000"/>
                  </a:schemeClr>
                </a:solidFill>
                <a:latin typeface="微软雅黑" pitchFamily="34" charset="-122"/>
                <a:ea typeface="微软雅黑" pitchFamily="34" charset="-122"/>
              </a:rPr>
              <a:t>元</a:t>
            </a:r>
            <a:r>
              <a:rPr lang="en-US" altLang="zh-CN" sz="900" dirty="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张（淡季）学生票半价</a:t>
            </a:r>
            <a:endParaRPr lang="en-US" altLang="zh-CN" sz="900" dirty="0">
              <a:solidFill>
                <a:schemeClr val="tx1">
                  <a:lumMod val="65000"/>
                  <a:lumOff val="35000"/>
                </a:schemeClr>
              </a:solidFill>
              <a:latin typeface="微软雅黑" pitchFamily="34" charset="-122"/>
              <a:ea typeface="微软雅黑" pitchFamily="34" charset="-122"/>
            </a:endParaRPr>
          </a:p>
          <a:p>
            <a:pPr lvl="0" indent="-342900" algn="just">
              <a:lnSpc>
                <a:spcPct val="200000"/>
              </a:lnSpc>
              <a:spcBef>
                <a:spcPct val="20000"/>
              </a:spcBef>
              <a:defRPr/>
            </a:pPr>
            <a:endParaRPr kumimoji="0" lang="zh-CN" altLang="en-US" sz="900" i="0" u="none" strike="noStrike" kern="120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mn-cs"/>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2000">
        <p:random/>
      </p:transition>
    </mc:Choice>
    <mc:Fallback xmlns="">
      <p:transition spd="slow" advClick="0"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2000"/>
                                        <p:tgtEl>
                                          <p:spTgt spid="14"/>
                                        </p:tgtEl>
                                      </p:cBhvr>
                                    </p:animEffect>
                                  </p:childTnLst>
                                </p:cTn>
                              </p:par>
                            </p:childTnLst>
                          </p:cTn>
                        </p:par>
                        <p:par>
                          <p:cTn id="8" fill="hold">
                            <p:stCondLst>
                              <p:cond delay="2000"/>
                            </p:stCondLst>
                            <p:childTnLst>
                              <p:par>
                                <p:cTn id="9" presetID="42"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3000"/>
                            </p:stCondLst>
                            <p:childTnLst>
                              <p:par>
                                <p:cTn id="15" presetID="42" presetClass="entr" presetSubtype="0" fill="hold" grpId="0"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8E1A66BA-E0DB-45B5-A75A-CB86618DAD36"/>
  <p:tag name="ISPRING_SCORM_RATE_SLIDES" val="1"/>
  <p:tag name="ISPRINGONLINEFOLDERID" val="0"/>
  <p:tag name="ISPRINGONLINEFOLDERPATH" val="Content List"/>
  <p:tag name="ISPRINGCLOUDFOLDERID" val="0"/>
  <p:tag name="ISPRINGCLOUDFOLDERPATH" val="Repository"/>
  <p:tag name="ISPRING_PRESENTATION_TITLE" val="100318.pptx"/>
  <p:tag name="ISPRING_SCORM_ENDPOINT" val="&lt;endpoint&gt;&lt;enable&gt;0&lt;/enable&gt;&lt;lrs&gt;http://&lt;/lrs&gt;&lt;auth&gt;0&lt;/auth&gt;&lt;login&gt;&lt;/login&gt;&lt;password&gt;&lt;/password&gt;&lt;key&gt;&lt;/key&gt;&lt;name&gt;&lt;/name&gt;&lt;email&gt;&lt;/email&gt;&lt;/endpoint&gt;&#10;"/>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BTqrN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U6qzSKqJOQXxAwAALBEAACcAAAB1bml2ZXJzYWwvZmxhc2hfcHVibGlzaGluZ19zZXR0aW5ncy54bWzVWO9u2kgQ/85TrHzqx2LSJk2KDFGUGAWVAAXnrtXpFC32gLdZ77reNZR+6tP0we5JbtYLBAppTXucckIReHbmN/9nvPHOPyWcTCFTTIqGc1StOQREKCMmJg3nNmg9P3OI0lRElEsBDUdIh5w3K16ajzhT8RC0RlZFEEaoeqobTqx1Wnfd2WxWZSrNzKnkuUZ8VQ1l4qYZKBAaMjfldI5fep6CchYIJQDwL5FiIdasVAjxLNKNjHIOhEVouWDGKcpbnKrYcS3biIb3k0zmIrqUXGYkm4wazm9nF+az5LFQVywBYWKimkg0ZF2nUcSMFZQP2WcgMbBJjOaeHjtkxiIdN5yXtRcGBtndbZgC3PpODcylxCAIvcBPQNOIamofrUINn7RaEiwpmguasDDAE2IC0HCugrthp33l33V7gT+8uw5uOtaGPYQC/12wh1DQDjr+Pvxl4a/f9/1Bp919cxf0ep2g3X+QwohuBMRzNyPmYWRlnoWwCpin4zwZCco4Fuk3YVSgscw5zSYQyBbDLI4pV+CQDylM3uaUMz3HbqhhN9wDpBcqhVAPTNoajs5ycB7gLCAahrlc1cTJ61VNnJ5tuO5a7Q9u7bTSo1rTMMbiQVphmueuk5ZsYyk2XDPPZCR5tHIIkhFEXZrAWk8M75loIeeRQ8aYBI6uXmSMcocwja6HK2GVj5Rmuui91jonQSwcEkBuhluhCGOaqY2Ir6JuCj9s/tmVGtRfNhSW9BjrHzLnEZnLnHB2D0RLgmnOE/wVA1lvJjLOZFJQsd81UZyhcVMGM4jOyyh6jyqSHCVxuKQctNXwMWefyQjGMkNcoFMcRUhnyuJX9wJOqVIPoHRp4zPbIu3ulf/umXGQRlMqwj3BsTYgSfVB8OmcCKmXchiOkOYKiqRELCrOyvhW/fk0KJbk3Kb5307GGvQBU3IYLfsk5ocWlFYb02nRiKa5CmhsQYYpsZh4EOJkYSKHsoAhFUQKPic0xOmtTFtPmcwVUmwDW2j18xZaecJE8TTBKYgaswiyUpC1oxcvj09enZ69rlfdv798ff5docVe63Nq1NnFdvno4iwn9c36/IHQd5bolmxLZokp1GhL6e4Xg8UC2x7xnmtWz+5NVCzMp7iIhv7F4PKaDPzhbScY1ssUQ1di3+kwxnIam/fIMjK92wDT4ZeCN1Evw9gf+L+XAsQEluqbcmq7vVIOvynDNbCbvL+2xUuZgJN/YicZzn7OEobl+7/o48da6tdHwH/Sxr/0QmlnwIHaGGgWxpjRg1XBkx+ThwzvU4qYfVpdATfufJ6783ZtThImWIJxNO8Bqyt58+S4hrfInUeVCqJt/oejWfkHUEsDBBQAAgAIAFOqs0gsqonbsQIAAFQKAAAhAAAAdW5pdmVyc2FsL2ZsYXNoX3NraW5fc2V0dGluZ3MueG1slVZtT9swEP6+X1F13wl7LZNMJSidhMQGGojvTnJNrDp2ZDtl/ffzK7HbpM16Qqrvnsd3vreC5Jaw5YfZDBWccvEMShFWSaMJuhkpr+d5pxRnFwVnCpi6YFw0mM6XH3/aD8os8hyL70BM5WxwAb2bhf1MoXgf3xZGxggFb1rM9g+84hc5LraV4B0rz4ZW71sQlLCtRl7+WKzWow4okepeQZPEtL4yMo3SCpASTEjf10bOsijOgQZPl/YzkdO7Ov36A9qOSKIs7eaTkTFaiytIk3x1Y2Qcz/TtaVUWRk4TFPxVGvrls5FRKMV7EOnld1+NjDJ427X/0yOt4JVJaMo5XcR3DuW41ONnoro0cpZgHmQcna2CT499610E8l/juUdmXAWnTyavBwvBFD2nsFSiA5SFk7PJmr89dkrPByw3mEoNiFU96EkH/YQ7Ga5JdT3uD7wRVkYgr+gRr5x2DaxcvBEw1ff41erWroo4vnddFKCAnVdGEfbKHvlbp/UIGSl75DMlJTwyuj+CH1ocJ5T4Fvtins6+tgLD+hjyFU7Bajw9mMGVkWuvCJiGl7CUJpwX0oCpGsqszoWUHcWEGN6RCivC2S+Dy/f2MRJlBwbfacN9hRRRFIbazcaol3RcL3tOu9Fb03Z0Pwr949x5pvQOv55jpXBRN/pHSc5nnnc9t/fMs2GKWZMaD+KebfhUUoPFFsQL53SyH8YVTAZzN1xjcJRFWUDZcJ6Rv2SoAKxrchBrXTcCoXFSncPVpKqp/lOvBN6gTAkjRsdUtb6OYfLel5HCNwFgUdSha93BWZqOKkJhB2H2I4V98NjLkNRdOtZwN+oBNipuOa+Z1JN+VfStEuNSwwDhVcc1zHCW81tY4VzalyWTH5ZwP/rJWg7bzLRe7N0pfCslN2v7cQq10vw3+Q9QSwMEFAACAAgAU6qzSJjAjiXHAwAAPRAAACYAAAB1bml2ZXJzYWwvaHRtbF9wdWJsaXNoaW5nX3NldHRpbmdzLnhtbNVXbW8aORD+zq+w9tSPZZO+XFK0EEXJRkGlwMGmLzqdIrMeWF+89nbthdJP92vuh90vuTEGEkqSmjZp74QisuOZZ2aemfGw0dGnXJAplJor2Qz263sBAZkqxuWkGVwkZ08PA6INlYwKJaEZSBWQo1YtKqqR4DobgjGoqgnCSN0oTDPIjCkaYTibzepcF6U9VaIyiK/rqcrDogQN0kAZFoLO8cvMC9DBEsEDAP9yJZdmrVqNkMghvVGsEkA4w8glt0lRcW5yEYROa0TTq0mpKslOlFAlKSejZvDL4bH9rHQc0inPQVpKdAuFVmwalDFug6BiyD8DyYBPMoz24EVAZpyZrBk833tmYVA93IZZgLvUqYU5UciBNEv8HAxl1FD36Bwa+GT0SuBEbC5pztMET4jNvxmcJpfDTvs0vuz2knh4eZ686bgYdjBK4vfJDkZJO+nEu+j7wp9/6MeDTrv7+jLp9TpJu39thYxuEBKFm4xFyKyqyhTWhEUmq/KRpFxgj35BowaDXS5oOYFEnXGs4pgKDQH5s4DJbxUV3MxxGPZwGK4AimNdQGoGtmzNwJQVBNdwDhADw1que+Llq3VPHBxupB4679dp3RplRI2haYbNg7JFaFF4U7RSGyu5kZp9JiMl2DqhMbIsMJfjklMREG4wt3R9aiwD5owL5N/a7tfH0mwll2a01Bscrnm0rZy2fu8qA/oPl5wT3aX6TlWCkbmqiOBXQIwiWLgqx/8yIDfHg4xLlS+kgmpDtOAMyJTDDNiRj6MP6CKv0BJvi0KAcR4+VvwzGcFYlYgLdIp3C8q5dvj1nYALqvU1KF3F+MQ1fbt7Gr9/YhOkbEpluiM4VhvywjwKPp0TqczKDulIaaVhURTG2eLMJ7f6t5dB87wSrswPXYwb0I9YksfxskthvhqBt9uMTheDaIdrAY0jyLEkDhMPUrwZuKzAFzClkigp5oSmeB9rO9ZTriqNEjfADlp/e4TOnnC5eJrgqkePJYPSC3Jv/9nzFy9/PTh81aiH//z199N7jZabqi+odedW1cmdq9DP6ouF+BWje9bilu2ZKnPbqGzL6e2rfrmStq/4KLQL4fbdsliBP2a1DOPjwck5GcTDi04ybPiUt6twkkyaYYOM7W89H5veRYIEx17wlkcfxf4gfusFiCXxmgQ/t92eV8KvfbQGbjf3b+xlrxDwLp+4uwlvc8Fzjg35v5jMu4bk+4f6hwzm/T/63Ng+1GACLdMMa/Rodf35V9mDEvZf4sA9rV+lNt6dovDWt9Qayjdf+Vu1fwFQSwMEFAACAAgAU6qzSPhisWuEAQAA/wUAAB8AAAB1bml2ZXJzYWwvaHRtbF9za2luX3NldHRpbmdzLmpzjZRNb8IwDIbv/Iqqu06IfZbthgaTJnGYtN2mHUIxpSJNoiTt6BD/fTjlo2ndQXxp3j59HbtyNr1gt8I4DJ6DjXt2+3d/7zRAzeocrn2dd+gZ6qHh6Rw+0wx4KiBsIMXh06O8PRGUcSic6az8QFtT8wslvlkwbuq4Iiw0oRlCKwjth9DWVOJfr7J9VVVFtTbPcmul6MdSWBC2L6TOmGPCq1e36gU2YFmAPoMuWAyeaeRWF3lyfIgw6lwsM8VEOZWJ7M9YvEq0zMW8K/+yVKB3P3xVAYOn6GXi2fHU2DcLWTPxZIjRTSoNxsA+7+MEg4Q5mwGv+Q7c+gf1jNsFNegiNak90KMbjDqtWAKtLg1HGD4mdl6tbkYYbc7C2lbE3S2GR3BWgm5Zje8xPFCqXF3wA5WWCXakhbZ7fkS5ZPNUJPvUAwySw8OibVf3ToW6449Db4RkY4SWxERmXRfHBVNvycE1jaxTauY5JQpKlERiRYEFeRrbvEZw/xV8nztLcRQru972D1BLAwQUAAIACABTqrN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BTqrNIm217W2AAAABlAAAAHAAAAHVuaXZlcnNhbC9sb2NhbF9zZXR0aW5ncy54bWwNyjsOgzAMANCdU1jeW2DrQGBjZAEOYAULIfmDSITK7cn2htcNfxW4+UqHW8D22yCwRd8O2wOuy/j5IaRMtpG4cUBzhKGvOvFIMnPOJSY4hR6+FtaCzBNpmdFV2bDuqxd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U6qzSD8wkKY1CAAAdSAAACkAAAB1bml2ZXJzYWwvc2tpbl9jdXN0b21pemF0aW9uX3NldHRpbmdzLnhtbLVa627iShL+f56ixepIu9IqXMwtK4aVL01iDTEc7CQzu1qhBnfAiu3m2A0zOeLHPs0+2D7JVrftYBMgdmYWT6JxdX1V1XXrCxnEz16ob2POAu8Pwj0W2pRzL1zFw18QGiyZz6JpRGPK4/qB8uiFLvtmhk9M0IAacxK6JHJ1MRoPG2gkP6jfU/tGH97aWruFem3cwn1k4I4OY9eKca3oMGa0mvqgfiQikRvRJQ35aamDemH0LcAMYxpxM3Tp96FS5M4PFWdwExHXA7542G2LZ59p3Rtt8aB2s9Pr4H1LVRSli/SO0TQa+17vuqc2EW60Ow1lr/VbSktBzU6ned3dN3utjgJvo+suSGnj6y5q99rtlrFv4RagkapqRkvf95TrZlMFbbh/re9HI63XaKBms6m0jX2nq4y0BgJuBWSoSl84UDEUTenuVU1t9hU00kfaqL3HBu7qHdRv4W6jsW9rmtJoHJx7mF3eXQdq6elk7nxH4MkQnBwVuVU/kVyD5TaKgNmhwcYnnKKQBPRTbcmCgIa1NCdl/mYcmSlFakIEssAPE/igLl+yEak9n/55OvLcT7XFlnMWXi1ZyMGkq5BFAfFrwz8lGZLaXwbJdjSqgnsiS3pQ15OfsrBUF2QtPJdA4JQNCV/GbMWuFmT5vIrYNnRLmbl+2dDI98Jn4G5c93R8UZHvxdzkNCjYh/viKQ/bQFeKqTCvi8VTCumTBfUzjQ35qYA7qHzfI0fQnRd7XELVpnguQTdkRYsB6KviuYwJQUsxaj3xvA/i9DsHdkUUeesiu09eaFRUkjTFiyi22W6q5tMmYivh7CLu/UC/4nwGPSZcCQsb4ikFEhMUCktFKXWbnL9xxJi+HveSQQBaILj55pKSpMipNtcnd1PV+jofT24mc828qQ31pCqRKMtf/tzq9r83O92/DOopsKQo+04dj4vCkBTWaZSTZTmzyXgOAvF4buEvTm0ofleGTu6dsWnh2jD9T2UB0xl+qA3F7zLQ+9kMW87cHpsGnpv23Jo40i9j7GCjNvzKtmhNdhRxhnYe/Yb4miLoz15EUex7rhwQPdsLt7SEPmNyp5rWfIZtZ2bqjjmxakObRdHLX6VksuVryJ41iZHrxWThU1eqhRyR46K/gHa5DUPwj6894GQB8cKrMtpn6qNp3cydyWRsz7FlZJTaEIcuMiIiNFUXNFNtPAMZEYHl+mPwucw+KQGpvl9ZyK15czuGH0cYcuut1j788A9YM8UQkqlY+t8FQuLgGWSdbT9OZobwIShEBG1IHH9jkVtImnzoSsg2LX0Cqak7OfmOEJPJhsB74RJShy55CXl32LbVGzzXJl8gx6E2JxVBk89Qkp8rgr5iG2oI2yVglvpg3qiiIkQZZgWS1eCSiHz3XxBZLgEnvLnz2DYGivAwlImsxviqsiYb/3YPgTTV8ZlqTwSDs+XbyttRMCVyYZ0roQvakI4NkV2/3Zv/mI9Uc4yNOaSbMXmcO7JLCqUBeUEh44i4OxIuKVrQJdlCJbzAmOu5ckxEXprw+9b7AxGe9p9f09ZlGfjLrx8wqdDwTlgGe2RQBvuUDX9Pu3BbOoMPGiJy/awVZRzwYRNsHVvqzJz8nBDFXrD1ky79MwL1alzVYL1rx4/7q3zY/g/G2EkL1kzoaJrHKoEwrMRiyYHF068ENK0RqJsm/RwavjiIVhJgTVIZFkM/IOYBPFcw5AE8Wk3EI9Zs04HN1iNdiONHCbCs1SRqp+MtDok+hXP4a6ku6BOD/ZJPyS7ZyMDaJcNfJsq5rVJhaXFMZwyGWyBzlSQVSPW9QByiyom9v8OZK5LVoDCfR7b1XVndvvcsVwTw8zagb/dhTxELJNUncZbXyaL09x80JJniLNE7rbaBeC3Q0rHK1ecPRczG6ky/neuqpWNxohD17JfHQXUIn4wdez5WNSEByiQgfLmGVfhJHPTKy0pOBAYeqSAvnbxNSbRc//ff/ykv5siehIpS6t+qyoHiF10Tv8r7p8U4jf9VQo6jakWofCkJTA9UGbT8+coxIUF/ypGFJMtSwAJxx1VKNZRAGkbVcVT99g6qxJZFwbYR7AUrCrlTZ5+h8cm9fm14R6JnaJwOY35VQdLzIjd5ZRsOR9wt972QVoT/8EokJu+Y07lqGPLsDzXqe8vnZPl14QCT3vMhn62qyNNvVQu685FI6nq8uky5uGVdC1pC8n5oCLuTa90r4XCj4hPo4bxwQRPyiPlTcbX19i4XGMRNHKTxkEfiSJ+95TniNfuWxm74RPwY2PKkY9Yp2DAVm8VUZJF2zD0TtePmWFPCMd8D82FZ0JPZ5NiL9GOUrmvy5jdv9yvtjeFwykqHcpYfiMf8Fv3O3/DniMf8tlhSJnCsewM6Hskjs9s4jUR5epnIAQ8NZY9KebK3Io+wYCxuZeOcSSmhyBkwlw7lyuh4AU2LWdDyBtfPWDwIXzcvdwKzeJHTjsW3DoWBQ/LWL2fvgHvcp+dTW84DCjAfffl+Kv9TnlMFkHx7cOyMhIr4y4Z+qsExhCzXos/HNZTK+FSTMpMvZc4BN1k7E92sGjSQ7Vx282rAUHTxahCWFPtl0KD+xlOD+qUYDVKx50MYboMFjTBkgUez9CzS8tzr7CbsQW5Ii7Azg3k8X4PoEE5IGSZHKCSW3FRl1ZK85MdhZ8k9n+5o1qlyhJxrLs9+EEN1XE5ulY/pE8+nd0qpXAVpqzukYp67OHAWJg9kJ3HJSLVVh5NFLGd/oltlS8+hXZ1YjLIuLZI9b1VCKKTtCV3Ae879g3p+lYUm9eaL1WMaQEHe2b8s+B9QSwMEFAACAAgAVKqzSC6Abw6EKwAAZGsAABcAAAB1bml2ZXJzYWwvdW5pdmVyc2FsLnBuZ+19CTSU7f93CkkKecgURomekjAqZI+oLHmSfTdECU1T1hkTypLJKE9GES2PJOuU9bGMwgzRTFrsWWaSLGMaMmOZ5Z1pVfH7v+e87znv77xH58Rxz31f1/f6fr77dd3fSbC2MlsnvEl4xYoV6w4fMjm2YgU/aMWKlVeEBLlXXg6Z/8v9xQc9ZnZgRSFBZoT7B7+vkaXRihUY1FqmpwD37zVnDjlCV6xYX8/7z4cPeuC9YsWp2cMmRsdD3ShvA/JgHY4GH6uV3C+oGn5IEd7UsP2a71ba1diHoekvpf7u3PrHvUbhLZKlfgoOl9uE+v7xurPpsmL3HtHubidoTFmCZX5r/9hHd4hvyAm6y3z+GPNEwZT2mUORvu19GvM3idodjv2lJwjGcY349KDasJlRe2z4zCQaC5uavaQKe5KzSa1uxSqRhT/qbm3yqzTx/uOq7S4DuVOcmQ4Eq0MHbn1gwxbxn2/k/nDxkgcl0iES3tX0bv8DIiObfr+jIKppN4l8p7wvfOwU8J1iLlL9pY6gtMcFvgU/JuKimtTkLnekhz6l4iUmwui6Gj+PgjwtD0LGucFoB41iC4x/nUPtzLTg1vpQv3fbcGD0NtCvH2JFhEDbAu2zKmbvnMNG/hlWq9f/0+eEC/LGyVuafiZJ2sNDelW0iEPck53Xrz/7ZUwhED8gWuTXVcSqyzddOC+df82+WflnPvw2we3XdejaT9n1/kU1wTP0ciz8452VO2+vpD2Wj1RqIMbqPflb3vhVt4Cv6D78ISvA1wej5n0HstgjWeuDaqZTb6QLP7ggDDsqQPI1ZiKb6IJGsfIKV5QSW2fmGWsTh3uhhK/TP69DMPGItNrcC8IP6pqFG4jxp4li3kKgl36PmpCMRJHvbECsS8N+vslO4JHeAS69Yt4L1mB9wsN/JTlY0ppPUszb74CP5Z+JLTPzVZOkSkbvV7AMNTwu3+ctw1myiS6iA+IHRosuYM8zkdOWHr2FvBuiRSwf5K/xgQCCFGO/86TuD0uB44YCZTuTKZLB3kL6/MAFPPwb0HmzrsKVdwM/4Ka1o8QzEqhPWOSH0Abk+PXP4DTXq1Z/fPrcl8mZJDv3z7U/73APH8l+7I7q6dFOYmkSXk34woEtEuXgno52jv70NJQBn2AHOuvg8+r+5BItvAjR47cOwUdtsvbrMj/WxzGqh/Woc7DJ5u392j78/JD5+T5Gbcjb53NjkPk53RYEfiYnK3LuhAWT8dpM5/7bPjZr/DGxdizZhpykFwtllJcHJ9lEte2Ub3px8dlNayk0zc7jx1x0iwdbG+IPI/gB6m1BWSqdfk+eZBuZIoOGQ99dNQsksBokjlZPlXZKQtLlFeTsx0cdVsuMIVSLslkIlxhRyQrqEgvw3u4nvrOkjjQ7nIXoGKRRhbZsRcajzGOQQ4e7J5DnL5zhDffqbE5Triygy0m6aCUjewFAAj8AktcR969Sd3LA6NdSHvhRIyDN5uYPY5D0tO551wxhUFKNvWmZPi6vDrkkIa4Bvg1zcNXusFSdnYU+ZqY9O17KQd/rgR5Nq7sJnMjnqonETv8Dji445yjP78rSZPWvqQiItAmIYNLS0TUl1gpsBEsOEOztvVca4b6EtDRZNTiJFUeueq51tPrOiQgOkp5jXzSYrUjr7I6IKEHfkFkLelSq5iYwYb6EPGUmdE6qJu5CobB7Hq3f3d2iRdLT6DbbHDJ+NN2uusu3qr8svSEdPhHWLgvNUl5CYjW0E63vUqpDP7WZiYrrNyB6srxdY6VU0vz48JP9eHbJiF1y24H4IUR537xX2BUKRK7nKmSiN2L0nbRk2hIYeFBNlN32PxJRdLIWd3dH5IccMEk7s6shnkwi/oMLQ3segrG6fLNqZucwRHqObU8Ahd3BSSrCszI3hXBHHnunJZl2Z2WXm6dZ7IDxxyc/LJThjSiAkmOhkcDx22WLz3w7eI48ztVdjePyPcrjTWIwIf0F9u9PDbX6bS17uSbptZ1h8p011/fe2bWbXFD3gx+vrRAZXP31iBX2jrgkC4gWfbJ6gZH0ETyR5l0pKGkd1S0sBNpz55HS340+1ZLS3wUoqnsE9TjvgnCrddTpomIF449bZhba09Y6kZRdHbdX7rR25jOKVTrefvFRBbJ8Zf0P+6XDgnCtVxRgCYFJ87w2tIlrXU4pL66cp3IMCFzbpWYs8KjmaZLIk7iBmB+2Pwq0SsPikUuM8APDgMXlyZDyCd9layhw4oFhmX3n1S0zYrCfjWvs4VR/rm19ULC4Ejy4xdaq4tpmkSV0q1Wt+ew6LjqlP6xzqLLajxWWvgL62vP9PwM/I51dzaL3xHW4I1gfu/2LZNmUfvZzbvChdiNqpi+JSptxM2BcXRQYLc2wWQaCw6jfHFQNCR0rKD+FjrjFFaSBqOPyteXkCN3aDgHAJkvHe81Knjhnnx8s0/Id6H2nGOw5w2VrGnalc/9Yl76XWay1yZ9PFy6dzwjHTDlu/4DrtbisA/lYKqVHA4KmL/1QuZYL8mD/y8PBvFGiRbh+diHyntxg4H3WP/8ekOx8yIXu1ab7JwOypwLLo7+LXmuQYTJmbyO0SrjVnSub3FBgAevr1AT5AVNHj7neET5ty+XdyXWvSvKLW7FPSdp0ma9+tS6VS2P7H0TKzjNvJWcIIbXQ0MFLG9cjJrcjJgnDvvpTN+oTVWtDaas2evMCkwXcEwEP7I5GFsEp/nH0MFrrQw8P3di0T7PWUY47P2ZxZrPiUAgmOW57FmzywzCQPQh0O5fLhd8/7X7pdULVW+H138hUw0Y9lFdYGYNl9WBrbrg0migrHaf1O2hHigHVBxPxGzjTd3iiUYsnze90QUxAsyLsD20kgO1Ne+m9UGKAW+Gv8Q83trI1MuWXUr/qFNngraxkh9EgFRq4Rc4Opcs3xgm3Houis87tfOAgKOvcD/1Cks8lH7akFBEznPZ1lDKR4wIAWjir8yqGHV+k6l4FlMhPS24cntvLwjzsDUzk7N4Ohjgjg/DlPd3zAvnEjZyk+cih6/Z92sPt7wJT1xSNpT1eedSA9clSK2Ri6Jgn85orYBF4uZNgFBSUrGn9NhIFQvu9QO1PL0sDjYzn4wOmaIDycgylTCso3wRvsnvlZaF9Xi+luPa2/M1oZ4I4UF2J8GaiqEadlGHjYn8euFOsX3UwdIx8DfIfmEyogqGQ52+L89XP6Sl7wSK0j4yXOWD3KB6IL0vc+vTyTEgEMVHIfGuD35ODvYiMexThhJ5UHZPuI9Pt215wBaRAsmLb7Xh8ZLPWIpK2MwapFRKRa3ZxPUbhLqXCYSLJTwfUXrUtVVXHEYs1lcHCdhxhcnKxL170fYBW9igQQkbcz1W0J+Tjz2OVudemes3NnTxCx33cWkbXgPYUeN5MlUydtXfQxWeCv7KsE2Qt7m1y6Mx4UUwJGl5iS6JvSAZTY8TLS9HXG7zza45nX1LAPKvOqGucsUkp1dKP/nsIn8v4WNFvA7Y3OCYACqJXitCSXO8tIjCSRqYRQcjpSoU0P4SnJwuULKTotOLsrlC/oHbA8GnqJcx6JS+L+Xh5xaeXg/um3YPj8RUwwLNDEg4oWwEnge5C5IkauF50ohD1aRgMVwHV0eQa6nY1S3/lWyFVkjLfJ4r8PJEEgW5/cGuon87O7giXhnn3kmbbeY2rKqfjMeLnSmzfzQRZ4JysMSJ7u8nutQC/terds17XykW0u2dTJapC88c0rZDQ3ahEGkU1K+1IXt3e4/IWOMaxtbsILIZLGi+yFgItsJ/SOMODyeIpeVIndtlfROvIt0sU+3iIoXYkBeFNb4sNmsJweIzBm+4DscEWFhNcx8/BMm3yaFrtOntIGWNFB/0wsFZIkjn7SMNeizN6sfO2UWe6+8BK7M2pChmJhmcAgRnCGl/W2iLcwlTelQkmqn8Vi9OAB0KgiY4/Xr55WDdtJx8MVKlHDlnlDN2T+t2UGCZDalKsURYC4cdvXwLkHEBWiBrF3t9r8ar7yPDbQIG4b6tJ678gfw9/vE37uMe48G+ZEi9Jko5YOdqWZ4jiefrFhUi+6YP6unPrJaWrFre4uMwL4Z92vri3cglN4jMyRZ28DX1Q1ykptthK1On8r+/ZR8nxTL5T/R4V5V1TRcWhSXr4r/cV+wz0bvtQ2uGmU03DbdZ7f5jAzc/OZEvGf/FUmGmoN3zeuGsVsiN/YRI4cGzVsJJqEJZFH0zvZ77fYucPf8i3Crrp82MbvTuve9oLLgh6jKUrXh70EjXnOrPLO8+cVOvGdV29w7e+bcXj4ivlRxq+p9BxUco3lcP+5Ppfe6eocaL/r6rN9d/KtzTDHHg3HP8R/mCTbMWIMcNRX8mT++fnYf5cJIxwGalurj/GJ1lxd0EU9gb4g/kLRlg8DLtOSNfdxY2zlB8uHshU3K28Fnf3MzMXj2QWJWFhIPhfQEJB5cvPxZQpA85UfRCHHgSMnLZHTH+EGjCg+m8uRD1Z18A4CzuKZwTDUEHwxeNdgqWHW9jQ9XowSi+YlyHwJCVl01cB27JoDEqwdMsMH92R0nF4e9HTHYO9Lw1hRWtBFyWfCi9UMLUzgZNemrHNhXXkSOl46nmekpq8erQSvCCe40ZGjdvokRZeesTMYTX53wzS0wvy9dvskp9wGVi/6a6nIxwz9yNoEhOk8wOocGqEqP5wYdQZMvvSZm7cpnHxJyXz9AhKpo3mFcnBCI4xvplhuPTqvnrNMEmuvhnvUclTs/P8MR8/ABorXr7mBj+AEaQZi04VUr8o/YvCbmlyiJPjmgLc3PCBfZ8i/4y4QDt2fmEBpuL1lyJLRdaTxjm4dXWJyUoDi5WIkzEaBNXvBaO6DEH+Lz6+3tz8ovSBXw3TF1vxNd6w9SHYShLzhq9/vQH07VnjX2sjaki+75d55qTA4lhQ/nXZ7y7FatWC536x/Be+X/5sCm2va9vb6hZl2n9LfqW/0bRo5Pj18uewEXS4BmMX/F1GtdcteO5XX/r98ouS2JNOdrbvXWxp1eFuXytN8p8Z/n3ihSarfgE9PNv/bNs0zqnru2693/ODiYuY7W/08KJkR9sbUNvGqdEwn683LGDiIhb722WeG1NOeb3Z3+eHw3l1YcFz0cugLoP6fwSqKVGenJuTub/B1wJZrs9NkzizxWzYROVwYFJiUZAstpalAJw9NJpWUSQK/2DsS1WF6lFouvROMDUjJIypyiapypE0cBTtoDK5LtpwpJQ3gm3wt17djPZm5PCbqWc/sn5PHgc+SHrDJlOyqgc/5SDmcjYKCKvvexo35LtW6tEdk56/km9Umzm8nBh+zWosdQnXo9Si8bvqE4dY3NHfd9ORkovEFDzWhPMDODMoTujMM/vas/Ect/000YgcpV6KjDh/w8Sl/rmC/n/XyHYHxknxN2B71sfZbDmCTIA2qEMyg7PGPO7A9SY0JpQPXD8/IObu/8S8ijq0twETgG7e/w/XYdmvz2KN+wYF++QTq2Sqtl/8AEHysL970nbbHOFkdvx3LWjhAdim0OSnswOksy6J0uQ3aLhW2ysayGcIMzUU21LHS+gl+BvMjUkcsj+EQ4GNHYZfXK3ikVDsMzt5vUzi3lv3XsRaGVKFj9YGHSsSmzRTwdGyr5oYajlCqjjvIY5Sx+G1Sfqp5y/jpRhdtVIcxK5tI+J2GTpxvymH0GdcUfLkzpadZUp9nkEsOYCKtIMggMYJ8AIaGVoweyp7dl+BqqokfLxzq/ySHAWu1W5kenFNC2Mm3vAuZX3CBU+4c29tLcHnEIbJAXPvw0sAKTUaJJex+a6H4KIeAa4Qi1m2nGp2yFPMVCVu/ArJ8c9wyHknQ05tqBUBpQYxAVGmF1eLWzV0oJ88zUU/bGg57KXZMJktmxON9OkUA6caNWCo18FBR26uAW09pE2HjLRAwy9Jqwjtn56Sn3+MT4cLH7y49acKCW8GU2FQqgRDiG/rbT9PXCWjN57s1WE8/iHekHw8WXxL8yR8T7sRTvGJ0b6mzqmNTrvDZLrUg7399vhcUUq/CAgaWhAZZPA05B6oyS/odNjpY/DdoVqlCgrRsUKq3bMkHyVxqxJZgTGs/ku3f9ueJoQmHB5/ryXpXYIuLEGHlzAK42kU+L7uFpdUajmmulYIlFST68svhe9TUJA7GgGDTMw4xO7oMvSihv5m+MR4OovMNDIdT3Ko7VWIjrHRWU+gmPiVN9Ioz7XB0XISLCGxbjOk/5MD/OtaEOVr4LqZdPE7RtxR++h9gBb8BncUSnpzlMlmIEOC0aafivIHyJkItR1I9NHbOhBfhKe0FOHBfh0lMFjEqoQaPC9/3XIz9Q0gT+MHM78oP5i6rRuCymTalITYbl6cUG4gEiMqPrEzXyvEgGeE4u/7COAWlPu+2a6ZPMUDIlv+k639OS773zbRy48tP7b82P8/j3Vu9q5m1FD1ZjIeCxow6w1g8QkFxHnbGKjB2kd3GLxKA/rhwj3xumxeNigXMa6e4igRLjgRFcUrMBwaiDs8oBpwBjfrE/8jkKqrbG6xOarnsyFCVAkT7NZbdGsjPpPKu//XkMyTmxdyPbybNjequKb8Ia3HEIbCM/794t9/j+2iHj9Gc2poyu6zzwa5IVH8LUDwCTW1O18q+gWoVuLf0mN6oItbD4j/T9vApf+XtoEv7LjJ2xY/bbv4NkXx3ihIFe+GRdN6Pps9vO3tzodLbNH4r4SO07HMFqzuTEaVYISL1om+JeoDejZFQupu8GnbrJT2gRu+mV31T9Ul7JegyXdCsSlNp0Hce3y2MG1eetHdq2LfOUWu6IxDyGmQJXcbSzdwAaVXQForltgEirhvx/NccppJgPIl9oH0bJS5Hg+M2oxHLrGRVux7apmUZVKWSfnvIKX7uWYt7Ur9Y6J+ROjcSE6QPu/Ai6UT0YDDHKThgQbVVDi1apZ3YkUTlSsnhtKZ0kolkytsOmQ7NCfNFjd0xHdHeAW3qjDeuZNo5Ea30EGlpgpvEvvDPVTfRUGIBQzHMSumyRuQIC6TnT1glySU2OfjNm1xnExG9bCRW3sB1XnRjeDxG4M8p2OuqX4DQUrY3nfwpD9JTkfLy4IZMosREd/6h98WfHiOsUzIaBl9eqhSweUkvoQTxKiqzoIamerGlpH/EZBqoYm/20V9rJckXZWPn8QUFSGIDLKrTMoSnFzD4yShMmENS7Fqk5eZKTIRnZZv4DUJrNIl0YVEU6v2dgeIZzYEiBowPz63ihdaT+L0dJBnjsJHbTRzkuS3TKji8IWoigJ4A5ybIQMhTAxeLsq4t13OnIlYu617ZiZIN3YmHkJhk2qdksU9DzEREUiIRQQyonYjdXQpc751G1cCMs5KSEynVbhPygHE9UvWICwmyBVS/CbSj0Q2p+pokdIqauAmYhsYGwfrJsdUOv2McJM+QBUHB6qStuRTk85iWJe5TMfTFLARjksRSkGOfJbxbG4/A2bQ16i+hGymyHNlk5yWvm8HdluDVjBsPD7+wp0aoimTM/e45u97AnJj6Ox8bN/KxGlz125sj/nB7jCrmpJtBxKF5LuTrkil7cKXywLwhDYuT2SqCvX640LCkIvW2Ds1ADy2twd6efW7BUIScqUR41f0elrU2/nqK+u2RseUpXjNgq4LAUnqpbKAFmiJx5Zgp12cI82KQXQAmAQp09R0pTbFv1WAzGPmnWuZ767td21JW7zen5lwjZtuYc69cuMmhIYRMS1lGlsDE629WG0HYqfNTZykH0UmHOH/g1JGB6Hopjco3FzYPYgaAdnd5Md4RXjDlhmfo+EqUwdNkP4dEePZijQH5wcbOipErEidwQjxu/nGKL3+lDf4JVy9BI+l4BElpU/qN9wRuDQhYasamm9P5Qu3U+ISzKGWY06hbX0G4DBn/rWUiqGky0MdZBgFrt6O8pyl0q+labln+IfVBt+CZArJdMNxNFppqEUAjFmuh5NKbpg5r7XhCWFON6JWlDq51Oqbk3mrx18B45Y4O/KTMVnikNsNpzVctYzo1TrRu2RM88OuLbHxkpl7nUsKhGA5n6g4pp5TW4u/DZ5Y4kSJB/Hcoc9GxpEtmWzD6Wfzj8hBk8KKlyRQjkegv2bOAS4HBQARtT2F5KWU6yZPuXa91Z19lxIntKPbCinlkDEXLjOfy9XpEzCYPnuGvFpVp2vqVmgIfvHNGbrFJV45AqoDsqI89XNHjGSjA6NRUm4NWGDkzKDeH7JQs6XM8nsjnlkOiEbyTgJ+bFJAyZCwFCjg9Lj6SFq38FLTIXjT9QgCaNeu+SSLczhXgmBgUTN8r9FSx9O0eahD0uXJXb5Zerq0BglqBolngi0fbGnqnHobqrnkymJ4U3GNxtxzfXArRpPvygCpzQxYE5ZCFFIjVfgUY/D/gJc6BfWV0NL00HpC6BRBaEcqIurda661nGlRFPduWL8O2OG6lHCMpPx3yekyKcukLJOyTMr/Nil5QiAYwTkGy5nH9v+HhF6N1tuSnXtB+NwSxw8+7CFCNklaRyUsEfunhU4MvTxuKLDfdvGzlOduDmtdEX5Q17DEWix0GWdP7ry98tYSx8z3P4dmmAoc9yAt4YyUMiMq93Dps1rCw916r211b+VONcgSJ2EliDUuN4UfGOYswUirKZmcv/gk0yqWSKASht12Wwocv22zxEnanLCkVw8uCFu4LCEQDVBV9P2VO1/kLnGU9ZUu/iSXvUqFS5R5SJVocxs+yQ/HF8/eXpzMJO/hsncZ/mX4l+Ffhn8Z/mX4l+Ffhn8Z/mX4l+Ffhn8Z/mX4l+Ffhn8Z/mX4l+Ffhn8Z/mX4l+Ffhn8Z/mX4l+Ffhn8Z/mX4l+Ffhn8Z/mX4/wvgr2VRgo7qsj6PUV5gyETypOAkv+MenLPjgpYpX/uVhmDn3/YQzssUcQXC80vr0YpPw4c3+3KB/dx9NBT74fvgjJ46Xl+y0KnnmtszYiu3cblQIxmftYb22PMogvceXPCTrpjn6oz5jdJE7HDWwlaq4dK/9Qv43jSAb0zNIWJbCGEL34mf2q/i9v3Wx+R7O4ZV7Z7FRyzxVpZ6iEyDhR9+8DT8tUfA90YBgvn1HpSrvdpx/Gk/D9jzPzSM3Surs3eaGcZe+OHtuN96v/3o+FC8PqbU7OywzAaPnwc8verXjgvf2i7ofnLnTLuvzjr1a/feFasUeLw7y++4FO/MDgnqma7Z99Nj1v7/mQ3XT7XfvzmaV/vTZ9H/eUXnL3q/AP/t8XMn31LB315+/P7iZN1+EbvcEwEPc2tHW35b0KLC4GGfTJsbKwLqs0aOAvXn2lBy+h+jRGXkIsYxefNIvCRKVc5Xt0/8mCLqr7nmhc8y3tSdzQy7Am01B9q0GpOnUOwPqGPQtgq21n1ZxAjLlVwxWhm6v2lmrgMbOXPJfeZS3trdBL0wWigZ0t8BFCp01vBeiIf/vo+TLarulK2zAdHRaYm40oA3+jjkPmLtP7sxTwaujfU/JM7RzyXTEo7CvB6I3ZPUlAsp00IjOe+2G4TFE81x7HEie3ywxZ09yUCy0rGz6fVBTFxQLyySSQZiP7ige7PUe56PXtroFppDz5pt9e2znR+a2kC2eqOR+ZjOhE+l98M6Ksanwp8dQs13hu8CMgdWiw4XTpVlhlPfdVeNPSN3smsrKFBK6N4T39/ddDhX236LjbZoL8cxCVQm4b2MKu70Ld/XPeRKSg1GXtYbeXNDI5kA03AF7VNC9zPg/SEaCTXeTAWU7qQeeSt/QhH+H219xMDqyIH3WHQGMa1HM/4BnF/6r6ksZnNW9SzngT//BkplfE/kh7jID95CkvjGNK19uNJhRRcTrRcrr85wCobH067SOwOhwGE5cxd/F2OHwkf2NSljL13t5fAUrG+ZSJXrle/dS+SlbmSGkhJObqepwDofNj/Y0piN0skkZwbNJq8H7Ybf7tAKXHv0PT1tpvGfveyIw8niOupJlt5ggUjtsNN572/gvcZrT7StvGyH7bwiNniQWWXJ7AkQd2qESnKSPubq+aoInSQ/Ne65I/Gk7mwcjtdwErjOuBuTgxyvQVXElq360AtO8A/MzItGVnU2n28uVEaB+xmXs9RHcV9FylaQpLeuCDLROa8e8KaIwZWhWVJl38P67PK1oOBajYCeaMTJj2ISg9PmG5P0Dgd797qm+Kl2OOiLqg+iEEWr7qcNlL/dIH6otHjr04Qh2nNjfqGxt5IBw89zgwg2pvQ+s153rbfhu1TGO8NhaLa19r6J3cFnXR9xsa2oohb1hELyhxO+don2lO/TGdy0vVcSdbLlXCPcrUdbFY5NLnBqpEQjbxmZKk9kG5nmhxb1G3iy+BvfVRbMuU++A0CrgB/xmVVS3vnbp1vkyQ4fMfQzp5l21meeHYqwiKCSX+IfTc8EkimFkfGBeqYocnC/hvP0+ao50Pf3kUk+ghpYVdwcg1Dwb+8baq7oXCRJUcm5tOJdsBFOVgCA75u/rWckfqaBcgBZxXqCCDDC7VCIRrZwqqfaRWuq5p7UDENkrGBMNpXDnrh+uQA/SK9i3bjXN/r8ywwcQNrscxUUi1A53dvPHb/jjAFt+4nyUcz5Knny+mhk6OHmXEZbvJhCnz/5mmZ0bzjobaZ/Em0y2Se0BIZCzsxNFrXt6lcAOw6H7ngxqdpWwmiKLypl9PiRiTVmOG2F8hqUObAlpu8qrQo7XxWnChtcG4d2Cx8pDpmsndY7Y29QwdBNAmvj+va7zN0/5ox6RanM2jGa7fa1SduJgdnhrP4aa6g9ljhdm6WyuYZK7SYyZokItp0nbtVaUDu2RHUtfKKsR3eLcyi9N7LZ3JzAcmxJUzNLbmOfOsxkdGb5vZ3qlIGyV598rf30Ej1yewuabhIvTjTnt1Q5feoJbvK5PhrfEJbqeZBfrAXczr0w2wV6uRLdCt/VPz51DT95OxrJcwsGMIq/e0RHOSuL1ZVFORXo/J7BZGpNO5D4svb3Z+Ix7MrycsEWfMm0Vm9kl6rz6D9WX9bwScOaZf+OzqwN2Yg/Dfg3EX/GkgEZcZfVtdU0wqmEeDeYnK88i8h/keMGeuF2bEO5qkE5oXzacoDegnhhWkDO3kzrik60wwqJdgdgXt2Fw2dPZKm88yOnEl3XypLKhLQIrIPJBWi5RnBLn1nEY2JoL1o3Fer5LMDy1twdgEGdWwSlNOT9RxoHH+ytO9WqoUn2intaqTneG55xA9gHMaA5WAlIvTHC8VqvxSdvn0p7XNTY+xDdo8pxvGt3qvGLlPgIBk7l2IHv+LIAVeE9VEPa/PgkfUZ2UhMxpYkdDnkIHk4oaqTepMjgg3G4Si8Xpua8TncqanzWC6abWoEbwlDUcecbOsj7rVyDeuWmE3vQ55FF+DDyGE2HlktmtN/V6+updo+VJ6ca4aQOlbvTV1neel/4KhfYqvJnvPVA7/qLoc3Nk2Ro1nxv22F26j3zzSZ7Lght6MaH4x2YVTub4v39gTTpwCm0XdnoIL0SS9XFZrp/cSIaYtQrZ0aoYDzuVvhRzL4bqP5BK3gDNYWSkYNroN5Xv8+Sq2Dr5VO2Bm4xeu9UlpnYWtnegRGxI4WMzvi5O7Nr4ePXRTFnpIAt/ToKr+NRdqiUg29nZNnX/LvnIz/3LClwSy+ZXjcSvG6PiMz8FqmRM/PxzfOVwHM5kaGF9SiVoIgJsKxDCcKeH6Ay696utOl9nxo4Ty6QwfrmPEN8BhLdmaSCA8iy5NdKHQEddWefvo1GDlHjxfeXyNapXHCQg44z6suKS3opYnicGTMwuJlfr8ommKjdQ22CwCkzNka4yqlyMOlfMoMg9S5/Vbpd/xC0eBhShFqz2TGO14Blk6XUDdqmdxjgmQD0QeaAnuZfQQkfz6IPMIv1Ui8GOVZZJmPWq4WvBoxREq8mmUlUPje34LIyuD/9WyN7e8Fw5vVrYD6THkVx7LDsWhBpDMFrz1foKuxsZNqTXSyispXLnpogXK3tsF5U3VlM0SXNiGhkBdUOXxZD7gwceSivcPr0G194FTe8uWqacvBEtWBYoL/HnlSoQQVatbTzyJPyfFdoMmQcc1Ci5vm89+k39ZRaza+uaqBQZPzGgyLUSexa3MX9+s6G4msNWuQVlMgUuGw7uJuQBNaJRKcwyhLvsXa3K83Z6vgwXucIgGiddwUpLD3SmLOqiiP1od+gpUxV7yAG5mJrZNpr1n5HnmyRTFPlTKp+7tcr2DCpUStV7pMYUG0KcV+XsRZUxt5vFjF1J3U3o29Nm1xPLrooozvhr2mtspsO7/feYLxJH6M/Tv3iIcY0iqd1CIrlWXPwgpq/fNL9VPst9JVmMBKhszrHM7bXyqXMDg2fLT+41pCEpfgoOqvG6Yesc1ZSrWSDn1jpsoPfQm7lBHvnF52vSauAca0uOkkIxOZsHlLZsjvr770v9I6OYsBlH0t6FP4Rykfpz30YNAbOvRisB7I/Vun3c9gMYCQTj2CeQBqS5yIPuc3pbg4JIb4NCPYuATtr5AqLmQqB7obJReQ257puRvbfgpTa+X/tf7h5pm61fvFYjWL7VEMn/AWXBk5401y2YsAxbGZJUE3JtgnorFIal+Qx7PjVGzmBs00Z/pViHQfiyhIra/Z41yiAx5gtaLgZvB2xzqeG7DMGu9FTj7ODV5d4k7O3FdXOjQ7mRI7mrBe3439tkwWc78QH4ho6tZScQ8l7q+a9BzpFH9GN6a/bS6fVA3T6KzUduh+OVAIfOBvhHnmWqCTkEELS8ZDRjJaQQbdYAKVmT6BEX6CeW/l8WONX/Snf+7EXSjy/BkSoaXuHYTT5YY0LOaeaFYMcKnu7ICPU/JDZ+UFQsuPEAy36y2tQ7OpyzZuom7tWZUx7Ob5JQhZfnR7KVszzUAh2Z7YSma1dYmBA4DcCYz4TSBhyf98ZHtY8uc4AlV1PYTrvrdkDcKtF+tSs8mYdS9Hje5qNAusFOj4W0iD1U1yzuT6tILzyLXHHt4To5MA9IOtDwVNkwa0/crh+ybn4VNUfVjUl3rKBJbek1SPH4G/LIrE9D8nttJxgLVXg1GTI++kk5LS5uZOfeBHIL0it3y3yVWFEzQUHce+LCQXdMlWuyRghkFvo4KV0NDKjJwEyXgZktQH1mDQghzbI6zsNW28XYzATY1ARtuYq8dXe+G3BRFH0kHpOpJqqzYSNpymMWNo8N0l1pt6o8N1kwrytv3HD8ZoGnzH13fVIG1Vi1Z7OSsrUaCi292s0YoirGyvC1s4Tn+Gpmuqz+hv/bKAWqJ9goQ96efX1rSi5NdzZECnr3dBQe6Wl+qjjNDWXwsSPiquqn9xyEJkYfuvf9gf2zPVy5UUb1/aEparmnJyuCXjwSg4xvnWNBMA4IF8eLO7dkB6Ki/DKr78cepYzV8SZe/+4hjZwtrWI+axIJnIEHXk4Xt0hvi16+xZccPLj4bgWRSPTCEeT9GSz0Z4+z/3sHre8jsD+cFdSO7lXeE17OV60w6ZnPfB4sjgKUgN+9xrc9TCuhzX53fAGfDG8wT7eiKyqVJrz+dpUfBgaRZ7K4jALxRROzdZxI9NdL7LzUgxoEgaQKZx6S/LWa7nTVokz3WctTsfNXgXOivPepeq+JetsEFoeaMBgyY0ER1BIuYzc+FviY5rQf/P+iSASH/a8Bo+x2weP5nVlhp/WsyqfH0r9mursFIHNvcqqDfHE2cmWR67OoNCPwkgSVcZczzLKUpcLe3eV2nUFMjq0dcx1Mw/OPz/n41bVNybaRfs6Z8X4BiezldSNUIhyg7DS80kVLKdNJm/IWpJenVcH0a0q0EDfi58NaLcI74VWxs7WzoccRewYAaTEPtLch/5b9yM6VTd+u+dalDw5shYfx/2rAp36ia1dPK3XN8+2uhX0Nx4zrfV2Au32rW0+6ON0EYJlR0VD7LEd0/9mFeyn/5slTpjipmtBuw0D37SYm0spN+HdnDYUHXSnPnPAHo1FpyJlLwiBRmOQnZC/WMZ7J8BjqzPxg2iMisJXAi9EVXF99VVrlg6pNAPR8qZUlzCKpzGniEFsQq2tsqqK9mSOPaqma9id2eheLXGigVPkbrchiA5AxL5xVwFovBDzfr0aQNtUMQq8jK4mELghvLvF7pOGuNBvtaWB3ZEGeWy9T9emghyx72TuoSrfMaYL9lMiTza75vvZ6Rqh89sj6Y+zasJQMeNZ7iwMcB5TT2X1UdeABLmxLjd+xabT4SrhAnsMWK8M4GOvS8LHPGAIPPw0a2BKi/moxKeBgvzqLhmCXnERjTIfnQgA6hrM0E6cSwu5IFSGJhP0Rh4awbWu95ROoO8bGHCmDBChnPl+BCRNHExOs2i7UjMPTDrFHvCXK7qU53cMQmgdG9dNWh30hHFv+Ft2nCr4cGP6TqX3N6BuoI2y5zPhh2V3u55rZbocWg1Q2Nryx0SeO2t0S58yGY2YRRNjAT9srs05MGvg5woPm2i4a9+Vf+c5vd7sl5Uf4qfGzY2RrXfJ2f0SI/IKVi6ld8MOb3kEfpRXCoGLW8Bm6oH6DalzM9S5bCUs3R8bPHX2YoVl/B0+17nnJ2SUF1QSMvapvdSduhZ2Mnh3eH+RwVQNRrmpqfdJEzgrYqKyfrXBzBNjpmP7kC9MJXDzbLdusOXfv1R+TFZFI9+47wbQDn9KY330/LkwVKH6ueihY75UZaoPfa7t/JGXgJ9qPK8E5eYIIbXgrcqtvxaaLkTlaYoBcMa8RtNvDKwP/73nGt+vX0a0tT70A4I9jOAHHNP89TPpivBVVz11z830i1aB/nG6ZvnrDYVdht4baRAJ7wY8NxFGuMMnzz4XmO6E1f/ytUxq1mDe9z/RrJLF3WcmQrARvO9n4N9UJqH+25dKreJSfNBbsgXFWc2gdFUoPcSkreD+O3zQyqTwgEf0/wJQSwMEFAACAAgAVKqzSLjqt3BJAAAAagAAABsAAAB1bml2ZXJzYWwvdW5pdmVyc2FsLnBuZy54bWyzsa/IzVEoSy0qzszPs1Uy1DNQsrfj5bIpKEoty0wtV6gAihnpGUCAkkIlKrc8M6Ukw1bJ3BxJLCM1Mz2jxFbJ1NwSLqgPNBIAUEsBAgAAFAACAAgA51p4Sg3AMR7AAQAA2gMAAA8AAAAAAAAAAQAAAAAAAAAAAG5vbmUvcGxheWVyLnhtbFBLAQIAABQAAgAIAFOqs0gVDq0oZAQAAAcRAAAdAAAAAAAAAAEAAAAAAO0BAAB1bml2ZXJzYWwvY29tbW9uX21lc3NhZ2VzLmxuZ1BLAQIAABQAAgAIAFOqs0iqiTkF8QMAACwRAAAnAAAAAAAAAAEAAAAAAIwGAAB1bml2ZXJzYWwvZmxhc2hfcHVibGlzaGluZ19zZXR0aW5ncy54bWxQSwECAAAUAAIACABTqrNILKqJ27ECAABUCgAAIQAAAAAAAAABAAAAAADCCgAAdW5pdmVyc2FsL2ZsYXNoX3NraW5fc2V0dGluZ3MueG1sUEsBAgAAFAACAAgAU6qzSJjAjiXHAwAAPRAAACYAAAAAAAAAAQAAAAAAsg0AAHVuaXZlcnNhbC9odG1sX3B1Ymxpc2hpbmdfc2V0dGluZ3MueG1sUEsBAgAAFAACAAgAU6qzSPhisWuEAQAA/wUAAB8AAAAAAAAAAQAAAAAAvREAAHVuaXZlcnNhbC9odG1sX3NraW5fc2V0dGluZ3MuanNQSwECAAAUAAIACABTqrNIPTwv0cEAAADlAQAAGgAAAAAAAAABAAAAAAB+EwAAdW5pdmVyc2FsL2kxOG5fcHJlc2V0cy54bWxQSwECAAAUAAIACABTqrNIm217W2AAAABlAAAAHAAAAAAAAAABAAAAAAB3FAAAdW5pdmVyc2FsL2xvY2FsX3NldHRpbmdzLnhtbFBLAQIAABQAAgAIAESUV0cjtE77+wIAALAIAAAUAAAAAAAAAAEAAAAAABEVAAB1bml2ZXJzYWwvcGxheWVyLnhtbFBLAQIAABQAAgAIAFOqs0g/MJCmNQgAAHUgAAApAAAAAAAAAAEAAAAAAD4YAAB1bml2ZXJzYWwvc2tpbl9jdXN0b21pemF0aW9uX3NldHRpbmdzLnhtbFBLAQIAABQAAgAIAFSqs0gugG8OhCsAAGRrAAAXAAAAAAAAAAAAAAAAALogAAB1bml2ZXJzYWwvdW5pdmVyc2FsLnBuZ1BLAQIAABQAAgAIAFSqs0i46rdwSQAAAGoAAAAbAAAAAAAAAAEAAAAAAHNMAAB1bml2ZXJzYWwvdW5pdmVyc2FsLnBuZy54bWxQSwUGAAAAAAwADACGAwAA9UwAAAAA"/>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1059</Words>
  <Application>Microsoft Office PowerPoint</Application>
  <PresentationFormat>全屏显示(16:9)</PresentationFormat>
  <Paragraphs>212</Paragraphs>
  <Slides>23</Slides>
  <Notes>23</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23</vt:i4>
      </vt:variant>
    </vt:vector>
  </HeadingPairs>
  <TitlesOfParts>
    <vt:vector size="28" baseType="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2017-05-30T09:45:48Z</dcterms:created>
  <dcterms:modified xsi:type="dcterms:W3CDTF">2018-04-28T14:28:07Z</dcterms:modified>
</cp:coreProperties>
</file>