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0" r:id="rId4"/>
  </p:sldIdLst>
  <p:sldSz cx="12192000" cy="6858000"/>
  <p:notesSz cx="6858000" cy="9144000"/>
  <p:embeddedFontLst>
    <p:embeddedFont>
      <p:font typeface="张海山草泥马体" charset="-122"/>
      <p:regular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Calibri Light" charset="0"/>
      <p:regular r:id="rId11"/>
      <p:italic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  <p15:guide id="5" orient="horz" pos="68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NGS-PC" initials="Y" lastIdx="0" clrIdx="0">
    <p:extLst>
      <p:ext uri="{19B8F6BF-5375-455C-9EA6-DF929625EA0E}">
        <p15:presenceInfo xmlns="" xmlns:p15="http://schemas.microsoft.com/office/powerpoint/2012/main" userId="YANGS-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144" y="-96"/>
      </p:cViewPr>
      <p:guideLst>
        <p:guide orient="horz" pos="2160"/>
        <p:guide orient="horz" pos="686"/>
        <p:guide orient="horz" pos="3974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viewProps" Target="viewProps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oleObject" Target="../embeddings/oleObject2.bin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microsoft.com/office/2011/relationships/chartStyle" Target="style2.xml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12.png"/><Relationship Id="rId2" Type="http://schemas.openxmlformats.org/officeDocument/2006/relationships/image" Target="../media/image14.png"/><Relationship Id="rId16" Type="http://schemas.microsoft.com/office/2011/relationships/chartStyle" Target="style3.xml"/><Relationship Id="rId1" Type="http://schemas.openxmlformats.org/officeDocument/2006/relationships/image" Target="../media/image13.png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microsoft.com/office/2011/relationships/chartColorStyle" Target="colors3.xml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年度销售记录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8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0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-78"/>
        <c:axId val="145593344"/>
        <c:axId val="80916416"/>
      </c:barChart>
      <c:catAx>
        <c:axId val="14559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80916416"/>
        <c:crosses val="autoZero"/>
        <c:auto val="1"/>
        <c:lblAlgn val="ctr"/>
        <c:lblOffset val="100"/>
        <c:noMultiLvlLbl val="0"/>
      </c:catAx>
      <c:valAx>
        <c:axId val="8091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145593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 smtClean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9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0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146429952"/>
        <c:axId val="65118208"/>
      </c:barChart>
      <c:catAx>
        <c:axId val="146429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118208"/>
        <c:crosses val="autoZero"/>
        <c:auto val="1"/>
        <c:lblAlgn val="ctr"/>
        <c:lblOffset val="100"/>
        <c:noMultiLvlLbl val="0"/>
      </c:catAx>
      <c:valAx>
        <c:axId val="6511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146429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r>
              <a:rPr lang="zh-CN" altLang="zh-CN" sz="2400" b="0" i="0" baseline="0" dirty="0" smtClean="0">
                <a:effectLst/>
              </a:rPr>
              <a:t>年度销售记录</a:t>
            </a:r>
            <a:endParaRPr lang="zh-CN" altLang="zh-CN" sz="2400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blipFill>
              <a:blip xmlns:r="http://schemas.openxmlformats.org/officeDocument/2006/relationships" r:embed="rId6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2.9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七月</c:v>
                </c:pt>
              </c:strCache>
            </c:strRef>
          </c:tx>
          <c:spPr>
            <a:blipFill>
              <a:blip xmlns:r="http://schemas.openxmlformats.org/officeDocument/2006/relationships" r:embed="rId7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八月</c:v>
                </c:pt>
              </c:strCache>
            </c:strRef>
          </c:tx>
          <c:spPr>
            <a:blipFill>
              <a:blip xmlns:r="http://schemas.openxmlformats.org/officeDocument/2006/relationships" r:embed="rId8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九月</c:v>
                </c:pt>
              </c:strCache>
            </c:strRef>
          </c:tx>
          <c:spPr>
            <a:blipFill>
              <a:blip xmlns:r="http://schemas.openxmlformats.org/officeDocument/2006/relationships" r:embed="rId9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十月</c:v>
                </c:pt>
              </c:strCache>
            </c:strRef>
          </c:tx>
          <c:spPr>
            <a:blipFill>
              <a:blip xmlns:r="http://schemas.openxmlformats.org/officeDocument/2006/relationships" r:embed="rId10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十一月</c:v>
                </c:pt>
              </c:strCache>
            </c:strRef>
          </c:tx>
          <c:spPr>
            <a:blipFill>
              <a:blip xmlns:r="http://schemas.openxmlformats.org/officeDocument/2006/relationships" r:embed="rId1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十二月</c:v>
                </c:pt>
              </c:strCache>
            </c:strRef>
          </c:tx>
          <c:spPr>
            <a:blipFill>
              <a:blip xmlns:r="http://schemas.openxmlformats.org/officeDocument/2006/relationships" r:embed="rId1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13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27"/>
        <c:axId val="36460544"/>
        <c:axId val="65121088"/>
      </c:barChart>
      <c:catAx>
        <c:axId val="36460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5121088"/>
        <c:crosses val="autoZero"/>
        <c:auto val="1"/>
        <c:lblAlgn val="ctr"/>
        <c:lblOffset val="100"/>
        <c:noMultiLvlLbl val="0"/>
      </c:catAx>
      <c:valAx>
        <c:axId val="65121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  <a:cs typeface="+mn-cs"/>
              </a:defRPr>
            </a:pPr>
            <a:endParaRPr lang="zh-CN"/>
          </a:p>
        </c:txPr>
        <c:crossAx val="36460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张海山草泥马体" panose="02000000000000000000" pitchFamily="2" charset="-122"/>
          <a:ea typeface="张海山草泥马体" panose="02000000000000000000" pitchFamily="2" charset="-122"/>
        </a:defRPr>
      </a:pPr>
      <a:endParaRPr lang="zh-CN"/>
    </a:p>
  </c:txPr>
  <c:externalData r:id="rId1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EEE5E-0B73-4928-B3CA-D368D2A29392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AC08F-32D1-4867-AF31-09AF8C97A1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4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8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6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0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1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96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42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1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7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C544D-7494-46ED-8171-50E1D7577115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6DC20-B219-4F27-BC7A-41BD216129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3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522642768"/>
              </p:ext>
            </p:extLst>
          </p:nvPr>
        </p:nvGraphicFramePr>
        <p:xfrm>
          <a:off x="616634" y="928469"/>
          <a:ext cx="10958733" cy="37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47" y="5125287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47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513997375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07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3" y="87102"/>
            <a:ext cx="433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可编辑数据图表</a:t>
            </a:r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901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26855094"/>
              </p:ext>
            </p:extLst>
          </p:nvPr>
        </p:nvGraphicFramePr>
        <p:xfrm>
          <a:off x="695325" y="1089025"/>
          <a:ext cx="10801350" cy="3848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39547" y="5163411"/>
            <a:ext cx="10912906" cy="102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中国最专业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——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由中国最好的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设计公司锐普全面运作。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年专业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演示设计经验，对卖家资质进行精准审核，确保专业；对卖方进行技术培训和指导，提 升专业度和作品质量；代理国外专业公司作品，正版和正规，确保世界领先水准；由专业人员即时调节交易和服务纠纷，确保交易的公平、公正、合理、有序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4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立体图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9F68"/>
      </a:accent1>
      <a:accent2>
        <a:srgbClr val="0DA5DF"/>
      </a:accent2>
      <a:accent3>
        <a:srgbClr val="94C375"/>
      </a:accent3>
      <a:accent4>
        <a:srgbClr val="935DBB"/>
      </a:accent4>
      <a:accent5>
        <a:srgbClr val="FFD965"/>
      </a:accent5>
      <a:accent6>
        <a:srgbClr val="F2523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spAutoFit/>
      </a:bodyPr>
      <a:lstStyle>
        <a:defPPr algn="just">
          <a:lnSpc>
            <a:spcPct val="130000"/>
          </a:lnSpc>
          <a:defRPr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chemeClr val="tx1">
                <a:lumMod val="65000"/>
                <a:lumOff val="35000"/>
              </a:schemeClr>
            </a:solidFill>
            <a:latin typeface="张海山草泥马体" panose="02000000000000000000" pitchFamily="2" charset="-122"/>
            <a:ea typeface="张海山草泥马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A000120150306A05KPBG</Template>
  <TotalTime>272</TotalTime>
  <Words>459</Words>
  <Application>Microsoft Office PowerPoint</Application>
  <PresentationFormat>自定义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</vt:lpstr>
      <vt:lpstr>宋体</vt:lpstr>
      <vt:lpstr>张海山草泥马体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可编辑数据图表</dc:title>
  <cp:lastModifiedBy>zzf</cp:lastModifiedBy>
  <cp:revision>30</cp:revision>
  <dcterms:created xsi:type="dcterms:W3CDTF">2015-07-14T06:46:59Z</dcterms:created>
  <dcterms:modified xsi:type="dcterms:W3CDTF">2016-03-24T09:19:53Z</dcterms:modified>
</cp:coreProperties>
</file>