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av" ContentType="audio/x-wav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56C37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156C37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72223840"/>
        <c:axId val="372223512"/>
      </c:barChart>
      <c:catAx>
        <c:axId val="3722238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</a:p>
        </c:txPr>
        <c:crossAx val="372223512"/>
        <c:crosses val="autoZero"/>
        <c:auto val="1"/>
        <c:lblAlgn val="ctr"/>
        <c:lblOffset val="100"/>
        <c:noMultiLvlLbl val="0"/>
      </c:catAx>
      <c:valAx>
        <c:axId val="37222351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37222384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1.pn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png"/><Relationship Id="rId3" Type="http://schemas.openxmlformats.org/officeDocument/2006/relationships/image" Target="../media/image12.png"/><Relationship Id="rId2" Type="http://schemas.openxmlformats.org/officeDocument/2006/relationships/image" Target="../media/image23.jpeg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slide" Target="slide1.xml"/><Relationship Id="rId3" Type="http://schemas.openxmlformats.org/officeDocument/2006/relationships/audio" Target="../media/audio1.wav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3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31.png"/><Relationship Id="rId4" Type="http://schemas.openxmlformats.org/officeDocument/2006/relationships/image" Target="../media/image24.png"/><Relationship Id="rId3" Type="http://schemas.openxmlformats.org/officeDocument/2006/relationships/image" Target="../media/image30.png"/><Relationship Id="rId2" Type="http://schemas.openxmlformats.org/officeDocument/2006/relationships/image" Target="../media/image9.png"/><Relationship Id="rId1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41275" y="-18415"/>
            <a:ext cx="12242800" cy="68941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文本框 328"/>
          <p:cNvSpPr txBox="1"/>
          <p:nvPr/>
        </p:nvSpPr>
        <p:spPr>
          <a:xfrm>
            <a:off x="1301750" y="4076700"/>
            <a:ext cx="4661535" cy="1346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elix Titling" panose="04060505060202020A04" pitchFamily="82" charset="0"/>
                <a:ea typeface="+mn-ea"/>
              </a:rPr>
              <a:t>CHRISTMAS</a:t>
            </a:r>
            <a:endParaRPr lang="en-US" altLang="zh-CN" sz="4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elix Titling" panose="04060505060202020A04" pitchFamily="82" charset="0"/>
              <a:ea typeface="+mn-ea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elix Titling" panose="04060505060202020A04" pitchFamily="82" charset="0"/>
                <a:ea typeface="+mn-ea"/>
              </a:rPr>
              <a:t>GUANHAI TEMPLATE 2017</a:t>
            </a:r>
            <a:endParaRPr lang="en-US" altLang="zh-CN" sz="20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elix Titling" panose="04060505060202020A04" pitchFamily="82" charset="0"/>
              <a:ea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941705" y="5805805"/>
            <a:ext cx="13942695" cy="2759710"/>
            <a:chOff x="-1483" y="9143"/>
            <a:chExt cx="21957" cy="4346"/>
          </a:xfrm>
        </p:grpSpPr>
        <p:sp>
          <p:nvSpPr>
            <p:cNvPr id="8194" name="Freeform 169"/>
            <p:cNvSpPr/>
            <p:nvPr/>
          </p:nvSpPr>
          <p:spPr bwMode="auto">
            <a:xfrm>
              <a:off x="-1428" y="9143"/>
              <a:ext cx="21903" cy="3717"/>
            </a:xfrm>
            <a:custGeom>
              <a:avLst/>
              <a:gdLst>
                <a:gd name="T0" fmla="*/ 0 w 3595"/>
                <a:gd name="T1" fmla="*/ 597918 h 608"/>
                <a:gd name="T2" fmla="*/ 2096921 w 3595"/>
                <a:gd name="T3" fmla="*/ 104830 h 608"/>
                <a:gd name="T4" fmla="*/ 4159023 w 3595"/>
                <a:gd name="T5" fmla="*/ 372728 h 608"/>
                <a:gd name="T6" fmla="*/ 5358369 w 3595"/>
                <a:gd name="T7" fmla="*/ 62121 h 608"/>
                <a:gd name="T8" fmla="*/ 7141912 w 3595"/>
                <a:gd name="T9" fmla="*/ 341668 h 608"/>
                <a:gd name="T10" fmla="*/ 9354900 w 3595"/>
                <a:gd name="T11" fmla="*/ 112595 h 608"/>
                <a:gd name="T12" fmla="*/ 11064935 w 3595"/>
                <a:gd name="T13" fmla="*/ 322255 h 608"/>
                <a:gd name="T14" fmla="*/ 13842774 w 3595"/>
                <a:gd name="T15" fmla="*/ 450380 h 608"/>
                <a:gd name="T16" fmla="*/ 13908545 w 3595"/>
                <a:gd name="T17" fmla="*/ 2360612 h 608"/>
                <a:gd name="T18" fmla="*/ 0 w 3595"/>
                <a:gd name="T19" fmla="*/ 2282960 h 608"/>
                <a:gd name="T20" fmla="*/ 0 w 3595"/>
                <a:gd name="T21" fmla="*/ 597918 h 60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595"/>
                <a:gd name="T34" fmla="*/ 0 h 608"/>
                <a:gd name="T35" fmla="*/ 3595 w 3595"/>
                <a:gd name="T36" fmla="*/ 608 h 60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595" h="608">
                  <a:moveTo>
                    <a:pt x="0" y="154"/>
                  </a:moveTo>
                  <a:cubicBezTo>
                    <a:pt x="160" y="52"/>
                    <a:pt x="354" y="7"/>
                    <a:pt x="542" y="27"/>
                  </a:cubicBezTo>
                  <a:cubicBezTo>
                    <a:pt x="721" y="47"/>
                    <a:pt x="897" y="124"/>
                    <a:pt x="1075" y="96"/>
                  </a:cubicBezTo>
                  <a:cubicBezTo>
                    <a:pt x="1181" y="80"/>
                    <a:pt x="1279" y="27"/>
                    <a:pt x="1385" y="16"/>
                  </a:cubicBezTo>
                  <a:cubicBezTo>
                    <a:pt x="1540" y="0"/>
                    <a:pt x="1690" y="74"/>
                    <a:pt x="1846" y="88"/>
                  </a:cubicBezTo>
                  <a:cubicBezTo>
                    <a:pt x="2037" y="105"/>
                    <a:pt x="2226" y="30"/>
                    <a:pt x="2418" y="29"/>
                  </a:cubicBezTo>
                  <a:cubicBezTo>
                    <a:pt x="2566" y="28"/>
                    <a:pt x="2712" y="71"/>
                    <a:pt x="2860" y="83"/>
                  </a:cubicBezTo>
                  <a:cubicBezTo>
                    <a:pt x="3100" y="102"/>
                    <a:pt x="3349" y="40"/>
                    <a:pt x="3578" y="116"/>
                  </a:cubicBezTo>
                  <a:cubicBezTo>
                    <a:pt x="3595" y="608"/>
                    <a:pt x="3595" y="608"/>
                    <a:pt x="3595" y="608"/>
                  </a:cubicBezTo>
                  <a:cubicBezTo>
                    <a:pt x="0" y="588"/>
                    <a:pt x="0" y="588"/>
                    <a:pt x="0" y="588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332" name="Freeform 169"/>
            <p:cNvSpPr/>
            <p:nvPr/>
          </p:nvSpPr>
          <p:spPr bwMode="auto">
            <a:xfrm>
              <a:off x="-1483" y="9773"/>
              <a:ext cx="21905" cy="3717"/>
            </a:xfrm>
            <a:custGeom>
              <a:avLst/>
              <a:gdLst>
                <a:gd name="T0" fmla="*/ 0 w 3595"/>
                <a:gd name="T1" fmla="*/ 154 h 608"/>
                <a:gd name="T2" fmla="*/ 542 w 3595"/>
                <a:gd name="T3" fmla="*/ 27 h 608"/>
                <a:gd name="T4" fmla="*/ 1075 w 3595"/>
                <a:gd name="T5" fmla="*/ 96 h 608"/>
                <a:gd name="T6" fmla="*/ 1385 w 3595"/>
                <a:gd name="T7" fmla="*/ 16 h 608"/>
                <a:gd name="T8" fmla="*/ 1846 w 3595"/>
                <a:gd name="T9" fmla="*/ 88 h 608"/>
                <a:gd name="T10" fmla="*/ 2418 w 3595"/>
                <a:gd name="T11" fmla="*/ 29 h 608"/>
                <a:gd name="T12" fmla="*/ 2860 w 3595"/>
                <a:gd name="T13" fmla="*/ 83 h 608"/>
                <a:gd name="T14" fmla="*/ 3578 w 3595"/>
                <a:gd name="T15" fmla="*/ 116 h 608"/>
                <a:gd name="T16" fmla="*/ 3595 w 3595"/>
                <a:gd name="T17" fmla="*/ 608 h 608"/>
                <a:gd name="T18" fmla="*/ 0 w 3595"/>
                <a:gd name="T19" fmla="*/ 588 h 608"/>
                <a:gd name="T20" fmla="*/ 0 w 3595"/>
                <a:gd name="T21" fmla="*/ 154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95" h="608">
                  <a:moveTo>
                    <a:pt x="0" y="154"/>
                  </a:moveTo>
                  <a:cubicBezTo>
                    <a:pt x="160" y="52"/>
                    <a:pt x="354" y="7"/>
                    <a:pt x="542" y="27"/>
                  </a:cubicBezTo>
                  <a:cubicBezTo>
                    <a:pt x="721" y="47"/>
                    <a:pt x="897" y="124"/>
                    <a:pt x="1075" y="96"/>
                  </a:cubicBezTo>
                  <a:cubicBezTo>
                    <a:pt x="1181" y="80"/>
                    <a:pt x="1279" y="27"/>
                    <a:pt x="1385" y="16"/>
                  </a:cubicBezTo>
                  <a:cubicBezTo>
                    <a:pt x="1540" y="0"/>
                    <a:pt x="1690" y="74"/>
                    <a:pt x="1846" y="88"/>
                  </a:cubicBezTo>
                  <a:cubicBezTo>
                    <a:pt x="2037" y="105"/>
                    <a:pt x="2226" y="30"/>
                    <a:pt x="2418" y="29"/>
                  </a:cubicBezTo>
                  <a:cubicBezTo>
                    <a:pt x="2566" y="28"/>
                    <a:pt x="2712" y="71"/>
                    <a:pt x="2860" y="83"/>
                  </a:cubicBezTo>
                  <a:cubicBezTo>
                    <a:pt x="3100" y="102"/>
                    <a:pt x="3349" y="40"/>
                    <a:pt x="3578" y="116"/>
                  </a:cubicBezTo>
                  <a:cubicBezTo>
                    <a:pt x="3595" y="608"/>
                    <a:pt x="3595" y="608"/>
                    <a:pt x="3595" y="608"/>
                  </a:cubicBezTo>
                  <a:cubicBezTo>
                    <a:pt x="0" y="588"/>
                    <a:pt x="0" y="588"/>
                    <a:pt x="0" y="588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pic>
        <p:nvPicPr>
          <p:cNvPr id="8" name="图片 7" descr="9301e016bf470c32cf8700f0eede330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358265"/>
            <a:ext cx="5340985" cy="2835275"/>
          </a:xfrm>
          <a:prstGeom prst="rect">
            <a:avLst/>
          </a:prstGeom>
        </p:spPr>
      </p:pic>
      <p:pic>
        <p:nvPicPr>
          <p:cNvPr id="3" name="图片 2" descr="bad16bfa84b2dc0a9f41505784cf2e7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303010" y="567055"/>
            <a:ext cx="4904740" cy="5901055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-8255" y="-1241425"/>
            <a:ext cx="12167870" cy="8180705"/>
            <a:chOff x="0" y="0"/>
            <a:chExt cx="8355" cy="6273"/>
          </a:xfrm>
        </p:grpSpPr>
        <p:sp>
          <p:nvSpPr>
            <p:cNvPr id="5" name="Freeform 5"/>
            <p:cNvSpPr/>
            <p:nvPr/>
          </p:nvSpPr>
          <p:spPr>
            <a:xfrm>
              <a:off x="7403" y="5968"/>
              <a:ext cx="132" cy="128"/>
            </a:xfrm>
            <a:custGeom>
              <a:avLst/>
              <a:gdLst>
                <a:gd name="txL" fmla="*/ 0 w 56"/>
                <a:gd name="txT" fmla="*/ 0 h 54"/>
                <a:gd name="txR" fmla="*/ 56 w 56"/>
                <a:gd name="txB" fmla="*/ 54 h 54"/>
              </a:gdLst>
              <a:ahLst/>
              <a:cxnLst>
                <a:cxn ang="0">
                  <a:pos x="217" y="213"/>
                </a:cxn>
                <a:cxn ang="0">
                  <a:pos x="33" y="270"/>
                </a:cxn>
                <a:cxn ang="0">
                  <a:pos x="99" y="90"/>
                </a:cxn>
                <a:cxn ang="0">
                  <a:pos x="283" y="40"/>
                </a:cxn>
                <a:cxn ang="0">
                  <a:pos x="217" y="213"/>
                </a:cxn>
              </a:cxnLst>
              <a:rect l="txL" t="txT" r="txR" b="txB"/>
              <a:pathLst>
                <a:path w="56" h="54">
                  <a:moveTo>
                    <a:pt x="39" y="38"/>
                  </a:moveTo>
                  <a:cubicBezTo>
                    <a:pt x="26" y="50"/>
                    <a:pt x="11" y="54"/>
                    <a:pt x="6" y="48"/>
                  </a:cubicBezTo>
                  <a:cubicBezTo>
                    <a:pt x="0" y="42"/>
                    <a:pt x="6" y="27"/>
                    <a:pt x="18" y="16"/>
                  </a:cubicBezTo>
                  <a:cubicBezTo>
                    <a:pt x="30" y="5"/>
                    <a:pt x="45" y="0"/>
                    <a:pt x="51" y="7"/>
                  </a:cubicBezTo>
                  <a:cubicBezTo>
                    <a:pt x="56" y="13"/>
                    <a:pt x="51" y="27"/>
                    <a:pt x="39" y="38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>
            <a:xfrm>
              <a:off x="440" y="2050"/>
              <a:ext cx="135" cy="128"/>
            </a:xfrm>
            <a:custGeom>
              <a:avLst/>
              <a:gdLst>
                <a:gd name="txL" fmla="*/ 0 w 57"/>
                <a:gd name="txT" fmla="*/ 0 h 54"/>
                <a:gd name="txR" fmla="*/ 57 w 57"/>
                <a:gd name="txB" fmla="*/ 54 h 54"/>
              </a:gdLst>
              <a:ahLst/>
              <a:cxnLst>
                <a:cxn ang="0">
                  <a:pos x="218" y="213"/>
                </a:cxn>
                <a:cxn ang="0">
                  <a:pos x="33" y="263"/>
                </a:cxn>
                <a:cxn ang="0">
                  <a:pos x="102" y="85"/>
                </a:cxn>
                <a:cxn ang="0">
                  <a:pos x="287" y="33"/>
                </a:cxn>
                <a:cxn ang="0">
                  <a:pos x="218" y="213"/>
                </a:cxn>
              </a:cxnLst>
              <a:rect l="txL" t="txT" r="txR" b="txB"/>
              <a:pathLst>
                <a:path w="57" h="54">
                  <a:moveTo>
                    <a:pt x="39" y="38"/>
                  </a:moveTo>
                  <a:cubicBezTo>
                    <a:pt x="27" y="49"/>
                    <a:pt x="12" y="54"/>
                    <a:pt x="6" y="47"/>
                  </a:cubicBezTo>
                  <a:cubicBezTo>
                    <a:pt x="0" y="41"/>
                    <a:pt x="6" y="27"/>
                    <a:pt x="18" y="15"/>
                  </a:cubicBezTo>
                  <a:cubicBezTo>
                    <a:pt x="31" y="4"/>
                    <a:pt x="45" y="0"/>
                    <a:pt x="51" y="6"/>
                  </a:cubicBezTo>
                  <a:cubicBezTo>
                    <a:pt x="57" y="12"/>
                    <a:pt x="51" y="26"/>
                    <a:pt x="39" y="38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>
            <a:xfrm>
              <a:off x="7634" y="4732"/>
              <a:ext cx="134" cy="128"/>
            </a:xfrm>
            <a:custGeom>
              <a:avLst/>
              <a:gdLst>
                <a:gd name="txL" fmla="*/ 0 w 57"/>
                <a:gd name="txT" fmla="*/ 0 h 54"/>
                <a:gd name="txR" fmla="*/ 57 w 57"/>
                <a:gd name="txB" fmla="*/ 54 h 54"/>
              </a:gdLst>
              <a:ahLst/>
              <a:cxnLst>
                <a:cxn ang="0">
                  <a:pos x="216" y="213"/>
                </a:cxn>
                <a:cxn ang="0">
                  <a:pos x="33" y="263"/>
                </a:cxn>
                <a:cxn ang="0">
                  <a:pos x="99" y="90"/>
                </a:cxn>
                <a:cxn ang="0">
                  <a:pos x="282" y="33"/>
                </a:cxn>
                <a:cxn ang="0">
                  <a:pos x="216" y="213"/>
                </a:cxn>
              </a:cxnLst>
              <a:rect l="txL" t="txT" r="txR" b="txB"/>
              <a:pathLst>
                <a:path w="57" h="54">
                  <a:moveTo>
                    <a:pt x="39" y="38"/>
                  </a:moveTo>
                  <a:cubicBezTo>
                    <a:pt x="26" y="49"/>
                    <a:pt x="12" y="54"/>
                    <a:pt x="6" y="47"/>
                  </a:cubicBezTo>
                  <a:cubicBezTo>
                    <a:pt x="0" y="41"/>
                    <a:pt x="6" y="27"/>
                    <a:pt x="18" y="16"/>
                  </a:cubicBezTo>
                  <a:cubicBezTo>
                    <a:pt x="31" y="4"/>
                    <a:pt x="45" y="0"/>
                    <a:pt x="51" y="6"/>
                  </a:cubicBezTo>
                  <a:cubicBezTo>
                    <a:pt x="57" y="12"/>
                    <a:pt x="51" y="27"/>
                    <a:pt x="39" y="38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0"/>
            <p:cNvSpPr/>
            <p:nvPr/>
          </p:nvSpPr>
          <p:spPr>
            <a:xfrm>
              <a:off x="7403" y="681"/>
              <a:ext cx="132" cy="128"/>
            </a:xfrm>
            <a:custGeom>
              <a:avLst/>
              <a:gdLst>
                <a:gd name="txL" fmla="*/ 0 w 56"/>
                <a:gd name="txT" fmla="*/ 0 h 54"/>
                <a:gd name="txR" fmla="*/ 56 w 56"/>
                <a:gd name="txB" fmla="*/ 54 h 54"/>
              </a:gdLst>
              <a:ahLst/>
              <a:cxnLst>
                <a:cxn ang="0">
                  <a:pos x="217" y="213"/>
                </a:cxn>
                <a:cxn ang="0">
                  <a:pos x="33" y="270"/>
                </a:cxn>
                <a:cxn ang="0">
                  <a:pos x="99" y="90"/>
                </a:cxn>
                <a:cxn ang="0">
                  <a:pos x="283" y="33"/>
                </a:cxn>
                <a:cxn ang="0">
                  <a:pos x="217" y="213"/>
                </a:cxn>
              </a:cxnLst>
              <a:rect l="txL" t="txT" r="txR" b="txB"/>
              <a:pathLst>
                <a:path w="56" h="54">
                  <a:moveTo>
                    <a:pt x="39" y="38"/>
                  </a:moveTo>
                  <a:cubicBezTo>
                    <a:pt x="26" y="50"/>
                    <a:pt x="11" y="54"/>
                    <a:pt x="6" y="48"/>
                  </a:cubicBezTo>
                  <a:cubicBezTo>
                    <a:pt x="0" y="41"/>
                    <a:pt x="6" y="27"/>
                    <a:pt x="18" y="16"/>
                  </a:cubicBezTo>
                  <a:cubicBezTo>
                    <a:pt x="30" y="4"/>
                    <a:pt x="45" y="0"/>
                    <a:pt x="51" y="6"/>
                  </a:cubicBezTo>
                  <a:cubicBezTo>
                    <a:pt x="56" y="12"/>
                    <a:pt x="51" y="27"/>
                    <a:pt x="39" y="38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89" y="1024"/>
              <a:ext cx="132" cy="125"/>
            </a:xfrm>
            <a:custGeom>
              <a:avLst/>
              <a:gdLst>
                <a:gd name="txL" fmla="*/ 0 w 56"/>
                <a:gd name="txT" fmla="*/ 0 h 53"/>
                <a:gd name="txR" fmla="*/ 56 w 56"/>
                <a:gd name="txB" fmla="*/ 53 h 53"/>
              </a:gdLst>
              <a:ahLst/>
              <a:cxnLst>
                <a:cxn ang="0">
                  <a:pos x="217" y="212"/>
                </a:cxn>
                <a:cxn ang="0">
                  <a:pos x="33" y="262"/>
                </a:cxn>
                <a:cxn ang="0">
                  <a:pos x="99" y="83"/>
                </a:cxn>
                <a:cxn ang="0">
                  <a:pos x="283" y="33"/>
                </a:cxn>
                <a:cxn ang="0">
                  <a:pos x="217" y="212"/>
                </a:cxn>
              </a:cxnLst>
              <a:rect l="txL" t="txT" r="txR" b="txB"/>
              <a:pathLst>
                <a:path w="56" h="53">
                  <a:moveTo>
                    <a:pt x="39" y="38"/>
                  </a:moveTo>
                  <a:cubicBezTo>
                    <a:pt x="26" y="49"/>
                    <a:pt x="12" y="53"/>
                    <a:pt x="6" y="47"/>
                  </a:cubicBezTo>
                  <a:cubicBezTo>
                    <a:pt x="0" y="41"/>
                    <a:pt x="6" y="27"/>
                    <a:pt x="18" y="15"/>
                  </a:cubicBezTo>
                  <a:cubicBezTo>
                    <a:pt x="30" y="4"/>
                    <a:pt x="45" y="0"/>
                    <a:pt x="51" y="6"/>
                  </a:cubicBezTo>
                  <a:cubicBezTo>
                    <a:pt x="56" y="12"/>
                    <a:pt x="51" y="26"/>
                    <a:pt x="39" y="38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2"/>
            <p:cNvSpPr/>
            <p:nvPr/>
          </p:nvSpPr>
          <p:spPr>
            <a:xfrm>
              <a:off x="3308" y="3736"/>
              <a:ext cx="135" cy="125"/>
            </a:xfrm>
            <a:custGeom>
              <a:avLst/>
              <a:gdLst>
                <a:gd name="txL" fmla="*/ 0 w 57"/>
                <a:gd name="txT" fmla="*/ 0 h 53"/>
                <a:gd name="txR" fmla="*/ 57 w 57"/>
                <a:gd name="txB" fmla="*/ 53 h 53"/>
              </a:gdLst>
              <a:ahLst/>
              <a:cxnLst>
                <a:cxn ang="0">
                  <a:pos x="218" y="212"/>
                </a:cxn>
                <a:cxn ang="0">
                  <a:pos x="33" y="262"/>
                </a:cxn>
                <a:cxn ang="0">
                  <a:pos x="102" y="83"/>
                </a:cxn>
                <a:cxn ang="0">
                  <a:pos x="287" y="33"/>
                </a:cxn>
                <a:cxn ang="0">
                  <a:pos x="218" y="212"/>
                </a:cxn>
              </a:cxnLst>
              <a:rect l="txL" t="txT" r="txR" b="txB"/>
              <a:pathLst>
                <a:path w="57" h="53">
                  <a:moveTo>
                    <a:pt x="39" y="38"/>
                  </a:moveTo>
                  <a:cubicBezTo>
                    <a:pt x="26" y="49"/>
                    <a:pt x="12" y="53"/>
                    <a:pt x="6" y="47"/>
                  </a:cubicBezTo>
                  <a:cubicBezTo>
                    <a:pt x="0" y="41"/>
                    <a:pt x="6" y="27"/>
                    <a:pt x="18" y="15"/>
                  </a:cubicBezTo>
                  <a:cubicBezTo>
                    <a:pt x="31" y="4"/>
                    <a:pt x="45" y="0"/>
                    <a:pt x="51" y="6"/>
                  </a:cubicBezTo>
                  <a:cubicBezTo>
                    <a:pt x="57" y="12"/>
                    <a:pt x="51" y="26"/>
                    <a:pt x="39" y="38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4"/>
            <p:cNvSpPr/>
            <p:nvPr/>
          </p:nvSpPr>
          <p:spPr>
            <a:xfrm>
              <a:off x="6230" y="896"/>
              <a:ext cx="132" cy="128"/>
            </a:xfrm>
            <a:custGeom>
              <a:avLst/>
              <a:gdLst>
                <a:gd name="txL" fmla="*/ 0 w 56"/>
                <a:gd name="txT" fmla="*/ 0 h 54"/>
                <a:gd name="txR" fmla="*/ 56 w 56"/>
                <a:gd name="txB" fmla="*/ 54 h 54"/>
              </a:gdLst>
              <a:ahLst/>
              <a:cxnLst>
                <a:cxn ang="0">
                  <a:pos x="212" y="213"/>
                </a:cxn>
                <a:cxn ang="0">
                  <a:pos x="33" y="270"/>
                </a:cxn>
                <a:cxn ang="0">
                  <a:pos x="99" y="90"/>
                </a:cxn>
                <a:cxn ang="0">
                  <a:pos x="278" y="40"/>
                </a:cxn>
                <a:cxn ang="0">
                  <a:pos x="212" y="213"/>
                </a:cxn>
              </a:cxnLst>
              <a:rect l="txL" t="txT" r="txR" b="txB"/>
              <a:pathLst>
                <a:path w="56" h="54">
                  <a:moveTo>
                    <a:pt x="38" y="38"/>
                  </a:moveTo>
                  <a:cubicBezTo>
                    <a:pt x="26" y="50"/>
                    <a:pt x="11" y="54"/>
                    <a:pt x="6" y="48"/>
                  </a:cubicBezTo>
                  <a:cubicBezTo>
                    <a:pt x="0" y="42"/>
                    <a:pt x="5" y="27"/>
                    <a:pt x="18" y="16"/>
                  </a:cubicBezTo>
                  <a:cubicBezTo>
                    <a:pt x="30" y="5"/>
                    <a:pt x="45" y="0"/>
                    <a:pt x="50" y="7"/>
                  </a:cubicBezTo>
                  <a:cubicBezTo>
                    <a:pt x="56" y="13"/>
                    <a:pt x="51" y="27"/>
                    <a:pt x="38" y="38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5"/>
            <p:cNvSpPr/>
            <p:nvPr/>
          </p:nvSpPr>
          <p:spPr>
            <a:xfrm>
              <a:off x="7700" y="5110"/>
              <a:ext cx="149" cy="90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201" y="21"/>
                </a:cxn>
                <a:cxn ang="0">
                  <a:pos x="341" y="152"/>
                </a:cxn>
                <a:cxn ang="0">
                  <a:pos x="156" y="192"/>
                </a:cxn>
                <a:cxn ang="0">
                  <a:pos x="12" y="62"/>
                </a:cxn>
                <a:cxn ang="0">
                  <a:pos x="201" y="21"/>
                </a:cxn>
              </a:cxnLst>
              <a:rect l="txL" t="txT" r="txR" b="tx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2" y="11"/>
                  </a:cubicBezTo>
                  <a:cubicBezTo>
                    <a:pt x="4" y="3"/>
                    <a:pt x="19" y="0"/>
                    <a:pt x="3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6"/>
            <p:cNvSpPr/>
            <p:nvPr/>
          </p:nvSpPr>
          <p:spPr>
            <a:xfrm>
              <a:off x="8256" y="4384"/>
              <a:ext cx="99" cy="147"/>
            </a:xfrm>
            <a:custGeom>
              <a:avLst/>
              <a:gdLst>
                <a:gd name="txL" fmla="*/ 0 w 42"/>
                <a:gd name="txT" fmla="*/ 0 h 62"/>
                <a:gd name="txR" fmla="*/ 42 w 42"/>
                <a:gd name="txB" fmla="*/ 62 h 62"/>
              </a:gdLst>
              <a:ahLst/>
              <a:cxnLst>
                <a:cxn ang="0">
                  <a:pos x="196" y="209"/>
                </a:cxn>
                <a:cxn ang="0">
                  <a:pos x="45" y="327"/>
                </a:cxn>
                <a:cxn ang="0">
                  <a:pos x="40" y="135"/>
                </a:cxn>
                <a:cxn ang="0">
                  <a:pos x="196" y="17"/>
                </a:cxn>
                <a:cxn ang="0">
                  <a:pos x="196" y="209"/>
                </a:cxn>
              </a:cxnLst>
              <a:rect l="txL" t="txT" r="txR" b="txB"/>
              <a:pathLst>
                <a:path w="42" h="62">
                  <a:moveTo>
                    <a:pt x="35" y="37"/>
                  </a:moveTo>
                  <a:cubicBezTo>
                    <a:pt x="27" y="53"/>
                    <a:pt x="15" y="62"/>
                    <a:pt x="8" y="58"/>
                  </a:cubicBezTo>
                  <a:cubicBezTo>
                    <a:pt x="0" y="54"/>
                    <a:pt x="0" y="39"/>
                    <a:pt x="7" y="24"/>
                  </a:cubicBezTo>
                  <a:cubicBezTo>
                    <a:pt x="15" y="9"/>
                    <a:pt x="27" y="0"/>
                    <a:pt x="35" y="3"/>
                  </a:cubicBezTo>
                  <a:cubicBezTo>
                    <a:pt x="42" y="7"/>
                    <a:pt x="42" y="22"/>
                    <a:pt x="35" y="37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7"/>
            <p:cNvSpPr/>
            <p:nvPr/>
          </p:nvSpPr>
          <p:spPr>
            <a:xfrm>
              <a:off x="6074" y="5358"/>
              <a:ext cx="130" cy="130"/>
            </a:xfrm>
            <a:custGeom>
              <a:avLst/>
              <a:gdLst>
                <a:gd name="txL" fmla="*/ 0 w 55"/>
                <a:gd name="txT" fmla="*/ 0 h 55"/>
                <a:gd name="txR" fmla="*/ 55 w 55"/>
                <a:gd name="txB" fmla="*/ 55 h 55"/>
              </a:gdLst>
              <a:ahLst/>
              <a:cxnLst>
                <a:cxn ang="0">
                  <a:pos x="95" y="95"/>
                </a:cxn>
                <a:cxn ang="0">
                  <a:pos x="274" y="33"/>
                </a:cxn>
                <a:cxn ang="0">
                  <a:pos x="213" y="213"/>
                </a:cxn>
                <a:cxn ang="0">
                  <a:pos x="33" y="279"/>
                </a:cxn>
                <a:cxn ang="0">
                  <a:pos x="95" y="95"/>
                </a:cxn>
              </a:cxnLst>
              <a:rect l="txL" t="txT" r="txR" b="txB"/>
              <a:pathLst>
                <a:path w="55" h="55">
                  <a:moveTo>
                    <a:pt x="17" y="17"/>
                  </a:moveTo>
                  <a:cubicBezTo>
                    <a:pt x="28" y="5"/>
                    <a:pt x="43" y="0"/>
                    <a:pt x="49" y="6"/>
                  </a:cubicBezTo>
                  <a:cubicBezTo>
                    <a:pt x="55" y="12"/>
                    <a:pt x="50" y="26"/>
                    <a:pt x="38" y="38"/>
                  </a:cubicBezTo>
                  <a:cubicBezTo>
                    <a:pt x="27" y="50"/>
                    <a:pt x="12" y="55"/>
                    <a:pt x="6" y="50"/>
                  </a:cubicBezTo>
                  <a:cubicBezTo>
                    <a:pt x="0" y="44"/>
                    <a:pt x="5" y="29"/>
                    <a:pt x="17" y="17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8"/>
            <p:cNvSpPr/>
            <p:nvPr/>
          </p:nvSpPr>
          <p:spPr>
            <a:xfrm>
              <a:off x="5894" y="4613"/>
              <a:ext cx="130" cy="130"/>
            </a:xfrm>
            <a:custGeom>
              <a:avLst/>
              <a:gdLst>
                <a:gd name="txL" fmla="*/ 0 w 55"/>
                <a:gd name="txT" fmla="*/ 0 h 55"/>
                <a:gd name="txR" fmla="*/ 55 w 55"/>
                <a:gd name="txB" fmla="*/ 55 h 55"/>
              </a:gdLst>
              <a:ahLst/>
              <a:cxnLst>
                <a:cxn ang="0">
                  <a:pos x="95" y="95"/>
                </a:cxn>
                <a:cxn ang="0">
                  <a:pos x="274" y="33"/>
                </a:cxn>
                <a:cxn ang="0">
                  <a:pos x="213" y="213"/>
                </a:cxn>
                <a:cxn ang="0">
                  <a:pos x="33" y="274"/>
                </a:cxn>
                <a:cxn ang="0">
                  <a:pos x="95" y="95"/>
                </a:cxn>
              </a:cxnLst>
              <a:rect l="txL" t="txT" r="txR" b="txB"/>
              <a:pathLst>
                <a:path w="55" h="55">
                  <a:moveTo>
                    <a:pt x="17" y="17"/>
                  </a:moveTo>
                  <a:cubicBezTo>
                    <a:pt x="28" y="5"/>
                    <a:pt x="43" y="0"/>
                    <a:pt x="49" y="6"/>
                  </a:cubicBezTo>
                  <a:cubicBezTo>
                    <a:pt x="55" y="12"/>
                    <a:pt x="50" y="26"/>
                    <a:pt x="38" y="38"/>
                  </a:cubicBezTo>
                  <a:cubicBezTo>
                    <a:pt x="27" y="50"/>
                    <a:pt x="12" y="55"/>
                    <a:pt x="6" y="49"/>
                  </a:cubicBezTo>
                  <a:cubicBezTo>
                    <a:pt x="0" y="44"/>
                    <a:pt x="5" y="29"/>
                    <a:pt x="17" y="17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9"/>
            <p:cNvSpPr/>
            <p:nvPr/>
          </p:nvSpPr>
          <p:spPr>
            <a:xfrm>
              <a:off x="7299" y="1769"/>
              <a:ext cx="148" cy="89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193" y="21"/>
                </a:cxn>
                <a:cxn ang="0">
                  <a:pos x="336" y="143"/>
                </a:cxn>
                <a:cxn ang="0">
                  <a:pos x="148" y="180"/>
                </a:cxn>
                <a:cxn ang="0">
                  <a:pos x="12" y="61"/>
                </a:cxn>
                <a:cxn ang="0">
                  <a:pos x="193" y="21"/>
                </a:cxn>
              </a:cxnLst>
              <a:rect l="txL" t="txT" r="txR" b="txB"/>
              <a:pathLst>
                <a:path w="63" h="38">
                  <a:moveTo>
                    <a:pt x="35" y="4"/>
                  </a:moveTo>
                  <a:cubicBezTo>
                    <a:pt x="51" y="8"/>
                    <a:pt x="63" y="18"/>
                    <a:pt x="61" y="26"/>
                  </a:cubicBezTo>
                  <a:cubicBezTo>
                    <a:pt x="58" y="35"/>
                    <a:pt x="43" y="38"/>
                    <a:pt x="27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1"/>
            <p:cNvSpPr/>
            <p:nvPr/>
          </p:nvSpPr>
          <p:spPr>
            <a:xfrm>
              <a:off x="1168" y="4594"/>
              <a:ext cx="152" cy="90"/>
            </a:xfrm>
            <a:custGeom>
              <a:avLst/>
              <a:gdLst>
                <a:gd name="txL" fmla="*/ 0 w 64"/>
                <a:gd name="txT" fmla="*/ 0 h 38"/>
                <a:gd name="txR" fmla="*/ 64 w 64"/>
                <a:gd name="txB" fmla="*/ 38 h 38"/>
              </a:gdLst>
              <a:ahLst/>
              <a:cxnLst>
                <a:cxn ang="0">
                  <a:pos x="204" y="21"/>
                </a:cxn>
                <a:cxn ang="0">
                  <a:pos x="344" y="152"/>
                </a:cxn>
                <a:cxn ang="0">
                  <a:pos x="159" y="192"/>
                </a:cxn>
                <a:cxn ang="0">
                  <a:pos x="17" y="62"/>
                </a:cxn>
                <a:cxn ang="0">
                  <a:pos x="204" y="21"/>
                </a:cxn>
              </a:cxnLst>
              <a:rect l="txL" t="txT" r="txR" b="txB"/>
              <a:pathLst>
                <a:path w="64" h="38">
                  <a:moveTo>
                    <a:pt x="36" y="4"/>
                  </a:moveTo>
                  <a:cubicBezTo>
                    <a:pt x="52" y="9"/>
                    <a:pt x="64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2"/>
            <p:cNvSpPr/>
            <p:nvPr/>
          </p:nvSpPr>
          <p:spPr>
            <a:xfrm>
              <a:off x="1783" y="5041"/>
              <a:ext cx="149" cy="90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196" y="21"/>
                </a:cxn>
                <a:cxn ang="0">
                  <a:pos x="341" y="152"/>
                </a:cxn>
                <a:cxn ang="0">
                  <a:pos x="156" y="185"/>
                </a:cxn>
                <a:cxn ang="0">
                  <a:pos x="12" y="62"/>
                </a:cxn>
                <a:cxn ang="0">
                  <a:pos x="196" y="21"/>
                </a:cxn>
              </a:cxnLst>
              <a:rect l="txL" t="txT" r="txR" b="txB"/>
              <a:pathLst>
                <a:path w="63" h="38">
                  <a:moveTo>
                    <a:pt x="35" y="4"/>
                  </a:moveTo>
                  <a:cubicBezTo>
                    <a:pt x="52" y="8"/>
                    <a:pt x="63" y="18"/>
                    <a:pt x="61" y="27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3"/>
            <p:cNvSpPr/>
            <p:nvPr/>
          </p:nvSpPr>
          <p:spPr>
            <a:xfrm>
              <a:off x="168" y="3755"/>
              <a:ext cx="152" cy="90"/>
            </a:xfrm>
            <a:custGeom>
              <a:avLst/>
              <a:gdLst>
                <a:gd name="txL" fmla="*/ 0 w 64"/>
                <a:gd name="txT" fmla="*/ 0 h 38"/>
                <a:gd name="txR" fmla="*/ 64 w 64"/>
                <a:gd name="txB" fmla="*/ 38 h 38"/>
              </a:gdLst>
              <a:ahLst/>
              <a:cxnLst>
                <a:cxn ang="0">
                  <a:pos x="204" y="21"/>
                </a:cxn>
                <a:cxn ang="0">
                  <a:pos x="344" y="147"/>
                </a:cxn>
                <a:cxn ang="0">
                  <a:pos x="159" y="185"/>
                </a:cxn>
                <a:cxn ang="0">
                  <a:pos x="17" y="62"/>
                </a:cxn>
                <a:cxn ang="0">
                  <a:pos x="204" y="21"/>
                </a:cxn>
              </a:cxnLst>
              <a:rect l="txL" t="txT" r="txR" b="txB"/>
              <a:pathLst>
                <a:path w="64" h="38">
                  <a:moveTo>
                    <a:pt x="36" y="4"/>
                  </a:moveTo>
                  <a:cubicBezTo>
                    <a:pt x="52" y="8"/>
                    <a:pt x="64" y="18"/>
                    <a:pt x="61" y="26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4"/>
            <p:cNvSpPr/>
            <p:nvPr/>
          </p:nvSpPr>
          <p:spPr>
            <a:xfrm>
              <a:off x="828" y="1568"/>
              <a:ext cx="149" cy="89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201" y="21"/>
                </a:cxn>
                <a:cxn ang="0">
                  <a:pos x="341" y="148"/>
                </a:cxn>
                <a:cxn ang="0">
                  <a:pos x="156" y="187"/>
                </a:cxn>
                <a:cxn ang="0">
                  <a:pos x="12" y="61"/>
                </a:cxn>
                <a:cxn ang="0">
                  <a:pos x="201" y="21"/>
                </a:cxn>
              </a:cxnLst>
              <a:rect l="txL" t="txT" r="txR" b="tx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2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5"/>
            <p:cNvSpPr/>
            <p:nvPr/>
          </p:nvSpPr>
          <p:spPr>
            <a:xfrm>
              <a:off x="828" y="5339"/>
              <a:ext cx="149" cy="90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201" y="21"/>
                </a:cxn>
                <a:cxn ang="0">
                  <a:pos x="341" y="152"/>
                </a:cxn>
                <a:cxn ang="0">
                  <a:pos x="156" y="192"/>
                </a:cxn>
                <a:cxn ang="0">
                  <a:pos x="12" y="62"/>
                </a:cxn>
                <a:cxn ang="0">
                  <a:pos x="201" y="21"/>
                </a:cxn>
              </a:cxnLst>
              <a:rect l="txL" t="txT" r="txR" b="tx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2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26"/>
            <p:cNvSpPr/>
            <p:nvPr/>
          </p:nvSpPr>
          <p:spPr>
            <a:xfrm>
              <a:off x="7552" y="76"/>
              <a:ext cx="148" cy="89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193" y="28"/>
                </a:cxn>
                <a:cxn ang="0">
                  <a:pos x="336" y="148"/>
                </a:cxn>
                <a:cxn ang="0">
                  <a:pos x="148" y="187"/>
                </a:cxn>
                <a:cxn ang="0">
                  <a:pos x="12" y="61"/>
                </a:cxn>
                <a:cxn ang="0">
                  <a:pos x="193" y="28"/>
                </a:cxn>
              </a:cxnLst>
              <a:rect l="txL" t="txT" r="txR" b="txB"/>
              <a:pathLst>
                <a:path w="63" h="38">
                  <a:moveTo>
                    <a:pt x="35" y="5"/>
                  </a:moveTo>
                  <a:cubicBezTo>
                    <a:pt x="51" y="9"/>
                    <a:pt x="63" y="19"/>
                    <a:pt x="61" y="27"/>
                  </a:cubicBezTo>
                  <a:cubicBezTo>
                    <a:pt x="58" y="35"/>
                    <a:pt x="44" y="38"/>
                    <a:pt x="27" y="34"/>
                  </a:cubicBezTo>
                  <a:cubicBezTo>
                    <a:pt x="11" y="30"/>
                    <a:pt x="0" y="20"/>
                    <a:pt x="2" y="11"/>
                  </a:cubicBezTo>
                  <a:cubicBezTo>
                    <a:pt x="4" y="3"/>
                    <a:pt x="19" y="0"/>
                    <a:pt x="35" y="5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27"/>
            <p:cNvSpPr/>
            <p:nvPr/>
          </p:nvSpPr>
          <p:spPr>
            <a:xfrm>
              <a:off x="6393" y="463"/>
              <a:ext cx="149" cy="90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196" y="21"/>
                </a:cxn>
                <a:cxn ang="0">
                  <a:pos x="341" y="152"/>
                </a:cxn>
                <a:cxn ang="0">
                  <a:pos x="156" y="192"/>
                </a:cxn>
                <a:cxn ang="0">
                  <a:pos x="12" y="62"/>
                </a:cxn>
                <a:cxn ang="0">
                  <a:pos x="196" y="21"/>
                </a:cxn>
              </a:cxnLst>
              <a:rect l="txL" t="txT" r="txR" b="txB"/>
              <a:pathLst>
                <a:path w="63" h="38">
                  <a:moveTo>
                    <a:pt x="35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28"/>
            <p:cNvSpPr/>
            <p:nvPr/>
          </p:nvSpPr>
          <p:spPr>
            <a:xfrm>
              <a:off x="4885" y="33"/>
              <a:ext cx="149" cy="97"/>
            </a:xfrm>
            <a:custGeom>
              <a:avLst/>
              <a:gdLst>
                <a:gd name="txL" fmla="*/ 0 w 63"/>
                <a:gd name="txT" fmla="*/ 0 h 41"/>
                <a:gd name="txR" fmla="*/ 63 w 63"/>
                <a:gd name="txB" fmla="*/ 41 h 41"/>
              </a:gdLst>
              <a:ahLst/>
              <a:cxnLst>
                <a:cxn ang="0">
                  <a:pos x="208" y="196"/>
                </a:cxn>
                <a:cxn ang="0">
                  <a:pos x="17" y="180"/>
                </a:cxn>
                <a:cxn ang="0">
                  <a:pos x="144" y="40"/>
                </a:cxn>
                <a:cxn ang="0">
                  <a:pos x="336" y="50"/>
                </a:cxn>
                <a:cxn ang="0">
                  <a:pos x="208" y="196"/>
                </a:cxn>
              </a:cxnLst>
              <a:rect l="txL" t="txT" r="txR" b="txB"/>
              <a:pathLst>
                <a:path w="63" h="41">
                  <a:moveTo>
                    <a:pt x="37" y="35"/>
                  </a:moveTo>
                  <a:cubicBezTo>
                    <a:pt x="22" y="41"/>
                    <a:pt x="6" y="40"/>
                    <a:pt x="3" y="32"/>
                  </a:cubicBezTo>
                  <a:cubicBezTo>
                    <a:pt x="0" y="24"/>
                    <a:pt x="10" y="13"/>
                    <a:pt x="26" y="7"/>
                  </a:cubicBezTo>
                  <a:cubicBezTo>
                    <a:pt x="41" y="0"/>
                    <a:pt x="57" y="1"/>
                    <a:pt x="60" y="9"/>
                  </a:cubicBezTo>
                  <a:cubicBezTo>
                    <a:pt x="63" y="17"/>
                    <a:pt x="53" y="28"/>
                    <a:pt x="37" y="35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29"/>
            <p:cNvSpPr/>
            <p:nvPr/>
          </p:nvSpPr>
          <p:spPr>
            <a:xfrm>
              <a:off x="6745" y="891"/>
              <a:ext cx="78" cy="67"/>
            </a:xfrm>
            <a:custGeom>
              <a:avLst/>
              <a:gdLst>
                <a:gd name="txL" fmla="*/ 0 w 33"/>
                <a:gd name="txT" fmla="*/ 0 h 28"/>
                <a:gd name="txR" fmla="*/ 33 w 33"/>
                <a:gd name="txB" fmla="*/ 28 h 28"/>
              </a:gdLst>
              <a:ahLst/>
              <a:cxnLst>
                <a:cxn ang="0">
                  <a:pos x="61" y="24"/>
                </a:cxn>
                <a:cxn ang="0">
                  <a:pos x="163" y="34"/>
                </a:cxn>
                <a:cxn ang="0">
                  <a:pos x="123" y="136"/>
                </a:cxn>
                <a:cxn ang="0">
                  <a:pos x="17" y="127"/>
                </a:cxn>
                <a:cxn ang="0">
                  <a:pos x="61" y="24"/>
                </a:cxn>
              </a:cxnLst>
              <a:rect l="txL" t="txT" r="txR" b="txB"/>
              <a:pathLst>
                <a:path w="33" h="28">
                  <a:moveTo>
                    <a:pt x="11" y="4"/>
                  </a:moveTo>
                  <a:cubicBezTo>
                    <a:pt x="18" y="0"/>
                    <a:pt x="26" y="1"/>
                    <a:pt x="29" y="6"/>
                  </a:cubicBezTo>
                  <a:cubicBezTo>
                    <a:pt x="33" y="12"/>
                    <a:pt x="29" y="19"/>
                    <a:pt x="22" y="24"/>
                  </a:cubicBezTo>
                  <a:cubicBezTo>
                    <a:pt x="15" y="28"/>
                    <a:pt x="6" y="27"/>
                    <a:pt x="3" y="22"/>
                  </a:cubicBezTo>
                  <a:cubicBezTo>
                    <a:pt x="0" y="16"/>
                    <a:pt x="3" y="9"/>
                    <a:pt x="11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07" y="5098"/>
              <a:ext cx="78" cy="66"/>
            </a:xfrm>
            <a:custGeom>
              <a:avLst/>
              <a:gdLst>
                <a:gd name="txL" fmla="*/ 0 w 33"/>
                <a:gd name="txT" fmla="*/ 0 h 28"/>
                <a:gd name="txR" fmla="*/ 33 w 33"/>
                <a:gd name="txB" fmla="*/ 28 h 28"/>
              </a:gdLst>
              <a:ahLst/>
              <a:cxnLst>
                <a:cxn ang="0">
                  <a:pos x="61" y="21"/>
                </a:cxn>
                <a:cxn ang="0">
                  <a:pos x="163" y="33"/>
                </a:cxn>
                <a:cxn ang="0">
                  <a:pos x="123" y="134"/>
                </a:cxn>
                <a:cxn ang="0">
                  <a:pos x="17" y="123"/>
                </a:cxn>
                <a:cxn ang="0">
                  <a:pos x="61" y="21"/>
                </a:cxn>
              </a:cxnLst>
              <a:rect l="txL" t="txT" r="txR" b="txB"/>
              <a:pathLst>
                <a:path w="33" h="28">
                  <a:moveTo>
                    <a:pt x="11" y="4"/>
                  </a:moveTo>
                  <a:cubicBezTo>
                    <a:pt x="18" y="0"/>
                    <a:pt x="26" y="1"/>
                    <a:pt x="29" y="6"/>
                  </a:cubicBezTo>
                  <a:cubicBezTo>
                    <a:pt x="33" y="12"/>
                    <a:pt x="29" y="19"/>
                    <a:pt x="22" y="24"/>
                  </a:cubicBezTo>
                  <a:cubicBezTo>
                    <a:pt x="15" y="28"/>
                    <a:pt x="6" y="27"/>
                    <a:pt x="3" y="22"/>
                  </a:cubicBezTo>
                  <a:cubicBezTo>
                    <a:pt x="0" y="16"/>
                    <a:pt x="3" y="8"/>
                    <a:pt x="11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3"/>
            <p:cNvSpPr/>
            <p:nvPr/>
          </p:nvSpPr>
          <p:spPr>
            <a:xfrm>
              <a:off x="2244" y="92"/>
              <a:ext cx="76" cy="66"/>
            </a:xfrm>
            <a:custGeom>
              <a:avLst/>
              <a:gdLst>
                <a:gd name="txL" fmla="*/ 0 w 32"/>
                <a:gd name="txT" fmla="*/ 0 h 28"/>
                <a:gd name="txR" fmla="*/ 32 w 32"/>
                <a:gd name="txB" fmla="*/ 28 h 28"/>
              </a:gdLst>
              <a:ahLst/>
              <a:cxnLst>
                <a:cxn ang="0">
                  <a:pos x="62" y="21"/>
                </a:cxn>
                <a:cxn ang="0">
                  <a:pos x="164" y="33"/>
                </a:cxn>
                <a:cxn ang="0">
                  <a:pos x="124" y="134"/>
                </a:cxn>
                <a:cxn ang="0">
                  <a:pos x="17" y="118"/>
                </a:cxn>
                <a:cxn ang="0">
                  <a:pos x="62" y="21"/>
                </a:cxn>
              </a:cxnLst>
              <a:rect l="txL" t="txT" r="txR" b="txB"/>
              <a:pathLst>
                <a:path w="32" h="28">
                  <a:moveTo>
                    <a:pt x="11" y="4"/>
                  </a:moveTo>
                  <a:cubicBezTo>
                    <a:pt x="18" y="0"/>
                    <a:pt x="26" y="1"/>
                    <a:pt x="29" y="6"/>
                  </a:cubicBezTo>
                  <a:cubicBezTo>
                    <a:pt x="32" y="11"/>
                    <a:pt x="29" y="19"/>
                    <a:pt x="22" y="24"/>
                  </a:cubicBezTo>
                  <a:cubicBezTo>
                    <a:pt x="15" y="28"/>
                    <a:pt x="6" y="27"/>
                    <a:pt x="3" y="21"/>
                  </a:cubicBezTo>
                  <a:cubicBezTo>
                    <a:pt x="0" y="16"/>
                    <a:pt x="3" y="8"/>
                    <a:pt x="11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4"/>
            <p:cNvSpPr/>
            <p:nvPr/>
          </p:nvSpPr>
          <p:spPr>
            <a:xfrm>
              <a:off x="1866" y="3379"/>
              <a:ext cx="78" cy="64"/>
            </a:xfrm>
            <a:custGeom>
              <a:avLst/>
              <a:gdLst>
                <a:gd name="txL" fmla="*/ 0 w 33"/>
                <a:gd name="txT" fmla="*/ 0 h 27"/>
                <a:gd name="txR" fmla="*/ 33 w 33"/>
                <a:gd name="txB" fmla="*/ 27 h 27"/>
              </a:gdLst>
              <a:ahLst/>
              <a:cxnLst>
                <a:cxn ang="0">
                  <a:pos x="61" y="21"/>
                </a:cxn>
                <a:cxn ang="0">
                  <a:pos x="168" y="33"/>
                </a:cxn>
                <a:cxn ang="0">
                  <a:pos x="123" y="130"/>
                </a:cxn>
                <a:cxn ang="0">
                  <a:pos x="17" y="119"/>
                </a:cxn>
                <a:cxn ang="0">
                  <a:pos x="61" y="21"/>
                </a:cxn>
              </a:cxnLst>
              <a:rect l="txL" t="txT" r="txR" b="txB"/>
              <a:pathLst>
                <a:path w="33" h="27">
                  <a:moveTo>
                    <a:pt x="11" y="4"/>
                  </a:moveTo>
                  <a:cubicBezTo>
                    <a:pt x="18" y="0"/>
                    <a:pt x="26" y="0"/>
                    <a:pt x="30" y="6"/>
                  </a:cubicBezTo>
                  <a:cubicBezTo>
                    <a:pt x="33" y="11"/>
                    <a:pt x="29" y="19"/>
                    <a:pt x="22" y="23"/>
                  </a:cubicBezTo>
                  <a:cubicBezTo>
                    <a:pt x="15" y="27"/>
                    <a:pt x="6" y="27"/>
                    <a:pt x="3" y="21"/>
                  </a:cubicBezTo>
                  <a:cubicBezTo>
                    <a:pt x="0" y="16"/>
                    <a:pt x="3" y="8"/>
                    <a:pt x="11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>
            <a:xfrm>
              <a:off x="7977" y="2662"/>
              <a:ext cx="151" cy="90"/>
            </a:xfrm>
            <a:custGeom>
              <a:avLst/>
              <a:gdLst>
                <a:gd name="txL" fmla="*/ 0 w 64"/>
                <a:gd name="txT" fmla="*/ 0 h 38"/>
                <a:gd name="txR" fmla="*/ 64 w 64"/>
                <a:gd name="txB" fmla="*/ 38 h 38"/>
              </a:gdLst>
              <a:ahLst/>
              <a:cxnLst>
                <a:cxn ang="0">
                  <a:pos x="201" y="28"/>
                </a:cxn>
                <a:cxn ang="0">
                  <a:pos x="340" y="152"/>
                </a:cxn>
                <a:cxn ang="0">
                  <a:pos x="156" y="192"/>
                </a:cxn>
                <a:cxn ang="0">
                  <a:pos x="17" y="66"/>
                </a:cxn>
                <a:cxn ang="0">
                  <a:pos x="201" y="28"/>
                </a:cxn>
              </a:cxnLst>
              <a:rect l="txL" t="txT" r="txR" b="txB"/>
              <a:pathLst>
                <a:path w="64" h="38">
                  <a:moveTo>
                    <a:pt x="36" y="5"/>
                  </a:moveTo>
                  <a:cubicBezTo>
                    <a:pt x="52" y="9"/>
                    <a:pt x="64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30"/>
                    <a:pt x="0" y="20"/>
                    <a:pt x="3" y="12"/>
                  </a:cubicBezTo>
                  <a:cubicBezTo>
                    <a:pt x="5" y="3"/>
                    <a:pt x="20" y="0"/>
                    <a:pt x="36" y="5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>
            <a:xfrm>
              <a:off x="4450" y="2123"/>
              <a:ext cx="149" cy="90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196" y="21"/>
                </a:cxn>
                <a:cxn ang="0">
                  <a:pos x="341" y="152"/>
                </a:cxn>
                <a:cxn ang="0">
                  <a:pos x="151" y="192"/>
                </a:cxn>
                <a:cxn ang="0">
                  <a:pos x="12" y="62"/>
                </a:cxn>
                <a:cxn ang="0">
                  <a:pos x="196" y="21"/>
                </a:cxn>
              </a:cxnLst>
              <a:rect l="txL" t="txT" r="txR" b="txB"/>
              <a:pathLst>
                <a:path w="63" h="38">
                  <a:moveTo>
                    <a:pt x="35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7" y="34"/>
                  </a:cubicBezTo>
                  <a:cubicBezTo>
                    <a:pt x="11" y="30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>
            <a:xfrm>
              <a:off x="5010" y="5055"/>
              <a:ext cx="149" cy="93"/>
            </a:xfrm>
            <a:custGeom>
              <a:avLst/>
              <a:gdLst>
                <a:gd name="txL" fmla="*/ 0 w 63"/>
                <a:gd name="txT" fmla="*/ 0 h 39"/>
                <a:gd name="txR" fmla="*/ 63 w 63"/>
                <a:gd name="txB" fmla="*/ 39 h 39"/>
              </a:gdLst>
              <a:ahLst/>
              <a:cxnLst>
                <a:cxn ang="0">
                  <a:pos x="196" y="29"/>
                </a:cxn>
                <a:cxn ang="0">
                  <a:pos x="341" y="153"/>
                </a:cxn>
                <a:cxn ang="0">
                  <a:pos x="151" y="193"/>
                </a:cxn>
                <a:cxn ang="0">
                  <a:pos x="12" y="69"/>
                </a:cxn>
                <a:cxn ang="0">
                  <a:pos x="196" y="29"/>
                </a:cxn>
              </a:cxnLst>
              <a:rect l="txL" t="txT" r="txR" b="txB"/>
              <a:pathLst>
                <a:path w="63" h="39">
                  <a:moveTo>
                    <a:pt x="35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9"/>
                    <a:pt x="27" y="34"/>
                  </a:cubicBezTo>
                  <a:cubicBezTo>
                    <a:pt x="11" y="30"/>
                    <a:pt x="0" y="20"/>
                    <a:pt x="2" y="12"/>
                  </a:cubicBezTo>
                  <a:cubicBezTo>
                    <a:pt x="4" y="4"/>
                    <a:pt x="19" y="0"/>
                    <a:pt x="35" y="5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>
            <a:xfrm>
              <a:off x="4166" y="4181"/>
              <a:ext cx="151" cy="89"/>
            </a:xfrm>
            <a:custGeom>
              <a:avLst/>
              <a:gdLst>
                <a:gd name="txL" fmla="*/ 0 w 64"/>
                <a:gd name="txT" fmla="*/ 0 h 38"/>
                <a:gd name="txR" fmla="*/ 64 w 64"/>
                <a:gd name="txB" fmla="*/ 38 h 38"/>
              </a:gdLst>
              <a:ahLst/>
              <a:cxnLst>
                <a:cxn ang="0">
                  <a:pos x="201" y="21"/>
                </a:cxn>
                <a:cxn ang="0">
                  <a:pos x="340" y="148"/>
                </a:cxn>
                <a:cxn ang="0">
                  <a:pos x="156" y="187"/>
                </a:cxn>
                <a:cxn ang="0">
                  <a:pos x="17" y="61"/>
                </a:cxn>
                <a:cxn ang="0">
                  <a:pos x="201" y="21"/>
                </a:cxn>
              </a:cxnLst>
              <a:rect l="txL" t="txT" r="txR" b="txB"/>
              <a:pathLst>
                <a:path w="64" h="38">
                  <a:moveTo>
                    <a:pt x="36" y="4"/>
                  </a:moveTo>
                  <a:cubicBezTo>
                    <a:pt x="52" y="9"/>
                    <a:pt x="64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39"/>
            <p:cNvSpPr/>
            <p:nvPr/>
          </p:nvSpPr>
          <p:spPr>
            <a:xfrm>
              <a:off x="5055" y="3578"/>
              <a:ext cx="149" cy="89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201" y="21"/>
                </a:cxn>
                <a:cxn ang="0">
                  <a:pos x="341" y="143"/>
                </a:cxn>
                <a:cxn ang="0">
                  <a:pos x="156" y="180"/>
                </a:cxn>
                <a:cxn ang="0">
                  <a:pos x="12" y="61"/>
                </a:cxn>
                <a:cxn ang="0">
                  <a:pos x="201" y="21"/>
                </a:cxn>
              </a:cxnLst>
              <a:rect l="txL" t="txT" r="txR" b="txB"/>
              <a:pathLst>
                <a:path w="63" h="38">
                  <a:moveTo>
                    <a:pt x="36" y="4"/>
                  </a:moveTo>
                  <a:cubicBezTo>
                    <a:pt x="52" y="8"/>
                    <a:pt x="63" y="18"/>
                    <a:pt x="61" y="26"/>
                  </a:cubicBezTo>
                  <a:cubicBezTo>
                    <a:pt x="59" y="34"/>
                    <a:pt x="44" y="38"/>
                    <a:pt x="28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>
            <a:xfrm>
              <a:off x="3057" y="4294"/>
              <a:ext cx="149" cy="90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196" y="21"/>
                </a:cxn>
                <a:cxn ang="0">
                  <a:pos x="341" y="152"/>
                </a:cxn>
                <a:cxn ang="0">
                  <a:pos x="156" y="192"/>
                </a:cxn>
                <a:cxn ang="0">
                  <a:pos x="12" y="62"/>
                </a:cxn>
                <a:cxn ang="0">
                  <a:pos x="196" y="21"/>
                </a:cxn>
              </a:cxnLst>
              <a:rect l="txL" t="txT" r="txR" b="txB"/>
              <a:pathLst>
                <a:path w="63" h="38">
                  <a:moveTo>
                    <a:pt x="35" y="4"/>
                  </a:moveTo>
                  <a:cubicBezTo>
                    <a:pt x="52" y="8"/>
                    <a:pt x="63" y="18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>
            <a:xfrm>
              <a:off x="1008" y="12"/>
              <a:ext cx="151" cy="90"/>
            </a:xfrm>
            <a:custGeom>
              <a:avLst/>
              <a:gdLst>
                <a:gd name="txL" fmla="*/ 0 w 64"/>
                <a:gd name="txT" fmla="*/ 0 h 38"/>
                <a:gd name="txR" fmla="*/ 64 w 64"/>
                <a:gd name="txB" fmla="*/ 38 h 38"/>
              </a:gdLst>
              <a:ahLst/>
              <a:cxnLst>
                <a:cxn ang="0">
                  <a:pos x="201" y="28"/>
                </a:cxn>
                <a:cxn ang="0">
                  <a:pos x="340" y="152"/>
                </a:cxn>
                <a:cxn ang="0">
                  <a:pos x="156" y="192"/>
                </a:cxn>
                <a:cxn ang="0">
                  <a:pos x="17" y="66"/>
                </a:cxn>
                <a:cxn ang="0">
                  <a:pos x="201" y="28"/>
                </a:cxn>
              </a:cxnLst>
              <a:rect l="txL" t="txT" r="txR" b="txB"/>
              <a:pathLst>
                <a:path w="64" h="38">
                  <a:moveTo>
                    <a:pt x="36" y="5"/>
                  </a:moveTo>
                  <a:cubicBezTo>
                    <a:pt x="52" y="9"/>
                    <a:pt x="64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30"/>
                    <a:pt x="0" y="20"/>
                    <a:pt x="3" y="12"/>
                  </a:cubicBezTo>
                  <a:cubicBezTo>
                    <a:pt x="5" y="3"/>
                    <a:pt x="20" y="0"/>
                    <a:pt x="36" y="5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>
            <a:xfrm>
              <a:off x="1587" y="1277"/>
              <a:ext cx="149" cy="90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201" y="28"/>
                </a:cxn>
                <a:cxn ang="0">
                  <a:pos x="341" y="152"/>
                </a:cxn>
                <a:cxn ang="0">
                  <a:pos x="156" y="192"/>
                </a:cxn>
                <a:cxn ang="0">
                  <a:pos x="12" y="62"/>
                </a:cxn>
                <a:cxn ang="0">
                  <a:pos x="201" y="28"/>
                </a:cxn>
              </a:cxnLst>
              <a:rect l="txL" t="txT" r="txR" b="txB"/>
              <a:pathLst>
                <a:path w="63" h="38">
                  <a:moveTo>
                    <a:pt x="36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30"/>
                    <a:pt x="0" y="20"/>
                    <a:pt x="2" y="11"/>
                  </a:cubicBezTo>
                  <a:cubicBezTo>
                    <a:pt x="5" y="3"/>
                    <a:pt x="20" y="0"/>
                    <a:pt x="36" y="5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/>
          </p:nvSpPr>
          <p:spPr>
            <a:xfrm>
              <a:off x="2939" y="116"/>
              <a:ext cx="149" cy="90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196" y="21"/>
                </a:cxn>
                <a:cxn ang="0">
                  <a:pos x="341" y="152"/>
                </a:cxn>
                <a:cxn ang="0">
                  <a:pos x="151" y="192"/>
                </a:cxn>
                <a:cxn ang="0">
                  <a:pos x="12" y="62"/>
                </a:cxn>
                <a:cxn ang="0">
                  <a:pos x="196" y="21"/>
                </a:cxn>
              </a:cxnLst>
              <a:rect l="txL" t="txT" r="txR" b="txB"/>
              <a:pathLst>
                <a:path w="63" h="38">
                  <a:moveTo>
                    <a:pt x="35" y="4"/>
                  </a:moveTo>
                  <a:cubicBezTo>
                    <a:pt x="51" y="9"/>
                    <a:pt x="63" y="19"/>
                    <a:pt x="61" y="27"/>
                  </a:cubicBezTo>
                  <a:cubicBezTo>
                    <a:pt x="58" y="35"/>
                    <a:pt x="43" y="38"/>
                    <a:pt x="27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>
            <a:xfrm>
              <a:off x="10" y="156"/>
              <a:ext cx="151" cy="90"/>
            </a:xfrm>
            <a:custGeom>
              <a:avLst/>
              <a:gdLst>
                <a:gd name="txL" fmla="*/ 0 w 64"/>
                <a:gd name="txT" fmla="*/ 0 h 38"/>
                <a:gd name="txR" fmla="*/ 64 w 64"/>
                <a:gd name="txB" fmla="*/ 38 h 38"/>
              </a:gdLst>
              <a:ahLst/>
              <a:cxnLst>
                <a:cxn ang="0">
                  <a:pos x="201" y="21"/>
                </a:cxn>
                <a:cxn ang="0">
                  <a:pos x="340" y="147"/>
                </a:cxn>
                <a:cxn ang="0">
                  <a:pos x="156" y="185"/>
                </a:cxn>
                <a:cxn ang="0">
                  <a:pos x="17" y="62"/>
                </a:cxn>
                <a:cxn ang="0">
                  <a:pos x="201" y="21"/>
                </a:cxn>
              </a:cxnLst>
              <a:rect l="txL" t="txT" r="txR" b="txB"/>
              <a:pathLst>
                <a:path w="64" h="38">
                  <a:moveTo>
                    <a:pt x="36" y="4"/>
                  </a:moveTo>
                  <a:cubicBezTo>
                    <a:pt x="52" y="8"/>
                    <a:pt x="64" y="18"/>
                    <a:pt x="61" y="26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/>
          </p:nvSpPr>
          <p:spPr>
            <a:xfrm>
              <a:off x="5275" y="629"/>
              <a:ext cx="127" cy="71"/>
            </a:xfrm>
            <a:custGeom>
              <a:avLst/>
              <a:gdLst>
                <a:gd name="txL" fmla="*/ 0 w 54"/>
                <a:gd name="txT" fmla="*/ 0 h 30"/>
                <a:gd name="txR" fmla="*/ 54 w 54"/>
                <a:gd name="txB" fmla="*/ 30 h 30"/>
              </a:gdLst>
              <a:ahLst/>
              <a:cxnLst>
                <a:cxn ang="0">
                  <a:pos x="139" y="156"/>
                </a:cxn>
                <a:cxn ang="0">
                  <a:pos x="5" y="66"/>
                </a:cxn>
                <a:cxn ang="0">
                  <a:pos x="160" y="12"/>
                </a:cxn>
                <a:cxn ang="0">
                  <a:pos x="294" y="107"/>
                </a:cxn>
                <a:cxn ang="0">
                  <a:pos x="139" y="156"/>
                </a:cxn>
              </a:cxnLst>
              <a:rect l="txL" t="txT" r="txR" b="txB"/>
              <a:pathLst>
                <a:path w="54" h="30">
                  <a:moveTo>
                    <a:pt x="25" y="28"/>
                  </a:moveTo>
                  <a:cubicBezTo>
                    <a:pt x="11" y="26"/>
                    <a:pt x="0" y="19"/>
                    <a:pt x="1" y="12"/>
                  </a:cubicBezTo>
                  <a:cubicBezTo>
                    <a:pt x="2" y="4"/>
                    <a:pt x="14" y="0"/>
                    <a:pt x="29" y="2"/>
                  </a:cubicBezTo>
                  <a:cubicBezTo>
                    <a:pt x="43" y="4"/>
                    <a:pt x="54" y="11"/>
                    <a:pt x="53" y="19"/>
                  </a:cubicBezTo>
                  <a:cubicBezTo>
                    <a:pt x="52" y="26"/>
                    <a:pt x="40" y="30"/>
                    <a:pt x="25" y="28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>
            <a:xfrm>
              <a:off x="2584" y="1007"/>
              <a:ext cx="152" cy="144"/>
            </a:xfrm>
            <a:custGeom>
              <a:avLst/>
              <a:gdLst>
                <a:gd name="txL" fmla="*/ 0 w 64"/>
                <a:gd name="txT" fmla="*/ 0 h 61"/>
                <a:gd name="txR" fmla="*/ 64 w 64"/>
                <a:gd name="txB" fmla="*/ 61 h 61"/>
              </a:gdLst>
              <a:ahLst/>
              <a:cxnLst>
                <a:cxn ang="0">
                  <a:pos x="249" y="241"/>
                </a:cxn>
                <a:cxn ang="0">
                  <a:pos x="40" y="300"/>
                </a:cxn>
                <a:cxn ang="0">
                  <a:pos x="114" y="99"/>
                </a:cxn>
                <a:cxn ang="0">
                  <a:pos x="328" y="40"/>
                </a:cxn>
                <a:cxn ang="0">
                  <a:pos x="249" y="241"/>
                </a:cxn>
              </a:cxnLst>
              <a:rect l="txL" t="txT" r="txR" b="txB"/>
              <a:pathLst>
                <a:path w="64" h="61">
                  <a:moveTo>
                    <a:pt x="44" y="43"/>
                  </a:moveTo>
                  <a:cubicBezTo>
                    <a:pt x="30" y="56"/>
                    <a:pt x="13" y="61"/>
                    <a:pt x="7" y="54"/>
                  </a:cubicBezTo>
                  <a:cubicBezTo>
                    <a:pt x="0" y="47"/>
                    <a:pt x="6" y="31"/>
                    <a:pt x="20" y="18"/>
                  </a:cubicBezTo>
                  <a:cubicBezTo>
                    <a:pt x="34" y="5"/>
                    <a:pt x="51" y="0"/>
                    <a:pt x="58" y="7"/>
                  </a:cubicBezTo>
                  <a:cubicBezTo>
                    <a:pt x="64" y="14"/>
                    <a:pt x="58" y="30"/>
                    <a:pt x="44" y="4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/>
          </p:nvSpPr>
          <p:spPr>
            <a:xfrm>
              <a:off x="7852" y="551"/>
              <a:ext cx="215" cy="206"/>
            </a:xfrm>
            <a:custGeom>
              <a:avLst/>
              <a:gdLst>
                <a:gd name="txL" fmla="*/ 0 w 91"/>
                <a:gd name="txT" fmla="*/ 0 h 87"/>
                <a:gd name="txR" fmla="*/ 91 w 91"/>
                <a:gd name="txB" fmla="*/ 87 h 87"/>
              </a:gdLst>
              <a:ahLst/>
              <a:cxnLst>
                <a:cxn ang="0">
                  <a:pos x="357" y="360"/>
                </a:cxn>
                <a:cxn ang="0">
                  <a:pos x="57" y="426"/>
                </a:cxn>
                <a:cxn ang="0">
                  <a:pos x="144" y="128"/>
                </a:cxn>
                <a:cxn ang="0">
                  <a:pos x="447" y="62"/>
                </a:cxn>
                <a:cxn ang="0">
                  <a:pos x="357" y="360"/>
                </a:cxn>
              </a:cxnLst>
              <a:rect l="txL" t="txT" r="txR" b="txB"/>
              <a:pathLst>
                <a:path w="91" h="87">
                  <a:moveTo>
                    <a:pt x="64" y="64"/>
                  </a:moveTo>
                  <a:cubicBezTo>
                    <a:pt x="44" y="82"/>
                    <a:pt x="20" y="87"/>
                    <a:pt x="10" y="76"/>
                  </a:cubicBezTo>
                  <a:cubicBezTo>
                    <a:pt x="0" y="65"/>
                    <a:pt x="7" y="41"/>
                    <a:pt x="26" y="23"/>
                  </a:cubicBezTo>
                  <a:cubicBezTo>
                    <a:pt x="46" y="5"/>
                    <a:pt x="70" y="0"/>
                    <a:pt x="80" y="11"/>
                  </a:cubicBezTo>
                  <a:cubicBezTo>
                    <a:pt x="91" y="22"/>
                    <a:pt x="83" y="46"/>
                    <a:pt x="64" y="6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49"/>
            <p:cNvSpPr/>
            <p:nvPr/>
          </p:nvSpPr>
          <p:spPr>
            <a:xfrm>
              <a:off x="7067" y="5621"/>
              <a:ext cx="135" cy="130"/>
            </a:xfrm>
            <a:custGeom>
              <a:avLst/>
              <a:gdLst>
                <a:gd name="txL" fmla="*/ 0 w 57"/>
                <a:gd name="txT" fmla="*/ 0 h 55"/>
                <a:gd name="txR" fmla="*/ 57 w 57"/>
                <a:gd name="txB" fmla="*/ 55 h 55"/>
              </a:gdLst>
              <a:ahLst/>
              <a:cxnLst>
                <a:cxn ang="0">
                  <a:pos x="230" y="225"/>
                </a:cxn>
                <a:cxn ang="0">
                  <a:pos x="40" y="267"/>
                </a:cxn>
                <a:cxn ang="0">
                  <a:pos x="95" y="83"/>
                </a:cxn>
                <a:cxn ang="0">
                  <a:pos x="287" y="40"/>
                </a:cxn>
                <a:cxn ang="0">
                  <a:pos x="230" y="225"/>
                </a:cxn>
              </a:cxnLst>
              <a:rect l="txL" t="txT" r="txR" b="txB"/>
              <a:pathLst>
                <a:path w="57" h="55">
                  <a:moveTo>
                    <a:pt x="41" y="40"/>
                  </a:moveTo>
                  <a:cubicBezTo>
                    <a:pt x="28" y="52"/>
                    <a:pt x="13" y="55"/>
                    <a:pt x="7" y="48"/>
                  </a:cubicBezTo>
                  <a:cubicBezTo>
                    <a:pt x="0" y="41"/>
                    <a:pt x="5" y="26"/>
                    <a:pt x="17" y="15"/>
                  </a:cubicBezTo>
                  <a:cubicBezTo>
                    <a:pt x="29" y="4"/>
                    <a:pt x="44" y="0"/>
                    <a:pt x="51" y="7"/>
                  </a:cubicBezTo>
                  <a:cubicBezTo>
                    <a:pt x="57" y="14"/>
                    <a:pt x="53" y="29"/>
                    <a:pt x="41" y="40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50"/>
            <p:cNvSpPr/>
            <p:nvPr/>
          </p:nvSpPr>
          <p:spPr>
            <a:xfrm>
              <a:off x="2601" y="4805"/>
              <a:ext cx="137" cy="130"/>
            </a:xfrm>
            <a:custGeom>
              <a:avLst/>
              <a:gdLst>
                <a:gd name="txL" fmla="*/ 0 w 58"/>
                <a:gd name="txT" fmla="*/ 0 h 55"/>
                <a:gd name="txR" fmla="*/ 58 w 58"/>
                <a:gd name="txB" fmla="*/ 55 h 55"/>
              </a:gdLst>
              <a:ahLst/>
              <a:cxnLst>
                <a:cxn ang="0">
                  <a:pos x="229" y="225"/>
                </a:cxn>
                <a:cxn ang="0">
                  <a:pos x="40" y="267"/>
                </a:cxn>
                <a:cxn ang="0">
                  <a:pos x="94" y="83"/>
                </a:cxn>
                <a:cxn ang="0">
                  <a:pos x="283" y="40"/>
                </a:cxn>
                <a:cxn ang="0">
                  <a:pos x="229" y="225"/>
                </a:cxn>
              </a:cxnLst>
              <a:rect l="txL" t="txT" r="txR" b="txB"/>
              <a:pathLst>
                <a:path w="58" h="55">
                  <a:moveTo>
                    <a:pt x="41" y="40"/>
                  </a:moveTo>
                  <a:cubicBezTo>
                    <a:pt x="29" y="51"/>
                    <a:pt x="13" y="55"/>
                    <a:pt x="7" y="48"/>
                  </a:cubicBezTo>
                  <a:cubicBezTo>
                    <a:pt x="0" y="41"/>
                    <a:pt x="5" y="26"/>
                    <a:pt x="17" y="15"/>
                  </a:cubicBezTo>
                  <a:cubicBezTo>
                    <a:pt x="29" y="3"/>
                    <a:pt x="45" y="0"/>
                    <a:pt x="51" y="7"/>
                  </a:cubicBezTo>
                  <a:cubicBezTo>
                    <a:pt x="58" y="14"/>
                    <a:pt x="53" y="29"/>
                    <a:pt x="41" y="40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51"/>
            <p:cNvSpPr/>
            <p:nvPr/>
          </p:nvSpPr>
          <p:spPr>
            <a:xfrm>
              <a:off x="837" y="4050"/>
              <a:ext cx="215" cy="206"/>
            </a:xfrm>
            <a:custGeom>
              <a:avLst/>
              <a:gdLst>
                <a:gd name="txL" fmla="*/ 0 w 91"/>
                <a:gd name="txT" fmla="*/ 0 h 87"/>
                <a:gd name="txR" fmla="*/ 91 w 91"/>
                <a:gd name="txB" fmla="*/ 87 h 87"/>
              </a:gdLst>
              <a:ahLst/>
              <a:cxnLst>
                <a:cxn ang="0">
                  <a:pos x="357" y="360"/>
                </a:cxn>
                <a:cxn ang="0">
                  <a:pos x="57" y="426"/>
                </a:cxn>
                <a:cxn ang="0">
                  <a:pos x="151" y="135"/>
                </a:cxn>
                <a:cxn ang="0">
                  <a:pos x="451" y="62"/>
                </a:cxn>
                <a:cxn ang="0">
                  <a:pos x="357" y="360"/>
                </a:cxn>
              </a:cxnLst>
              <a:rect l="txL" t="txT" r="txR" b="txB"/>
              <a:pathLst>
                <a:path w="91" h="87">
                  <a:moveTo>
                    <a:pt x="64" y="64"/>
                  </a:moveTo>
                  <a:cubicBezTo>
                    <a:pt x="45" y="82"/>
                    <a:pt x="21" y="87"/>
                    <a:pt x="10" y="76"/>
                  </a:cubicBezTo>
                  <a:cubicBezTo>
                    <a:pt x="0" y="65"/>
                    <a:pt x="7" y="41"/>
                    <a:pt x="27" y="24"/>
                  </a:cubicBezTo>
                  <a:cubicBezTo>
                    <a:pt x="46" y="6"/>
                    <a:pt x="70" y="0"/>
                    <a:pt x="81" y="11"/>
                  </a:cubicBezTo>
                  <a:cubicBezTo>
                    <a:pt x="91" y="23"/>
                    <a:pt x="84" y="46"/>
                    <a:pt x="64" y="6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52"/>
            <p:cNvSpPr/>
            <p:nvPr/>
          </p:nvSpPr>
          <p:spPr>
            <a:xfrm>
              <a:off x="2071" y="2750"/>
              <a:ext cx="216" cy="206"/>
            </a:xfrm>
            <a:custGeom>
              <a:avLst/>
              <a:gdLst>
                <a:gd name="txL" fmla="*/ 0 w 91"/>
                <a:gd name="txT" fmla="*/ 0 h 87"/>
                <a:gd name="txR" fmla="*/ 91 w 91"/>
                <a:gd name="txB" fmla="*/ 87 h 87"/>
              </a:gdLst>
              <a:ahLst/>
              <a:cxnLst>
                <a:cxn ang="0">
                  <a:pos x="361" y="360"/>
                </a:cxn>
                <a:cxn ang="0">
                  <a:pos x="62" y="426"/>
                </a:cxn>
                <a:cxn ang="0">
                  <a:pos x="152" y="128"/>
                </a:cxn>
                <a:cxn ang="0">
                  <a:pos x="456" y="62"/>
                </a:cxn>
                <a:cxn ang="0">
                  <a:pos x="361" y="360"/>
                </a:cxn>
              </a:cxnLst>
              <a:rect l="txL" t="txT" r="txR" b="txB"/>
              <a:pathLst>
                <a:path w="91" h="87">
                  <a:moveTo>
                    <a:pt x="64" y="64"/>
                  </a:moveTo>
                  <a:cubicBezTo>
                    <a:pt x="45" y="82"/>
                    <a:pt x="21" y="87"/>
                    <a:pt x="11" y="76"/>
                  </a:cubicBezTo>
                  <a:cubicBezTo>
                    <a:pt x="0" y="65"/>
                    <a:pt x="8" y="41"/>
                    <a:pt x="27" y="23"/>
                  </a:cubicBezTo>
                  <a:cubicBezTo>
                    <a:pt x="46" y="6"/>
                    <a:pt x="71" y="0"/>
                    <a:pt x="81" y="11"/>
                  </a:cubicBezTo>
                  <a:cubicBezTo>
                    <a:pt x="91" y="23"/>
                    <a:pt x="84" y="46"/>
                    <a:pt x="64" y="6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53"/>
            <p:cNvSpPr/>
            <p:nvPr/>
          </p:nvSpPr>
          <p:spPr>
            <a:xfrm>
              <a:off x="7243" y="2083"/>
              <a:ext cx="215" cy="208"/>
            </a:xfrm>
            <a:custGeom>
              <a:avLst/>
              <a:gdLst>
                <a:gd name="txL" fmla="*/ 0 w 91"/>
                <a:gd name="txT" fmla="*/ 0 h 88"/>
                <a:gd name="txR" fmla="*/ 91 w 91"/>
                <a:gd name="txB" fmla="*/ 88 h 88"/>
              </a:gdLst>
              <a:ahLst/>
              <a:cxnLst>
                <a:cxn ang="0">
                  <a:pos x="357" y="357"/>
                </a:cxn>
                <a:cxn ang="0">
                  <a:pos x="57" y="425"/>
                </a:cxn>
                <a:cxn ang="0">
                  <a:pos x="151" y="135"/>
                </a:cxn>
                <a:cxn ang="0">
                  <a:pos x="451" y="66"/>
                </a:cxn>
                <a:cxn ang="0">
                  <a:pos x="357" y="357"/>
                </a:cxn>
              </a:cxnLst>
              <a:rect l="txL" t="txT" r="txR" b="txB"/>
              <a:pathLst>
                <a:path w="91" h="88">
                  <a:moveTo>
                    <a:pt x="64" y="64"/>
                  </a:moveTo>
                  <a:cubicBezTo>
                    <a:pt x="45" y="82"/>
                    <a:pt x="21" y="88"/>
                    <a:pt x="10" y="76"/>
                  </a:cubicBezTo>
                  <a:cubicBezTo>
                    <a:pt x="0" y="65"/>
                    <a:pt x="7" y="42"/>
                    <a:pt x="27" y="24"/>
                  </a:cubicBezTo>
                  <a:cubicBezTo>
                    <a:pt x="46" y="6"/>
                    <a:pt x="70" y="0"/>
                    <a:pt x="81" y="12"/>
                  </a:cubicBezTo>
                  <a:cubicBezTo>
                    <a:pt x="91" y="23"/>
                    <a:pt x="84" y="46"/>
                    <a:pt x="64" y="6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55"/>
            <p:cNvSpPr/>
            <p:nvPr/>
          </p:nvSpPr>
          <p:spPr>
            <a:xfrm>
              <a:off x="7977" y="1579"/>
              <a:ext cx="151" cy="145"/>
            </a:xfrm>
            <a:custGeom>
              <a:avLst/>
              <a:gdLst>
                <a:gd name="txL" fmla="*/ 0 w 64"/>
                <a:gd name="txT" fmla="*/ 0 h 61"/>
                <a:gd name="txR" fmla="*/ 64 w 64"/>
                <a:gd name="txB" fmla="*/ 61 h 61"/>
              </a:gdLst>
              <a:ahLst/>
              <a:cxnLst>
                <a:cxn ang="0">
                  <a:pos x="245" y="250"/>
                </a:cxn>
                <a:cxn ang="0">
                  <a:pos x="33" y="304"/>
                </a:cxn>
                <a:cxn ang="0">
                  <a:pos x="111" y="102"/>
                </a:cxn>
                <a:cxn ang="0">
                  <a:pos x="323" y="40"/>
                </a:cxn>
                <a:cxn ang="0">
                  <a:pos x="245" y="250"/>
                </a:cxn>
              </a:cxnLst>
              <a:rect l="txL" t="txT" r="txR" b="txB"/>
              <a:pathLst>
                <a:path w="64" h="61">
                  <a:moveTo>
                    <a:pt x="44" y="44"/>
                  </a:moveTo>
                  <a:cubicBezTo>
                    <a:pt x="30" y="57"/>
                    <a:pt x="13" y="61"/>
                    <a:pt x="6" y="54"/>
                  </a:cubicBezTo>
                  <a:cubicBezTo>
                    <a:pt x="0" y="47"/>
                    <a:pt x="6" y="31"/>
                    <a:pt x="20" y="18"/>
                  </a:cubicBezTo>
                  <a:cubicBezTo>
                    <a:pt x="34" y="5"/>
                    <a:pt x="51" y="0"/>
                    <a:pt x="58" y="7"/>
                  </a:cubicBezTo>
                  <a:cubicBezTo>
                    <a:pt x="64" y="14"/>
                    <a:pt x="58" y="31"/>
                    <a:pt x="44" y="4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56"/>
            <p:cNvSpPr/>
            <p:nvPr/>
          </p:nvSpPr>
          <p:spPr>
            <a:xfrm>
              <a:off x="7878" y="4722"/>
              <a:ext cx="92" cy="83"/>
            </a:xfrm>
            <a:custGeom>
              <a:avLst/>
              <a:gdLst>
                <a:gd name="txL" fmla="*/ 0 w 39"/>
                <a:gd name="txT" fmla="*/ 0 h 35"/>
                <a:gd name="txR" fmla="*/ 39 w 39"/>
                <a:gd name="txB" fmla="*/ 35 h 35"/>
              </a:gdLst>
              <a:ahLst/>
              <a:cxnLst>
                <a:cxn ang="0">
                  <a:pos x="144" y="21"/>
                </a:cxn>
                <a:cxn ang="0">
                  <a:pos x="196" y="140"/>
                </a:cxn>
                <a:cxn ang="0">
                  <a:pos x="73" y="175"/>
                </a:cxn>
                <a:cxn ang="0">
                  <a:pos x="21" y="57"/>
                </a:cxn>
                <a:cxn ang="0">
                  <a:pos x="144" y="21"/>
                </a:cxn>
              </a:cxnLst>
              <a:rect l="txL" t="txT" r="txR" b="txB"/>
              <a:pathLst>
                <a:path w="39" h="35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8"/>
                    <a:pt x="0" y="18"/>
                    <a:pt x="4" y="10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57"/>
            <p:cNvSpPr/>
            <p:nvPr/>
          </p:nvSpPr>
          <p:spPr>
            <a:xfrm>
              <a:off x="603" y="3608"/>
              <a:ext cx="90" cy="83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40" y="21"/>
                </a:cxn>
                <a:cxn ang="0">
                  <a:pos x="197" y="140"/>
                </a:cxn>
                <a:cxn ang="0">
                  <a:pos x="73" y="180"/>
                </a:cxn>
                <a:cxn ang="0">
                  <a:pos x="17" y="62"/>
                </a:cxn>
                <a:cxn ang="0">
                  <a:pos x="140" y="21"/>
                </a:cxn>
              </a:cxnLst>
              <a:rect l="txL" t="txT" r="txR" b="tx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58"/>
            <p:cNvSpPr/>
            <p:nvPr/>
          </p:nvSpPr>
          <p:spPr>
            <a:xfrm>
              <a:off x="1438" y="4256"/>
              <a:ext cx="92" cy="85"/>
            </a:xfrm>
            <a:custGeom>
              <a:avLst/>
              <a:gdLst>
                <a:gd name="txL" fmla="*/ 0 w 39"/>
                <a:gd name="txT" fmla="*/ 0 h 36"/>
                <a:gd name="txR" fmla="*/ 39 w 39"/>
                <a:gd name="txB" fmla="*/ 36 h 36"/>
              </a:gdLst>
              <a:ahLst/>
              <a:cxnLst>
                <a:cxn ang="0">
                  <a:pos x="144" y="21"/>
                </a:cxn>
                <a:cxn ang="0">
                  <a:pos x="196" y="139"/>
                </a:cxn>
                <a:cxn ang="0">
                  <a:pos x="73" y="179"/>
                </a:cxn>
                <a:cxn ang="0">
                  <a:pos x="21" y="61"/>
                </a:cxn>
                <a:cxn ang="0">
                  <a:pos x="144" y="21"/>
                </a:cxn>
              </a:cxnLst>
              <a:rect l="txL" t="txT" r="txR" b="tx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9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59"/>
            <p:cNvSpPr/>
            <p:nvPr/>
          </p:nvSpPr>
          <p:spPr>
            <a:xfrm>
              <a:off x="887" y="2223"/>
              <a:ext cx="90" cy="82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40" y="21"/>
                </a:cxn>
                <a:cxn ang="0">
                  <a:pos x="197" y="138"/>
                </a:cxn>
                <a:cxn ang="0">
                  <a:pos x="73" y="171"/>
                </a:cxn>
                <a:cxn ang="0">
                  <a:pos x="17" y="54"/>
                </a:cxn>
                <a:cxn ang="0">
                  <a:pos x="140" y="21"/>
                </a:cxn>
              </a:cxnLst>
              <a:rect l="txL" t="txT" r="txR" b="tx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8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61"/>
            <p:cNvSpPr/>
            <p:nvPr/>
          </p:nvSpPr>
          <p:spPr>
            <a:xfrm>
              <a:off x="2064" y="955"/>
              <a:ext cx="90" cy="85"/>
            </a:xfrm>
            <a:custGeom>
              <a:avLst/>
              <a:gdLst>
                <a:gd name="txL" fmla="*/ 0 w 38"/>
                <a:gd name="txT" fmla="*/ 0 h 36"/>
                <a:gd name="txR" fmla="*/ 38 w 38"/>
                <a:gd name="txB" fmla="*/ 36 h 36"/>
              </a:gdLst>
              <a:ahLst/>
              <a:cxnLst>
                <a:cxn ang="0">
                  <a:pos x="140" y="21"/>
                </a:cxn>
                <a:cxn ang="0">
                  <a:pos x="197" y="139"/>
                </a:cxn>
                <a:cxn ang="0">
                  <a:pos x="73" y="179"/>
                </a:cxn>
                <a:cxn ang="0">
                  <a:pos x="17" y="61"/>
                </a:cxn>
                <a:cxn ang="0">
                  <a:pos x="140" y="21"/>
                </a:cxn>
              </a:cxnLst>
              <a:rect l="txL" t="txT" r="txR" b="tx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62"/>
            <p:cNvSpPr/>
            <p:nvPr/>
          </p:nvSpPr>
          <p:spPr>
            <a:xfrm>
              <a:off x="2785" y="454"/>
              <a:ext cx="90" cy="83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40" y="21"/>
                </a:cxn>
                <a:cxn ang="0">
                  <a:pos x="197" y="140"/>
                </a:cxn>
                <a:cxn ang="0">
                  <a:pos x="73" y="180"/>
                </a:cxn>
                <a:cxn ang="0">
                  <a:pos x="17" y="62"/>
                </a:cxn>
                <a:cxn ang="0">
                  <a:pos x="140" y="21"/>
                </a:cxn>
              </a:cxnLst>
              <a:rect l="txL" t="txT" r="txR" b="tx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63"/>
            <p:cNvSpPr/>
            <p:nvPr/>
          </p:nvSpPr>
          <p:spPr>
            <a:xfrm>
              <a:off x="662" y="4748"/>
              <a:ext cx="93" cy="85"/>
            </a:xfrm>
            <a:custGeom>
              <a:avLst/>
              <a:gdLst>
                <a:gd name="txL" fmla="*/ 0 w 39"/>
                <a:gd name="txT" fmla="*/ 0 h 36"/>
                <a:gd name="txR" fmla="*/ 39 w 39"/>
                <a:gd name="txB" fmla="*/ 36 h 36"/>
              </a:gdLst>
              <a:ahLst/>
              <a:cxnLst>
                <a:cxn ang="0">
                  <a:pos x="148" y="21"/>
                </a:cxn>
                <a:cxn ang="0">
                  <a:pos x="198" y="139"/>
                </a:cxn>
                <a:cxn ang="0">
                  <a:pos x="74" y="179"/>
                </a:cxn>
                <a:cxn ang="0">
                  <a:pos x="24" y="61"/>
                </a:cxn>
                <a:cxn ang="0">
                  <a:pos x="148" y="21"/>
                </a:cxn>
              </a:cxnLst>
              <a:rect l="txL" t="txT" r="txR" b="tx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9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64"/>
            <p:cNvSpPr/>
            <p:nvPr/>
          </p:nvSpPr>
          <p:spPr>
            <a:xfrm>
              <a:off x="1811" y="1674"/>
              <a:ext cx="93" cy="83"/>
            </a:xfrm>
            <a:custGeom>
              <a:avLst/>
              <a:gdLst>
                <a:gd name="txL" fmla="*/ 0 w 39"/>
                <a:gd name="txT" fmla="*/ 0 h 35"/>
                <a:gd name="txR" fmla="*/ 39 w 39"/>
                <a:gd name="txB" fmla="*/ 35 h 35"/>
              </a:gdLst>
              <a:ahLst/>
              <a:cxnLst>
                <a:cxn ang="0">
                  <a:pos x="148" y="21"/>
                </a:cxn>
                <a:cxn ang="0">
                  <a:pos x="198" y="140"/>
                </a:cxn>
                <a:cxn ang="0">
                  <a:pos x="74" y="175"/>
                </a:cxn>
                <a:cxn ang="0">
                  <a:pos x="24" y="62"/>
                </a:cxn>
                <a:cxn ang="0">
                  <a:pos x="148" y="21"/>
                </a:cxn>
              </a:cxnLst>
              <a:rect l="txL" t="txT" r="txR" b="txB"/>
              <a:pathLst>
                <a:path w="39" h="35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65"/>
            <p:cNvSpPr/>
            <p:nvPr/>
          </p:nvSpPr>
          <p:spPr>
            <a:xfrm>
              <a:off x="2251" y="1989"/>
              <a:ext cx="90" cy="85"/>
            </a:xfrm>
            <a:custGeom>
              <a:avLst/>
              <a:gdLst>
                <a:gd name="txL" fmla="*/ 0 w 38"/>
                <a:gd name="txT" fmla="*/ 0 h 36"/>
                <a:gd name="txR" fmla="*/ 38 w 38"/>
                <a:gd name="txB" fmla="*/ 36 h 36"/>
              </a:gdLst>
              <a:ahLst/>
              <a:cxnLst>
                <a:cxn ang="0">
                  <a:pos x="140" y="21"/>
                </a:cxn>
                <a:cxn ang="0">
                  <a:pos x="197" y="139"/>
                </a:cxn>
                <a:cxn ang="0">
                  <a:pos x="73" y="179"/>
                </a:cxn>
                <a:cxn ang="0">
                  <a:pos x="17" y="61"/>
                </a:cxn>
                <a:cxn ang="0">
                  <a:pos x="140" y="21"/>
                </a:cxn>
              </a:cxnLst>
              <a:rect l="txL" t="txT" r="txR" b="tx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2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66"/>
            <p:cNvSpPr/>
            <p:nvPr/>
          </p:nvSpPr>
          <p:spPr>
            <a:xfrm>
              <a:off x="286" y="3249"/>
              <a:ext cx="93" cy="85"/>
            </a:xfrm>
            <a:custGeom>
              <a:avLst/>
              <a:gdLst>
                <a:gd name="txL" fmla="*/ 0 w 39"/>
                <a:gd name="txT" fmla="*/ 0 h 36"/>
                <a:gd name="txR" fmla="*/ 39 w 39"/>
                <a:gd name="txB" fmla="*/ 36 h 36"/>
              </a:gdLst>
              <a:ahLst/>
              <a:cxnLst>
                <a:cxn ang="0">
                  <a:pos x="148" y="21"/>
                </a:cxn>
                <a:cxn ang="0">
                  <a:pos x="198" y="139"/>
                </a:cxn>
                <a:cxn ang="0">
                  <a:pos x="74" y="179"/>
                </a:cxn>
                <a:cxn ang="0">
                  <a:pos x="24" y="61"/>
                </a:cxn>
                <a:cxn ang="0">
                  <a:pos x="148" y="21"/>
                </a:cxn>
              </a:cxnLst>
              <a:rect l="txL" t="txT" r="txR" b="tx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9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67"/>
            <p:cNvSpPr/>
            <p:nvPr/>
          </p:nvSpPr>
          <p:spPr>
            <a:xfrm>
              <a:off x="1128" y="5081"/>
              <a:ext cx="90" cy="83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47" y="17"/>
                </a:cxn>
                <a:cxn ang="0">
                  <a:pos x="197" y="135"/>
                </a:cxn>
                <a:cxn ang="0">
                  <a:pos x="73" y="175"/>
                </a:cxn>
                <a:cxn ang="0">
                  <a:pos x="21" y="57"/>
                </a:cxn>
                <a:cxn ang="0">
                  <a:pos x="147" y="17"/>
                </a:cxn>
              </a:cxnLst>
              <a:rect l="txL" t="txT" r="txR" b="txB"/>
              <a:pathLst>
                <a:path w="38" h="35">
                  <a:moveTo>
                    <a:pt x="26" y="3"/>
                  </a:moveTo>
                  <a:cubicBezTo>
                    <a:pt x="34" y="7"/>
                    <a:pt x="38" y="17"/>
                    <a:pt x="35" y="24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4" y="10"/>
                  </a:cubicBezTo>
                  <a:cubicBezTo>
                    <a:pt x="7" y="3"/>
                    <a:pt x="17" y="0"/>
                    <a:pt x="26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68"/>
            <p:cNvSpPr/>
            <p:nvPr/>
          </p:nvSpPr>
          <p:spPr>
            <a:xfrm>
              <a:off x="6544" y="208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8" y="16"/>
                </a:cxn>
                <a:cxn ang="0">
                  <a:pos x="148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8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69"/>
            <p:cNvSpPr/>
            <p:nvPr/>
          </p:nvSpPr>
          <p:spPr>
            <a:xfrm>
              <a:off x="7949" y="2036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2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38"/>
                </a:cxn>
                <a:cxn ang="0">
                  <a:pos x="106" y="12"/>
                </a:cxn>
              </a:cxnLst>
              <a:rect l="txL" t="txT" r="txR" b="tx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3" y="0"/>
                    <a:pt x="19" y="2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70"/>
            <p:cNvSpPr/>
            <p:nvPr/>
          </p:nvSpPr>
          <p:spPr>
            <a:xfrm>
              <a:off x="1558" y="1764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8" y="16"/>
                </a:cxn>
                <a:cxn ang="0">
                  <a:pos x="148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8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71"/>
            <p:cNvSpPr/>
            <p:nvPr/>
          </p:nvSpPr>
          <p:spPr>
            <a:xfrm>
              <a:off x="6639" y="2026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72"/>
            <p:cNvSpPr/>
            <p:nvPr/>
          </p:nvSpPr>
          <p:spPr>
            <a:xfrm>
              <a:off x="6142" y="2350"/>
              <a:ext cx="64" cy="62"/>
            </a:xfrm>
            <a:custGeom>
              <a:avLst/>
              <a:gdLst>
                <a:gd name="txL" fmla="*/ 0 w 27"/>
                <a:gd name="txT" fmla="*/ 0 h 26"/>
                <a:gd name="txR" fmla="*/ 27 w 27"/>
                <a:gd name="txB" fmla="*/ 26 h 26"/>
              </a:gdLst>
              <a:ahLst/>
              <a:cxnLst>
                <a:cxn ang="0">
                  <a:pos x="102" y="17"/>
                </a:cxn>
                <a:cxn ang="0">
                  <a:pos x="140" y="103"/>
                </a:cxn>
                <a:cxn ang="0">
                  <a:pos x="50" y="131"/>
                </a:cxn>
                <a:cxn ang="0">
                  <a:pos x="12" y="45"/>
                </a:cxn>
                <a:cxn ang="0">
                  <a:pos x="102" y="17"/>
                </a:cxn>
              </a:cxnLst>
              <a:rect l="txL" t="txT" r="txR" b="tx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73"/>
            <p:cNvSpPr/>
            <p:nvPr/>
          </p:nvSpPr>
          <p:spPr>
            <a:xfrm>
              <a:off x="7223" y="1149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7"/>
                </a:cxn>
                <a:cxn ang="0">
                  <a:pos x="139" y="103"/>
                </a:cxn>
                <a:cxn ang="0">
                  <a:pos x="50" y="131"/>
                </a:cxn>
                <a:cxn ang="0">
                  <a:pos x="12" y="45"/>
                </a:cxn>
                <a:cxn ang="0">
                  <a:pos x="99" y="17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74"/>
            <p:cNvSpPr/>
            <p:nvPr/>
          </p:nvSpPr>
          <p:spPr>
            <a:xfrm>
              <a:off x="6589" y="1395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1"/>
                    <a:pt x="0" y="14"/>
                    <a:pt x="3" y="8"/>
                  </a:cubicBezTo>
                  <a:cubicBezTo>
                    <a:pt x="5" y="3"/>
                    <a:pt x="13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76"/>
            <p:cNvSpPr/>
            <p:nvPr/>
          </p:nvSpPr>
          <p:spPr>
            <a:xfrm>
              <a:off x="7578" y="3509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99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77"/>
            <p:cNvSpPr/>
            <p:nvPr/>
          </p:nvSpPr>
          <p:spPr>
            <a:xfrm>
              <a:off x="6823" y="3235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3" y="12"/>
                </a:cxn>
                <a:cxn ang="0">
                  <a:pos x="144" y="99"/>
                </a:cxn>
                <a:cxn ang="0">
                  <a:pos x="53" y="127"/>
                </a:cxn>
                <a:cxn ang="0">
                  <a:pos x="12" y="38"/>
                </a:cxn>
                <a:cxn ang="0">
                  <a:pos x="103" y="12"/>
                </a:cxn>
              </a:cxnLst>
              <a:rect l="txL" t="txT" r="txR" b="tx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78"/>
            <p:cNvSpPr/>
            <p:nvPr/>
          </p:nvSpPr>
          <p:spPr>
            <a:xfrm>
              <a:off x="7102" y="2795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8" y="16"/>
                </a:cxn>
                <a:cxn ang="0">
                  <a:pos x="148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8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79"/>
            <p:cNvSpPr/>
            <p:nvPr/>
          </p:nvSpPr>
          <p:spPr>
            <a:xfrm>
              <a:off x="7024" y="437"/>
              <a:ext cx="67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8" y="17"/>
                </a:cxn>
                <a:cxn ang="0">
                  <a:pos x="148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8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81"/>
            <p:cNvSpPr/>
            <p:nvPr/>
          </p:nvSpPr>
          <p:spPr>
            <a:xfrm>
              <a:off x="8249" y="5098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7"/>
                </a:cxn>
                <a:cxn ang="0">
                  <a:pos x="139" y="103"/>
                </a:cxn>
                <a:cxn ang="0">
                  <a:pos x="50" y="131"/>
                </a:cxn>
                <a:cxn ang="0">
                  <a:pos x="12" y="45"/>
                </a:cxn>
                <a:cxn ang="0">
                  <a:pos x="99" y="17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4" y="5"/>
                    <a:pt x="28" y="12"/>
                    <a:pt x="25" y="18"/>
                  </a:cubicBezTo>
                  <a:cubicBezTo>
                    <a:pt x="22" y="23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82"/>
            <p:cNvSpPr/>
            <p:nvPr/>
          </p:nvSpPr>
          <p:spPr>
            <a:xfrm>
              <a:off x="7509" y="5332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83"/>
            <p:cNvSpPr/>
            <p:nvPr/>
          </p:nvSpPr>
          <p:spPr>
            <a:xfrm>
              <a:off x="6833" y="5483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7"/>
                </a:cxn>
                <a:cxn ang="0">
                  <a:pos x="57" y="136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9"/>
                  </a:cubicBezTo>
                  <a:cubicBezTo>
                    <a:pt x="23" y="24"/>
                    <a:pt x="16" y="26"/>
                    <a:pt x="10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85"/>
            <p:cNvSpPr/>
            <p:nvPr/>
          </p:nvSpPr>
          <p:spPr>
            <a:xfrm>
              <a:off x="6729" y="4838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99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86"/>
            <p:cNvSpPr/>
            <p:nvPr/>
          </p:nvSpPr>
          <p:spPr>
            <a:xfrm>
              <a:off x="6369" y="4266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3" y="16"/>
                </a:cxn>
                <a:cxn ang="0">
                  <a:pos x="144" y="99"/>
                </a:cxn>
                <a:cxn ang="0">
                  <a:pos x="53" y="127"/>
                </a:cxn>
                <a:cxn ang="0">
                  <a:pos x="12" y="45"/>
                </a:cxn>
                <a:cxn ang="0">
                  <a:pos x="103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87"/>
            <p:cNvSpPr/>
            <p:nvPr/>
          </p:nvSpPr>
          <p:spPr>
            <a:xfrm>
              <a:off x="6076" y="4996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88"/>
            <p:cNvSpPr/>
            <p:nvPr/>
          </p:nvSpPr>
          <p:spPr>
            <a:xfrm>
              <a:off x="4570" y="3618"/>
              <a:ext cx="64" cy="61"/>
            </a:xfrm>
            <a:custGeom>
              <a:avLst/>
              <a:gdLst>
                <a:gd name="txL" fmla="*/ 0 w 27"/>
                <a:gd name="txT" fmla="*/ 0 h 26"/>
                <a:gd name="txR" fmla="*/ 27 w 27"/>
                <a:gd name="txB" fmla="*/ 26 h 26"/>
              </a:gdLst>
              <a:ahLst/>
              <a:cxnLst>
                <a:cxn ang="0">
                  <a:pos x="102" y="16"/>
                </a:cxn>
                <a:cxn ang="0">
                  <a:pos x="140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102" y="16"/>
                </a:cxn>
              </a:cxnLst>
              <a:rect l="txL" t="txT" r="txR" b="tx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2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89"/>
            <p:cNvSpPr/>
            <p:nvPr/>
          </p:nvSpPr>
          <p:spPr>
            <a:xfrm>
              <a:off x="5488" y="3074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90"/>
            <p:cNvSpPr/>
            <p:nvPr/>
          </p:nvSpPr>
          <p:spPr>
            <a:xfrm>
              <a:off x="5689" y="556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91"/>
            <p:cNvSpPr/>
            <p:nvPr/>
          </p:nvSpPr>
          <p:spPr>
            <a:xfrm>
              <a:off x="1901" y="411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7"/>
                </a:cxn>
                <a:cxn ang="0">
                  <a:pos x="139" y="103"/>
                </a:cxn>
                <a:cxn ang="0">
                  <a:pos x="50" y="131"/>
                </a:cxn>
                <a:cxn ang="0">
                  <a:pos x="12" y="45"/>
                </a:cxn>
                <a:cxn ang="0">
                  <a:pos x="99" y="17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92"/>
            <p:cNvSpPr/>
            <p:nvPr/>
          </p:nvSpPr>
          <p:spPr>
            <a:xfrm>
              <a:off x="1112" y="1133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93"/>
            <p:cNvSpPr/>
            <p:nvPr/>
          </p:nvSpPr>
          <p:spPr>
            <a:xfrm>
              <a:off x="1497" y="5358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94"/>
            <p:cNvSpPr/>
            <p:nvPr/>
          </p:nvSpPr>
          <p:spPr>
            <a:xfrm>
              <a:off x="2022" y="4838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95"/>
            <p:cNvSpPr/>
            <p:nvPr/>
          </p:nvSpPr>
          <p:spPr>
            <a:xfrm>
              <a:off x="2048" y="5448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2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2" y="38"/>
                </a:cxn>
                <a:cxn ang="0">
                  <a:pos x="99" y="12"/>
                </a:cxn>
              </a:cxnLst>
              <a:rect l="txL" t="txT" r="txR" b="txB"/>
              <a:pathLst>
                <a:path w="28" h="26">
                  <a:moveTo>
                    <a:pt x="18" y="2"/>
                  </a:moveTo>
                  <a:cubicBezTo>
                    <a:pt x="24" y="5"/>
                    <a:pt x="28" y="12"/>
                    <a:pt x="25" y="18"/>
                  </a:cubicBezTo>
                  <a:cubicBezTo>
                    <a:pt x="23" y="23"/>
                    <a:pt x="15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96"/>
            <p:cNvSpPr/>
            <p:nvPr/>
          </p:nvSpPr>
          <p:spPr>
            <a:xfrm>
              <a:off x="52" y="5457"/>
              <a:ext cx="67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8" y="17"/>
                </a:cxn>
                <a:cxn ang="0">
                  <a:pos x="144" y="103"/>
                </a:cxn>
                <a:cxn ang="0">
                  <a:pos x="53" y="131"/>
                </a:cxn>
                <a:cxn ang="0">
                  <a:pos x="17" y="45"/>
                </a:cxn>
                <a:cxn ang="0">
                  <a:pos x="108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97"/>
            <p:cNvSpPr/>
            <p:nvPr/>
          </p:nvSpPr>
          <p:spPr>
            <a:xfrm>
              <a:off x="2837" y="5855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8" y="12"/>
                </a:cxn>
                <a:cxn ang="0">
                  <a:pos x="148" y="99"/>
                </a:cxn>
                <a:cxn ang="0">
                  <a:pos x="57" y="127"/>
                </a:cxn>
                <a:cxn ang="0">
                  <a:pos x="17" y="38"/>
                </a:cxn>
                <a:cxn ang="0">
                  <a:pos x="108" y="12"/>
                </a:cxn>
              </a:cxnLst>
              <a:rect l="txL" t="txT" r="txR" b="tx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3" y="0"/>
                    <a:pt x="19" y="2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98"/>
            <p:cNvSpPr/>
            <p:nvPr/>
          </p:nvSpPr>
          <p:spPr>
            <a:xfrm>
              <a:off x="3904" y="4996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99"/>
            <p:cNvSpPr/>
            <p:nvPr/>
          </p:nvSpPr>
          <p:spPr>
            <a:xfrm>
              <a:off x="1249" y="5826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1"/>
                    <a:pt x="0" y="14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100"/>
            <p:cNvSpPr/>
            <p:nvPr/>
          </p:nvSpPr>
          <p:spPr>
            <a:xfrm>
              <a:off x="802" y="6212"/>
              <a:ext cx="64" cy="61"/>
            </a:xfrm>
            <a:custGeom>
              <a:avLst/>
              <a:gdLst>
                <a:gd name="txL" fmla="*/ 0 w 27"/>
                <a:gd name="txT" fmla="*/ 0 h 26"/>
                <a:gd name="txR" fmla="*/ 27 w 27"/>
                <a:gd name="txB" fmla="*/ 26 h 26"/>
              </a:gdLst>
              <a:ahLst/>
              <a:cxnLst>
                <a:cxn ang="0">
                  <a:pos x="102" y="16"/>
                </a:cxn>
                <a:cxn ang="0">
                  <a:pos x="140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102" y="16"/>
                </a:cxn>
              </a:cxnLst>
              <a:rect l="txL" t="txT" r="txR" b="tx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101"/>
            <p:cNvSpPr/>
            <p:nvPr/>
          </p:nvSpPr>
          <p:spPr>
            <a:xfrm>
              <a:off x="3932" y="5855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2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38"/>
                </a:cxn>
                <a:cxn ang="0">
                  <a:pos x="106" y="12"/>
                </a:cxn>
              </a:cxnLst>
              <a:rect l="txL" t="txT" r="txR" b="tx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4" y="20"/>
                    <a:pt x="0" y="13"/>
                    <a:pt x="3" y="7"/>
                  </a:cubicBezTo>
                  <a:cubicBezTo>
                    <a:pt x="6" y="2"/>
                    <a:pt x="13" y="0"/>
                    <a:pt x="19" y="2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102"/>
            <p:cNvSpPr/>
            <p:nvPr/>
          </p:nvSpPr>
          <p:spPr>
            <a:xfrm>
              <a:off x="2362" y="3568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2"/>
                </a:cxn>
                <a:cxn ang="0">
                  <a:pos x="139" y="103"/>
                </a:cxn>
                <a:cxn ang="0">
                  <a:pos x="50" y="131"/>
                </a:cxn>
                <a:cxn ang="0">
                  <a:pos x="12" y="41"/>
                </a:cxn>
                <a:cxn ang="0">
                  <a:pos x="99" y="12"/>
                </a:cxn>
              </a:cxnLst>
              <a:rect l="txL" t="txT" r="txR" b="tx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5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103"/>
            <p:cNvSpPr/>
            <p:nvPr/>
          </p:nvSpPr>
          <p:spPr>
            <a:xfrm>
              <a:off x="8218" y="0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104"/>
            <p:cNvSpPr/>
            <p:nvPr/>
          </p:nvSpPr>
          <p:spPr>
            <a:xfrm>
              <a:off x="7743" y="4086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99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105"/>
            <p:cNvSpPr/>
            <p:nvPr/>
          </p:nvSpPr>
          <p:spPr>
            <a:xfrm>
              <a:off x="8027" y="3649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99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106"/>
            <p:cNvSpPr/>
            <p:nvPr/>
          </p:nvSpPr>
          <p:spPr>
            <a:xfrm>
              <a:off x="8218" y="3190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107"/>
            <p:cNvSpPr/>
            <p:nvPr/>
          </p:nvSpPr>
          <p:spPr>
            <a:xfrm>
              <a:off x="4128" y="5268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7"/>
                </a:cxn>
                <a:cxn ang="0">
                  <a:pos x="139" y="103"/>
                </a:cxn>
                <a:cxn ang="0">
                  <a:pos x="50" y="131"/>
                </a:cxn>
                <a:cxn ang="0">
                  <a:pos x="12" y="45"/>
                </a:cxn>
                <a:cxn ang="0">
                  <a:pos x="99" y="17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108"/>
            <p:cNvSpPr/>
            <p:nvPr/>
          </p:nvSpPr>
          <p:spPr>
            <a:xfrm>
              <a:off x="3199" y="4769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109"/>
            <p:cNvSpPr/>
            <p:nvPr/>
          </p:nvSpPr>
          <p:spPr>
            <a:xfrm>
              <a:off x="3573" y="2426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99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110"/>
            <p:cNvSpPr/>
            <p:nvPr/>
          </p:nvSpPr>
          <p:spPr>
            <a:xfrm>
              <a:off x="3168" y="3261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8" y="16"/>
                </a:cxn>
                <a:cxn ang="0">
                  <a:pos x="148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8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111"/>
            <p:cNvSpPr/>
            <p:nvPr/>
          </p:nvSpPr>
          <p:spPr>
            <a:xfrm>
              <a:off x="5554" y="5268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112"/>
            <p:cNvSpPr/>
            <p:nvPr/>
          </p:nvSpPr>
          <p:spPr>
            <a:xfrm>
              <a:off x="3008" y="2379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2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38"/>
                </a:cxn>
                <a:cxn ang="0">
                  <a:pos x="106" y="12"/>
                </a:cxn>
              </a:cxnLst>
              <a:rect l="txL" t="txT" r="txR" b="tx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3" y="0"/>
                    <a:pt x="19" y="2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113"/>
            <p:cNvSpPr/>
            <p:nvPr/>
          </p:nvSpPr>
          <p:spPr>
            <a:xfrm>
              <a:off x="5700" y="1102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3" y="16"/>
                </a:cxn>
                <a:cxn ang="0">
                  <a:pos x="144" y="99"/>
                </a:cxn>
                <a:cxn ang="0">
                  <a:pos x="53" y="127"/>
                </a:cxn>
                <a:cxn ang="0">
                  <a:pos x="12" y="45"/>
                </a:cxn>
                <a:cxn ang="0">
                  <a:pos x="103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115"/>
            <p:cNvSpPr/>
            <p:nvPr/>
          </p:nvSpPr>
          <p:spPr>
            <a:xfrm>
              <a:off x="5996" y="5978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44" y="106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9"/>
                  </a:cubicBezTo>
                  <a:cubicBezTo>
                    <a:pt x="23" y="24"/>
                    <a:pt x="16" y="26"/>
                    <a:pt x="10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3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116"/>
            <p:cNvSpPr/>
            <p:nvPr/>
          </p:nvSpPr>
          <p:spPr>
            <a:xfrm>
              <a:off x="5301" y="5625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117"/>
            <p:cNvSpPr/>
            <p:nvPr/>
          </p:nvSpPr>
          <p:spPr>
            <a:xfrm>
              <a:off x="4975" y="4346"/>
              <a:ext cx="63" cy="62"/>
            </a:xfrm>
            <a:custGeom>
              <a:avLst/>
              <a:gdLst>
                <a:gd name="txL" fmla="*/ 0 w 27"/>
                <a:gd name="txT" fmla="*/ 0 h 26"/>
                <a:gd name="txR" fmla="*/ 27 w 27"/>
                <a:gd name="txB" fmla="*/ 26 h 26"/>
              </a:gdLst>
              <a:ahLst/>
              <a:cxnLst>
                <a:cxn ang="0">
                  <a:pos x="98" y="17"/>
                </a:cxn>
                <a:cxn ang="0">
                  <a:pos x="135" y="107"/>
                </a:cxn>
                <a:cxn ang="0">
                  <a:pos x="49" y="136"/>
                </a:cxn>
                <a:cxn ang="0">
                  <a:pos x="12" y="45"/>
                </a:cxn>
                <a:cxn ang="0">
                  <a:pos x="98" y="17"/>
                </a:cxn>
              </a:cxnLst>
              <a:rect l="txL" t="txT" r="txR" b="tx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9"/>
                  </a:cubicBezTo>
                  <a:cubicBezTo>
                    <a:pt x="22" y="24"/>
                    <a:pt x="15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118"/>
            <p:cNvSpPr/>
            <p:nvPr/>
          </p:nvSpPr>
          <p:spPr>
            <a:xfrm>
              <a:off x="6199" y="5625"/>
              <a:ext cx="64" cy="62"/>
            </a:xfrm>
            <a:custGeom>
              <a:avLst/>
              <a:gdLst>
                <a:gd name="txL" fmla="*/ 0 w 27"/>
                <a:gd name="txT" fmla="*/ 0 h 26"/>
                <a:gd name="txR" fmla="*/ 27 w 27"/>
                <a:gd name="txB" fmla="*/ 26 h 26"/>
              </a:gdLst>
              <a:ahLst/>
              <a:cxnLst>
                <a:cxn ang="0">
                  <a:pos x="102" y="17"/>
                </a:cxn>
                <a:cxn ang="0">
                  <a:pos x="140" y="103"/>
                </a:cxn>
                <a:cxn ang="0">
                  <a:pos x="50" y="131"/>
                </a:cxn>
                <a:cxn ang="0">
                  <a:pos x="12" y="45"/>
                </a:cxn>
                <a:cxn ang="0">
                  <a:pos x="102" y="17"/>
                </a:cxn>
              </a:cxnLst>
              <a:rect l="txL" t="txT" r="txR" b="tx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119"/>
            <p:cNvSpPr/>
            <p:nvPr/>
          </p:nvSpPr>
          <p:spPr>
            <a:xfrm>
              <a:off x="5050" y="326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0"/>
                    <a:pt x="0" y="14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120"/>
            <p:cNvSpPr/>
            <p:nvPr/>
          </p:nvSpPr>
          <p:spPr>
            <a:xfrm>
              <a:off x="3847" y="527"/>
              <a:ext cx="64" cy="62"/>
            </a:xfrm>
            <a:custGeom>
              <a:avLst/>
              <a:gdLst>
                <a:gd name="txL" fmla="*/ 0 w 27"/>
                <a:gd name="txT" fmla="*/ 0 h 26"/>
                <a:gd name="txR" fmla="*/ 27 w 27"/>
                <a:gd name="txB" fmla="*/ 26 h 26"/>
              </a:gdLst>
              <a:ahLst/>
              <a:cxnLst>
                <a:cxn ang="0">
                  <a:pos x="102" y="17"/>
                </a:cxn>
                <a:cxn ang="0">
                  <a:pos x="140" y="103"/>
                </a:cxn>
                <a:cxn ang="0">
                  <a:pos x="50" y="136"/>
                </a:cxn>
                <a:cxn ang="0">
                  <a:pos x="12" y="45"/>
                </a:cxn>
                <a:cxn ang="0">
                  <a:pos x="102" y="17"/>
                </a:cxn>
              </a:cxnLst>
              <a:rect l="txL" t="txT" r="txR" b="tx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Freeform 121"/>
            <p:cNvSpPr/>
            <p:nvPr/>
          </p:nvSpPr>
          <p:spPr>
            <a:xfrm>
              <a:off x="3712" y="1291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99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Freeform 122"/>
            <p:cNvSpPr/>
            <p:nvPr/>
          </p:nvSpPr>
          <p:spPr>
            <a:xfrm>
              <a:off x="615" y="2944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123"/>
            <p:cNvSpPr/>
            <p:nvPr/>
          </p:nvSpPr>
          <p:spPr>
            <a:xfrm>
              <a:off x="1220" y="2795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8" y="16"/>
                </a:cxn>
                <a:cxn ang="0">
                  <a:pos x="148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8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124"/>
            <p:cNvSpPr/>
            <p:nvPr/>
          </p:nvSpPr>
          <p:spPr>
            <a:xfrm>
              <a:off x="3284" y="466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99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125"/>
            <p:cNvSpPr/>
            <p:nvPr/>
          </p:nvSpPr>
          <p:spPr>
            <a:xfrm>
              <a:off x="3050" y="1002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7"/>
                </a:cxn>
                <a:cxn ang="0">
                  <a:pos x="139" y="107"/>
                </a:cxn>
                <a:cxn ang="0">
                  <a:pos x="50" y="136"/>
                </a:cxn>
                <a:cxn ang="0">
                  <a:pos x="12" y="45"/>
                </a:cxn>
                <a:cxn ang="0">
                  <a:pos x="99" y="17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5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126"/>
            <p:cNvSpPr/>
            <p:nvPr/>
          </p:nvSpPr>
          <p:spPr>
            <a:xfrm>
              <a:off x="636" y="182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3" y="12"/>
                </a:cxn>
                <a:cxn ang="0">
                  <a:pos x="144" y="99"/>
                </a:cxn>
                <a:cxn ang="0">
                  <a:pos x="53" y="127"/>
                </a:cxn>
                <a:cxn ang="0">
                  <a:pos x="12" y="38"/>
                </a:cxn>
                <a:cxn ang="0">
                  <a:pos x="103" y="12"/>
                </a:cxn>
              </a:cxnLst>
              <a:rect l="txL" t="txT" r="txR" b="txB"/>
              <a:pathLst>
                <a:path w="28" h="26">
                  <a:moveTo>
                    <a:pt x="18" y="2"/>
                  </a:moveTo>
                  <a:cubicBezTo>
                    <a:pt x="24" y="5"/>
                    <a:pt x="28" y="12"/>
                    <a:pt x="25" y="18"/>
                  </a:cubicBezTo>
                  <a:cubicBezTo>
                    <a:pt x="22" y="23"/>
                    <a:pt x="15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127"/>
            <p:cNvSpPr/>
            <p:nvPr/>
          </p:nvSpPr>
          <p:spPr>
            <a:xfrm>
              <a:off x="6464" y="5947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99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128"/>
            <p:cNvSpPr/>
            <p:nvPr/>
          </p:nvSpPr>
          <p:spPr>
            <a:xfrm>
              <a:off x="6561" y="5124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129"/>
            <p:cNvSpPr/>
            <p:nvPr/>
          </p:nvSpPr>
          <p:spPr>
            <a:xfrm>
              <a:off x="5658" y="4292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6"/>
                </a:cxn>
                <a:cxn ang="0">
                  <a:pos x="139" y="106"/>
                </a:cxn>
                <a:cxn ang="0">
                  <a:pos x="50" y="131"/>
                </a:cxn>
                <a:cxn ang="0">
                  <a:pos x="12" y="45"/>
                </a:cxn>
                <a:cxn ang="0">
                  <a:pos x="99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6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130"/>
            <p:cNvSpPr/>
            <p:nvPr/>
          </p:nvSpPr>
          <p:spPr>
            <a:xfrm>
              <a:off x="7159" y="5100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39" y="103"/>
                </a:cxn>
                <a:cxn ang="0">
                  <a:pos x="50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Freeform 131"/>
            <p:cNvSpPr/>
            <p:nvPr/>
          </p:nvSpPr>
          <p:spPr>
            <a:xfrm>
              <a:off x="3603" y="5524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8" y="16"/>
                </a:cxn>
                <a:cxn ang="0">
                  <a:pos x="144" y="106"/>
                </a:cxn>
                <a:cxn ang="0">
                  <a:pos x="53" y="131"/>
                </a:cxn>
                <a:cxn ang="0">
                  <a:pos x="17" y="45"/>
                </a:cxn>
                <a:cxn ang="0">
                  <a:pos x="108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6" y="26"/>
                    <a:pt x="9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132"/>
            <p:cNvSpPr/>
            <p:nvPr/>
          </p:nvSpPr>
          <p:spPr>
            <a:xfrm>
              <a:off x="3478" y="4114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2"/>
                </a:cxn>
                <a:cxn ang="0">
                  <a:pos x="139" y="103"/>
                </a:cxn>
                <a:cxn ang="0">
                  <a:pos x="50" y="131"/>
                </a:cxn>
                <a:cxn ang="0">
                  <a:pos x="12" y="41"/>
                </a:cxn>
                <a:cxn ang="0">
                  <a:pos x="99" y="12"/>
                </a:cxn>
              </a:cxnLst>
              <a:rect l="txL" t="txT" r="txR" b="tx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5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Freeform 133"/>
            <p:cNvSpPr/>
            <p:nvPr/>
          </p:nvSpPr>
          <p:spPr>
            <a:xfrm>
              <a:off x="3951" y="3533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99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Freeform 134"/>
            <p:cNvSpPr/>
            <p:nvPr/>
          </p:nvSpPr>
          <p:spPr>
            <a:xfrm>
              <a:off x="4540" y="2849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Freeform 135"/>
            <p:cNvSpPr/>
            <p:nvPr/>
          </p:nvSpPr>
          <p:spPr>
            <a:xfrm>
              <a:off x="4710" y="5564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99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136"/>
            <p:cNvSpPr/>
            <p:nvPr/>
          </p:nvSpPr>
          <p:spPr>
            <a:xfrm>
              <a:off x="476" y="5625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7"/>
                </a:cxn>
                <a:cxn ang="0">
                  <a:pos x="139" y="103"/>
                </a:cxn>
                <a:cxn ang="0">
                  <a:pos x="50" y="131"/>
                </a:cxn>
                <a:cxn ang="0">
                  <a:pos x="12" y="45"/>
                </a:cxn>
                <a:cxn ang="0">
                  <a:pos x="99" y="17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137"/>
            <p:cNvSpPr/>
            <p:nvPr/>
          </p:nvSpPr>
          <p:spPr>
            <a:xfrm>
              <a:off x="2731" y="4195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138"/>
            <p:cNvSpPr/>
            <p:nvPr/>
          </p:nvSpPr>
          <p:spPr>
            <a:xfrm>
              <a:off x="270" y="4890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139"/>
            <p:cNvSpPr/>
            <p:nvPr/>
          </p:nvSpPr>
          <p:spPr>
            <a:xfrm>
              <a:off x="870" y="3481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3" y="16"/>
                </a:cxn>
                <a:cxn ang="0">
                  <a:pos x="144" y="99"/>
                </a:cxn>
                <a:cxn ang="0">
                  <a:pos x="53" y="127"/>
                </a:cxn>
                <a:cxn ang="0">
                  <a:pos x="12" y="45"/>
                </a:cxn>
                <a:cxn ang="0">
                  <a:pos x="103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140"/>
            <p:cNvSpPr/>
            <p:nvPr/>
          </p:nvSpPr>
          <p:spPr>
            <a:xfrm>
              <a:off x="1291" y="3540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Freeform 141"/>
            <p:cNvSpPr/>
            <p:nvPr/>
          </p:nvSpPr>
          <p:spPr>
            <a:xfrm>
              <a:off x="1762" y="2823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39" y="103"/>
                </a:cxn>
                <a:cxn ang="0">
                  <a:pos x="50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" name="Freeform 142"/>
            <p:cNvSpPr/>
            <p:nvPr/>
          </p:nvSpPr>
          <p:spPr>
            <a:xfrm>
              <a:off x="230" y="1809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6" name="Freeform 144"/>
            <p:cNvSpPr/>
            <p:nvPr/>
          </p:nvSpPr>
          <p:spPr>
            <a:xfrm>
              <a:off x="7677" y="1265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" name="Freeform 145"/>
            <p:cNvSpPr/>
            <p:nvPr/>
          </p:nvSpPr>
          <p:spPr>
            <a:xfrm>
              <a:off x="8095" y="3987"/>
              <a:ext cx="90" cy="85"/>
            </a:xfrm>
            <a:custGeom>
              <a:avLst/>
              <a:gdLst>
                <a:gd name="txL" fmla="*/ 0 w 38"/>
                <a:gd name="txT" fmla="*/ 0 h 36"/>
                <a:gd name="txR" fmla="*/ 38 w 38"/>
                <a:gd name="txB" fmla="*/ 36 h 36"/>
              </a:gdLst>
              <a:ahLst/>
              <a:cxnLst>
                <a:cxn ang="0">
                  <a:pos x="140" y="21"/>
                </a:cxn>
                <a:cxn ang="0">
                  <a:pos x="197" y="139"/>
                </a:cxn>
                <a:cxn ang="0">
                  <a:pos x="73" y="179"/>
                </a:cxn>
                <a:cxn ang="0">
                  <a:pos x="17" y="61"/>
                </a:cxn>
                <a:cxn ang="0">
                  <a:pos x="140" y="21"/>
                </a:cxn>
              </a:cxnLst>
              <a:rect l="txL" t="txT" r="txR" b="tx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2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8" name="Freeform 147"/>
            <p:cNvSpPr/>
            <p:nvPr/>
          </p:nvSpPr>
          <p:spPr>
            <a:xfrm>
              <a:off x="400" y="4112"/>
              <a:ext cx="90" cy="85"/>
            </a:xfrm>
            <a:custGeom>
              <a:avLst/>
              <a:gdLst>
                <a:gd name="txL" fmla="*/ 0 w 38"/>
                <a:gd name="txT" fmla="*/ 0 h 36"/>
                <a:gd name="txR" fmla="*/ 38 w 38"/>
                <a:gd name="txB" fmla="*/ 36 h 36"/>
              </a:gdLst>
              <a:ahLst/>
              <a:cxnLst>
                <a:cxn ang="0">
                  <a:pos x="140" y="21"/>
                </a:cxn>
                <a:cxn ang="0">
                  <a:pos x="192" y="139"/>
                </a:cxn>
                <a:cxn ang="0">
                  <a:pos x="73" y="179"/>
                </a:cxn>
                <a:cxn ang="0">
                  <a:pos x="17" y="61"/>
                </a:cxn>
                <a:cxn ang="0">
                  <a:pos x="140" y="21"/>
                </a:cxn>
              </a:cxnLst>
              <a:rect l="txL" t="txT" r="txR" b="tx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4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" name="Freeform 148"/>
            <p:cNvSpPr/>
            <p:nvPr/>
          </p:nvSpPr>
          <p:spPr>
            <a:xfrm>
              <a:off x="119" y="6164"/>
              <a:ext cx="89" cy="83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43" y="21"/>
                </a:cxn>
                <a:cxn ang="0">
                  <a:pos x="192" y="140"/>
                </a:cxn>
                <a:cxn ang="0">
                  <a:pos x="70" y="175"/>
                </a:cxn>
                <a:cxn ang="0">
                  <a:pos x="21" y="57"/>
                </a:cxn>
                <a:cxn ang="0">
                  <a:pos x="143" y="21"/>
                </a:cxn>
              </a:cxnLst>
              <a:rect l="txL" t="txT" r="txR" b="txB"/>
              <a:pathLst>
                <a:path w="38" h="35">
                  <a:moveTo>
                    <a:pt x="26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4" y="28"/>
                    <a:pt x="0" y="18"/>
                    <a:pt x="4" y="10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" name="Freeform 149"/>
            <p:cNvSpPr/>
            <p:nvPr/>
          </p:nvSpPr>
          <p:spPr>
            <a:xfrm>
              <a:off x="1965" y="4256"/>
              <a:ext cx="92" cy="85"/>
            </a:xfrm>
            <a:custGeom>
              <a:avLst/>
              <a:gdLst>
                <a:gd name="txL" fmla="*/ 0 w 39"/>
                <a:gd name="txT" fmla="*/ 0 h 36"/>
                <a:gd name="txR" fmla="*/ 39 w 39"/>
                <a:gd name="txB" fmla="*/ 36 h 36"/>
              </a:gdLst>
              <a:ahLst/>
              <a:cxnLst>
                <a:cxn ang="0">
                  <a:pos x="144" y="21"/>
                </a:cxn>
                <a:cxn ang="0">
                  <a:pos x="196" y="139"/>
                </a:cxn>
                <a:cxn ang="0">
                  <a:pos x="73" y="179"/>
                </a:cxn>
                <a:cxn ang="0">
                  <a:pos x="21" y="61"/>
                </a:cxn>
                <a:cxn ang="0">
                  <a:pos x="144" y="21"/>
                </a:cxn>
              </a:cxnLst>
              <a:rect l="txL" t="txT" r="txR" b="tx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9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" name="Freeform 150"/>
            <p:cNvSpPr/>
            <p:nvPr/>
          </p:nvSpPr>
          <p:spPr>
            <a:xfrm>
              <a:off x="2665" y="5514"/>
              <a:ext cx="90" cy="83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40" y="21"/>
                </a:cxn>
                <a:cxn ang="0">
                  <a:pos x="192" y="140"/>
                </a:cxn>
                <a:cxn ang="0">
                  <a:pos x="73" y="175"/>
                </a:cxn>
                <a:cxn ang="0">
                  <a:pos x="17" y="57"/>
                </a:cxn>
                <a:cxn ang="0">
                  <a:pos x="140" y="21"/>
                </a:cxn>
              </a:cxnLst>
              <a:rect l="txL" t="txT" r="txR" b="tx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4" y="25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" name="Freeform 151"/>
            <p:cNvSpPr/>
            <p:nvPr/>
          </p:nvSpPr>
          <p:spPr>
            <a:xfrm>
              <a:off x="230" y="2589"/>
              <a:ext cx="90" cy="83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40" y="21"/>
                </a:cxn>
                <a:cxn ang="0">
                  <a:pos x="197" y="140"/>
                </a:cxn>
                <a:cxn ang="0">
                  <a:pos x="73" y="180"/>
                </a:cxn>
                <a:cxn ang="0">
                  <a:pos x="17" y="62"/>
                </a:cxn>
                <a:cxn ang="0">
                  <a:pos x="140" y="21"/>
                </a:cxn>
              </a:cxnLst>
              <a:rect l="txL" t="txT" r="txR" b="tx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" name="Freeform 152"/>
            <p:cNvSpPr/>
            <p:nvPr/>
          </p:nvSpPr>
          <p:spPr>
            <a:xfrm>
              <a:off x="4036" y="118"/>
              <a:ext cx="90" cy="85"/>
            </a:xfrm>
            <a:custGeom>
              <a:avLst/>
              <a:gdLst>
                <a:gd name="txL" fmla="*/ 0 w 38"/>
                <a:gd name="txT" fmla="*/ 0 h 36"/>
                <a:gd name="txR" fmla="*/ 38 w 38"/>
                <a:gd name="txB" fmla="*/ 36 h 36"/>
              </a:gdLst>
              <a:ahLst/>
              <a:cxnLst>
                <a:cxn ang="0">
                  <a:pos x="140" y="21"/>
                </a:cxn>
                <a:cxn ang="0">
                  <a:pos x="197" y="139"/>
                </a:cxn>
                <a:cxn ang="0">
                  <a:pos x="73" y="179"/>
                </a:cxn>
                <a:cxn ang="0">
                  <a:pos x="21" y="61"/>
                </a:cxn>
                <a:cxn ang="0">
                  <a:pos x="140" y="21"/>
                </a:cxn>
              </a:cxnLst>
              <a:rect l="txL" t="txT" r="txR" b="tx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2" y="36"/>
                    <a:pt x="13" y="32"/>
                  </a:cubicBezTo>
                  <a:cubicBezTo>
                    <a:pt x="4" y="28"/>
                    <a:pt x="0" y="19"/>
                    <a:pt x="4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" name="Freeform 153"/>
            <p:cNvSpPr/>
            <p:nvPr/>
          </p:nvSpPr>
          <p:spPr>
            <a:xfrm>
              <a:off x="3105" y="1738"/>
              <a:ext cx="89" cy="83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38" y="21"/>
                </a:cxn>
                <a:cxn ang="0">
                  <a:pos x="192" y="140"/>
                </a:cxn>
                <a:cxn ang="0">
                  <a:pos x="70" y="175"/>
                </a:cxn>
                <a:cxn ang="0">
                  <a:pos x="21" y="57"/>
                </a:cxn>
                <a:cxn ang="0">
                  <a:pos x="138" y="21"/>
                </a:cxn>
              </a:cxnLst>
              <a:rect l="txL" t="txT" r="txR" b="tx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8"/>
                    <a:pt x="0" y="18"/>
                    <a:pt x="4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5" name="Freeform 154"/>
            <p:cNvSpPr/>
            <p:nvPr/>
          </p:nvSpPr>
          <p:spPr>
            <a:xfrm>
              <a:off x="8135" y="955"/>
              <a:ext cx="90" cy="85"/>
            </a:xfrm>
            <a:custGeom>
              <a:avLst/>
              <a:gdLst>
                <a:gd name="txL" fmla="*/ 0 w 38"/>
                <a:gd name="txT" fmla="*/ 0 h 36"/>
                <a:gd name="txR" fmla="*/ 38 w 38"/>
                <a:gd name="txB" fmla="*/ 36 h 36"/>
              </a:gdLst>
              <a:ahLst/>
              <a:cxnLst>
                <a:cxn ang="0">
                  <a:pos x="140" y="21"/>
                </a:cxn>
                <a:cxn ang="0">
                  <a:pos x="197" y="139"/>
                </a:cxn>
                <a:cxn ang="0">
                  <a:pos x="73" y="179"/>
                </a:cxn>
                <a:cxn ang="0">
                  <a:pos x="17" y="61"/>
                </a:cxn>
                <a:cxn ang="0">
                  <a:pos x="140" y="21"/>
                </a:cxn>
              </a:cxnLst>
              <a:rect l="txL" t="txT" r="txR" b="tx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" name="Freeform 155"/>
            <p:cNvSpPr/>
            <p:nvPr/>
          </p:nvSpPr>
          <p:spPr>
            <a:xfrm>
              <a:off x="5894" y="222"/>
              <a:ext cx="90" cy="85"/>
            </a:xfrm>
            <a:custGeom>
              <a:avLst/>
              <a:gdLst>
                <a:gd name="txL" fmla="*/ 0 w 38"/>
                <a:gd name="txT" fmla="*/ 0 h 36"/>
                <a:gd name="txR" fmla="*/ 38 w 38"/>
                <a:gd name="txB" fmla="*/ 36 h 36"/>
              </a:gdLst>
              <a:ahLst/>
              <a:cxnLst>
                <a:cxn ang="0">
                  <a:pos x="140" y="21"/>
                </a:cxn>
                <a:cxn ang="0">
                  <a:pos x="197" y="139"/>
                </a:cxn>
                <a:cxn ang="0">
                  <a:pos x="73" y="179"/>
                </a:cxn>
                <a:cxn ang="0">
                  <a:pos x="17" y="61"/>
                </a:cxn>
                <a:cxn ang="0">
                  <a:pos x="140" y="21"/>
                </a:cxn>
              </a:cxnLst>
              <a:rect l="txL" t="txT" r="txR" b="tx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2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7" name="Freeform 156"/>
            <p:cNvSpPr/>
            <p:nvPr/>
          </p:nvSpPr>
          <p:spPr>
            <a:xfrm>
              <a:off x="8247" y="5694"/>
              <a:ext cx="89" cy="83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38" y="21"/>
                </a:cxn>
                <a:cxn ang="0">
                  <a:pos x="192" y="140"/>
                </a:cxn>
                <a:cxn ang="0">
                  <a:pos x="70" y="175"/>
                </a:cxn>
                <a:cxn ang="0">
                  <a:pos x="16" y="57"/>
                </a:cxn>
                <a:cxn ang="0">
                  <a:pos x="138" y="21"/>
                </a:cxn>
              </a:cxnLst>
              <a:rect l="txL" t="txT" r="txR" b="tx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5" y="25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" name="Freeform 157"/>
            <p:cNvSpPr/>
            <p:nvPr/>
          </p:nvSpPr>
          <p:spPr>
            <a:xfrm>
              <a:off x="7764" y="5694"/>
              <a:ext cx="92" cy="83"/>
            </a:xfrm>
            <a:custGeom>
              <a:avLst/>
              <a:gdLst>
                <a:gd name="txL" fmla="*/ 0 w 39"/>
                <a:gd name="txT" fmla="*/ 0 h 35"/>
                <a:gd name="txR" fmla="*/ 39 w 39"/>
                <a:gd name="txB" fmla="*/ 35 h 35"/>
              </a:gdLst>
              <a:ahLst/>
              <a:cxnLst>
                <a:cxn ang="0">
                  <a:pos x="144" y="21"/>
                </a:cxn>
                <a:cxn ang="0">
                  <a:pos x="196" y="140"/>
                </a:cxn>
                <a:cxn ang="0">
                  <a:pos x="73" y="175"/>
                </a:cxn>
                <a:cxn ang="0">
                  <a:pos x="21" y="57"/>
                </a:cxn>
                <a:cxn ang="0">
                  <a:pos x="144" y="21"/>
                </a:cxn>
              </a:cxnLst>
              <a:rect l="txL" t="txT" r="txR" b="txB"/>
              <a:pathLst>
                <a:path w="39" h="35">
                  <a:moveTo>
                    <a:pt x="26" y="4"/>
                  </a:moveTo>
                  <a:cubicBezTo>
                    <a:pt x="34" y="7"/>
                    <a:pt x="39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7"/>
                    <a:pt x="0" y="18"/>
                    <a:pt x="4" y="10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" name="Freeform 158"/>
            <p:cNvSpPr/>
            <p:nvPr/>
          </p:nvSpPr>
          <p:spPr>
            <a:xfrm>
              <a:off x="7327" y="428"/>
              <a:ext cx="90" cy="83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40" y="17"/>
                </a:cxn>
                <a:cxn ang="0">
                  <a:pos x="192" y="135"/>
                </a:cxn>
                <a:cxn ang="0">
                  <a:pos x="66" y="175"/>
                </a:cxn>
                <a:cxn ang="0">
                  <a:pos x="17" y="57"/>
                </a:cxn>
                <a:cxn ang="0">
                  <a:pos x="140" y="17"/>
                </a:cxn>
              </a:cxnLst>
              <a:rect l="txL" t="txT" r="txR" b="txB"/>
              <a:pathLst>
                <a:path w="38" h="35">
                  <a:moveTo>
                    <a:pt x="25" y="3"/>
                  </a:moveTo>
                  <a:cubicBezTo>
                    <a:pt x="34" y="7"/>
                    <a:pt x="38" y="17"/>
                    <a:pt x="34" y="24"/>
                  </a:cubicBezTo>
                  <a:cubicBezTo>
                    <a:pt x="31" y="32"/>
                    <a:pt x="21" y="35"/>
                    <a:pt x="12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6" y="0"/>
                    <a:pt x="25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" name="Freeform 160"/>
            <p:cNvSpPr/>
            <p:nvPr/>
          </p:nvSpPr>
          <p:spPr>
            <a:xfrm>
              <a:off x="7620" y="2783"/>
              <a:ext cx="90" cy="85"/>
            </a:xfrm>
            <a:custGeom>
              <a:avLst/>
              <a:gdLst>
                <a:gd name="txL" fmla="*/ 0 w 38"/>
                <a:gd name="txT" fmla="*/ 0 h 36"/>
                <a:gd name="txR" fmla="*/ 38 w 38"/>
                <a:gd name="txB" fmla="*/ 36 h 36"/>
              </a:gdLst>
              <a:ahLst/>
              <a:cxnLst>
                <a:cxn ang="0">
                  <a:pos x="140" y="21"/>
                </a:cxn>
                <a:cxn ang="0">
                  <a:pos x="197" y="139"/>
                </a:cxn>
                <a:cxn ang="0">
                  <a:pos x="73" y="179"/>
                </a:cxn>
                <a:cxn ang="0">
                  <a:pos x="17" y="61"/>
                </a:cxn>
                <a:cxn ang="0">
                  <a:pos x="140" y="21"/>
                </a:cxn>
              </a:cxnLst>
              <a:rect l="txL" t="txT" r="txR" b="tx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1" name="Freeform 162"/>
            <p:cNvSpPr/>
            <p:nvPr/>
          </p:nvSpPr>
          <p:spPr>
            <a:xfrm>
              <a:off x="159" y="1102"/>
              <a:ext cx="90" cy="83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40" y="21"/>
                </a:cxn>
                <a:cxn ang="0">
                  <a:pos x="197" y="135"/>
                </a:cxn>
                <a:cxn ang="0">
                  <a:pos x="73" y="175"/>
                </a:cxn>
                <a:cxn ang="0">
                  <a:pos x="21" y="57"/>
                </a:cxn>
                <a:cxn ang="0">
                  <a:pos x="140" y="21"/>
                </a:cxn>
              </a:cxnLst>
              <a:rect l="txL" t="txT" r="txR" b="tx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5" y="24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4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" name="Freeform 163"/>
            <p:cNvSpPr/>
            <p:nvPr/>
          </p:nvSpPr>
          <p:spPr>
            <a:xfrm>
              <a:off x="0" y="4561"/>
              <a:ext cx="90" cy="83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40" y="21"/>
                </a:cxn>
                <a:cxn ang="0">
                  <a:pos x="197" y="140"/>
                </a:cxn>
                <a:cxn ang="0">
                  <a:pos x="73" y="175"/>
                </a:cxn>
                <a:cxn ang="0">
                  <a:pos x="17" y="57"/>
                </a:cxn>
                <a:cxn ang="0">
                  <a:pos x="140" y="21"/>
                </a:cxn>
              </a:cxnLst>
              <a:rect l="txL" t="txT" r="txR" b="tx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5" y="25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1" name="Jason Mraz - I'm Yours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835" y="-649504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8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29" grpId="0"/>
      <p:bldP spid="329" grpId="1"/>
      <p:bldP spid="329" grpId="2"/>
      <p:bldP spid="329" grpId="3"/>
      <p:bldP spid="329" grpId="4"/>
      <p:bldP spid="329" grpId="5"/>
      <p:bldP spid="329" grpId="6"/>
      <p:bldP spid="329" grpId="7"/>
      <p:bldP spid="329" grpId="8"/>
      <p:bldP spid="329" grpId="9"/>
      <p:bldP spid="329" grpId="10"/>
      <p:bldP spid="329" grpId="11"/>
      <p:bldP spid="329" grpId="12"/>
      <p:bldP spid="329" grpId="13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1275" y="-18415"/>
            <a:ext cx="12242800" cy="68941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hlinkClick r:id="" action="ppaction://hlinkshowjump?jump=nextslide">
              <a:snd r:embed="rId1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活动受众分析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23570" y="1618615"/>
            <a:ext cx="10877550" cy="4288155"/>
            <a:chOff x="982" y="2549"/>
            <a:chExt cx="17130" cy="6753"/>
          </a:xfrm>
        </p:grpSpPr>
        <p:sp>
          <p:nvSpPr>
            <p:cNvPr id="12" name="矩形 22"/>
            <p:cNvSpPr>
              <a:spLocks noChangeArrowheads="1"/>
            </p:cNvSpPr>
            <p:nvPr/>
          </p:nvSpPr>
          <p:spPr bwMode="auto">
            <a:xfrm>
              <a:off x="6556" y="2549"/>
              <a:ext cx="5723" cy="3377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 w="25400">
              <a:solidFill>
                <a:srgbClr val="3B973D"/>
              </a:solidFill>
              <a:bevel/>
            </a:ln>
          </p:spPr>
          <p:txBody>
            <a:bodyPr anchor="ctr"/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矩形 32"/>
            <p:cNvSpPr>
              <a:spLocks noChangeArrowheads="1"/>
            </p:cNvSpPr>
            <p:nvPr/>
          </p:nvSpPr>
          <p:spPr bwMode="auto">
            <a:xfrm>
              <a:off x="12279" y="5926"/>
              <a:ext cx="5833" cy="3377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 w="25400">
              <a:solidFill>
                <a:schemeClr val="bg1"/>
              </a:solidFill>
              <a:bevel/>
            </a:ln>
          </p:spPr>
          <p:txBody>
            <a:bodyPr anchor="ctr"/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矩形 26"/>
            <p:cNvSpPr>
              <a:spLocks noChangeArrowheads="1"/>
            </p:cNvSpPr>
            <p:nvPr/>
          </p:nvSpPr>
          <p:spPr bwMode="auto">
            <a:xfrm>
              <a:off x="12279" y="2549"/>
              <a:ext cx="3177" cy="3377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 w="25400">
              <a:solidFill>
                <a:schemeClr val="bg1">
                  <a:lumMod val="95000"/>
                </a:schemeClr>
              </a:solidFill>
              <a:bevel/>
            </a:ln>
          </p:spPr>
          <p:txBody>
            <a:bodyPr anchor="ctr"/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" name="矩形 27"/>
            <p:cNvSpPr>
              <a:spLocks noChangeArrowheads="1"/>
            </p:cNvSpPr>
            <p:nvPr/>
          </p:nvSpPr>
          <p:spPr bwMode="auto">
            <a:xfrm>
              <a:off x="6556" y="5926"/>
              <a:ext cx="5723" cy="3377"/>
            </a:xfrm>
            <a:prstGeom prst="rect">
              <a:avLst/>
            </a:prstGeom>
            <a:solidFill>
              <a:srgbClr val="D1323D"/>
            </a:solidFill>
            <a:ln w="25400">
              <a:solidFill>
                <a:srgbClr val="3B973D"/>
              </a:solidFill>
              <a:bevel/>
            </a:ln>
          </p:spPr>
          <p:txBody>
            <a:bodyPr anchor="ctr"/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265" b="1">
                  <a:solidFill>
                    <a:srgbClr val="FFFFFF"/>
                  </a:solidFill>
                  <a:latin typeface="Calibri" panose="020F0502020204030204" charset="0"/>
                  <a:cs typeface="Calibri" panose="020F0502020204030204" charset="0"/>
                  <a:sym typeface="Calibri" panose="020F0502020204030204" charset="0"/>
                </a:rPr>
                <a:t>   </a:t>
              </a:r>
              <a:endParaRPr lang="zh-CN" altLang="en-US" sz="4265" b="1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" name="矩形 31"/>
            <p:cNvSpPr>
              <a:spLocks noChangeArrowheads="1"/>
            </p:cNvSpPr>
            <p:nvPr/>
          </p:nvSpPr>
          <p:spPr bwMode="auto">
            <a:xfrm>
              <a:off x="7973" y="6569"/>
              <a:ext cx="2766" cy="1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265">
                  <a:solidFill>
                    <a:srgbClr val="ECD078"/>
                  </a:solidFill>
                  <a:latin typeface="Calibri" panose="020F0502020204030204" charset="0"/>
                  <a:cs typeface="Calibri" panose="020F0502020204030204" charset="0"/>
                  <a:sym typeface="Calibri" panose="020F0502020204030204" charset="0"/>
                </a:rPr>
                <a:t>MERRY</a:t>
              </a:r>
              <a:endParaRPr lang="zh-CN" altLang="en-US" sz="4265">
                <a:solidFill>
                  <a:srgbClr val="ECD078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17" name="矩形 33"/>
            <p:cNvSpPr>
              <a:spLocks noChangeArrowheads="1"/>
            </p:cNvSpPr>
            <p:nvPr/>
          </p:nvSpPr>
          <p:spPr bwMode="auto">
            <a:xfrm>
              <a:off x="15456" y="2549"/>
              <a:ext cx="2657" cy="3377"/>
            </a:xfrm>
            <a:prstGeom prst="rect">
              <a:avLst/>
            </a:prstGeom>
            <a:solidFill>
              <a:srgbClr val="ECD078"/>
            </a:solidFill>
            <a:ln w="25400">
              <a:solidFill>
                <a:schemeClr val="bg1"/>
              </a:solidFill>
              <a:bevel/>
            </a:ln>
          </p:spPr>
          <p:txBody>
            <a:bodyPr anchor="ctr"/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TextBox 36"/>
            <p:cNvSpPr>
              <a:spLocks noChangeArrowheads="1"/>
            </p:cNvSpPr>
            <p:nvPr/>
          </p:nvSpPr>
          <p:spPr bwMode="auto">
            <a:xfrm>
              <a:off x="15459" y="3716"/>
              <a:ext cx="2518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solidFill>
                    <a:srgbClr val="EB1F20"/>
                  </a:solidFill>
                  <a:latin typeface="微软雅黑" panose="020B0503020204020204" charset="-122"/>
                  <a:ea typeface="微软雅黑" panose="020B0503020204020204" charset="-122"/>
                  <a:sym typeface="Broadway" panose="04040905080B02020502" pitchFamily="82" charset="0"/>
                </a:rPr>
                <a:t>I love you</a:t>
              </a:r>
              <a:endParaRPr lang="en-US" altLang="zh-CN" sz="2400">
                <a:solidFill>
                  <a:srgbClr val="EB1F20"/>
                </a:solidFill>
                <a:latin typeface="微软雅黑" panose="020B0503020204020204" charset="-122"/>
                <a:ea typeface="微软雅黑" panose="020B0503020204020204" charset="-122"/>
                <a:sym typeface="Broadway" panose="04040905080B02020502" pitchFamily="82" charset="0"/>
              </a:endParaRPr>
            </a:p>
          </p:txBody>
        </p:sp>
        <p:sp>
          <p:nvSpPr>
            <p:cNvPr id="19" name="矩形 37"/>
            <p:cNvSpPr>
              <a:spLocks noChangeArrowheads="1"/>
            </p:cNvSpPr>
            <p:nvPr/>
          </p:nvSpPr>
          <p:spPr bwMode="auto">
            <a:xfrm>
              <a:off x="7113" y="7806"/>
              <a:ext cx="4473" cy="1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265" b="1">
                  <a:solidFill>
                    <a:srgbClr val="FFFFFF"/>
                  </a:solidFill>
                  <a:latin typeface="Calibri" panose="020F0502020204030204" charset="0"/>
                  <a:cs typeface="Calibri" panose="020F0502020204030204" charset="0"/>
                  <a:sym typeface="Calibri" panose="020F0502020204030204" charset="0"/>
                </a:rPr>
                <a:t>CHRISTMAS</a:t>
              </a:r>
              <a:endParaRPr lang="zh-CN" altLang="en-US" sz="4265" b="1">
                <a:solidFill>
                  <a:srgbClr val="FFFFFF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pic>
          <p:nvPicPr>
            <p:cNvPr id="20" name="Picture 3" descr="E:\必备常用\snowflake (1)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59" y="7506"/>
              <a:ext cx="1040" cy="1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矩形 23"/>
            <p:cNvSpPr>
              <a:spLocks noChangeArrowheads="1"/>
            </p:cNvSpPr>
            <p:nvPr/>
          </p:nvSpPr>
          <p:spPr bwMode="auto">
            <a:xfrm>
              <a:off x="983" y="5926"/>
              <a:ext cx="5576" cy="3376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 w="25400">
              <a:solidFill>
                <a:schemeClr val="bg1"/>
              </a:solidFill>
              <a:bevel/>
            </a:ln>
          </p:spPr>
          <p:txBody>
            <a:bodyPr anchor="ctr"/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" name="矩形 33"/>
            <p:cNvSpPr>
              <a:spLocks noChangeArrowheads="1"/>
            </p:cNvSpPr>
            <p:nvPr/>
          </p:nvSpPr>
          <p:spPr bwMode="auto">
            <a:xfrm>
              <a:off x="982" y="2549"/>
              <a:ext cx="5574" cy="3377"/>
            </a:xfrm>
            <a:prstGeom prst="rect">
              <a:avLst/>
            </a:prstGeom>
            <a:solidFill>
              <a:srgbClr val="3B973D"/>
            </a:solidFill>
            <a:ln w="25400">
              <a:solidFill>
                <a:schemeClr val="bg1"/>
              </a:solidFill>
              <a:bevel/>
            </a:ln>
          </p:spPr>
          <p:txBody>
            <a:bodyPr anchor="ctr"/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" name="TextBox 36"/>
            <p:cNvSpPr>
              <a:spLocks noChangeArrowheads="1"/>
            </p:cNvSpPr>
            <p:nvPr/>
          </p:nvSpPr>
          <p:spPr bwMode="auto">
            <a:xfrm>
              <a:off x="1641" y="3822"/>
              <a:ext cx="4255" cy="1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en-US" altLang="zh-CN" sz="14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Broadway" panose="04040905080B02020502" pitchFamily="82" charset="0"/>
                </a:rPr>
                <a:t>请替换文字内容，添加相关标题，</a:t>
              </a:r>
              <a:endParaRPr lang="en-US" altLang="zh-CN" sz="14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Broadway" panose="04040905080B02020502" pitchFamily="82" charset="0"/>
              </a:endParaRPr>
            </a:p>
            <a:p>
              <a:pPr algn="l" eaLnBrk="1" hangingPunct="1"/>
              <a:r>
                <a:rPr lang="en-US" altLang="zh-CN" sz="14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Broadway" panose="04040905080B02020502" pitchFamily="82" charset="0"/>
                </a:rPr>
                <a:t>修改文字内容，也可以直接复制你的内容到此。</a:t>
              </a:r>
              <a:endParaRPr lang="en-US" altLang="zh-CN" sz="14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Broadway" panose="04040905080B02020502" pitchFamily="82" charset="0"/>
              </a:endParaRPr>
            </a:p>
          </p:txBody>
        </p:sp>
      </p:grpSp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1275" y="-18415"/>
            <a:ext cx="12242800" cy="68941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hlinkClick r:id="" action="ppaction://hlinkshowjump?jump=nextslide">
              <a:snd r:embed="rId1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活动受众分析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1" name="千图PPT彼岸天：ID 8661124库_组合 30"/>
          <p:cNvGrpSpPr/>
          <p:nvPr>
            <p:custDataLst>
              <p:tags r:id="rId2"/>
            </p:custDataLst>
          </p:nvPr>
        </p:nvGrpSpPr>
        <p:grpSpPr>
          <a:xfrm>
            <a:off x="4774671" y="2194012"/>
            <a:ext cx="2420433" cy="3295941"/>
            <a:chOff x="4774671" y="1736812"/>
            <a:chExt cx="2420433" cy="3295941"/>
          </a:xfrm>
        </p:grpSpPr>
        <p:sp>
          <p:nvSpPr>
            <p:cNvPr id="6" name="Freeform: Shape 3"/>
            <p:cNvSpPr/>
            <p:nvPr/>
          </p:nvSpPr>
          <p:spPr>
            <a:xfrm>
              <a:off x="4774671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rgbClr val="3B973D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Rectangle 7"/>
            <p:cNvSpPr/>
            <p:nvPr/>
          </p:nvSpPr>
          <p:spPr>
            <a:xfrm>
              <a:off x="545969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Rectangle 13"/>
            <p:cNvSpPr/>
            <p:nvPr/>
          </p:nvSpPr>
          <p:spPr>
            <a:xfrm>
              <a:off x="4924415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Freeform: Shape 21"/>
            <p:cNvSpPr>
              <a:spLocks noChangeAspect="1"/>
            </p:cNvSpPr>
            <p:nvPr/>
          </p:nvSpPr>
          <p:spPr bwMode="auto">
            <a:xfrm>
              <a:off x="5772932" y="2357132"/>
              <a:ext cx="609685" cy="555432"/>
            </a:xfrm>
            <a:custGeom>
              <a:avLst/>
              <a:gdLst>
                <a:gd name="connsiteX0" fmla="*/ 260506 w 331788"/>
                <a:gd name="connsiteY0" fmla="*/ 76839 h 302264"/>
                <a:gd name="connsiteX1" fmla="*/ 326604 w 331788"/>
                <a:gd name="connsiteY1" fmla="*/ 76839 h 302264"/>
                <a:gd name="connsiteX2" fmla="*/ 326604 w 331788"/>
                <a:gd name="connsiteY2" fmla="*/ 291959 h 302264"/>
                <a:gd name="connsiteX3" fmla="*/ 331788 w 331788"/>
                <a:gd name="connsiteY3" fmla="*/ 297111 h 302264"/>
                <a:gd name="connsiteX4" fmla="*/ 326604 w 331788"/>
                <a:gd name="connsiteY4" fmla="*/ 302264 h 302264"/>
                <a:gd name="connsiteX5" fmla="*/ 5184 w 331788"/>
                <a:gd name="connsiteY5" fmla="*/ 302264 h 302264"/>
                <a:gd name="connsiteX6" fmla="*/ 0 w 331788"/>
                <a:gd name="connsiteY6" fmla="*/ 297111 h 302264"/>
                <a:gd name="connsiteX7" fmla="*/ 5184 w 331788"/>
                <a:gd name="connsiteY7" fmla="*/ 291959 h 302264"/>
                <a:gd name="connsiteX8" fmla="*/ 11664 w 331788"/>
                <a:gd name="connsiteY8" fmla="*/ 291959 h 302264"/>
                <a:gd name="connsiteX9" fmla="*/ 11664 w 331788"/>
                <a:gd name="connsiteY9" fmla="*/ 214670 h 302264"/>
                <a:gd name="connsiteX10" fmla="*/ 77763 w 331788"/>
                <a:gd name="connsiteY10" fmla="*/ 214670 h 302264"/>
                <a:gd name="connsiteX11" fmla="*/ 77763 w 331788"/>
                <a:gd name="connsiteY11" fmla="*/ 291959 h 302264"/>
                <a:gd name="connsiteX12" fmla="*/ 94612 w 331788"/>
                <a:gd name="connsiteY12" fmla="*/ 291959 h 302264"/>
                <a:gd name="connsiteX13" fmla="*/ 94612 w 331788"/>
                <a:gd name="connsiteY13" fmla="*/ 165721 h 302264"/>
                <a:gd name="connsiteX14" fmla="*/ 160710 w 331788"/>
                <a:gd name="connsiteY14" fmla="*/ 165721 h 302264"/>
                <a:gd name="connsiteX15" fmla="*/ 160710 w 331788"/>
                <a:gd name="connsiteY15" fmla="*/ 291959 h 302264"/>
                <a:gd name="connsiteX16" fmla="*/ 177559 w 331788"/>
                <a:gd name="connsiteY16" fmla="*/ 291959 h 302264"/>
                <a:gd name="connsiteX17" fmla="*/ 177559 w 331788"/>
                <a:gd name="connsiteY17" fmla="*/ 121924 h 302264"/>
                <a:gd name="connsiteX18" fmla="*/ 243657 w 331788"/>
                <a:gd name="connsiteY18" fmla="*/ 121924 h 302264"/>
                <a:gd name="connsiteX19" fmla="*/ 243657 w 331788"/>
                <a:gd name="connsiteY19" fmla="*/ 291959 h 302264"/>
                <a:gd name="connsiteX20" fmla="*/ 260506 w 331788"/>
                <a:gd name="connsiteY20" fmla="*/ 291959 h 302264"/>
                <a:gd name="connsiteX21" fmla="*/ 260506 w 331788"/>
                <a:gd name="connsiteY21" fmla="*/ 76839 h 302264"/>
                <a:gd name="connsiteX22" fmla="*/ 212230 w 331788"/>
                <a:gd name="connsiteY22" fmla="*/ 334 h 302264"/>
                <a:gd name="connsiteX23" fmla="*/ 259954 w 331788"/>
                <a:gd name="connsiteY23" fmla="*/ 4179 h 302264"/>
                <a:gd name="connsiteX24" fmla="*/ 261244 w 331788"/>
                <a:gd name="connsiteY24" fmla="*/ 5460 h 302264"/>
                <a:gd name="connsiteX25" fmla="*/ 262534 w 331788"/>
                <a:gd name="connsiteY25" fmla="*/ 5460 h 302264"/>
                <a:gd name="connsiteX26" fmla="*/ 263823 w 331788"/>
                <a:gd name="connsiteY26" fmla="*/ 6742 h 302264"/>
                <a:gd name="connsiteX27" fmla="*/ 263823 w 331788"/>
                <a:gd name="connsiteY27" fmla="*/ 8024 h 302264"/>
                <a:gd name="connsiteX28" fmla="*/ 265113 w 331788"/>
                <a:gd name="connsiteY28" fmla="*/ 8024 h 302264"/>
                <a:gd name="connsiteX29" fmla="*/ 265113 w 331788"/>
                <a:gd name="connsiteY29" fmla="*/ 9305 h 302264"/>
                <a:gd name="connsiteX30" fmla="*/ 265113 w 331788"/>
                <a:gd name="connsiteY30" fmla="*/ 10587 h 302264"/>
                <a:gd name="connsiteX31" fmla="*/ 265113 w 331788"/>
                <a:gd name="connsiteY31" fmla="*/ 11869 h 302264"/>
                <a:gd name="connsiteX32" fmla="*/ 263823 w 331788"/>
                <a:gd name="connsiteY32" fmla="*/ 11869 h 302264"/>
                <a:gd name="connsiteX33" fmla="*/ 244476 w 331788"/>
                <a:gd name="connsiteY33" fmla="*/ 55445 h 302264"/>
                <a:gd name="connsiteX34" fmla="*/ 239316 w 331788"/>
                <a:gd name="connsiteY34" fmla="*/ 58008 h 302264"/>
                <a:gd name="connsiteX35" fmla="*/ 238026 w 331788"/>
                <a:gd name="connsiteY35" fmla="*/ 58008 h 302264"/>
                <a:gd name="connsiteX36" fmla="*/ 234157 w 331788"/>
                <a:gd name="connsiteY36" fmla="*/ 50318 h 302264"/>
                <a:gd name="connsiteX37" fmla="*/ 247055 w 331788"/>
                <a:gd name="connsiteY37" fmla="*/ 23403 h 302264"/>
                <a:gd name="connsiteX38" fmla="*/ 47129 w 331788"/>
                <a:gd name="connsiteY38" fmla="*/ 137470 h 302264"/>
                <a:gd name="connsiteX39" fmla="*/ 44549 w 331788"/>
                <a:gd name="connsiteY39" fmla="*/ 138752 h 302264"/>
                <a:gd name="connsiteX40" fmla="*/ 40680 w 331788"/>
                <a:gd name="connsiteY40" fmla="*/ 136189 h 302264"/>
                <a:gd name="connsiteX41" fmla="*/ 41970 w 331788"/>
                <a:gd name="connsiteY41" fmla="*/ 128499 h 302264"/>
                <a:gd name="connsiteX42" fmla="*/ 241896 w 331788"/>
                <a:gd name="connsiteY42" fmla="*/ 13150 h 302264"/>
                <a:gd name="connsiteX43" fmla="*/ 212230 w 331788"/>
                <a:gd name="connsiteY43" fmla="*/ 10587 h 302264"/>
                <a:gd name="connsiteX44" fmla="*/ 207070 w 331788"/>
                <a:gd name="connsiteY44" fmla="*/ 5460 h 302264"/>
                <a:gd name="connsiteX45" fmla="*/ 212230 w 331788"/>
                <a:gd name="connsiteY45" fmla="*/ 334 h 302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31788" h="302264">
                  <a:moveTo>
                    <a:pt x="260506" y="76839"/>
                  </a:moveTo>
                  <a:cubicBezTo>
                    <a:pt x="260506" y="76839"/>
                    <a:pt x="260506" y="76839"/>
                    <a:pt x="326604" y="76839"/>
                  </a:cubicBezTo>
                  <a:cubicBezTo>
                    <a:pt x="326604" y="76839"/>
                    <a:pt x="326604" y="76839"/>
                    <a:pt x="326604" y="291959"/>
                  </a:cubicBezTo>
                  <a:cubicBezTo>
                    <a:pt x="329196" y="291959"/>
                    <a:pt x="331788" y="294535"/>
                    <a:pt x="331788" y="297111"/>
                  </a:cubicBezTo>
                  <a:cubicBezTo>
                    <a:pt x="331788" y="299688"/>
                    <a:pt x="329196" y="302264"/>
                    <a:pt x="326604" y="302264"/>
                  </a:cubicBezTo>
                  <a:cubicBezTo>
                    <a:pt x="326604" y="302264"/>
                    <a:pt x="326604" y="302264"/>
                    <a:pt x="5184" y="302264"/>
                  </a:cubicBezTo>
                  <a:cubicBezTo>
                    <a:pt x="2592" y="302264"/>
                    <a:pt x="0" y="299688"/>
                    <a:pt x="0" y="297111"/>
                  </a:cubicBezTo>
                  <a:cubicBezTo>
                    <a:pt x="0" y="294535"/>
                    <a:pt x="2592" y="291959"/>
                    <a:pt x="5184" y="291959"/>
                  </a:cubicBezTo>
                  <a:cubicBezTo>
                    <a:pt x="5184" y="291959"/>
                    <a:pt x="5184" y="291959"/>
                    <a:pt x="11664" y="291959"/>
                  </a:cubicBezTo>
                  <a:cubicBezTo>
                    <a:pt x="11664" y="291959"/>
                    <a:pt x="11664" y="291959"/>
                    <a:pt x="11664" y="214670"/>
                  </a:cubicBezTo>
                  <a:cubicBezTo>
                    <a:pt x="11664" y="214670"/>
                    <a:pt x="11664" y="214670"/>
                    <a:pt x="77763" y="214670"/>
                  </a:cubicBezTo>
                  <a:cubicBezTo>
                    <a:pt x="77763" y="214670"/>
                    <a:pt x="77763" y="214670"/>
                    <a:pt x="77763" y="291959"/>
                  </a:cubicBezTo>
                  <a:cubicBezTo>
                    <a:pt x="77763" y="291959"/>
                    <a:pt x="77763" y="291959"/>
                    <a:pt x="94612" y="291959"/>
                  </a:cubicBezTo>
                  <a:cubicBezTo>
                    <a:pt x="94612" y="291959"/>
                    <a:pt x="94612" y="291959"/>
                    <a:pt x="94612" y="165721"/>
                  </a:cubicBezTo>
                  <a:cubicBezTo>
                    <a:pt x="94612" y="165721"/>
                    <a:pt x="94612" y="165721"/>
                    <a:pt x="160710" y="165721"/>
                  </a:cubicBezTo>
                  <a:cubicBezTo>
                    <a:pt x="160710" y="165721"/>
                    <a:pt x="160710" y="165721"/>
                    <a:pt x="160710" y="291959"/>
                  </a:cubicBezTo>
                  <a:cubicBezTo>
                    <a:pt x="160710" y="291959"/>
                    <a:pt x="160710" y="291959"/>
                    <a:pt x="177559" y="291959"/>
                  </a:cubicBezTo>
                  <a:cubicBezTo>
                    <a:pt x="177559" y="291959"/>
                    <a:pt x="177559" y="291959"/>
                    <a:pt x="177559" y="121924"/>
                  </a:cubicBezTo>
                  <a:cubicBezTo>
                    <a:pt x="177559" y="121924"/>
                    <a:pt x="177559" y="121924"/>
                    <a:pt x="243657" y="121924"/>
                  </a:cubicBezTo>
                  <a:cubicBezTo>
                    <a:pt x="243657" y="121924"/>
                    <a:pt x="243657" y="121924"/>
                    <a:pt x="243657" y="291959"/>
                  </a:cubicBezTo>
                  <a:cubicBezTo>
                    <a:pt x="243657" y="291959"/>
                    <a:pt x="243657" y="291959"/>
                    <a:pt x="260506" y="291959"/>
                  </a:cubicBezTo>
                  <a:cubicBezTo>
                    <a:pt x="260506" y="291959"/>
                    <a:pt x="260506" y="291959"/>
                    <a:pt x="260506" y="76839"/>
                  </a:cubicBezTo>
                  <a:close/>
                  <a:moveTo>
                    <a:pt x="212230" y="334"/>
                  </a:moveTo>
                  <a:cubicBezTo>
                    <a:pt x="212230" y="334"/>
                    <a:pt x="212230" y="334"/>
                    <a:pt x="259954" y="4179"/>
                  </a:cubicBezTo>
                  <a:cubicBezTo>
                    <a:pt x="259954" y="4179"/>
                    <a:pt x="261244" y="4179"/>
                    <a:pt x="261244" y="5460"/>
                  </a:cubicBezTo>
                  <a:cubicBezTo>
                    <a:pt x="262534" y="5460"/>
                    <a:pt x="262534" y="5460"/>
                    <a:pt x="262534" y="5460"/>
                  </a:cubicBezTo>
                  <a:cubicBezTo>
                    <a:pt x="262534" y="5460"/>
                    <a:pt x="263823" y="6742"/>
                    <a:pt x="263823" y="6742"/>
                  </a:cubicBezTo>
                  <a:cubicBezTo>
                    <a:pt x="263823" y="6742"/>
                    <a:pt x="263823" y="8024"/>
                    <a:pt x="263823" y="8024"/>
                  </a:cubicBezTo>
                  <a:cubicBezTo>
                    <a:pt x="263823" y="8024"/>
                    <a:pt x="265113" y="8024"/>
                    <a:pt x="265113" y="8024"/>
                  </a:cubicBezTo>
                  <a:cubicBezTo>
                    <a:pt x="265113" y="8024"/>
                    <a:pt x="265113" y="8024"/>
                    <a:pt x="265113" y="9305"/>
                  </a:cubicBezTo>
                  <a:cubicBezTo>
                    <a:pt x="265113" y="9305"/>
                    <a:pt x="265113" y="10587"/>
                    <a:pt x="265113" y="10587"/>
                  </a:cubicBezTo>
                  <a:cubicBezTo>
                    <a:pt x="265113" y="10587"/>
                    <a:pt x="265113" y="11869"/>
                    <a:pt x="265113" y="11869"/>
                  </a:cubicBezTo>
                  <a:cubicBezTo>
                    <a:pt x="263823" y="11869"/>
                    <a:pt x="263823" y="11869"/>
                    <a:pt x="263823" y="11869"/>
                  </a:cubicBezTo>
                  <a:cubicBezTo>
                    <a:pt x="263823" y="11869"/>
                    <a:pt x="263823" y="11869"/>
                    <a:pt x="244476" y="55445"/>
                  </a:cubicBezTo>
                  <a:cubicBezTo>
                    <a:pt x="244476" y="56726"/>
                    <a:pt x="241896" y="58008"/>
                    <a:pt x="239316" y="58008"/>
                  </a:cubicBezTo>
                  <a:cubicBezTo>
                    <a:pt x="239316" y="58008"/>
                    <a:pt x="238026" y="58008"/>
                    <a:pt x="238026" y="58008"/>
                  </a:cubicBezTo>
                  <a:cubicBezTo>
                    <a:pt x="234157" y="56726"/>
                    <a:pt x="232867" y="52881"/>
                    <a:pt x="234157" y="50318"/>
                  </a:cubicBezTo>
                  <a:cubicBezTo>
                    <a:pt x="234157" y="50318"/>
                    <a:pt x="234157" y="50318"/>
                    <a:pt x="247055" y="23403"/>
                  </a:cubicBezTo>
                  <a:cubicBezTo>
                    <a:pt x="247055" y="23403"/>
                    <a:pt x="247055" y="23403"/>
                    <a:pt x="47129" y="137470"/>
                  </a:cubicBezTo>
                  <a:cubicBezTo>
                    <a:pt x="47129" y="138752"/>
                    <a:pt x="45839" y="138752"/>
                    <a:pt x="44549" y="138752"/>
                  </a:cubicBezTo>
                  <a:cubicBezTo>
                    <a:pt x="43260" y="138752"/>
                    <a:pt x="40680" y="137470"/>
                    <a:pt x="40680" y="136189"/>
                  </a:cubicBezTo>
                  <a:cubicBezTo>
                    <a:pt x="38100" y="133625"/>
                    <a:pt x="39390" y="129780"/>
                    <a:pt x="41970" y="128499"/>
                  </a:cubicBezTo>
                  <a:cubicBezTo>
                    <a:pt x="41970" y="128499"/>
                    <a:pt x="41970" y="128499"/>
                    <a:pt x="241896" y="13150"/>
                  </a:cubicBezTo>
                  <a:cubicBezTo>
                    <a:pt x="241896" y="13150"/>
                    <a:pt x="241896" y="13150"/>
                    <a:pt x="212230" y="10587"/>
                  </a:cubicBezTo>
                  <a:cubicBezTo>
                    <a:pt x="208360" y="10587"/>
                    <a:pt x="207070" y="8024"/>
                    <a:pt x="207070" y="5460"/>
                  </a:cubicBezTo>
                  <a:cubicBezTo>
                    <a:pt x="207070" y="1615"/>
                    <a:pt x="209650" y="-948"/>
                    <a:pt x="212230" y="3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2" name="千图PPT彼岸天：ID 8661124库_组合 31"/>
          <p:cNvGrpSpPr/>
          <p:nvPr>
            <p:custDataLst>
              <p:tags r:id="rId3"/>
            </p:custDataLst>
          </p:nvPr>
        </p:nvGrpSpPr>
        <p:grpSpPr>
          <a:xfrm>
            <a:off x="2799579" y="2194012"/>
            <a:ext cx="2420434" cy="3295941"/>
            <a:chOff x="2799579" y="1736812"/>
            <a:chExt cx="2420434" cy="3295941"/>
          </a:xfrm>
        </p:grpSpPr>
        <p:sp>
          <p:nvSpPr>
            <p:cNvPr id="5" name="Freeform: Shape 2"/>
            <p:cNvSpPr/>
            <p:nvPr/>
          </p:nvSpPr>
          <p:spPr>
            <a:xfrm>
              <a:off x="2799579" y="1736812"/>
              <a:ext cx="2420434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39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39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rgbClr val="ECD07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Rectangle 6"/>
            <p:cNvSpPr/>
            <p:nvPr/>
          </p:nvSpPr>
          <p:spPr>
            <a:xfrm>
              <a:off x="3606190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rgbClr val="D1323D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zh-CN" altLang="en-US" sz="1400" b="1" dirty="0">
                <a:solidFill>
                  <a:srgbClr val="D1323D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Rectangle 12"/>
            <p:cNvSpPr/>
            <p:nvPr/>
          </p:nvSpPr>
          <p:spPr>
            <a:xfrm>
              <a:off x="2983805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Freeform: Shape 22"/>
            <p:cNvSpPr>
              <a:spLocks noChangeAspect="1"/>
            </p:cNvSpPr>
            <p:nvPr/>
          </p:nvSpPr>
          <p:spPr bwMode="auto">
            <a:xfrm>
              <a:off x="3992872" y="2330006"/>
              <a:ext cx="364653" cy="609685"/>
            </a:xfrm>
            <a:custGeom>
              <a:avLst/>
              <a:gdLst>
                <a:gd name="connsiteX0" fmla="*/ 67491 w 201291"/>
                <a:gd name="connsiteY0" fmla="*/ 292100 h 336550"/>
                <a:gd name="connsiteX1" fmla="*/ 134027 w 201291"/>
                <a:gd name="connsiteY1" fmla="*/ 292100 h 336550"/>
                <a:gd name="connsiteX2" fmla="*/ 146003 w 201291"/>
                <a:gd name="connsiteY2" fmla="*/ 302559 h 336550"/>
                <a:gd name="connsiteX3" fmla="*/ 134027 w 201291"/>
                <a:gd name="connsiteY3" fmla="*/ 314325 h 336550"/>
                <a:gd name="connsiteX4" fmla="*/ 123381 w 201291"/>
                <a:gd name="connsiteY4" fmla="*/ 314325 h 336550"/>
                <a:gd name="connsiteX5" fmla="*/ 100759 w 201291"/>
                <a:gd name="connsiteY5" fmla="*/ 336550 h 336550"/>
                <a:gd name="connsiteX6" fmla="*/ 78137 w 201291"/>
                <a:gd name="connsiteY6" fmla="*/ 314325 h 336550"/>
                <a:gd name="connsiteX7" fmla="*/ 67491 w 201291"/>
                <a:gd name="connsiteY7" fmla="*/ 314325 h 336550"/>
                <a:gd name="connsiteX8" fmla="*/ 55515 w 201291"/>
                <a:gd name="connsiteY8" fmla="*/ 302559 h 336550"/>
                <a:gd name="connsiteX9" fmla="*/ 67491 w 201291"/>
                <a:gd name="connsiteY9" fmla="*/ 292100 h 336550"/>
                <a:gd name="connsiteX10" fmla="*/ 67491 w 201291"/>
                <a:gd name="connsiteY10" fmla="*/ 254000 h 336550"/>
                <a:gd name="connsiteX11" fmla="*/ 134027 w 201291"/>
                <a:gd name="connsiteY11" fmla="*/ 254000 h 336550"/>
                <a:gd name="connsiteX12" fmla="*/ 146003 w 201291"/>
                <a:gd name="connsiteY12" fmla="*/ 265766 h 336550"/>
                <a:gd name="connsiteX13" fmla="*/ 134027 w 201291"/>
                <a:gd name="connsiteY13" fmla="*/ 276225 h 336550"/>
                <a:gd name="connsiteX14" fmla="*/ 67491 w 201291"/>
                <a:gd name="connsiteY14" fmla="*/ 276225 h 336550"/>
                <a:gd name="connsiteX15" fmla="*/ 55515 w 201291"/>
                <a:gd name="connsiteY15" fmla="*/ 265766 h 336550"/>
                <a:gd name="connsiteX16" fmla="*/ 67491 w 201291"/>
                <a:gd name="connsiteY16" fmla="*/ 254000 h 336550"/>
                <a:gd name="connsiteX17" fmla="*/ 64632 w 201291"/>
                <a:gd name="connsiteY17" fmla="*/ 110583 h 336550"/>
                <a:gd name="connsiteX18" fmla="*/ 56604 w 201291"/>
                <a:gd name="connsiteY18" fmla="*/ 123748 h 336550"/>
                <a:gd name="connsiteX19" fmla="*/ 83365 w 201291"/>
                <a:gd name="connsiteY19" fmla="*/ 215900 h 336550"/>
                <a:gd name="connsiteX20" fmla="*/ 118154 w 201291"/>
                <a:gd name="connsiteY20" fmla="*/ 215900 h 336550"/>
                <a:gd name="connsiteX21" fmla="*/ 144915 w 201291"/>
                <a:gd name="connsiteY21" fmla="*/ 123748 h 336550"/>
                <a:gd name="connsiteX22" fmla="*/ 136887 w 201291"/>
                <a:gd name="connsiteY22" fmla="*/ 110583 h 336550"/>
                <a:gd name="connsiteX23" fmla="*/ 123506 w 201291"/>
                <a:gd name="connsiteY23" fmla="*/ 118482 h 336550"/>
                <a:gd name="connsiteX24" fmla="*/ 100760 w 201291"/>
                <a:gd name="connsiteY24" fmla="*/ 193520 h 336550"/>
                <a:gd name="connsiteX25" fmla="*/ 78013 w 201291"/>
                <a:gd name="connsiteY25" fmla="*/ 118482 h 336550"/>
                <a:gd name="connsiteX26" fmla="*/ 64632 w 201291"/>
                <a:gd name="connsiteY26" fmla="*/ 110583 h 336550"/>
                <a:gd name="connsiteX27" fmla="*/ 100507 w 201291"/>
                <a:gd name="connsiteY27" fmla="*/ 0 h 336550"/>
                <a:gd name="connsiteX28" fmla="*/ 195324 w 201291"/>
                <a:gd name="connsiteY28" fmla="*/ 123667 h 336550"/>
                <a:gd name="connsiteX29" fmla="*/ 158451 w 201291"/>
                <a:gd name="connsiteY29" fmla="*/ 177607 h 336550"/>
                <a:gd name="connsiteX30" fmla="*/ 145281 w 201291"/>
                <a:gd name="connsiteY30" fmla="*/ 224969 h 336550"/>
                <a:gd name="connsiteX31" fmla="*/ 130796 w 201291"/>
                <a:gd name="connsiteY31" fmla="*/ 238125 h 336550"/>
                <a:gd name="connsiteX32" fmla="*/ 70218 w 201291"/>
                <a:gd name="connsiteY32" fmla="*/ 238125 h 336550"/>
                <a:gd name="connsiteX33" fmla="*/ 55732 w 201291"/>
                <a:gd name="connsiteY33" fmla="*/ 224969 h 336550"/>
                <a:gd name="connsiteX34" fmla="*/ 41246 w 201291"/>
                <a:gd name="connsiteY34" fmla="*/ 174976 h 336550"/>
                <a:gd name="connsiteX35" fmla="*/ 3056 w 201291"/>
                <a:gd name="connsiteY35" fmla="*/ 115774 h 336550"/>
                <a:gd name="connsiteX36" fmla="*/ 100507 w 201291"/>
                <a:gd name="connsiteY3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01291" h="336550">
                  <a:moveTo>
                    <a:pt x="67491" y="292100"/>
                  </a:moveTo>
                  <a:cubicBezTo>
                    <a:pt x="67491" y="292100"/>
                    <a:pt x="67491" y="292100"/>
                    <a:pt x="134027" y="292100"/>
                  </a:cubicBezTo>
                  <a:cubicBezTo>
                    <a:pt x="140680" y="292100"/>
                    <a:pt x="146003" y="297330"/>
                    <a:pt x="146003" y="302559"/>
                  </a:cubicBezTo>
                  <a:cubicBezTo>
                    <a:pt x="146003" y="309096"/>
                    <a:pt x="140680" y="314325"/>
                    <a:pt x="134027" y="314325"/>
                  </a:cubicBezTo>
                  <a:cubicBezTo>
                    <a:pt x="134027" y="314325"/>
                    <a:pt x="134027" y="314325"/>
                    <a:pt x="123381" y="314325"/>
                  </a:cubicBezTo>
                  <a:cubicBezTo>
                    <a:pt x="123381" y="326091"/>
                    <a:pt x="112735" y="336550"/>
                    <a:pt x="100759" y="336550"/>
                  </a:cubicBezTo>
                  <a:cubicBezTo>
                    <a:pt x="88783" y="336550"/>
                    <a:pt x="78137" y="326091"/>
                    <a:pt x="78137" y="314325"/>
                  </a:cubicBezTo>
                  <a:cubicBezTo>
                    <a:pt x="78137" y="314325"/>
                    <a:pt x="78137" y="314325"/>
                    <a:pt x="67491" y="314325"/>
                  </a:cubicBezTo>
                  <a:cubicBezTo>
                    <a:pt x="60838" y="314325"/>
                    <a:pt x="55515" y="309096"/>
                    <a:pt x="55515" y="302559"/>
                  </a:cubicBezTo>
                  <a:cubicBezTo>
                    <a:pt x="55515" y="297330"/>
                    <a:pt x="60838" y="292100"/>
                    <a:pt x="67491" y="292100"/>
                  </a:cubicBezTo>
                  <a:close/>
                  <a:moveTo>
                    <a:pt x="67491" y="254000"/>
                  </a:moveTo>
                  <a:cubicBezTo>
                    <a:pt x="67491" y="254000"/>
                    <a:pt x="67491" y="254000"/>
                    <a:pt x="134027" y="254000"/>
                  </a:cubicBezTo>
                  <a:cubicBezTo>
                    <a:pt x="140680" y="254000"/>
                    <a:pt x="146003" y="259230"/>
                    <a:pt x="146003" y="265766"/>
                  </a:cubicBezTo>
                  <a:cubicBezTo>
                    <a:pt x="146003" y="270996"/>
                    <a:pt x="140680" y="276225"/>
                    <a:pt x="134027" y="276225"/>
                  </a:cubicBezTo>
                  <a:cubicBezTo>
                    <a:pt x="134027" y="276225"/>
                    <a:pt x="134027" y="276225"/>
                    <a:pt x="67491" y="276225"/>
                  </a:cubicBezTo>
                  <a:cubicBezTo>
                    <a:pt x="60838" y="276225"/>
                    <a:pt x="55515" y="270996"/>
                    <a:pt x="55515" y="265766"/>
                  </a:cubicBezTo>
                  <a:cubicBezTo>
                    <a:pt x="55515" y="259230"/>
                    <a:pt x="60838" y="254000"/>
                    <a:pt x="67491" y="254000"/>
                  </a:cubicBezTo>
                  <a:close/>
                  <a:moveTo>
                    <a:pt x="64632" y="110583"/>
                  </a:moveTo>
                  <a:cubicBezTo>
                    <a:pt x="57942" y="111900"/>
                    <a:pt x="53928" y="118482"/>
                    <a:pt x="56604" y="123748"/>
                  </a:cubicBezTo>
                  <a:cubicBezTo>
                    <a:pt x="56604" y="123748"/>
                    <a:pt x="56604" y="123748"/>
                    <a:pt x="83365" y="215900"/>
                  </a:cubicBezTo>
                  <a:lnTo>
                    <a:pt x="118154" y="215900"/>
                  </a:lnTo>
                  <a:cubicBezTo>
                    <a:pt x="118154" y="215900"/>
                    <a:pt x="118154" y="215900"/>
                    <a:pt x="144915" y="123748"/>
                  </a:cubicBezTo>
                  <a:cubicBezTo>
                    <a:pt x="147591" y="118482"/>
                    <a:pt x="143577" y="111900"/>
                    <a:pt x="136887" y="110583"/>
                  </a:cubicBezTo>
                  <a:cubicBezTo>
                    <a:pt x="131535" y="107950"/>
                    <a:pt x="124844" y="111900"/>
                    <a:pt x="123506" y="118482"/>
                  </a:cubicBezTo>
                  <a:cubicBezTo>
                    <a:pt x="123506" y="118482"/>
                    <a:pt x="123506" y="118482"/>
                    <a:pt x="100760" y="193520"/>
                  </a:cubicBezTo>
                  <a:cubicBezTo>
                    <a:pt x="100760" y="193520"/>
                    <a:pt x="100760" y="193520"/>
                    <a:pt x="78013" y="118482"/>
                  </a:cubicBezTo>
                  <a:cubicBezTo>
                    <a:pt x="76675" y="111900"/>
                    <a:pt x="69985" y="107950"/>
                    <a:pt x="64632" y="110583"/>
                  </a:cubicBezTo>
                  <a:close/>
                  <a:moveTo>
                    <a:pt x="100507" y="0"/>
                  </a:moveTo>
                  <a:cubicBezTo>
                    <a:pt x="168986" y="0"/>
                    <a:pt x="219028" y="63149"/>
                    <a:pt x="195324" y="123667"/>
                  </a:cubicBezTo>
                  <a:cubicBezTo>
                    <a:pt x="184789" y="152611"/>
                    <a:pt x="171620" y="153926"/>
                    <a:pt x="158451" y="177607"/>
                  </a:cubicBezTo>
                  <a:cubicBezTo>
                    <a:pt x="149232" y="192079"/>
                    <a:pt x="145281" y="207866"/>
                    <a:pt x="145281" y="224969"/>
                  </a:cubicBezTo>
                  <a:cubicBezTo>
                    <a:pt x="145281" y="232863"/>
                    <a:pt x="138697" y="238125"/>
                    <a:pt x="130796" y="238125"/>
                  </a:cubicBezTo>
                  <a:cubicBezTo>
                    <a:pt x="130796" y="238125"/>
                    <a:pt x="130796" y="238125"/>
                    <a:pt x="70218" y="238125"/>
                  </a:cubicBezTo>
                  <a:cubicBezTo>
                    <a:pt x="62317" y="238125"/>
                    <a:pt x="55732" y="232863"/>
                    <a:pt x="55732" y="224969"/>
                  </a:cubicBezTo>
                  <a:cubicBezTo>
                    <a:pt x="55732" y="206551"/>
                    <a:pt x="50464" y="189448"/>
                    <a:pt x="41246" y="174976"/>
                  </a:cubicBezTo>
                  <a:cubicBezTo>
                    <a:pt x="29394" y="155242"/>
                    <a:pt x="10957" y="147348"/>
                    <a:pt x="3056" y="115774"/>
                  </a:cubicBezTo>
                  <a:cubicBezTo>
                    <a:pt x="-12747" y="56571"/>
                    <a:pt x="34661" y="0"/>
                    <a:pt x="100507" y="0"/>
                  </a:cubicBezTo>
                  <a:close/>
                </a:path>
              </a:pathLst>
            </a:custGeom>
            <a:solidFill>
              <a:srgbClr val="D1323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" name="千图PPT彼岸天：ID 8661124库_组合 1"/>
          <p:cNvGrpSpPr/>
          <p:nvPr>
            <p:custDataLst>
              <p:tags r:id="rId4"/>
            </p:custDataLst>
          </p:nvPr>
        </p:nvGrpSpPr>
        <p:grpSpPr>
          <a:xfrm>
            <a:off x="817869" y="2194012"/>
            <a:ext cx="2420434" cy="3295941"/>
            <a:chOff x="817869" y="1736812"/>
            <a:chExt cx="2420434" cy="3295941"/>
          </a:xfrm>
        </p:grpSpPr>
        <p:sp>
          <p:nvSpPr>
            <p:cNvPr id="7" name="Freeform: Shape 4"/>
            <p:cNvSpPr/>
            <p:nvPr/>
          </p:nvSpPr>
          <p:spPr>
            <a:xfrm>
              <a:off x="817869" y="1736812"/>
              <a:ext cx="2420434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672" y="2532"/>
                  </a:cubicBezTo>
                  <a:cubicBezTo>
                    <a:pt x="4231" y="4696"/>
                    <a:pt x="5085" y="7636"/>
                    <a:pt x="5085" y="10780"/>
                  </a:cubicBezTo>
                  <a:cubicBezTo>
                    <a:pt x="5085" y="13964"/>
                    <a:pt x="4231" y="16904"/>
                    <a:pt x="2672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769" y="21600"/>
                    <a:pt x="13769" y="21600"/>
                    <a:pt x="13769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769" y="0"/>
                  </a:cubicBezTo>
                  <a:close/>
                </a:path>
              </a:pathLst>
            </a:custGeom>
            <a:solidFill>
              <a:srgbClr val="3B973D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Rectangle 5"/>
            <p:cNvSpPr/>
            <p:nvPr/>
          </p:nvSpPr>
          <p:spPr>
            <a:xfrm>
              <a:off x="158465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zh-CN" altLang="en-US" sz="1400" b="1" dirty="0">
                <a:solidFill>
                  <a:schemeClr val="bg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Rectangle 11"/>
            <p:cNvSpPr/>
            <p:nvPr/>
          </p:nvSpPr>
          <p:spPr>
            <a:xfrm>
              <a:off x="1071136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Freeform: Shape 23"/>
            <p:cNvSpPr>
              <a:spLocks noChangeAspect="1"/>
            </p:cNvSpPr>
            <p:nvPr/>
          </p:nvSpPr>
          <p:spPr bwMode="auto">
            <a:xfrm>
              <a:off x="1987910" y="2330006"/>
              <a:ext cx="589555" cy="609685"/>
            </a:xfrm>
            <a:custGeom>
              <a:avLst/>
              <a:gdLst>
                <a:gd name="connsiteX0" fmla="*/ 216580 w 325438"/>
                <a:gd name="connsiteY0" fmla="*/ 198438 h 336550"/>
                <a:gd name="connsiteX1" fmla="*/ 208416 w 325438"/>
                <a:gd name="connsiteY1" fmla="*/ 201069 h 336550"/>
                <a:gd name="connsiteX2" fmla="*/ 204333 w 325438"/>
                <a:gd name="connsiteY2" fmla="*/ 205015 h 336550"/>
                <a:gd name="connsiteX3" fmla="*/ 202973 w 325438"/>
                <a:gd name="connsiteY3" fmla="*/ 212907 h 336550"/>
                <a:gd name="connsiteX4" fmla="*/ 201612 w 325438"/>
                <a:gd name="connsiteY4" fmla="*/ 222115 h 336550"/>
                <a:gd name="connsiteX5" fmla="*/ 202973 w 325438"/>
                <a:gd name="connsiteY5" fmla="*/ 231323 h 336550"/>
                <a:gd name="connsiteX6" fmla="*/ 204333 w 325438"/>
                <a:gd name="connsiteY6" fmla="*/ 237899 h 336550"/>
                <a:gd name="connsiteX7" fmla="*/ 208416 w 325438"/>
                <a:gd name="connsiteY7" fmla="*/ 243161 h 336550"/>
                <a:gd name="connsiteX8" fmla="*/ 216580 w 325438"/>
                <a:gd name="connsiteY8" fmla="*/ 244476 h 336550"/>
                <a:gd name="connsiteX9" fmla="*/ 223383 w 325438"/>
                <a:gd name="connsiteY9" fmla="*/ 243161 h 336550"/>
                <a:gd name="connsiteX10" fmla="*/ 227466 w 325438"/>
                <a:gd name="connsiteY10" fmla="*/ 237899 h 336550"/>
                <a:gd name="connsiteX11" fmla="*/ 230187 w 325438"/>
                <a:gd name="connsiteY11" fmla="*/ 231323 h 336550"/>
                <a:gd name="connsiteX12" fmla="*/ 230187 w 325438"/>
                <a:gd name="connsiteY12" fmla="*/ 222115 h 336550"/>
                <a:gd name="connsiteX13" fmla="*/ 230187 w 325438"/>
                <a:gd name="connsiteY13" fmla="*/ 212907 h 336550"/>
                <a:gd name="connsiteX14" fmla="*/ 227466 w 325438"/>
                <a:gd name="connsiteY14" fmla="*/ 205015 h 336550"/>
                <a:gd name="connsiteX15" fmla="*/ 223383 w 325438"/>
                <a:gd name="connsiteY15" fmla="*/ 201069 h 336550"/>
                <a:gd name="connsiteX16" fmla="*/ 216580 w 325438"/>
                <a:gd name="connsiteY16" fmla="*/ 198438 h 336550"/>
                <a:gd name="connsiteX17" fmla="*/ 216568 w 325438"/>
                <a:gd name="connsiteY17" fmla="*/ 139700 h 336550"/>
                <a:gd name="connsiteX18" fmla="*/ 205874 w 325438"/>
                <a:gd name="connsiteY18" fmla="*/ 146269 h 336550"/>
                <a:gd name="connsiteX19" fmla="*/ 203200 w 325438"/>
                <a:gd name="connsiteY19" fmla="*/ 158093 h 336550"/>
                <a:gd name="connsiteX20" fmla="*/ 207211 w 325438"/>
                <a:gd name="connsiteY20" fmla="*/ 173859 h 336550"/>
                <a:gd name="connsiteX21" fmla="*/ 216568 w 325438"/>
                <a:gd name="connsiteY21" fmla="*/ 177800 h 336550"/>
                <a:gd name="connsiteX22" fmla="*/ 225926 w 325438"/>
                <a:gd name="connsiteY22" fmla="*/ 173859 h 336550"/>
                <a:gd name="connsiteX23" fmla="*/ 228600 w 325438"/>
                <a:gd name="connsiteY23" fmla="*/ 158093 h 336550"/>
                <a:gd name="connsiteX24" fmla="*/ 225926 w 325438"/>
                <a:gd name="connsiteY24" fmla="*/ 146269 h 336550"/>
                <a:gd name="connsiteX25" fmla="*/ 216568 w 325438"/>
                <a:gd name="connsiteY25" fmla="*/ 139700 h 336550"/>
                <a:gd name="connsiteX26" fmla="*/ 216552 w 325438"/>
                <a:gd name="connsiteY26" fmla="*/ 119063 h 336550"/>
                <a:gd name="connsiteX27" fmla="*/ 236124 w 325438"/>
                <a:gd name="connsiteY27" fmla="*/ 121676 h 336550"/>
                <a:gd name="connsiteX28" fmla="*/ 250477 w 325438"/>
                <a:gd name="connsiteY28" fmla="*/ 129515 h 336550"/>
                <a:gd name="connsiteX29" fmla="*/ 257001 w 325438"/>
                <a:gd name="connsiteY29" fmla="*/ 141274 h 336550"/>
                <a:gd name="connsiteX30" fmla="*/ 259611 w 325438"/>
                <a:gd name="connsiteY30" fmla="*/ 156953 h 336550"/>
                <a:gd name="connsiteX31" fmla="*/ 254391 w 325438"/>
                <a:gd name="connsiteY31" fmla="*/ 176551 h 336550"/>
                <a:gd name="connsiteX32" fmla="*/ 240039 w 325438"/>
                <a:gd name="connsiteY32" fmla="*/ 187003 h 336550"/>
                <a:gd name="connsiteX33" fmla="*/ 257001 w 325438"/>
                <a:gd name="connsiteY33" fmla="*/ 197455 h 336550"/>
                <a:gd name="connsiteX34" fmla="*/ 263525 w 325438"/>
                <a:gd name="connsiteY34" fmla="*/ 220973 h 336550"/>
                <a:gd name="connsiteX35" fmla="*/ 262220 w 325438"/>
                <a:gd name="connsiteY35" fmla="*/ 239264 h 336550"/>
                <a:gd name="connsiteX36" fmla="*/ 254391 w 325438"/>
                <a:gd name="connsiteY36" fmla="*/ 253636 h 336550"/>
                <a:gd name="connsiteX37" fmla="*/ 240039 w 325438"/>
                <a:gd name="connsiteY37" fmla="*/ 262782 h 336550"/>
                <a:gd name="connsiteX38" fmla="*/ 216552 w 325438"/>
                <a:gd name="connsiteY38" fmla="*/ 266701 h 336550"/>
                <a:gd name="connsiteX39" fmla="*/ 191761 w 325438"/>
                <a:gd name="connsiteY39" fmla="*/ 262782 h 336550"/>
                <a:gd name="connsiteX40" fmla="*/ 177409 w 325438"/>
                <a:gd name="connsiteY40" fmla="*/ 253636 h 336550"/>
                <a:gd name="connsiteX41" fmla="*/ 169580 w 325438"/>
                <a:gd name="connsiteY41" fmla="*/ 239264 h 336550"/>
                <a:gd name="connsiteX42" fmla="*/ 168275 w 325438"/>
                <a:gd name="connsiteY42" fmla="*/ 220973 h 336550"/>
                <a:gd name="connsiteX43" fmla="*/ 169580 w 325438"/>
                <a:gd name="connsiteY43" fmla="*/ 209214 h 336550"/>
                <a:gd name="connsiteX44" fmla="*/ 173494 w 325438"/>
                <a:gd name="connsiteY44" fmla="*/ 198762 h 336550"/>
                <a:gd name="connsiteX45" fmla="*/ 181323 w 325438"/>
                <a:gd name="connsiteY45" fmla="*/ 190922 h 336550"/>
                <a:gd name="connsiteX46" fmla="*/ 191761 w 325438"/>
                <a:gd name="connsiteY46" fmla="*/ 187003 h 336550"/>
                <a:gd name="connsiteX47" fmla="*/ 177409 w 325438"/>
                <a:gd name="connsiteY47" fmla="*/ 176551 h 336550"/>
                <a:gd name="connsiteX48" fmla="*/ 172189 w 325438"/>
                <a:gd name="connsiteY48" fmla="*/ 156953 h 336550"/>
                <a:gd name="connsiteX49" fmla="*/ 174799 w 325438"/>
                <a:gd name="connsiteY49" fmla="*/ 141274 h 336550"/>
                <a:gd name="connsiteX50" fmla="*/ 182628 w 325438"/>
                <a:gd name="connsiteY50" fmla="*/ 129515 h 336550"/>
                <a:gd name="connsiteX51" fmla="*/ 195676 w 325438"/>
                <a:gd name="connsiteY51" fmla="*/ 121676 h 336550"/>
                <a:gd name="connsiteX52" fmla="*/ 216552 w 325438"/>
                <a:gd name="connsiteY52" fmla="*/ 119063 h 336550"/>
                <a:gd name="connsiteX53" fmla="*/ 106627 w 325438"/>
                <a:gd name="connsiteY53" fmla="*/ 119063 h 336550"/>
                <a:gd name="connsiteX54" fmla="*/ 131762 w 325438"/>
                <a:gd name="connsiteY54" fmla="*/ 119063 h 336550"/>
                <a:gd name="connsiteX55" fmla="*/ 131762 w 325438"/>
                <a:gd name="connsiteY55" fmla="*/ 265113 h 336550"/>
                <a:gd name="connsiteX56" fmla="*/ 97366 w 325438"/>
                <a:gd name="connsiteY56" fmla="*/ 265113 h 336550"/>
                <a:gd name="connsiteX57" fmla="*/ 97366 w 325438"/>
                <a:gd name="connsiteY57" fmla="*/ 163799 h 336550"/>
                <a:gd name="connsiteX58" fmla="*/ 68262 w 325438"/>
                <a:gd name="connsiteY58" fmla="*/ 163799 h 336550"/>
                <a:gd name="connsiteX59" fmla="*/ 68262 w 325438"/>
                <a:gd name="connsiteY59" fmla="*/ 141431 h 336550"/>
                <a:gd name="connsiteX60" fmla="*/ 73554 w 325438"/>
                <a:gd name="connsiteY60" fmla="*/ 141431 h 336550"/>
                <a:gd name="connsiteX61" fmla="*/ 89429 w 325438"/>
                <a:gd name="connsiteY61" fmla="*/ 140116 h 336550"/>
                <a:gd name="connsiteX62" fmla="*/ 98689 w 325438"/>
                <a:gd name="connsiteY62" fmla="*/ 133537 h 336550"/>
                <a:gd name="connsiteX63" fmla="*/ 105304 w 325438"/>
                <a:gd name="connsiteY63" fmla="*/ 126958 h 336550"/>
                <a:gd name="connsiteX64" fmla="*/ 106627 w 325438"/>
                <a:gd name="connsiteY64" fmla="*/ 119063 h 336550"/>
                <a:gd name="connsiteX65" fmla="*/ 15875 w 325438"/>
                <a:gd name="connsiteY65" fmla="*/ 92075 h 336550"/>
                <a:gd name="connsiteX66" fmla="*/ 15875 w 325438"/>
                <a:gd name="connsiteY66" fmla="*/ 308851 h 336550"/>
                <a:gd name="connsiteX67" fmla="*/ 27781 w 325438"/>
                <a:gd name="connsiteY67" fmla="*/ 320675 h 336550"/>
                <a:gd name="connsiteX68" fmla="*/ 259292 w 325438"/>
                <a:gd name="connsiteY68" fmla="*/ 320675 h 336550"/>
                <a:gd name="connsiteX69" fmla="*/ 261938 w 325438"/>
                <a:gd name="connsiteY69" fmla="*/ 318048 h 336550"/>
                <a:gd name="connsiteX70" fmla="*/ 261938 w 325438"/>
                <a:gd name="connsiteY70" fmla="*/ 293086 h 336550"/>
                <a:gd name="connsiteX71" fmla="*/ 283105 w 325438"/>
                <a:gd name="connsiteY71" fmla="*/ 273379 h 336550"/>
                <a:gd name="connsiteX72" fmla="*/ 306917 w 325438"/>
                <a:gd name="connsiteY72" fmla="*/ 273379 h 336550"/>
                <a:gd name="connsiteX73" fmla="*/ 309563 w 325438"/>
                <a:gd name="connsiteY73" fmla="*/ 269437 h 336550"/>
                <a:gd name="connsiteX74" fmla="*/ 309563 w 325438"/>
                <a:gd name="connsiteY74" fmla="*/ 92075 h 336550"/>
                <a:gd name="connsiteX75" fmla="*/ 15875 w 325438"/>
                <a:gd name="connsiteY75" fmla="*/ 92075 h 336550"/>
                <a:gd name="connsiteX76" fmla="*/ 157797 w 325438"/>
                <a:gd name="connsiteY76" fmla="*/ 44450 h 336550"/>
                <a:gd name="connsiteX77" fmla="*/ 155257 w 325438"/>
                <a:gd name="connsiteY77" fmla="*/ 45794 h 336550"/>
                <a:gd name="connsiteX78" fmla="*/ 153987 w 325438"/>
                <a:gd name="connsiteY78" fmla="*/ 47137 h 336550"/>
                <a:gd name="connsiteX79" fmla="*/ 153987 w 325438"/>
                <a:gd name="connsiteY79" fmla="*/ 49823 h 336550"/>
                <a:gd name="connsiteX80" fmla="*/ 153987 w 325438"/>
                <a:gd name="connsiteY80" fmla="*/ 53853 h 336550"/>
                <a:gd name="connsiteX81" fmla="*/ 153987 w 325438"/>
                <a:gd name="connsiteY81" fmla="*/ 57883 h 336550"/>
                <a:gd name="connsiteX82" fmla="*/ 155257 w 325438"/>
                <a:gd name="connsiteY82" fmla="*/ 60570 h 336550"/>
                <a:gd name="connsiteX83" fmla="*/ 155257 w 325438"/>
                <a:gd name="connsiteY83" fmla="*/ 61913 h 336550"/>
                <a:gd name="connsiteX84" fmla="*/ 157797 w 325438"/>
                <a:gd name="connsiteY84" fmla="*/ 61913 h 336550"/>
                <a:gd name="connsiteX85" fmla="*/ 159067 w 325438"/>
                <a:gd name="connsiteY85" fmla="*/ 61913 h 336550"/>
                <a:gd name="connsiteX86" fmla="*/ 160337 w 325438"/>
                <a:gd name="connsiteY86" fmla="*/ 60570 h 336550"/>
                <a:gd name="connsiteX87" fmla="*/ 160337 w 325438"/>
                <a:gd name="connsiteY87" fmla="*/ 57883 h 336550"/>
                <a:gd name="connsiteX88" fmla="*/ 160337 w 325438"/>
                <a:gd name="connsiteY88" fmla="*/ 53853 h 336550"/>
                <a:gd name="connsiteX89" fmla="*/ 160337 w 325438"/>
                <a:gd name="connsiteY89" fmla="*/ 47137 h 336550"/>
                <a:gd name="connsiteX90" fmla="*/ 157797 w 325438"/>
                <a:gd name="connsiteY90" fmla="*/ 44450 h 336550"/>
                <a:gd name="connsiteX91" fmla="*/ 174625 w 325438"/>
                <a:gd name="connsiteY91" fmla="*/ 39688 h 336550"/>
                <a:gd name="connsiteX92" fmla="*/ 183886 w 325438"/>
                <a:gd name="connsiteY92" fmla="*/ 39688 h 336550"/>
                <a:gd name="connsiteX93" fmla="*/ 183886 w 325438"/>
                <a:gd name="connsiteY93" fmla="*/ 59360 h 336550"/>
                <a:gd name="connsiteX94" fmla="*/ 183886 w 325438"/>
                <a:gd name="connsiteY94" fmla="*/ 61983 h 336550"/>
                <a:gd name="connsiteX95" fmla="*/ 186531 w 325438"/>
                <a:gd name="connsiteY95" fmla="*/ 63294 h 336550"/>
                <a:gd name="connsiteX96" fmla="*/ 187854 w 325438"/>
                <a:gd name="connsiteY96" fmla="*/ 61983 h 336550"/>
                <a:gd name="connsiteX97" fmla="*/ 189177 w 325438"/>
                <a:gd name="connsiteY97" fmla="*/ 59360 h 336550"/>
                <a:gd name="connsiteX98" fmla="*/ 189177 w 325438"/>
                <a:gd name="connsiteY98" fmla="*/ 39688 h 336550"/>
                <a:gd name="connsiteX99" fmla="*/ 198438 w 325438"/>
                <a:gd name="connsiteY99" fmla="*/ 39688 h 336550"/>
                <a:gd name="connsiteX100" fmla="*/ 198438 w 325438"/>
                <a:gd name="connsiteY100" fmla="*/ 69851 h 336550"/>
                <a:gd name="connsiteX101" fmla="*/ 189177 w 325438"/>
                <a:gd name="connsiteY101" fmla="*/ 69851 h 336550"/>
                <a:gd name="connsiteX102" fmla="*/ 189177 w 325438"/>
                <a:gd name="connsiteY102" fmla="*/ 65917 h 336550"/>
                <a:gd name="connsiteX103" fmla="*/ 186531 w 325438"/>
                <a:gd name="connsiteY103" fmla="*/ 68540 h 336550"/>
                <a:gd name="connsiteX104" fmla="*/ 182563 w 325438"/>
                <a:gd name="connsiteY104" fmla="*/ 69851 h 336550"/>
                <a:gd name="connsiteX105" fmla="*/ 175948 w 325438"/>
                <a:gd name="connsiteY105" fmla="*/ 68540 h 336550"/>
                <a:gd name="connsiteX106" fmla="*/ 174625 w 325438"/>
                <a:gd name="connsiteY106" fmla="*/ 61983 h 336550"/>
                <a:gd name="connsiteX107" fmla="*/ 174625 w 325438"/>
                <a:gd name="connsiteY107" fmla="*/ 39688 h 336550"/>
                <a:gd name="connsiteX108" fmla="*/ 115887 w 325438"/>
                <a:gd name="connsiteY108" fmla="*/ 39688 h 336550"/>
                <a:gd name="connsiteX109" fmla="*/ 124660 w 325438"/>
                <a:gd name="connsiteY109" fmla="*/ 39688 h 336550"/>
                <a:gd name="connsiteX110" fmla="*/ 124660 w 325438"/>
                <a:gd name="connsiteY110" fmla="*/ 59360 h 336550"/>
                <a:gd name="connsiteX111" fmla="*/ 125914 w 325438"/>
                <a:gd name="connsiteY111" fmla="*/ 61983 h 336550"/>
                <a:gd name="connsiteX112" fmla="*/ 127167 w 325438"/>
                <a:gd name="connsiteY112" fmla="*/ 63294 h 336550"/>
                <a:gd name="connsiteX113" fmla="*/ 129673 w 325438"/>
                <a:gd name="connsiteY113" fmla="*/ 61983 h 336550"/>
                <a:gd name="connsiteX114" fmla="*/ 130927 w 325438"/>
                <a:gd name="connsiteY114" fmla="*/ 59360 h 336550"/>
                <a:gd name="connsiteX115" fmla="*/ 130927 w 325438"/>
                <a:gd name="connsiteY115" fmla="*/ 39688 h 336550"/>
                <a:gd name="connsiteX116" fmla="*/ 139700 w 325438"/>
                <a:gd name="connsiteY116" fmla="*/ 39688 h 336550"/>
                <a:gd name="connsiteX117" fmla="*/ 139700 w 325438"/>
                <a:gd name="connsiteY117" fmla="*/ 69851 h 336550"/>
                <a:gd name="connsiteX118" fmla="*/ 130927 w 325438"/>
                <a:gd name="connsiteY118" fmla="*/ 69851 h 336550"/>
                <a:gd name="connsiteX119" fmla="*/ 130927 w 325438"/>
                <a:gd name="connsiteY119" fmla="*/ 65917 h 336550"/>
                <a:gd name="connsiteX120" fmla="*/ 128420 w 325438"/>
                <a:gd name="connsiteY120" fmla="*/ 68540 h 336550"/>
                <a:gd name="connsiteX121" fmla="*/ 123407 w 325438"/>
                <a:gd name="connsiteY121" fmla="*/ 69851 h 336550"/>
                <a:gd name="connsiteX122" fmla="*/ 118394 w 325438"/>
                <a:gd name="connsiteY122" fmla="*/ 68540 h 336550"/>
                <a:gd name="connsiteX123" fmla="*/ 115887 w 325438"/>
                <a:gd name="connsiteY123" fmla="*/ 61983 h 336550"/>
                <a:gd name="connsiteX124" fmla="*/ 115887 w 325438"/>
                <a:gd name="connsiteY124" fmla="*/ 39688 h 336550"/>
                <a:gd name="connsiteX125" fmla="*/ 213518 w 325438"/>
                <a:gd name="connsiteY125" fmla="*/ 38100 h 336550"/>
                <a:gd name="connsiteX126" fmla="*/ 218810 w 325438"/>
                <a:gd name="connsiteY126" fmla="*/ 38100 h 336550"/>
                <a:gd name="connsiteX127" fmla="*/ 222779 w 325438"/>
                <a:gd name="connsiteY127" fmla="*/ 40746 h 336550"/>
                <a:gd name="connsiteX128" fmla="*/ 224102 w 325438"/>
                <a:gd name="connsiteY128" fmla="*/ 43392 h 336550"/>
                <a:gd name="connsiteX129" fmla="*/ 225425 w 325438"/>
                <a:gd name="connsiteY129" fmla="*/ 46038 h 336550"/>
                <a:gd name="connsiteX130" fmla="*/ 225425 w 325438"/>
                <a:gd name="connsiteY130" fmla="*/ 47361 h 336550"/>
                <a:gd name="connsiteX131" fmla="*/ 216164 w 325438"/>
                <a:gd name="connsiteY131" fmla="*/ 47361 h 336550"/>
                <a:gd name="connsiteX132" fmla="*/ 216164 w 325438"/>
                <a:gd name="connsiteY132" fmla="*/ 44715 h 336550"/>
                <a:gd name="connsiteX133" fmla="*/ 213518 w 325438"/>
                <a:gd name="connsiteY133" fmla="*/ 43392 h 336550"/>
                <a:gd name="connsiteX134" fmla="*/ 210873 w 325438"/>
                <a:gd name="connsiteY134" fmla="*/ 44715 h 336550"/>
                <a:gd name="connsiteX135" fmla="*/ 210873 w 325438"/>
                <a:gd name="connsiteY135" fmla="*/ 46038 h 336550"/>
                <a:gd name="connsiteX136" fmla="*/ 212196 w 325438"/>
                <a:gd name="connsiteY136" fmla="*/ 48684 h 336550"/>
                <a:gd name="connsiteX137" fmla="*/ 214841 w 325438"/>
                <a:gd name="connsiteY137" fmla="*/ 50006 h 336550"/>
                <a:gd name="connsiteX138" fmla="*/ 217487 w 325438"/>
                <a:gd name="connsiteY138" fmla="*/ 51329 h 336550"/>
                <a:gd name="connsiteX139" fmla="*/ 221456 w 325438"/>
                <a:gd name="connsiteY139" fmla="*/ 52652 h 336550"/>
                <a:gd name="connsiteX140" fmla="*/ 224102 w 325438"/>
                <a:gd name="connsiteY140" fmla="*/ 55298 h 336550"/>
                <a:gd name="connsiteX141" fmla="*/ 225425 w 325438"/>
                <a:gd name="connsiteY141" fmla="*/ 60590 h 336550"/>
                <a:gd name="connsiteX142" fmla="*/ 222779 w 325438"/>
                <a:gd name="connsiteY142" fmla="*/ 67204 h 336550"/>
                <a:gd name="connsiteX143" fmla="*/ 213518 w 325438"/>
                <a:gd name="connsiteY143" fmla="*/ 69850 h 336550"/>
                <a:gd name="connsiteX144" fmla="*/ 204258 w 325438"/>
                <a:gd name="connsiteY144" fmla="*/ 68527 h 336550"/>
                <a:gd name="connsiteX145" fmla="*/ 201612 w 325438"/>
                <a:gd name="connsiteY145" fmla="*/ 60590 h 336550"/>
                <a:gd name="connsiteX146" fmla="*/ 201612 w 325438"/>
                <a:gd name="connsiteY146" fmla="*/ 59267 h 336550"/>
                <a:gd name="connsiteX147" fmla="*/ 209550 w 325438"/>
                <a:gd name="connsiteY147" fmla="*/ 59267 h 336550"/>
                <a:gd name="connsiteX148" fmla="*/ 209550 w 325438"/>
                <a:gd name="connsiteY148" fmla="*/ 61913 h 336550"/>
                <a:gd name="connsiteX149" fmla="*/ 210873 w 325438"/>
                <a:gd name="connsiteY149" fmla="*/ 63236 h 336550"/>
                <a:gd name="connsiteX150" fmla="*/ 212196 w 325438"/>
                <a:gd name="connsiteY150" fmla="*/ 64559 h 336550"/>
                <a:gd name="connsiteX151" fmla="*/ 213518 w 325438"/>
                <a:gd name="connsiteY151" fmla="*/ 64559 h 336550"/>
                <a:gd name="connsiteX152" fmla="*/ 216164 w 325438"/>
                <a:gd name="connsiteY152" fmla="*/ 63236 h 336550"/>
                <a:gd name="connsiteX153" fmla="*/ 216164 w 325438"/>
                <a:gd name="connsiteY153" fmla="*/ 61913 h 336550"/>
                <a:gd name="connsiteX154" fmla="*/ 216164 w 325438"/>
                <a:gd name="connsiteY154" fmla="*/ 59267 h 336550"/>
                <a:gd name="connsiteX155" fmla="*/ 213518 w 325438"/>
                <a:gd name="connsiteY155" fmla="*/ 57944 h 336550"/>
                <a:gd name="connsiteX156" fmla="*/ 208227 w 325438"/>
                <a:gd name="connsiteY156" fmla="*/ 55298 h 336550"/>
                <a:gd name="connsiteX157" fmla="*/ 204258 w 325438"/>
                <a:gd name="connsiteY157" fmla="*/ 53975 h 336550"/>
                <a:gd name="connsiteX158" fmla="*/ 202935 w 325438"/>
                <a:gd name="connsiteY158" fmla="*/ 51329 h 336550"/>
                <a:gd name="connsiteX159" fmla="*/ 201612 w 325438"/>
                <a:gd name="connsiteY159" fmla="*/ 47361 h 336550"/>
                <a:gd name="connsiteX160" fmla="*/ 205581 w 325438"/>
                <a:gd name="connsiteY160" fmla="*/ 40746 h 336550"/>
                <a:gd name="connsiteX161" fmla="*/ 213518 w 325438"/>
                <a:gd name="connsiteY161" fmla="*/ 38100 h 336550"/>
                <a:gd name="connsiteX162" fmla="*/ 153820 w 325438"/>
                <a:gd name="connsiteY162" fmla="*/ 38100 h 336550"/>
                <a:gd name="connsiteX163" fmla="*/ 157830 w 325438"/>
                <a:gd name="connsiteY163" fmla="*/ 39440 h 336550"/>
                <a:gd name="connsiteX164" fmla="*/ 160504 w 325438"/>
                <a:gd name="connsiteY164" fmla="*/ 43458 h 336550"/>
                <a:gd name="connsiteX165" fmla="*/ 160504 w 325438"/>
                <a:gd name="connsiteY165" fmla="*/ 38100 h 336550"/>
                <a:gd name="connsiteX166" fmla="*/ 169862 w 325438"/>
                <a:gd name="connsiteY166" fmla="*/ 38100 h 336550"/>
                <a:gd name="connsiteX167" fmla="*/ 169862 w 325438"/>
                <a:gd name="connsiteY167" fmla="*/ 68908 h 336550"/>
                <a:gd name="connsiteX168" fmla="*/ 168525 w 325438"/>
                <a:gd name="connsiteY168" fmla="*/ 74266 h 336550"/>
                <a:gd name="connsiteX169" fmla="*/ 167188 w 325438"/>
                <a:gd name="connsiteY169" fmla="*/ 76945 h 336550"/>
                <a:gd name="connsiteX170" fmla="*/ 163178 w 325438"/>
                <a:gd name="connsiteY170" fmla="*/ 79624 h 336550"/>
                <a:gd name="connsiteX171" fmla="*/ 156494 w 325438"/>
                <a:gd name="connsiteY171" fmla="*/ 80963 h 336550"/>
                <a:gd name="connsiteX172" fmla="*/ 151146 w 325438"/>
                <a:gd name="connsiteY172" fmla="*/ 79624 h 336550"/>
                <a:gd name="connsiteX173" fmla="*/ 147136 w 325438"/>
                <a:gd name="connsiteY173" fmla="*/ 78284 h 336550"/>
                <a:gd name="connsiteX174" fmla="*/ 145799 w 325438"/>
                <a:gd name="connsiteY174" fmla="*/ 75605 h 336550"/>
                <a:gd name="connsiteX175" fmla="*/ 144462 w 325438"/>
                <a:gd name="connsiteY175" fmla="*/ 71587 h 336550"/>
                <a:gd name="connsiteX176" fmla="*/ 153820 w 325438"/>
                <a:gd name="connsiteY176" fmla="*/ 71587 h 336550"/>
                <a:gd name="connsiteX177" fmla="*/ 155157 w 325438"/>
                <a:gd name="connsiteY177" fmla="*/ 74266 h 336550"/>
                <a:gd name="connsiteX178" fmla="*/ 156494 w 325438"/>
                <a:gd name="connsiteY178" fmla="*/ 74266 h 336550"/>
                <a:gd name="connsiteX179" fmla="*/ 159167 w 325438"/>
                <a:gd name="connsiteY179" fmla="*/ 74266 h 336550"/>
                <a:gd name="connsiteX180" fmla="*/ 160504 w 325438"/>
                <a:gd name="connsiteY180" fmla="*/ 72926 h 336550"/>
                <a:gd name="connsiteX181" fmla="*/ 160504 w 325438"/>
                <a:gd name="connsiteY181" fmla="*/ 70247 h 336550"/>
                <a:gd name="connsiteX182" fmla="*/ 160504 w 325438"/>
                <a:gd name="connsiteY182" fmla="*/ 66229 h 336550"/>
                <a:gd name="connsiteX183" fmla="*/ 160504 w 325438"/>
                <a:gd name="connsiteY183" fmla="*/ 64890 h 336550"/>
                <a:gd name="connsiteX184" fmla="*/ 157830 w 325438"/>
                <a:gd name="connsiteY184" fmla="*/ 67569 h 336550"/>
                <a:gd name="connsiteX185" fmla="*/ 153820 w 325438"/>
                <a:gd name="connsiteY185" fmla="*/ 68908 h 336550"/>
                <a:gd name="connsiteX186" fmla="*/ 148473 w 325438"/>
                <a:gd name="connsiteY186" fmla="*/ 67569 h 336550"/>
                <a:gd name="connsiteX187" fmla="*/ 145799 w 325438"/>
                <a:gd name="connsiteY187" fmla="*/ 64890 h 336550"/>
                <a:gd name="connsiteX188" fmla="*/ 144462 w 325438"/>
                <a:gd name="connsiteY188" fmla="*/ 59532 h 336550"/>
                <a:gd name="connsiteX189" fmla="*/ 144462 w 325438"/>
                <a:gd name="connsiteY189" fmla="*/ 54174 h 336550"/>
                <a:gd name="connsiteX190" fmla="*/ 144462 w 325438"/>
                <a:gd name="connsiteY190" fmla="*/ 48816 h 336550"/>
                <a:gd name="connsiteX191" fmla="*/ 145799 w 325438"/>
                <a:gd name="connsiteY191" fmla="*/ 43458 h 336550"/>
                <a:gd name="connsiteX192" fmla="*/ 148473 w 325438"/>
                <a:gd name="connsiteY192" fmla="*/ 39440 h 336550"/>
                <a:gd name="connsiteX193" fmla="*/ 153820 w 325438"/>
                <a:gd name="connsiteY193" fmla="*/ 38100 h 336550"/>
                <a:gd name="connsiteX194" fmla="*/ 96838 w 325438"/>
                <a:gd name="connsiteY194" fmla="*/ 36513 h 336550"/>
                <a:gd name="connsiteX195" fmla="*/ 92075 w 325438"/>
                <a:gd name="connsiteY195" fmla="*/ 53976 h 336550"/>
                <a:gd name="connsiteX196" fmla="*/ 100013 w 325438"/>
                <a:gd name="connsiteY196" fmla="*/ 53976 h 336550"/>
                <a:gd name="connsiteX197" fmla="*/ 231042 w 325438"/>
                <a:gd name="connsiteY197" fmla="*/ 30163 h 336550"/>
                <a:gd name="connsiteX198" fmla="*/ 240445 w 325438"/>
                <a:gd name="connsiteY198" fmla="*/ 30163 h 336550"/>
                <a:gd name="connsiteX199" fmla="*/ 240445 w 325438"/>
                <a:gd name="connsiteY199" fmla="*/ 39424 h 336550"/>
                <a:gd name="connsiteX200" fmla="*/ 244475 w 325438"/>
                <a:gd name="connsiteY200" fmla="*/ 39424 h 336550"/>
                <a:gd name="connsiteX201" fmla="*/ 244475 w 325438"/>
                <a:gd name="connsiteY201" fmla="*/ 44716 h 336550"/>
                <a:gd name="connsiteX202" fmla="*/ 240445 w 325438"/>
                <a:gd name="connsiteY202" fmla="*/ 44716 h 336550"/>
                <a:gd name="connsiteX203" fmla="*/ 240445 w 325438"/>
                <a:gd name="connsiteY203" fmla="*/ 60591 h 336550"/>
                <a:gd name="connsiteX204" fmla="*/ 240445 w 325438"/>
                <a:gd name="connsiteY204" fmla="*/ 63237 h 336550"/>
                <a:gd name="connsiteX205" fmla="*/ 243132 w 325438"/>
                <a:gd name="connsiteY205" fmla="*/ 63237 h 336550"/>
                <a:gd name="connsiteX206" fmla="*/ 244475 w 325438"/>
                <a:gd name="connsiteY206" fmla="*/ 63237 h 336550"/>
                <a:gd name="connsiteX207" fmla="*/ 244475 w 325438"/>
                <a:gd name="connsiteY207" fmla="*/ 69851 h 336550"/>
                <a:gd name="connsiteX208" fmla="*/ 239102 w 325438"/>
                <a:gd name="connsiteY208" fmla="*/ 69851 h 336550"/>
                <a:gd name="connsiteX209" fmla="*/ 235072 w 325438"/>
                <a:gd name="connsiteY209" fmla="*/ 69851 h 336550"/>
                <a:gd name="connsiteX210" fmla="*/ 232385 w 325438"/>
                <a:gd name="connsiteY210" fmla="*/ 68528 h 336550"/>
                <a:gd name="connsiteX211" fmla="*/ 231042 w 325438"/>
                <a:gd name="connsiteY211" fmla="*/ 65882 h 336550"/>
                <a:gd name="connsiteX212" fmla="*/ 231042 w 325438"/>
                <a:gd name="connsiteY212" fmla="*/ 61914 h 336550"/>
                <a:gd name="connsiteX213" fmla="*/ 231042 w 325438"/>
                <a:gd name="connsiteY213" fmla="*/ 44716 h 336550"/>
                <a:gd name="connsiteX214" fmla="*/ 227012 w 325438"/>
                <a:gd name="connsiteY214" fmla="*/ 44716 h 336550"/>
                <a:gd name="connsiteX215" fmla="*/ 227012 w 325438"/>
                <a:gd name="connsiteY215" fmla="*/ 39424 h 336550"/>
                <a:gd name="connsiteX216" fmla="*/ 231042 w 325438"/>
                <a:gd name="connsiteY216" fmla="*/ 39424 h 336550"/>
                <a:gd name="connsiteX217" fmla="*/ 231042 w 325438"/>
                <a:gd name="connsiteY217" fmla="*/ 30163 h 336550"/>
                <a:gd name="connsiteX218" fmla="*/ 90487 w 325438"/>
                <a:gd name="connsiteY218" fmla="*/ 28575 h 336550"/>
                <a:gd name="connsiteX219" fmla="*/ 101600 w 325438"/>
                <a:gd name="connsiteY219" fmla="*/ 28575 h 336550"/>
                <a:gd name="connsiteX220" fmla="*/ 112712 w 325438"/>
                <a:gd name="connsiteY220" fmla="*/ 69850 h 336550"/>
                <a:gd name="connsiteX221" fmla="*/ 103187 w 325438"/>
                <a:gd name="connsiteY221" fmla="*/ 69850 h 336550"/>
                <a:gd name="connsiteX222" fmla="*/ 100012 w 325438"/>
                <a:gd name="connsiteY222" fmla="*/ 61913 h 336550"/>
                <a:gd name="connsiteX223" fmla="*/ 92075 w 325438"/>
                <a:gd name="connsiteY223" fmla="*/ 61913 h 336550"/>
                <a:gd name="connsiteX224" fmla="*/ 90487 w 325438"/>
                <a:gd name="connsiteY224" fmla="*/ 69850 h 336550"/>
                <a:gd name="connsiteX225" fmla="*/ 80962 w 325438"/>
                <a:gd name="connsiteY225" fmla="*/ 69850 h 336550"/>
                <a:gd name="connsiteX226" fmla="*/ 25135 w 325438"/>
                <a:gd name="connsiteY226" fmla="*/ 22225 h 336550"/>
                <a:gd name="connsiteX227" fmla="*/ 15875 w 325438"/>
                <a:gd name="connsiteY227" fmla="*/ 32764 h 336550"/>
                <a:gd name="connsiteX228" fmla="*/ 15875 w 325438"/>
                <a:gd name="connsiteY228" fmla="*/ 73600 h 336550"/>
                <a:gd name="connsiteX229" fmla="*/ 25135 w 325438"/>
                <a:gd name="connsiteY229" fmla="*/ 84138 h 336550"/>
                <a:gd name="connsiteX230" fmla="*/ 300303 w 325438"/>
                <a:gd name="connsiteY230" fmla="*/ 84138 h 336550"/>
                <a:gd name="connsiteX231" fmla="*/ 309563 w 325438"/>
                <a:gd name="connsiteY231" fmla="*/ 73600 h 336550"/>
                <a:gd name="connsiteX232" fmla="*/ 309563 w 325438"/>
                <a:gd name="connsiteY232" fmla="*/ 32764 h 336550"/>
                <a:gd name="connsiteX233" fmla="*/ 300303 w 325438"/>
                <a:gd name="connsiteY233" fmla="*/ 22225 h 336550"/>
                <a:gd name="connsiteX234" fmla="*/ 25135 w 325438"/>
                <a:gd name="connsiteY234" fmla="*/ 22225 h 336550"/>
                <a:gd name="connsiteX235" fmla="*/ 48948 w 325438"/>
                <a:gd name="connsiteY235" fmla="*/ 0 h 336550"/>
                <a:gd name="connsiteX236" fmla="*/ 59531 w 325438"/>
                <a:gd name="connsiteY236" fmla="*/ 10517 h 336550"/>
                <a:gd name="connsiteX237" fmla="*/ 58208 w 325438"/>
                <a:gd name="connsiteY237" fmla="*/ 13146 h 336550"/>
                <a:gd name="connsiteX238" fmla="*/ 96573 w 325438"/>
                <a:gd name="connsiteY238" fmla="*/ 13146 h 336550"/>
                <a:gd name="connsiteX239" fmla="*/ 96573 w 325438"/>
                <a:gd name="connsiteY239" fmla="*/ 10517 h 336550"/>
                <a:gd name="connsiteX240" fmla="*/ 105834 w 325438"/>
                <a:gd name="connsiteY240" fmla="*/ 0 h 336550"/>
                <a:gd name="connsiteX241" fmla="*/ 116417 w 325438"/>
                <a:gd name="connsiteY241" fmla="*/ 10517 h 336550"/>
                <a:gd name="connsiteX242" fmla="*/ 115094 w 325438"/>
                <a:gd name="connsiteY242" fmla="*/ 13146 h 336550"/>
                <a:gd name="connsiteX243" fmla="*/ 153459 w 325438"/>
                <a:gd name="connsiteY243" fmla="*/ 13146 h 336550"/>
                <a:gd name="connsiteX244" fmla="*/ 153459 w 325438"/>
                <a:gd name="connsiteY244" fmla="*/ 10517 h 336550"/>
                <a:gd name="connsiteX245" fmla="*/ 162719 w 325438"/>
                <a:gd name="connsiteY245" fmla="*/ 0 h 336550"/>
                <a:gd name="connsiteX246" fmla="*/ 173302 w 325438"/>
                <a:gd name="connsiteY246" fmla="*/ 10517 h 336550"/>
                <a:gd name="connsiteX247" fmla="*/ 171979 w 325438"/>
                <a:gd name="connsiteY247" fmla="*/ 13146 h 336550"/>
                <a:gd name="connsiteX248" fmla="*/ 210344 w 325438"/>
                <a:gd name="connsiteY248" fmla="*/ 13146 h 336550"/>
                <a:gd name="connsiteX249" fmla="*/ 209021 w 325438"/>
                <a:gd name="connsiteY249" fmla="*/ 10517 h 336550"/>
                <a:gd name="connsiteX250" fmla="*/ 219604 w 325438"/>
                <a:gd name="connsiteY250" fmla="*/ 0 h 336550"/>
                <a:gd name="connsiteX251" fmla="*/ 228865 w 325438"/>
                <a:gd name="connsiteY251" fmla="*/ 10517 h 336550"/>
                <a:gd name="connsiteX252" fmla="*/ 228865 w 325438"/>
                <a:gd name="connsiteY252" fmla="*/ 13146 h 336550"/>
                <a:gd name="connsiteX253" fmla="*/ 267230 w 325438"/>
                <a:gd name="connsiteY253" fmla="*/ 13146 h 336550"/>
                <a:gd name="connsiteX254" fmla="*/ 265907 w 325438"/>
                <a:gd name="connsiteY254" fmla="*/ 10517 h 336550"/>
                <a:gd name="connsiteX255" fmla="*/ 276490 w 325438"/>
                <a:gd name="connsiteY255" fmla="*/ 0 h 336550"/>
                <a:gd name="connsiteX256" fmla="*/ 285750 w 325438"/>
                <a:gd name="connsiteY256" fmla="*/ 10517 h 336550"/>
                <a:gd name="connsiteX257" fmla="*/ 285750 w 325438"/>
                <a:gd name="connsiteY257" fmla="*/ 13146 h 336550"/>
                <a:gd name="connsiteX258" fmla="*/ 297657 w 325438"/>
                <a:gd name="connsiteY258" fmla="*/ 13146 h 336550"/>
                <a:gd name="connsiteX259" fmla="*/ 325438 w 325438"/>
                <a:gd name="connsiteY259" fmla="*/ 40754 h 336550"/>
                <a:gd name="connsiteX260" fmla="*/ 325438 w 325438"/>
                <a:gd name="connsiteY260" fmla="*/ 276076 h 336550"/>
                <a:gd name="connsiteX261" fmla="*/ 264584 w 325438"/>
                <a:gd name="connsiteY261" fmla="*/ 336550 h 336550"/>
                <a:gd name="connsiteX262" fmla="*/ 27781 w 325438"/>
                <a:gd name="connsiteY262" fmla="*/ 336550 h 336550"/>
                <a:gd name="connsiteX263" fmla="*/ 0 w 325438"/>
                <a:gd name="connsiteY263" fmla="*/ 308943 h 336550"/>
                <a:gd name="connsiteX264" fmla="*/ 0 w 325438"/>
                <a:gd name="connsiteY264" fmla="*/ 40754 h 336550"/>
                <a:gd name="connsiteX265" fmla="*/ 27781 w 325438"/>
                <a:gd name="connsiteY265" fmla="*/ 13146 h 336550"/>
                <a:gd name="connsiteX266" fmla="*/ 39688 w 325438"/>
                <a:gd name="connsiteY266" fmla="*/ 13146 h 336550"/>
                <a:gd name="connsiteX267" fmla="*/ 39688 w 325438"/>
                <a:gd name="connsiteY267" fmla="*/ 10517 h 336550"/>
                <a:gd name="connsiteX268" fmla="*/ 48948 w 325438"/>
                <a:gd name="connsiteY26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</a:cxnLst>
              <a:rect l="l" t="t" r="r" b="b"/>
              <a:pathLst>
                <a:path w="325438" h="336550">
                  <a:moveTo>
                    <a:pt x="216580" y="198438"/>
                  </a:moveTo>
                  <a:cubicBezTo>
                    <a:pt x="213858" y="198438"/>
                    <a:pt x="211137" y="199754"/>
                    <a:pt x="208416" y="201069"/>
                  </a:cubicBezTo>
                  <a:cubicBezTo>
                    <a:pt x="207055" y="201069"/>
                    <a:pt x="205694" y="203700"/>
                    <a:pt x="204333" y="205015"/>
                  </a:cubicBezTo>
                  <a:cubicBezTo>
                    <a:pt x="204333" y="207646"/>
                    <a:pt x="202973" y="210277"/>
                    <a:pt x="202973" y="212907"/>
                  </a:cubicBezTo>
                  <a:cubicBezTo>
                    <a:pt x="201612" y="215538"/>
                    <a:pt x="201612" y="218169"/>
                    <a:pt x="201612" y="222115"/>
                  </a:cubicBezTo>
                  <a:cubicBezTo>
                    <a:pt x="201612" y="224746"/>
                    <a:pt x="201612" y="227376"/>
                    <a:pt x="202973" y="231323"/>
                  </a:cubicBezTo>
                  <a:cubicBezTo>
                    <a:pt x="202973" y="233953"/>
                    <a:pt x="204333" y="236584"/>
                    <a:pt x="204333" y="237899"/>
                  </a:cubicBezTo>
                  <a:cubicBezTo>
                    <a:pt x="205694" y="240530"/>
                    <a:pt x="207055" y="241846"/>
                    <a:pt x="208416" y="243161"/>
                  </a:cubicBezTo>
                  <a:cubicBezTo>
                    <a:pt x="211137" y="244476"/>
                    <a:pt x="213858" y="244476"/>
                    <a:pt x="216580" y="244476"/>
                  </a:cubicBezTo>
                  <a:cubicBezTo>
                    <a:pt x="219301" y="244476"/>
                    <a:pt x="220662" y="244476"/>
                    <a:pt x="223383" y="243161"/>
                  </a:cubicBezTo>
                  <a:cubicBezTo>
                    <a:pt x="224744" y="241846"/>
                    <a:pt x="226105" y="240530"/>
                    <a:pt x="227466" y="237899"/>
                  </a:cubicBezTo>
                  <a:cubicBezTo>
                    <a:pt x="228826" y="236584"/>
                    <a:pt x="228826" y="233953"/>
                    <a:pt x="230187" y="231323"/>
                  </a:cubicBezTo>
                  <a:cubicBezTo>
                    <a:pt x="230187" y="227376"/>
                    <a:pt x="230187" y="224746"/>
                    <a:pt x="230187" y="222115"/>
                  </a:cubicBezTo>
                  <a:cubicBezTo>
                    <a:pt x="230187" y="218169"/>
                    <a:pt x="230187" y="215538"/>
                    <a:pt x="230187" y="212907"/>
                  </a:cubicBezTo>
                  <a:cubicBezTo>
                    <a:pt x="228826" y="210277"/>
                    <a:pt x="228826" y="207646"/>
                    <a:pt x="227466" y="205015"/>
                  </a:cubicBezTo>
                  <a:cubicBezTo>
                    <a:pt x="226105" y="203700"/>
                    <a:pt x="224744" y="201069"/>
                    <a:pt x="223383" y="201069"/>
                  </a:cubicBezTo>
                  <a:cubicBezTo>
                    <a:pt x="220662" y="199754"/>
                    <a:pt x="219301" y="198438"/>
                    <a:pt x="216580" y="198438"/>
                  </a:cubicBezTo>
                  <a:close/>
                  <a:moveTo>
                    <a:pt x="216568" y="139700"/>
                  </a:moveTo>
                  <a:cubicBezTo>
                    <a:pt x="211221" y="139700"/>
                    <a:pt x="208547" y="142328"/>
                    <a:pt x="205874" y="146269"/>
                  </a:cubicBezTo>
                  <a:cubicBezTo>
                    <a:pt x="204537" y="148897"/>
                    <a:pt x="203200" y="154152"/>
                    <a:pt x="203200" y="158093"/>
                  </a:cubicBezTo>
                  <a:cubicBezTo>
                    <a:pt x="203200" y="165976"/>
                    <a:pt x="204537" y="171231"/>
                    <a:pt x="207211" y="173859"/>
                  </a:cubicBezTo>
                  <a:cubicBezTo>
                    <a:pt x="208547" y="176486"/>
                    <a:pt x="212558" y="177800"/>
                    <a:pt x="216568" y="177800"/>
                  </a:cubicBezTo>
                  <a:cubicBezTo>
                    <a:pt x="220579" y="177800"/>
                    <a:pt x="223253" y="176486"/>
                    <a:pt x="225926" y="173859"/>
                  </a:cubicBezTo>
                  <a:cubicBezTo>
                    <a:pt x="227263" y="171231"/>
                    <a:pt x="228600" y="165976"/>
                    <a:pt x="228600" y="158093"/>
                  </a:cubicBezTo>
                  <a:cubicBezTo>
                    <a:pt x="228600" y="154152"/>
                    <a:pt x="227263" y="148897"/>
                    <a:pt x="225926" y="146269"/>
                  </a:cubicBezTo>
                  <a:cubicBezTo>
                    <a:pt x="224589" y="142328"/>
                    <a:pt x="220579" y="139700"/>
                    <a:pt x="216568" y="139700"/>
                  </a:cubicBezTo>
                  <a:close/>
                  <a:moveTo>
                    <a:pt x="216552" y="119063"/>
                  </a:moveTo>
                  <a:cubicBezTo>
                    <a:pt x="224381" y="119063"/>
                    <a:pt x="230905" y="120370"/>
                    <a:pt x="236124" y="121676"/>
                  </a:cubicBezTo>
                  <a:cubicBezTo>
                    <a:pt x="242648" y="122983"/>
                    <a:pt x="246563" y="125596"/>
                    <a:pt x="250477" y="129515"/>
                  </a:cubicBezTo>
                  <a:cubicBezTo>
                    <a:pt x="253087" y="132129"/>
                    <a:pt x="255696" y="136048"/>
                    <a:pt x="257001" y="141274"/>
                  </a:cubicBezTo>
                  <a:cubicBezTo>
                    <a:pt x="259611" y="145194"/>
                    <a:pt x="259611" y="150420"/>
                    <a:pt x="259611" y="156953"/>
                  </a:cubicBezTo>
                  <a:cubicBezTo>
                    <a:pt x="259611" y="164792"/>
                    <a:pt x="258306" y="171324"/>
                    <a:pt x="254391" y="176551"/>
                  </a:cubicBezTo>
                  <a:cubicBezTo>
                    <a:pt x="251782" y="181777"/>
                    <a:pt x="246563" y="185696"/>
                    <a:pt x="240039" y="187003"/>
                  </a:cubicBezTo>
                  <a:cubicBezTo>
                    <a:pt x="247867" y="188309"/>
                    <a:pt x="253087" y="192229"/>
                    <a:pt x="257001" y="197455"/>
                  </a:cubicBezTo>
                  <a:cubicBezTo>
                    <a:pt x="262220" y="203988"/>
                    <a:pt x="263525" y="211827"/>
                    <a:pt x="263525" y="220973"/>
                  </a:cubicBezTo>
                  <a:cubicBezTo>
                    <a:pt x="263525" y="227505"/>
                    <a:pt x="263525" y="232731"/>
                    <a:pt x="262220" y="239264"/>
                  </a:cubicBezTo>
                  <a:cubicBezTo>
                    <a:pt x="260915" y="244490"/>
                    <a:pt x="258306" y="248410"/>
                    <a:pt x="254391" y="253636"/>
                  </a:cubicBezTo>
                  <a:cubicBezTo>
                    <a:pt x="251782" y="257556"/>
                    <a:pt x="246563" y="260169"/>
                    <a:pt x="240039" y="262782"/>
                  </a:cubicBezTo>
                  <a:cubicBezTo>
                    <a:pt x="233515" y="265395"/>
                    <a:pt x="225686" y="266701"/>
                    <a:pt x="216552" y="266701"/>
                  </a:cubicBezTo>
                  <a:cubicBezTo>
                    <a:pt x="206114" y="266701"/>
                    <a:pt x="198285" y="265395"/>
                    <a:pt x="191761" y="262782"/>
                  </a:cubicBezTo>
                  <a:cubicBezTo>
                    <a:pt x="185237" y="261475"/>
                    <a:pt x="181323" y="257556"/>
                    <a:pt x="177409" y="253636"/>
                  </a:cubicBezTo>
                  <a:cubicBezTo>
                    <a:pt x="173494" y="249716"/>
                    <a:pt x="170885" y="244490"/>
                    <a:pt x="169580" y="239264"/>
                  </a:cubicBezTo>
                  <a:cubicBezTo>
                    <a:pt x="168275" y="234038"/>
                    <a:pt x="168275" y="227505"/>
                    <a:pt x="168275" y="220973"/>
                  </a:cubicBezTo>
                  <a:cubicBezTo>
                    <a:pt x="168275" y="217053"/>
                    <a:pt x="168275" y="213133"/>
                    <a:pt x="169580" y="209214"/>
                  </a:cubicBezTo>
                  <a:cubicBezTo>
                    <a:pt x="170885" y="205294"/>
                    <a:pt x="172189" y="202681"/>
                    <a:pt x="173494" y="198762"/>
                  </a:cubicBezTo>
                  <a:cubicBezTo>
                    <a:pt x="176104" y="196149"/>
                    <a:pt x="177409" y="193536"/>
                    <a:pt x="181323" y="190922"/>
                  </a:cubicBezTo>
                  <a:cubicBezTo>
                    <a:pt x="183933" y="189616"/>
                    <a:pt x="187847" y="188309"/>
                    <a:pt x="191761" y="187003"/>
                  </a:cubicBezTo>
                  <a:cubicBezTo>
                    <a:pt x="186542" y="185696"/>
                    <a:pt x="181323" y="181777"/>
                    <a:pt x="177409" y="176551"/>
                  </a:cubicBezTo>
                  <a:cubicBezTo>
                    <a:pt x="173494" y="171324"/>
                    <a:pt x="172189" y="164792"/>
                    <a:pt x="172189" y="156953"/>
                  </a:cubicBezTo>
                  <a:cubicBezTo>
                    <a:pt x="172189" y="150420"/>
                    <a:pt x="173494" y="146500"/>
                    <a:pt x="174799" y="141274"/>
                  </a:cubicBezTo>
                  <a:cubicBezTo>
                    <a:pt x="176104" y="137355"/>
                    <a:pt x="178713" y="133435"/>
                    <a:pt x="182628" y="129515"/>
                  </a:cubicBezTo>
                  <a:cubicBezTo>
                    <a:pt x="185237" y="125596"/>
                    <a:pt x="190456" y="122983"/>
                    <a:pt x="195676" y="121676"/>
                  </a:cubicBezTo>
                  <a:cubicBezTo>
                    <a:pt x="200895" y="120370"/>
                    <a:pt x="207419" y="119063"/>
                    <a:pt x="216552" y="119063"/>
                  </a:cubicBezTo>
                  <a:close/>
                  <a:moveTo>
                    <a:pt x="106627" y="119063"/>
                  </a:moveTo>
                  <a:cubicBezTo>
                    <a:pt x="106627" y="119063"/>
                    <a:pt x="106627" y="119063"/>
                    <a:pt x="131762" y="119063"/>
                  </a:cubicBezTo>
                  <a:cubicBezTo>
                    <a:pt x="131762" y="119063"/>
                    <a:pt x="131762" y="119063"/>
                    <a:pt x="131762" y="265113"/>
                  </a:cubicBezTo>
                  <a:cubicBezTo>
                    <a:pt x="131762" y="265113"/>
                    <a:pt x="131762" y="265113"/>
                    <a:pt x="97366" y="265113"/>
                  </a:cubicBezTo>
                  <a:lnTo>
                    <a:pt x="97366" y="163799"/>
                  </a:lnTo>
                  <a:cubicBezTo>
                    <a:pt x="97366" y="163799"/>
                    <a:pt x="97366" y="163799"/>
                    <a:pt x="68262" y="163799"/>
                  </a:cubicBezTo>
                  <a:cubicBezTo>
                    <a:pt x="68262" y="163799"/>
                    <a:pt x="68262" y="163799"/>
                    <a:pt x="68262" y="141431"/>
                  </a:cubicBezTo>
                  <a:cubicBezTo>
                    <a:pt x="68262" y="141431"/>
                    <a:pt x="68262" y="141431"/>
                    <a:pt x="73554" y="141431"/>
                  </a:cubicBezTo>
                  <a:cubicBezTo>
                    <a:pt x="80168" y="141431"/>
                    <a:pt x="85460" y="141431"/>
                    <a:pt x="89429" y="140116"/>
                  </a:cubicBezTo>
                  <a:cubicBezTo>
                    <a:pt x="93397" y="137484"/>
                    <a:pt x="97366" y="136168"/>
                    <a:pt x="98689" y="133537"/>
                  </a:cubicBezTo>
                  <a:cubicBezTo>
                    <a:pt x="101335" y="132221"/>
                    <a:pt x="103981" y="129589"/>
                    <a:pt x="105304" y="126958"/>
                  </a:cubicBezTo>
                  <a:cubicBezTo>
                    <a:pt x="105304" y="124326"/>
                    <a:pt x="106627" y="121695"/>
                    <a:pt x="106627" y="119063"/>
                  </a:cubicBezTo>
                  <a:close/>
                  <a:moveTo>
                    <a:pt x="15875" y="92075"/>
                  </a:moveTo>
                  <a:cubicBezTo>
                    <a:pt x="15875" y="92075"/>
                    <a:pt x="15875" y="92075"/>
                    <a:pt x="15875" y="308851"/>
                  </a:cubicBezTo>
                  <a:cubicBezTo>
                    <a:pt x="15875" y="315420"/>
                    <a:pt x="21167" y="320675"/>
                    <a:pt x="27781" y="320675"/>
                  </a:cubicBezTo>
                  <a:cubicBezTo>
                    <a:pt x="27781" y="320675"/>
                    <a:pt x="27781" y="320675"/>
                    <a:pt x="259292" y="320675"/>
                  </a:cubicBezTo>
                  <a:cubicBezTo>
                    <a:pt x="259292" y="320675"/>
                    <a:pt x="259292" y="320675"/>
                    <a:pt x="261938" y="318048"/>
                  </a:cubicBezTo>
                  <a:cubicBezTo>
                    <a:pt x="261938" y="318048"/>
                    <a:pt x="261938" y="318048"/>
                    <a:pt x="261938" y="293086"/>
                  </a:cubicBezTo>
                  <a:cubicBezTo>
                    <a:pt x="261938" y="282575"/>
                    <a:pt x="271198" y="273379"/>
                    <a:pt x="283105" y="273379"/>
                  </a:cubicBezTo>
                  <a:cubicBezTo>
                    <a:pt x="283105" y="273379"/>
                    <a:pt x="283105" y="273379"/>
                    <a:pt x="306917" y="273379"/>
                  </a:cubicBezTo>
                  <a:cubicBezTo>
                    <a:pt x="306917" y="273379"/>
                    <a:pt x="306917" y="273379"/>
                    <a:pt x="309563" y="269437"/>
                  </a:cubicBezTo>
                  <a:lnTo>
                    <a:pt x="309563" y="92075"/>
                  </a:lnTo>
                  <a:cubicBezTo>
                    <a:pt x="309563" y="92075"/>
                    <a:pt x="309563" y="92075"/>
                    <a:pt x="15875" y="92075"/>
                  </a:cubicBezTo>
                  <a:close/>
                  <a:moveTo>
                    <a:pt x="157797" y="44450"/>
                  </a:moveTo>
                  <a:cubicBezTo>
                    <a:pt x="156527" y="44450"/>
                    <a:pt x="156527" y="44450"/>
                    <a:pt x="155257" y="45794"/>
                  </a:cubicBezTo>
                  <a:cubicBezTo>
                    <a:pt x="155257" y="45794"/>
                    <a:pt x="155257" y="45794"/>
                    <a:pt x="153987" y="47137"/>
                  </a:cubicBezTo>
                  <a:cubicBezTo>
                    <a:pt x="153987" y="48480"/>
                    <a:pt x="153987" y="48480"/>
                    <a:pt x="153987" y="49823"/>
                  </a:cubicBezTo>
                  <a:cubicBezTo>
                    <a:pt x="153987" y="51167"/>
                    <a:pt x="153987" y="52510"/>
                    <a:pt x="153987" y="53853"/>
                  </a:cubicBezTo>
                  <a:cubicBezTo>
                    <a:pt x="153987" y="55197"/>
                    <a:pt x="153987" y="56540"/>
                    <a:pt x="153987" y="57883"/>
                  </a:cubicBezTo>
                  <a:cubicBezTo>
                    <a:pt x="153987" y="59227"/>
                    <a:pt x="153987" y="59227"/>
                    <a:pt x="155257" y="60570"/>
                  </a:cubicBezTo>
                  <a:cubicBezTo>
                    <a:pt x="155257" y="60570"/>
                    <a:pt x="155257" y="61913"/>
                    <a:pt x="155257" y="61913"/>
                  </a:cubicBezTo>
                  <a:cubicBezTo>
                    <a:pt x="156527" y="61913"/>
                    <a:pt x="156527" y="61913"/>
                    <a:pt x="157797" y="61913"/>
                  </a:cubicBezTo>
                  <a:cubicBezTo>
                    <a:pt x="157797" y="61913"/>
                    <a:pt x="157797" y="61913"/>
                    <a:pt x="159067" y="61913"/>
                  </a:cubicBezTo>
                  <a:cubicBezTo>
                    <a:pt x="159067" y="61913"/>
                    <a:pt x="159067" y="60570"/>
                    <a:pt x="160337" y="60570"/>
                  </a:cubicBezTo>
                  <a:cubicBezTo>
                    <a:pt x="160337" y="59227"/>
                    <a:pt x="160337" y="59227"/>
                    <a:pt x="160337" y="57883"/>
                  </a:cubicBezTo>
                  <a:cubicBezTo>
                    <a:pt x="160337" y="56540"/>
                    <a:pt x="160337" y="55197"/>
                    <a:pt x="160337" y="53853"/>
                  </a:cubicBezTo>
                  <a:cubicBezTo>
                    <a:pt x="160337" y="49823"/>
                    <a:pt x="160337" y="48480"/>
                    <a:pt x="160337" y="47137"/>
                  </a:cubicBezTo>
                  <a:cubicBezTo>
                    <a:pt x="159067" y="45794"/>
                    <a:pt x="159067" y="44450"/>
                    <a:pt x="157797" y="44450"/>
                  </a:cubicBezTo>
                  <a:close/>
                  <a:moveTo>
                    <a:pt x="174625" y="39688"/>
                  </a:moveTo>
                  <a:cubicBezTo>
                    <a:pt x="174625" y="39688"/>
                    <a:pt x="174625" y="39688"/>
                    <a:pt x="183886" y="39688"/>
                  </a:cubicBezTo>
                  <a:cubicBezTo>
                    <a:pt x="183886" y="39688"/>
                    <a:pt x="183886" y="39688"/>
                    <a:pt x="183886" y="59360"/>
                  </a:cubicBezTo>
                  <a:cubicBezTo>
                    <a:pt x="183886" y="60671"/>
                    <a:pt x="183886" y="61983"/>
                    <a:pt x="183886" y="61983"/>
                  </a:cubicBezTo>
                  <a:cubicBezTo>
                    <a:pt x="185209" y="63294"/>
                    <a:pt x="185209" y="63294"/>
                    <a:pt x="186531" y="63294"/>
                  </a:cubicBezTo>
                  <a:cubicBezTo>
                    <a:pt x="186531" y="63294"/>
                    <a:pt x="187854" y="63294"/>
                    <a:pt x="187854" y="61983"/>
                  </a:cubicBezTo>
                  <a:cubicBezTo>
                    <a:pt x="189177" y="61983"/>
                    <a:pt x="189177" y="60671"/>
                    <a:pt x="189177" y="59360"/>
                  </a:cubicBezTo>
                  <a:lnTo>
                    <a:pt x="189177" y="39688"/>
                  </a:lnTo>
                  <a:cubicBezTo>
                    <a:pt x="189177" y="39688"/>
                    <a:pt x="189177" y="39688"/>
                    <a:pt x="198438" y="39688"/>
                  </a:cubicBezTo>
                  <a:cubicBezTo>
                    <a:pt x="198438" y="39688"/>
                    <a:pt x="198438" y="39688"/>
                    <a:pt x="198438" y="69851"/>
                  </a:cubicBezTo>
                  <a:cubicBezTo>
                    <a:pt x="198438" y="69851"/>
                    <a:pt x="198438" y="69851"/>
                    <a:pt x="189177" y="69851"/>
                  </a:cubicBezTo>
                  <a:cubicBezTo>
                    <a:pt x="189177" y="69851"/>
                    <a:pt x="189177" y="69851"/>
                    <a:pt x="189177" y="65917"/>
                  </a:cubicBezTo>
                  <a:cubicBezTo>
                    <a:pt x="189177" y="67228"/>
                    <a:pt x="187854" y="68540"/>
                    <a:pt x="186531" y="68540"/>
                  </a:cubicBezTo>
                  <a:cubicBezTo>
                    <a:pt x="185209" y="69851"/>
                    <a:pt x="183886" y="69851"/>
                    <a:pt x="182563" y="69851"/>
                  </a:cubicBezTo>
                  <a:cubicBezTo>
                    <a:pt x="179917" y="69851"/>
                    <a:pt x="177271" y="69851"/>
                    <a:pt x="175948" y="68540"/>
                  </a:cubicBezTo>
                  <a:cubicBezTo>
                    <a:pt x="174625" y="67228"/>
                    <a:pt x="174625" y="64606"/>
                    <a:pt x="174625" y="61983"/>
                  </a:cubicBezTo>
                  <a:cubicBezTo>
                    <a:pt x="174625" y="61983"/>
                    <a:pt x="174625" y="61983"/>
                    <a:pt x="174625" y="39688"/>
                  </a:cubicBezTo>
                  <a:close/>
                  <a:moveTo>
                    <a:pt x="115887" y="39688"/>
                  </a:moveTo>
                  <a:cubicBezTo>
                    <a:pt x="115887" y="39688"/>
                    <a:pt x="115887" y="39688"/>
                    <a:pt x="124660" y="39688"/>
                  </a:cubicBezTo>
                  <a:cubicBezTo>
                    <a:pt x="124660" y="39688"/>
                    <a:pt x="124660" y="39688"/>
                    <a:pt x="124660" y="59360"/>
                  </a:cubicBezTo>
                  <a:cubicBezTo>
                    <a:pt x="124660" y="60671"/>
                    <a:pt x="124660" y="61983"/>
                    <a:pt x="125914" y="61983"/>
                  </a:cubicBezTo>
                  <a:cubicBezTo>
                    <a:pt x="125914" y="63294"/>
                    <a:pt x="125914" y="63294"/>
                    <a:pt x="127167" y="63294"/>
                  </a:cubicBezTo>
                  <a:cubicBezTo>
                    <a:pt x="128420" y="63294"/>
                    <a:pt x="128420" y="63294"/>
                    <a:pt x="129673" y="61983"/>
                  </a:cubicBezTo>
                  <a:cubicBezTo>
                    <a:pt x="129673" y="61983"/>
                    <a:pt x="130927" y="60671"/>
                    <a:pt x="130927" y="59360"/>
                  </a:cubicBezTo>
                  <a:lnTo>
                    <a:pt x="130927" y="39688"/>
                  </a:lnTo>
                  <a:cubicBezTo>
                    <a:pt x="130927" y="39688"/>
                    <a:pt x="130927" y="39688"/>
                    <a:pt x="139700" y="39688"/>
                  </a:cubicBezTo>
                  <a:cubicBezTo>
                    <a:pt x="139700" y="39688"/>
                    <a:pt x="139700" y="39688"/>
                    <a:pt x="139700" y="69851"/>
                  </a:cubicBezTo>
                  <a:cubicBezTo>
                    <a:pt x="139700" y="69851"/>
                    <a:pt x="139700" y="69851"/>
                    <a:pt x="130927" y="69851"/>
                  </a:cubicBezTo>
                  <a:cubicBezTo>
                    <a:pt x="130927" y="69851"/>
                    <a:pt x="130927" y="69851"/>
                    <a:pt x="130927" y="65917"/>
                  </a:cubicBezTo>
                  <a:cubicBezTo>
                    <a:pt x="129673" y="67228"/>
                    <a:pt x="129673" y="68540"/>
                    <a:pt x="128420" y="68540"/>
                  </a:cubicBezTo>
                  <a:cubicBezTo>
                    <a:pt x="127167" y="69851"/>
                    <a:pt x="124660" y="69851"/>
                    <a:pt x="123407" y="69851"/>
                  </a:cubicBezTo>
                  <a:cubicBezTo>
                    <a:pt x="120900" y="69851"/>
                    <a:pt x="119647" y="69851"/>
                    <a:pt x="118394" y="68540"/>
                  </a:cubicBezTo>
                  <a:cubicBezTo>
                    <a:pt x="117140" y="67228"/>
                    <a:pt x="115887" y="64606"/>
                    <a:pt x="115887" y="61983"/>
                  </a:cubicBezTo>
                  <a:cubicBezTo>
                    <a:pt x="115887" y="61983"/>
                    <a:pt x="115887" y="61983"/>
                    <a:pt x="115887" y="39688"/>
                  </a:cubicBezTo>
                  <a:close/>
                  <a:moveTo>
                    <a:pt x="213518" y="38100"/>
                  </a:moveTo>
                  <a:cubicBezTo>
                    <a:pt x="216164" y="38100"/>
                    <a:pt x="217487" y="38100"/>
                    <a:pt x="218810" y="38100"/>
                  </a:cubicBezTo>
                  <a:cubicBezTo>
                    <a:pt x="220133" y="39423"/>
                    <a:pt x="221456" y="39423"/>
                    <a:pt x="222779" y="40746"/>
                  </a:cubicBezTo>
                  <a:cubicBezTo>
                    <a:pt x="222779" y="42069"/>
                    <a:pt x="224102" y="42069"/>
                    <a:pt x="224102" y="43392"/>
                  </a:cubicBezTo>
                  <a:cubicBezTo>
                    <a:pt x="224102" y="44715"/>
                    <a:pt x="225425" y="46038"/>
                    <a:pt x="225425" y="46038"/>
                  </a:cubicBezTo>
                  <a:cubicBezTo>
                    <a:pt x="225425" y="46038"/>
                    <a:pt x="225425" y="46038"/>
                    <a:pt x="225425" y="47361"/>
                  </a:cubicBezTo>
                  <a:cubicBezTo>
                    <a:pt x="225425" y="47361"/>
                    <a:pt x="225425" y="47361"/>
                    <a:pt x="216164" y="47361"/>
                  </a:cubicBezTo>
                  <a:cubicBezTo>
                    <a:pt x="216164" y="46038"/>
                    <a:pt x="216164" y="44715"/>
                    <a:pt x="216164" y="44715"/>
                  </a:cubicBezTo>
                  <a:cubicBezTo>
                    <a:pt x="214841" y="43392"/>
                    <a:pt x="214841" y="43392"/>
                    <a:pt x="213518" y="43392"/>
                  </a:cubicBezTo>
                  <a:cubicBezTo>
                    <a:pt x="212196" y="43392"/>
                    <a:pt x="212196" y="43392"/>
                    <a:pt x="210873" y="44715"/>
                  </a:cubicBezTo>
                  <a:cubicBezTo>
                    <a:pt x="210873" y="44715"/>
                    <a:pt x="210873" y="46038"/>
                    <a:pt x="210873" y="46038"/>
                  </a:cubicBezTo>
                  <a:cubicBezTo>
                    <a:pt x="210873" y="47361"/>
                    <a:pt x="210873" y="48684"/>
                    <a:pt x="212196" y="48684"/>
                  </a:cubicBezTo>
                  <a:cubicBezTo>
                    <a:pt x="212196" y="48684"/>
                    <a:pt x="213518" y="50006"/>
                    <a:pt x="214841" y="50006"/>
                  </a:cubicBezTo>
                  <a:cubicBezTo>
                    <a:pt x="214841" y="50006"/>
                    <a:pt x="216164" y="50006"/>
                    <a:pt x="217487" y="51329"/>
                  </a:cubicBezTo>
                  <a:cubicBezTo>
                    <a:pt x="218810" y="51329"/>
                    <a:pt x="220133" y="51329"/>
                    <a:pt x="221456" y="52652"/>
                  </a:cubicBezTo>
                  <a:cubicBezTo>
                    <a:pt x="222779" y="53975"/>
                    <a:pt x="224102" y="53975"/>
                    <a:pt x="224102" y="55298"/>
                  </a:cubicBezTo>
                  <a:cubicBezTo>
                    <a:pt x="225425" y="56621"/>
                    <a:pt x="225425" y="57944"/>
                    <a:pt x="225425" y="60590"/>
                  </a:cubicBezTo>
                  <a:cubicBezTo>
                    <a:pt x="225425" y="63236"/>
                    <a:pt x="224102" y="65881"/>
                    <a:pt x="222779" y="67204"/>
                  </a:cubicBezTo>
                  <a:cubicBezTo>
                    <a:pt x="220133" y="69850"/>
                    <a:pt x="217487" y="69850"/>
                    <a:pt x="213518" y="69850"/>
                  </a:cubicBezTo>
                  <a:cubicBezTo>
                    <a:pt x="209550" y="69850"/>
                    <a:pt x="206904" y="69850"/>
                    <a:pt x="204258" y="68527"/>
                  </a:cubicBezTo>
                  <a:cubicBezTo>
                    <a:pt x="202935" y="65881"/>
                    <a:pt x="201612" y="64559"/>
                    <a:pt x="201612" y="60590"/>
                  </a:cubicBezTo>
                  <a:cubicBezTo>
                    <a:pt x="201612" y="60590"/>
                    <a:pt x="201612" y="60590"/>
                    <a:pt x="201612" y="59267"/>
                  </a:cubicBezTo>
                  <a:cubicBezTo>
                    <a:pt x="201612" y="59267"/>
                    <a:pt x="201612" y="59267"/>
                    <a:pt x="209550" y="59267"/>
                  </a:cubicBezTo>
                  <a:cubicBezTo>
                    <a:pt x="209550" y="60590"/>
                    <a:pt x="209550" y="60590"/>
                    <a:pt x="209550" y="61913"/>
                  </a:cubicBezTo>
                  <a:cubicBezTo>
                    <a:pt x="210873" y="61913"/>
                    <a:pt x="210873" y="63236"/>
                    <a:pt x="210873" y="63236"/>
                  </a:cubicBezTo>
                  <a:cubicBezTo>
                    <a:pt x="210873" y="63236"/>
                    <a:pt x="210873" y="64559"/>
                    <a:pt x="212196" y="64559"/>
                  </a:cubicBezTo>
                  <a:cubicBezTo>
                    <a:pt x="212196" y="64559"/>
                    <a:pt x="212196" y="64559"/>
                    <a:pt x="213518" y="64559"/>
                  </a:cubicBezTo>
                  <a:cubicBezTo>
                    <a:pt x="214841" y="64559"/>
                    <a:pt x="214841" y="64559"/>
                    <a:pt x="216164" y="63236"/>
                  </a:cubicBezTo>
                  <a:cubicBezTo>
                    <a:pt x="216164" y="63236"/>
                    <a:pt x="216164" y="61913"/>
                    <a:pt x="216164" y="61913"/>
                  </a:cubicBezTo>
                  <a:cubicBezTo>
                    <a:pt x="216164" y="60590"/>
                    <a:pt x="216164" y="60590"/>
                    <a:pt x="216164" y="59267"/>
                  </a:cubicBezTo>
                  <a:cubicBezTo>
                    <a:pt x="216164" y="59267"/>
                    <a:pt x="214841" y="57944"/>
                    <a:pt x="213518" y="57944"/>
                  </a:cubicBezTo>
                  <a:cubicBezTo>
                    <a:pt x="210873" y="56621"/>
                    <a:pt x="209550" y="56621"/>
                    <a:pt x="208227" y="55298"/>
                  </a:cubicBezTo>
                  <a:cubicBezTo>
                    <a:pt x="206904" y="55298"/>
                    <a:pt x="205581" y="55298"/>
                    <a:pt x="204258" y="53975"/>
                  </a:cubicBezTo>
                  <a:cubicBezTo>
                    <a:pt x="204258" y="52652"/>
                    <a:pt x="202935" y="52652"/>
                    <a:pt x="202935" y="51329"/>
                  </a:cubicBezTo>
                  <a:cubicBezTo>
                    <a:pt x="201612" y="50006"/>
                    <a:pt x="201612" y="48684"/>
                    <a:pt x="201612" y="47361"/>
                  </a:cubicBezTo>
                  <a:cubicBezTo>
                    <a:pt x="201612" y="44715"/>
                    <a:pt x="202935" y="42069"/>
                    <a:pt x="205581" y="40746"/>
                  </a:cubicBezTo>
                  <a:cubicBezTo>
                    <a:pt x="206904" y="39423"/>
                    <a:pt x="209550" y="38100"/>
                    <a:pt x="213518" y="38100"/>
                  </a:cubicBezTo>
                  <a:close/>
                  <a:moveTo>
                    <a:pt x="153820" y="38100"/>
                  </a:moveTo>
                  <a:cubicBezTo>
                    <a:pt x="155157" y="38100"/>
                    <a:pt x="157830" y="38100"/>
                    <a:pt x="157830" y="39440"/>
                  </a:cubicBezTo>
                  <a:cubicBezTo>
                    <a:pt x="159167" y="40779"/>
                    <a:pt x="160504" y="42119"/>
                    <a:pt x="160504" y="43458"/>
                  </a:cubicBezTo>
                  <a:cubicBezTo>
                    <a:pt x="160504" y="43458"/>
                    <a:pt x="160504" y="43458"/>
                    <a:pt x="160504" y="38100"/>
                  </a:cubicBezTo>
                  <a:cubicBezTo>
                    <a:pt x="160504" y="38100"/>
                    <a:pt x="160504" y="38100"/>
                    <a:pt x="169862" y="38100"/>
                  </a:cubicBezTo>
                  <a:cubicBezTo>
                    <a:pt x="169862" y="38100"/>
                    <a:pt x="169862" y="38100"/>
                    <a:pt x="169862" y="68908"/>
                  </a:cubicBezTo>
                  <a:cubicBezTo>
                    <a:pt x="169862" y="70247"/>
                    <a:pt x="169862" y="71587"/>
                    <a:pt x="168525" y="74266"/>
                  </a:cubicBezTo>
                  <a:cubicBezTo>
                    <a:pt x="168525" y="75605"/>
                    <a:pt x="168525" y="76945"/>
                    <a:pt x="167188" y="76945"/>
                  </a:cubicBezTo>
                  <a:cubicBezTo>
                    <a:pt x="165851" y="78284"/>
                    <a:pt x="164515" y="79624"/>
                    <a:pt x="163178" y="79624"/>
                  </a:cubicBezTo>
                  <a:cubicBezTo>
                    <a:pt x="161841" y="79624"/>
                    <a:pt x="159167" y="80963"/>
                    <a:pt x="156494" y="80963"/>
                  </a:cubicBezTo>
                  <a:cubicBezTo>
                    <a:pt x="153820" y="80963"/>
                    <a:pt x="152483" y="79624"/>
                    <a:pt x="151146" y="79624"/>
                  </a:cubicBezTo>
                  <a:cubicBezTo>
                    <a:pt x="149809" y="79624"/>
                    <a:pt x="148473" y="78284"/>
                    <a:pt x="147136" y="78284"/>
                  </a:cubicBezTo>
                  <a:cubicBezTo>
                    <a:pt x="147136" y="76945"/>
                    <a:pt x="145799" y="75605"/>
                    <a:pt x="145799" y="75605"/>
                  </a:cubicBezTo>
                  <a:cubicBezTo>
                    <a:pt x="145799" y="74266"/>
                    <a:pt x="144462" y="72926"/>
                    <a:pt x="144462" y="71587"/>
                  </a:cubicBezTo>
                  <a:cubicBezTo>
                    <a:pt x="144462" y="71587"/>
                    <a:pt x="144462" y="71587"/>
                    <a:pt x="153820" y="71587"/>
                  </a:cubicBezTo>
                  <a:cubicBezTo>
                    <a:pt x="153820" y="72926"/>
                    <a:pt x="153820" y="72926"/>
                    <a:pt x="155157" y="74266"/>
                  </a:cubicBezTo>
                  <a:cubicBezTo>
                    <a:pt x="155157" y="74266"/>
                    <a:pt x="156494" y="74266"/>
                    <a:pt x="156494" y="74266"/>
                  </a:cubicBezTo>
                  <a:cubicBezTo>
                    <a:pt x="157830" y="74266"/>
                    <a:pt x="157830" y="74266"/>
                    <a:pt x="159167" y="74266"/>
                  </a:cubicBezTo>
                  <a:cubicBezTo>
                    <a:pt x="159167" y="74266"/>
                    <a:pt x="159167" y="72926"/>
                    <a:pt x="160504" y="72926"/>
                  </a:cubicBezTo>
                  <a:cubicBezTo>
                    <a:pt x="160504" y="71587"/>
                    <a:pt x="160504" y="71587"/>
                    <a:pt x="160504" y="70247"/>
                  </a:cubicBezTo>
                  <a:cubicBezTo>
                    <a:pt x="160504" y="68908"/>
                    <a:pt x="160504" y="67569"/>
                    <a:pt x="160504" y="66229"/>
                  </a:cubicBezTo>
                  <a:cubicBezTo>
                    <a:pt x="160504" y="66229"/>
                    <a:pt x="160504" y="66229"/>
                    <a:pt x="160504" y="64890"/>
                  </a:cubicBezTo>
                  <a:cubicBezTo>
                    <a:pt x="160504" y="66229"/>
                    <a:pt x="159167" y="67569"/>
                    <a:pt x="157830" y="67569"/>
                  </a:cubicBezTo>
                  <a:cubicBezTo>
                    <a:pt x="156494" y="68908"/>
                    <a:pt x="155157" y="68908"/>
                    <a:pt x="153820" y="68908"/>
                  </a:cubicBezTo>
                  <a:cubicBezTo>
                    <a:pt x="151146" y="68908"/>
                    <a:pt x="149809" y="68908"/>
                    <a:pt x="148473" y="67569"/>
                  </a:cubicBezTo>
                  <a:cubicBezTo>
                    <a:pt x="148473" y="67569"/>
                    <a:pt x="147136" y="66229"/>
                    <a:pt x="145799" y="64890"/>
                  </a:cubicBezTo>
                  <a:cubicBezTo>
                    <a:pt x="145799" y="63550"/>
                    <a:pt x="145799" y="62211"/>
                    <a:pt x="144462" y="59532"/>
                  </a:cubicBezTo>
                  <a:cubicBezTo>
                    <a:pt x="144462" y="58192"/>
                    <a:pt x="144462" y="55513"/>
                    <a:pt x="144462" y="54174"/>
                  </a:cubicBezTo>
                  <a:cubicBezTo>
                    <a:pt x="144462" y="51495"/>
                    <a:pt x="144462" y="50155"/>
                    <a:pt x="144462" y="48816"/>
                  </a:cubicBezTo>
                  <a:cubicBezTo>
                    <a:pt x="144462" y="46137"/>
                    <a:pt x="145799" y="44798"/>
                    <a:pt x="145799" y="43458"/>
                  </a:cubicBezTo>
                  <a:cubicBezTo>
                    <a:pt x="147136" y="42119"/>
                    <a:pt x="147136" y="40779"/>
                    <a:pt x="148473" y="39440"/>
                  </a:cubicBezTo>
                  <a:cubicBezTo>
                    <a:pt x="149809" y="38100"/>
                    <a:pt x="151146" y="38100"/>
                    <a:pt x="153820" y="38100"/>
                  </a:cubicBezTo>
                  <a:close/>
                  <a:moveTo>
                    <a:pt x="96838" y="36513"/>
                  </a:moveTo>
                  <a:lnTo>
                    <a:pt x="92075" y="53976"/>
                  </a:lnTo>
                  <a:lnTo>
                    <a:pt x="100013" y="53976"/>
                  </a:lnTo>
                  <a:close/>
                  <a:moveTo>
                    <a:pt x="231042" y="30163"/>
                  </a:moveTo>
                  <a:cubicBezTo>
                    <a:pt x="231042" y="30163"/>
                    <a:pt x="231042" y="30163"/>
                    <a:pt x="240445" y="30163"/>
                  </a:cubicBezTo>
                  <a:lnTo>
                    <a:pt x="240445" y="39424"/>
                  </a:lnTo>
                  <a:cubicBezTo>
                    <a:pt x="240445" y="39424"/>
                    <a:pt x="240445" y="39424"/>
                    <a:pt x="244475" y="39424"/>
                  </a:cubicBezTo>
                  <a:cubicBezTo>
                    <a:pt x="244475" y="39424"/>
                    <a:pt x="244475" y="39424"/>
                    <a:pt x="244475" y="44716"/>
                  </a:cubicBezTo>
                  <a:cubicBezTo>
                    <a:pt x="244475" y="44716"/>
                    <a:pt x="244475" y="44716"/>
                    <a:pt x="240445" y="44716"/>
                  </a:cubicBezTo>
                  <a:cubicBezTo>
                    <a:pt x="240445" y="44716"/>
                    <a:pt x="240445" y="44716"/>
                    <a:pt x="240445" y="60591"/>
                  </a:cubicBezTo>
                  <a:cubicBezTo>
                    <a:pt x="240445" y="61914"/>
                    <a:pt x="240445" y="61914"/>
                    <a:pt x="240445" y="63237"/>
                  </a:cubicBezTo>
                  <a:cubicBezTo>
                    <a:pt x="241788" y="63237"/>
                    <a:pt x="241788" y="63237"/>
                    <a:pt x="243132" y="63237"/>
                  </a:cubicBezTo>
                  <a:cubicBezTo>
                    <a:pt x="243132" y="63237"/>
                    <a:pt x="243132" y="63237"/>
                    <a:pt x="244475" y="63237"/>
                  </a:cubicBezTo>
                  <a:cubicBezTo>
                    <a:pt x="244475" y="63237"/>
                    <a:pt x="244475" y="63237"/>
                    <a:pt x="244475" y="69851"/>
                  </a:cubicBezTo>
                  <a:cubicBezTo>
                    <a:pt x="243132" y="69851"/>
                    <a:pt x="240445" y="69851"/>
                    <a:pt x="239102" y="69851"/>
                  </a:cubicBezTo>
                  <a:cubicBezTo>
                    <a:pt x="237758" y="69851"/>
                    <a:pt x="236415" y="69851"/>
                    <a:pt x="235072" y="69851"/>
                  </a:cubicBezTo>
                  <a:cubicBezTo>
                    <a:pt x="233729" y="69851"/>
                    <a:pt x="233729" y="68528"/>
                    <a:pt x="232385" y="68528"/>
                  </a:cubicBezTo>
                  <a:cubicBezTo>
                    <a:pt x="232385" y="67205"/>
                    <a:pt x="231042" y="67205"/>
                    <a:pt x="231042" y="65882"/>
                  </a:cubicBezTo>
                  <a:cubicBezTo>
                    <a:pt x="231042" y="64560"/>
                    <a:pt x="231042" y="63237"/>
                    <a:pt x="231042" y="61914"/>
                  </a:cubicBezTo>
                  <a:cubicBezTo>
                    <a:pt x="231042" y="61914"/>
                    <a:pt x="231042" y="61914"/>
                    <a:pt x="231042" y="44716"/>
                  </a:cubicBezTo>
                  <a:cubicBezTo>
                    <a:pt x="231042" y="44716"/>
                    <a:pt x="231042" y="44716"/>
                    <a:pt x="227012" y="44716"/>
                  </a:cubicBezTo>
                  <a:cubicBezTo>
                    <a:pt x="227012" y="44716"/>
                    <a:pt x="227012" y="44716"/>
                    <a:pt x="227012" y="39424"/>
                  </a:cubicBezTo>
                  <a:cubicBezTo>
                    <a:pt x="227012" y="39424"/>
                    <a:pt x="227012" y="39424"/>
                    <a:pt x="231042" y="39424"/>
                  </a:cubicBezTo>
                  <a:cubicBezTo>
                    <a:pt x="231042" y="39424"/>
                    <a:pt x="231042" y="39424"/>
                    <a:pt x="231042" y="30163"/>
                  </a:cubicBezTo>
                  <a:close/>
                  <a:moveTo>
                    <a:pt x="90487" y="28575"/>
                  </a:moveTo>
                  <a:lnTo>
                    <a:pt x="101600" y="28575"/>
                  </a:lnTo>
                  <a:lnTo>
                    <a:pt x="112712" y="69850"/>
                  </a:lnTo>
                  <a:lnTo>
                    <a:pt x="103187" y="69850"/>
                  </a:lnTo>
                  <a:lnTo>
                    <a:pt x="100012" y="61913"/>
                  </a:lnTo>
                  <a:lnTo>
                    <a:pt x="92075" y="61913"/>
                  </a:lnTo>
                  <a:lnTo>
                    <a:pt x="90487" y="69850"/>
                  </a:lnTo>
                  <a:lnTo>
                    <a:pt x="80962" y="69850"/>
                  </a:lnTo>
                  <a:close/>
                  <a:moveTo>
                    <a:pt x="25135" y="22225"/>
                  </a:moveTo>
                  <a:cubicBezTo>
                    <a:pt x="19844" y="22225"/>
                    <a:pt x="15875" y="27494"/>
                    <a:pt x="15875" y="32764"/>
                  </a:cubicBezTo>
                  <a:cubicBezTo>
                    <a:pt x="15875" y="32764"/>
                    <a:pt x="15875" y="32764"/>
                    <a:pt x="15875" y="73600"/>
                  </a:cubicBezTo>
                  <a:cubicBezTo>
                    <a:pt x="15875" y="80186"/>
                    <a:pt x="19844" y="84138"/>
                    <a:pt x="25135" y="84138"/>
                  </a:cubicBezTo>
                  <a:cubicBezTo>
                    <a:pt x="25135" y="84138"/>
                    <a:pt x="25135" y="84138"/>
                    <a:pt x="300303" y="84138"/>
                  </a:cubicBezTo>
                  <a:cubicBezTo>
                    <a:pt x="305594" y="84138"/>
                    <a:pt x="309563" y="80186"/>
                    <a:pt x="309563" y="73600"/>
                  </a:cubicBezTo>
                  <a:lnTo>
                    <a:pt x="309563" y="32764"/>
                  </a:lnTo>
                  <a:cubicBezTo>
                    <a:pt x="309563" y="27494"/>
                    <a:pt x="305594" y="22225"/>
                    <a:pt x="300303" y="22225"/>
                  </a:cubicBezTo>
                  <a:cubicBezTo>
                    <a:pt x="300303" y="22225"/>
                    <a:pt x="300303" y="22225"/>
                    <a:pt x="25135" y="22225"/>
                  </a:cubicBezTo>
                  <a:close/>
                  <a:moveTo>
                    <a:pt x="48948" y="0"/>
                  </a:moveTo>
                  <a:cubicBezTo>
                    <a:pt x="54240" y="0"/>
                    <a:pt x="59531" y="3944"/>
                    <a:pt x="59531" y="10517"/>
                  </a:cubicBezTo>
                  <a:cubicBezTo>
                    <a:pt x="59531" y="10517"/>
                    <a:pt x="59531" y="11832"/>
                    <a:pt x="58208" y="13146"/>
                  </a:cubicBezTo>
                  <a:cubicBezTo>
                    <a:pt x="58208" y="13146"/>
                    <a:pt x="58208" y="13146"/>
                    <a:pt x="96573" y="13146"/>
                  </a:cubicBezTo>
                  <a:cubicBezTo>
                    <a:pt x="96573" y="11832"/>
                    <a:pt x="96573" y="10517"/>
                    <a:pt x="96573" y="10517"/>
                  </a:cubicBezTo>
                  <a:cubicBezTo>
                    <a:pt x="96573" y="3944"/>
                    <a:pt x="100542" y="0"/>
                    <a:pt x="105834" y="0"/>
                  </a:cubicBezTo>
                  <a:cubicBezTo>
                    <a:pt x="111125" y="0"/>
                    <a:pt x="116417" y="3944"/>
                    <a:pt x="116417" y="10517"/>
                  </a:cubicBezTo>
                  <a:cubicBezTo>
                    <a:pt x="116417" y="10517"/>
                    <a:pt x="115094" y="11832"/>
                    <a:pt x="115094" y="13146"/>
                  </a:cubicBezTo>
                  <a:cubicBezTo>
                    <a:pt x="115094" y="13146"/>
                    <a:pt x="115094" y="13146"/>
                    <a:pt x="153459" y="13146"/>
                  </a:cubicBezTo>
                  <a:cubicBezTo>
                    <a:pt x="153459" y="11832"/>
                    <a:pt x="153459" y="10517"/>
                    <a:pt x="153459" y="10517"/>
                  </a:cubicBezTo>
                  <a:cubicBezTo>
                    <a:pt x="153459" y="3944"/>
                    <a:pt x="157427" y="0"/>
                    <a:pt x="162719" y="0"/>
                  </a:cubicBezTo>
                  <a:cubicBezTo>
                    <a:pt x="168011" y="0"/>
                    <a:pt x="173302" y="3944"/>
                    <a:pt x="173302" y="10517"/>
                  </a:cubicBezTo>
                  <a:cubicBezTo>
                    <a:pt x="173302" y="10517"/>
                    <a:pt x="171979" y="11832"/>
                    <a:pt x="171979" y="13146"/>
                  </a:cubicBezTo>
                  <a:cubicBezTo>
                    <a:pt x="171979" y="13146"/>
                    <a:pt x="171979" y="13146"/>
                    <a:pt x="210344" y="13146"/>
                  </a:cubicBezTo>
                  <a:cubicBezTo>
                    <a:pt x="210344" y="11832"/>
                    <a:pt x="209021" y="10517"/>
                    <a:pt x="209021" y="10517"/>
                  </a:cubicBezTo>
                  <a:cubicBezTo>
                    <a:pt x="209021" y="3944"/>
                    <a:pt x="214313" y="0"/>
                    <a:pt x="219604" y="0"/>
                  </a:cubicBezTo>
                  <a:cubicBezTo>
                    <a:pt x="224896" y="0"/>
                    <a:pt x="228865" y="3944"/>
                    <a:pt x="228865" y="10517"/>
                  </a:cubicBezTo>
                  <a:cubicBezTo>
                    <a:pt x="228865" y="10517"/>
                    <a:pt x="228865" y="11832"/>
                    <a:pt x="228865" y="13146"/>
                  </a:cubicBezTo>
                  <a:cubicBezTo>
                    <a:pt x="228865" y="13146"/>
                    <a:pt x="228865" y="13146"/>
                    <a:pt x="267230" y="13146"/>
                  </a:cubicBezTo>
                  <a:cubicBezTo>
                    <a:pt x="265907" y="11832"/>
                    <a:pt x="265907" y="10517"/>
                    <a:pt x="265907" y="10517"/>
                  </a:cubicBezTo>
                  <a:cubicBezTo>
                    <a:pt x="265907" y="3944"/>
                    <a:pt x="271198" y="0"/>
                    <a:pt x="276490" y="0"/>
                  </a:cubicBezTo>
                  <a:cubicBezTo>
                    <a:pt x="281782" y="0"/>
                    <a:pt x="285750" y="3944"/>
                    <a:pt x="285750" y="10517"/>
                  </a:cubicBezTo>
                  <a:cubicBezTo>
                    <a:pt x="285750" y="10517"/>
                    <a:pt x="285750" y="11832"/>
                    <a:pt x="285750" y="13146"/>
                  </a:cubicBezTo>
                  <a:cubicBezTo>
                    <a:pt x="285750" y="13146"/>
                    <a:pt x="285750" y="13146"/>
                    <a:pt x="297657" y="13146"/>
                  </a:cubicBezTo>
                  <a:cubicBezTo>
                    <a:pt x="312209" y="13146"/>
                    <a:pt x="325438" y="24978"/>
                    <a:pt x="325438" y="40754"/>
                  </a:cubicBezTo>
                  <a:cubicBezTo>
                    <a:pt x="325438" y="40754"/>
                    <a:pt x="325438" y="40754"/>
                    <a:pt x="325438" y="276076"/>
                  </a:cubicBezTo>
                  <a:cubicBezTo>
                    <a:pt x="325438" y="276076"/>
                    <a:pt x="325438" y="276076"/>
                    <a:pt x="264584" y="336550"/>
                  </a:cubicBezTo>
                  <a:cubicBezTo>
                    <a:pt x="264584" y="336550"/>
                    <a:pt x="264584" y="336550"/>
                    <a:pt x="27781" y="336550"/>
                  </a:cubicBezTo>
                  <a:cubicBezTo>
                    <a:pt x="13229" y="336550"/>
                    <a:pt x="0" y="323404"/>
                    <a:pt x="0" y="308943"/>
                  </a:cubicBezTo>
                  <a:cubicBezTo>
                    <a:pt x="0" y="308943"/>
                    <a:pt x="0" y="308943"/>
                    <a:pt x="0" y="40754"/>
                  </a:cubicBezTo>
                  <a:cubicBezTo>
                    <a:pt x="0" y="24978"/>
                    <a:pt x="13229" y="13146"/>
                    <a:pt x="27781" y="13146"/>
                  </a:cubicBezTo>
                  <a:cubicBezTo>
                    <a:pt x="27781" y="13146"/>
                    <a:pt x="27781" y="13146"/>
                    <a:pt x="39688" y="13146"/>
                  </a:cubicBezTo>
                  <a:cubicBezTo>
                    <a:pt x="39688" y="11832"/>
                    <a:pt x="39688" y="10517"/>
                    <a:pt x="39688" y="10517"/>
                  </a:cubicBezTo>
                  <a:cubicBezTo>
                    <a:pt x="39688" y="3944"/>
                    <a:pt x="43656" y="0"/>
                    <a:pt x="489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0" name="千图PPT彼岸天：ID 8661124库_组合 29"/>
          <p:cNvGrpSpPr/>
          <p:nvPr>
            <p:custDataLst>
              <p:tags r:id="rId5"/>
            </p:custDataLst>
          </p:nvPr>
        </p:nvGrpSpPr>
        <p:grpSpPr>
          <a:xfrm>
            <a:off x="6743448" y="2194012"/>
            <a:ext cx="2420433" cy="3295941"/>
            <a:chOff x="6743448" y="1736812"/>
            <a:chExt cx="2420433" cy="3295941"/>
          </a:xfrm>
        </p:grpSpPr>
        <p:sp>
          <p:nvSpPr>
            <p:cNvPr id="11" name="Freeform: Shape 1"/>
            <p:cNvSpPr/>
            <p:nvPr/>
          </p:nvSpPr>
          <p:spPr>
            <a:xfrm>
              <a:off x="6743448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rgbClr val="3B973D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" name="Rectangle 8"/>
            <p:cNvSpPr/>
            <p:nvPr/>
          </p:nvSpPr>
          <p:spPr>
            <a:xfrm>
              <a:off x="7522870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Rectangle 14"/>
            <p:cNvSpPr/>
            <p:nvPr/>
          </p:nvSpPr>
          <p:spPr>
            <a:xfrm>
              <a:off x="6858674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Freeform: Shape 24"/>
            <p:cNvSpPr>
              <a:spLocks noChangeAspect="1"/>
            </p:cNvSpPr>
            <p:nvPr/>
          </p:nvSpPr>
          <p:spPr bwMode="auto">
            <a:xfrm>
              <a:off x="7798024" y="2332922"/>
              <a:ext cx="609685" cy="603853"/>
            </a:xfrm>
            <a:custGeom>
              <a:avLst/>
              <a:gdLst>
                <a:gd name="connsiteX0" fmla="*/ 279400 w 331787"/>
                <a:gd name="connsiteY0" fmla="*/ 307975 h 328613"/>
                <a:gd name="connsiteX1" fmla="*/ 300038 w 331787"/>
                <a:gd name="connsiteY1" fmla="*/ 307975 h 328613"/>
                <a:gd name="connsiteX2" fmla="*/ 300038 w 331787"/>
                <a:gd name="connsiteY2" fmla="*/ 328613 h 328613"/>
                <a:gd name="connsiteX3" fmla="*/ 279400 w 331787"/>
                <a:gd name="connsiteY3" fmla="*/ 328613 h 328613"/>
                <a:gd name="connsiteX4" fmla="*/ 234950 w 331787"/>
                <a:gd name="connsiteY4" fmla="*/ 307975 h 328613"/>
                <a:gd name="connsiteX5" fmla="*/ 257175 w 331787"/>
                <a:gd name="connsiteY5" fmla="*/ 307975 h 328613"/>
                <a:gd name="connsiteX6" fmla="*/ 257175 w 331787"/>
                <a:gd name="connsiteY6" fmla="*/ 328613 h 328613"/>
                <a:gd name="connsiteX7" fmla="*/ 234950 w 331787"/>
                <a:gd name="connsiteY7" fmla="*/ 328613 h 328613"/>
                <a:gd name="connsiteX8" fmla="*/ 188912 w 331787"/>
                <a:gd name="connsiteY8" fmla="*/ 307975 h 328613"/>
                <a:gd name="connsiteX9" fmla="*/ 211137 w 331787"/>
                <a:gd name="connsiteY9" fmla="*/ 307975 h 328613"/>
                <a:gd name="connsiteX10" fmla="*/ 211137 w 331787"/>
                <a:gd name="connsiteY10" fmla="*/ 328613 h 328613"/>
                <a:gd name="connsiteX11" fmla="*/ 188912 w 331787"/>
                <a:gd name="connsiteY11" fmla="*/ 328613 h 328613"/>
                <a:gd name="connsiteX12" fmla="*/ 144462 w 331787"/>
                <a:gd name="connsiteY12" fmla="*/ 307975 h 328613"/>
                <a:gd name="connsiteX13" fmla="*/ 166687 w 331787"/>
                <a:gd name="connsiteY13" fmla="*/ 307975 h 328613"/>
                <a:gd name="connsiteX14" fmla="*/ 166687 w 331787"/>
                <a:gd name="connsiteY14" fmla="*/ 328613 h 328613"/>
                <a:gd name="connsiteX15" fmla="*/ 144462 w 331787"/>
                <a:gd name="connsiteY15" fmla="*/ 328613 h 328613"/>
                <a:gd name="connsiteX16" fmla="*/ 100012 w 331787"/>
                <a:gd name="connsiteY16" fmla="*/ 307975 h 328613"/>
                <a:gd name="connsiteX17" fmla="*/ 122237 w 331787"/>
                <a:gd name="connsiteY17" fmla="*/ 307975 h 328613"/>
                <a:gd name="connsiteX18" fmla="*/ 122237 w 331787"/>
                <a:gd name="connsiteY18" fmla="*/ 328613 h 328613"/>
                <a:gd name="connsiteX19" fmla="*/ 100012 w 331787"/>
                <a:gd name="connsiteY19" fmla="*/ 328613 h 328613"/>
                <a:gd name="connsiteX20" fmla="*/ 0 w 331787"/>
                <a:gd name="connsiteY20" fmla="*/ 209550 h 328613"/>
                <a:gd name="connsiteX21" fmla="*/ 22225 w 331787"/>
                <a:gd name="connsiteY21" fmla="*/ 209550 h 328613"/>
                <a:gd name="connsiteX22" fmla="*/ 22225 w 331787"/>
                <a:gd name="connsiteY22" fmla="*/ 231775 h 328613"/>
                <a:gd name="connsiteX23" fmla="*/ 0 w 331787"/>
                <a:gd name="connsiteY23" fmla="*/ 231775 h 328613"/>
                <a:gd name="connsiteX24" fmla="*/ 0 w 331787"/>
                <a:gd name="connsiteY24" fmla="*/ 165100 h 328613"/>
                <a:gd name="connsiteX25" fmla="*/ 22225 w 331787"/>
                <a:gd name="connsiteY25" fmla="*/ 165100 h 328613"/>
                <a:gd name="connsiteX26" fmla="*/ 22225 w 331787"/>
                <a:gd name="connsiteY26" fmla="*/ 185738 h 328613"/>
                <a:gd name="connsiteX27" fmla="*/ 0 w 331787"/>
                <a:gd name="connsiteY27" fmla="*/ 185738 h 328613"/>
                <a:gd name="connsiteX28" fmla="*/ 0 w 331787"/>
                <a:gd name="connsiteY28" fmla="*/ 120650 h 328613"/>
                <a:gd name="connsiteX29" fmla="*/ 22225 w 331787"/>
                <a:gd name="connsiteY29" fmla="*/ 120650 h 328613"/>
                <a:gd name="connsiteX30" fmla="*/ 22225 w 331787"/>
                <a:gd name="connsiteY30" fmla="*/ 142875 h 328613"/>
                <a:gd name="connsiteX31" fmla="*/ 0 w 331787"/>
                <a:gd name="connsiteY31" fmla="*/ 142875 h 328613"/>
                <a:gd name="connsiteX32" fmla="*/ 0 w 331787"/>
                <a:gd name="connsiteY32" fmla="*/ 74612 h 328613"/>
                <a:gd name="connsiteX33" fmla="*/ 22225 w 331787"/>
                <a:gd name="connsiteY33" fmla="*/ 74612 h 328613"/>
                <a:gd name="connsiteX34" fmla="*/ 22225 w 331787"/>
                <a:gd name="connsiteY34" fmla="*/ 96837 h 328613"/>
                <a:gd name="connsiteX35" fmla="*/ 0 w 331787"/>
                <a:gd name="connsiteY35" fmla="*/ 96837 h 328613"/>
                <a:gd name="connsiteX36" fmla="*/ 306388 w 331787"/>
                <a:gd name="connsiteY36" fmla="*/ 66675 h 328613"/>
                <a:gd name="connsiteX37" fmla="*/ 327025 w 331787"/>
                <a:gd name="connsiteY37" fmla="*/ 77788 h 328613"/>
                <a:gd name="connsiteX38" fmla="*/ 277813 w 331787"/>
                <a:gd name="connsiteY38" fmla="*/ 163513 h 328613"/>
                <a:gd name="connsiteX39" fmla="*/ 227013 w 331787"/>
                <a:gd name="connsiteY39" fmla="*/ 141288 h 328613"/>
                <a:gd name="connsiteX40" fmla="*/ 195263 w 331787"/>
                <a:gd name="connsiteY40" fmla="*/ 204788 h 328613"/>
                <a:gd name="connsiteX41" fmla="*/ 138113 w 331787"/>
                <a:gd name="connsiteY41" fmla="*/ 177801 h 328613"/>
                <a:gd name="connsiteX42" fmla="*/ 95250 w 331787"/>
                <a:gd name="connsiteY42" fmla="*/ 249238 h 328613"/>
                <a:gd name="connsiteX43" fmla="*/ 76200 w 331787"/>
                <a:gd name="connsiteY43" fmla="*/ 238126 h 328613"/>
                <a:gd name="connsiteX44" fmla="*/ 128588 w 331787"/>
                <a:gd name="connsiteY44" fmla="*/ 149225 h 328613"/>
                <a:gd name="connsiteX45" fmla="*/ 185738 w 331787"/>
                <a:gd name="connsiteY45" fmla="*/ 176213 h 328613"/>
                <a:gd name="connsiteX46" fmla="*/ 217488 w 331787"/>
                <a:gd name="connsiteY46" fmla="*/ 112713 h 328613"/>
                <a:gd name="connsiteX47" fmla="*/ 268288 w 331787"/>
                <a:gd name="connsiteY47" fmla="*/ 136525 h 328613"/>
                <a:gd name="connsiteX48" fmla="*/ 0 w 331787"/>
                <a:gd name="connsiteY48" fmla="*/ 30162 h 328613"/>
                <a:gd name="connsiteX49" fmla="*/ 22225 w 331787"/>
                <a:gd name="connsiteY49" fmla="*/ 30162 h 328613"/>
                <a:gd name="connsiteX50" fmla="*/ 22225 w 331787"/>
                <a:gd name="connsiteY50" fmla="*/ 52387 h 328613"/>
                <a:gd name="connsiteX51" fmla="*/ 0 w 331787"/>
                <a:gd name="connsiteY51" fmla="*/ 52387 h 328613"/>
                <a:gd name="connsiteX52" fmla="*/ 36512 w 331787"/>
                <a:gd name="connsiteY52" fmla="*/ 0 h 328613"/>
                <a:gd name="connsiteX53" fmla="*/ 68262 w 331787"/>
                <a:gd name="connsiteY53" fmla="*/ 0 h 328613"/>
                <a:gd name="connsiteX54" fmla="*/ 68262 w 331787"/>
                <a:gd name="connsiteY54" fmla="*/ 261938 h 328613"/>
                <a:gd name="connsiteX55" fmla="*/ 331787 w 331787"/>
                <a:gd name="connsiteY55" fmla="*/ 261938 h 328613"/>
                <a:gd name="connsiteX56" fmla="*/ 331787 w 331787"/>
                <a:gd name="connsiteY56" fmla="*/ 293688 h 328613"/>
                <a:gd name="connsiteX57" fmla="*/ 36512 w 331787"/>
                <a:gd name="connsiteY57" fmla="*/ 293688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31787" h="328613">
                  <a:moveTo>
                    <a:pt x="279400" y="307975"/>
                  </a:moveTo>
                  <a:lnTo>
                    <a:pt x="300038" y="307975"/>
                  </a:lnTo>
                  <a:lnTo>
                    <a:pt x="300038" y="328613"/>
                  </a:lnTo>
                  <a:lnTo>
                    <a:pt x="279400" y="328613"/>
                  </a:lnTo>
                  <a:close/>
                  <a:moveTo>
                    <a:pt x="234950" y="307975"/>
                  </a:moveTo>
                  <a:lnTo>
                    <a:pt x="257175" y="307975"/>
                  </a:lnTo>
                  <a:lnTo>
                    <a:pt x="257175" y="328613"/>
                  </a:lnTo>
                  <a:lnTo>
                    <a:pt x="234950" y="328613"/>
                  </a:lnTo>
                  <a:close/>
                  <a:moveTo>
                    <a:pt x="188912" y="307975"/>
                  </a:moveTo>
                  <a:lnTo>
                    <a:pt x="211137" y="307975"/>
                  </a:lnTo>
                  <a:lnTo>
                    <a:pt x="211137" y="328613"/>
                  </a:lnTo>
                  <a:lnTo>
                    <a:pt x="188912" y="328613"/>
                  </a:lnTo>
                  <a:close/>
                  <a:moveTo>
                    <a:pt x="144462" y="307975"/>
                  </a:moveTo>
                  <a:lnTo>
                    <a:pt x="166687" y="307975"/>
                  </a:lnTo>
                  <a:lnTo>
                    <a:pt x="166687" y="328613"/>
                  </a:lnTo>
                  <a:lnTo>
                    <a:pt x="144462" y="328613"/>
                  </a:lnTo>
                  <a:close/>
                  <a:moveTo>
                    <a:pt x="100012" y="307975"/>
                  </a:moveTo>
                  <a:lnTo>
                    <a:pt x="122237" y="307975"/>
                  </a:lnTo>
                  <a:lnTo>
                    <a:pt x="122237" y="328613"/>
                  </a:lnTo>
                  <a:lnTo>
                    <a:pt x="100012" y="328613"/>
                  </a:lnTo>
                  <a:close/>
                  <a:moveTo>
                    <a:pt x="0" y="209550"/>
                  </a:moveTo>
                  <a:lnTo>
                    <a:pt x="22225" y="209550"/>
                  </a:lnTo>
                  <a:lnTo>
                    <a:pt x="22225" y="231775"/>
                  </a:lnTo>
                  <a:lnTo>
                    <a:pt x="0" y="231775"/>
                  </a:lnTo>
                  <a:close/>
                  <a:moveTo>
                    <a:pt x="0" y="165100"/>
                  </a:moveTo>
                  <a:lnTo>
                    <a:pt x="22225" y="165100"/>
                  </a:lnTo>
                  <a:lnTo>
                    <a:pt x="22225" y="185738"/>
                  </a:lnTo>
                  <a:lnTo>
                    <a:pt x="0" y="185738"/>
                  </a:lnTo>
                  <a:close/>
                  <a:moveTo>
                    <a:pt x="0" y="120650"/>
                  </a:moveTo>
                  <a:lnTo>
                    <a:pt x="22225" y="120650"/>
                  </a:lnTo>
                  <a:lnTo>
                    <a:pt x="22225" y="142875"/>
                  </a:lnTo>
                  <a:lnTo>
                    <a:pt x="0" y="142875"/>
                  </a:lnTo>
                  <a:close/>
                  <a:moveTo>
                    <a:pt x="0" y="74612"/>
                  </a:moveTo>
                  <a:lnTo>
                    <a:pt x="22225" y="74612"/>
                  </a:lnTo>
                  <a:lnTo>
                    <a:pt x="22225" y="96837"/>
                  </a:lnTo>
                  <a:lnTo>
                    <a:pt x="0" y="96837"/>
                  </a:lnTo>
                  <a:close/>
                  <a:moveTo>
                    <a:pt x="306388" y="66675"/>
                  </a:moveTo>
                  <a:lnTo>
                    <a:pt x="327025" y="77788"/>
                  </a:lnTo>
                  <a:lnTo>
                    <a:pt x="277813" y="163513"/>
                  </a:lnTo>
                  <a:lnTo>
                    <a:pt x="227013" y="141288"/>
                  </a:lnTo>
                  <a:lnTo>
                    <a:pt x="195263" y="204788"/>
                  </a:lnTo>
                  <a:lnTo>
                    <a:pt x="138113" y="177801"/>
                  </a:lnTo>
                  <a:lnTo>
                    <a:pt x="95250" y="249238"/>
                  </a:lnTo>
                  <a:lnTo>
                    <a:pt x="76200" y="238126"/>
                  </a:lnTo>
                  <a:lnTo>
                    <a:pt x="128588" y="149225"/>
                  </a:lnTo>
                  <a:lnTo>
                    <a:pt x="185738" y="176213"/>
                  </a:lnTo>
                  <a:lnTo>
                    <a:pt x="217488" y="112713"/>
                  </a:lnTo>
                  <a:lnTo>
                    <a:pt x="268288" y="136525"/>
                  </a:lnTo>
                  <a:close/>
                  <a:moveTo>
                    <a:pt x="0" y="30162"/>
                  </a:moveTo>
                  <a:lnTo>
                    <a:pt x="22225" y="30162"/>
                  </a:lnTo>
                  <a:lnTo>
                    <a:pt x="22225" y="52387"/>
                  </a:lnTo>
                  <a:lnTo>
                    <a:pt x="0" y="52387"/>
                  </a:lnTo>
                  <a:close/>
                  <a:moveTo>
                    <a:pt x="36512" y="0"/>
                  </a:moveTo>
                  <a:lnTo>
                    <a:pt x="68262" y="0"/>
                  </a:lnTo>
                  <a:lnTo>
                    <a:pt x="68262" y="261938"/>
                  </a:lnTo>
                  <a:lnTo>
                    <a:pt x="331787" y="261938"/>
                  </a:lnTo>
                  <a:lnTo>
                    <a:pt x="331787" y="293688"/>
                  </a:lnTo>
                  <a:lnTo>
                    <a:pt x="36512" y="2936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9" name="千图PPT彼岸天：ID 8661124库_组合 28"/>
          <p:cNvGrpSpPr/>
          <p:nvPr>
            <p:custDataLst>
              <p:tags r:id="rId6"/>
            </p:custDataLst>
          </p:nvPr>
        </p:nvGrpSpPr>
        <p:grpSpPr>
          <a:xfrm>
            <a:off x="8700970" y="2194012"/>
            <a:ext cx="2420433" cy="3295941"/>
            <a:chOff x="8700970" y="1736812"/>
            <a:chExt cx="2420433" cy="3295941"/>
          </a:xfrm>
        </p:grpSpPr>
        <p:sp>
          <p:nvSpPr>
            <p:cNvPr id="13" name="Freeform: Shape 9"/>
            <p:cNvSpPr/>
            <p:nvPr/>
          </p:nvSpPr>
          <p:spPr>
            <a:xfrm>
              <a:off x="8700970" y="1736812"/>
              <a:ext cx="2420433" cy="2295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80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02" y="572"/>
                    <a:pt x="1930" y="1429"/>
                    <a:pt x="2709" y="2532"/>
                  </a:cubicBezTo>
                  <a:cubicBezTo>
                    <a:pt x="4268" y="4696"/>
                    <a:pt x="5122" y="7636"/>
                    <a:pt x="5122" y="10780"/>
                  </a:cubicBezTo>
                  <a:cubicBezTo>
                    <a:pt x="5122" y="13964"/>
                    <a:pt x="4268" y="16904"/>
                    <a:pt x="2709" y="19068"/>
                  </a:cubicBezTo>
                  <a:cubicBezTo>
                    <a:pt x="1930" y="20171"/>
                    <a:pt x="1002" y="21028"/>
                    <a:pt x="0" y="21600"/>
                  </a:cubicBezTo>
                  <a:cubicBezTo>
                    <a:pt x="13806" y="21600"/>
                    <a:pt x="13806" y="21600"/>
                    <a:pt x="13806" y="21600"/>
                  </a:cubicBezTo>
                  <a:cubicBezTo>
                    <a:pt x="18297" y="21600"/>
                    <a:pt x="21600" y="16782"/>
                    <a:pt x="21600" y="10780"/>
                  </a:cubicBezTo>
                  <a:cubicBezTo>
                    <a:pt x="21600" y="4818"/>
                    <a:pt x="18297" y="0"/>
                    <a:pt x="13806" y="0"/>
                  </a:cubicBezTo>
                  <a:close/>
                </a:path>
              </a:pathLst>
            </a:custGeom>
            <a:solidFill>
              <a:srgbClr val="ECD078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Rectangle 10"/>
            <p:cNvSpPr/>
            <p:nvPr/>
          </p:nvSpPr>
          <p:spPr>
            <a:xfrm>
              <a:off x="9385995" y="3146844"/>
              <a:ext cx="1398728" cy="3679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normAutofit/>
            </a:bodyPr>
            <a:lstStyle/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b="1" dirty="0">
                  <a:solidFill>
                    <a:srgbClr val="D1323D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点击添加标题</a:t>
              </a:r>
              <a:endParaRPr lang="zh-CN" altLang="en-US" sz="1400" b="1" dirty="0">
                <a:solidFill>
                  <a:srgbClr val="D1323D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3" name="Rectangle 15"/>
            <p:cNvSpPr/>
            <p:nvPr/>
          </p:nvSpPr>
          <p:spPr>
            <a:xfrm>
              <a:off x="8853259" y="4351220"/>
              <a:ext cx="1728192" cy="681533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35719" tIns="35719" rIns="35719" bIns="35719" anchor="ctr">
              <a:noAutofit/>
            </a:bodyPr>
            <a:lstStyle/>
            <a:p>
              <a:pPr lvl="0" algn="just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: Shape 25"/>
            <p:cNvSpPr>
              <a:spLocks noChangeAspect="1"/>
            </p:cNvSpPr>
            <p:nvPr/>
          </p:nvSpPr>
          <p:spPr bwMode="auto">
            <a:xfrm>
              <a:off x="9823117" y="2330006"/>
              <a:ext cx="524484" cy="609685"/>
            </a:xfrm>
            <a:custGeom>
              <a:avLst/>
              <a:gdLst>
                <a:gd name="connsiteX0" fmla="*/ 144647 w 290884"/>
                <a:gd name="connsiteY0" fmla="*/ 246063 h 338138"/>
                <a:gd name="connsiteX1" fmla="*/ 110656 w 290884"/>
                <a:gd name="connsiteY1" fmla="*/ 261816 h 338138"/>
                <a:gd name="connsiteX2" fmla="*/ 144647 w 290884"/>
                <a:gd name="connsiteY2" fmla="*/ 314326 h 338138"/>
                <a:gd name="connsiteX3" fmla="*/ 177331 w 290884"/>
                <a:gd name="connsiteY3" fmla="*/ 261816 h 338138"/>
                <a:gd name="connsiteX4" fmla="*/ 144647 w 290884"/>
                <a:gd name="connsiteY4" fmla="*/ 246063 h 338138"/>
                <a:gd name="connsiteX5" fmla="*/ 186856 w 290884"/>
                <a:gd name="connsiteY5" fmla="*/ 222250 h 338138"/>
                <a:gd name="connsiteX6" fmla="*/ 181776 w 290884"/>
                <a:gd name="connsiteY6" fmla="*/ 224790 h 338138"/>
                <a:gd name="connsiteX7" fmla="*/ 167806 w 290884"/>
                <a:gd name="connsiteY7" fmla="*/ 233680 h 338138"/>
                <a:gd name="connsiteX8" fmla="*/ 183046 w 290884"/>
                <a:gd name="connsiteY8" fmla="*/ 241300 h 338138"/>
                <a:gd name="connsiteX9" fmla="*/ 186856 w 290884"/>
                <a:gd name="connsiteY9" fmla="*/ 222250 h 338138"/>
                <a:gd name="connsiteX10" fmla="*/ 102719 w 290884"/>
                <a:gd name="connsiteY10" fmla="*/ 222250 h 338138"/>
                <a:gd name="connsiteX11" fmla="*/ 105470 w 290884"/>
                <a:gd name="connsiteY11" fmla="*/ 241300 h 338138"/>
                <a:gd name="connsiteX12" fmla="*/ 123357 w 290884"/>
                <a:gd name="connsiteY12" fmla="*/ 233680 h 338138"/>
                <a:gd name="connsiteX13" fmla="*/ 106846 w 290884"/>
                <a:gd name="connsiteY13" fmla="*/ 224790 h 338138"/>
                <a:gd name="connsiteX14" fmla="*/ 102719 w 290884"/>
                <a:gd name="connsiteY14" fmla="*/ 222250 h 338138"/>
                <a:gd name="connsiteX15" fmla="*/ 233044 w 290884"/>
                <a:gd name="connsiteY15" fmla="*/ 184150 h 338138"/>
                <a:gd name="connsiteX16" fmla="*/ 209321 w 290884"/>
                <a:gd name="connsiteY16" fmla="*/ 203710 h 338138"/>
                <a:gd name="connsiteX17" fmla="*/ 202731 w 290884"/>
                <a:gd name="connsiteY17" fmla="*/ 249351 h 338138"/>
                <a:gd name="connsiteX18" fmla="*/ 246223 w 290884"/>
                <a:gd name="connsiteY18" fmla="*/ 257175 h 338138"/>
                <a:gd name="connsiteX19" fmla="*/ 265992 w 290884"/>
                <a:gd name="connsiteY19" fmla="*/ 250655 h 338138"/>
                <a:gd name="connsiteX20" fmla="*/ 233044 w 290884"/>
                <a:gd name="connsiteY20" fmla="*/ 184150 h 338138"/>
                <a:gd name="connsiteX21" fmla="*/ 56261 w 290884"/>
                <a:gd name="connsiteY21" fmla="*/ 184150 h 338138"/>
                <a:gd name="connsiteX22" fmla="*/ 21995 w 290884"/>
                <a:gd name="connsiteY22" fmla="*/ 250655 h 338138"/>
                <a:gd name="connsiteX23" fmla="*/ 43082 w 290884"/>
                <a:gd name="connsiteY23" fmla="*/ 257175 h 338138"/>
                <a:gd name="connsiteX24" fmla="*/ 85256 w 290884"/>
                <a:gd name="connsiteY24" fmla="*/ 249351 h 338138"/>
                <a:gd name="connsiteX25" fmla="*/ 78666 w 290884"/>
                <a:gd name="connsiteY25" fmla="*/ 203710 h 338138"/>
                <a:gd name="connsiteX26" fmla="*/ 56261 w 290884"/>
                <a:gd name="connsiteY26" fmla="*/ 184150 h 338138"/>
                <a:gd name="connsiteX27" fmla="*/ 210669 w 290884"/>
                <a:gd name="connsiteY27" fmla="*/ 163513 h 338138"/>
                <a:gd name="connsiteX28" fmla="*/ 210669 w 290884"/>
                <a:gd name="connsiteY28" fmla="*/ 169070 h 338138"/>
                <a:gd name="connsiteX29" fmla="*/ 210669 w 290884"/>
                <a:gd name="connsiteY29" fmla="*/ 174626 h 338138"/>
                <a:gd name="connsiteX30" fmla="*/ 217019 w 290884"/>
                <a:gd name="connsiteY30" fmla="*/ 169070 h 338138"/>
                <a:gd name="connsiteX31" fmla="*/ 210669 w 290884"/>
                <a:gd name="connsiteY31" fmla="*/ 163513 h 338138"/>
                <a:gd name="connsiteX32" fmla="*/ 77319 w 290884"/>
                <a:gd name="connsiteY32" fmla="*/ 163513 h 338138"/>
                <a:gd name="connsiteX33" fmla="*/ 70969 w 290884"/>
                <a:gd name="connsiteY33" fmla="*/ 169070 h 338138"/>
                <a:gd name="connsiteX34" fmla="*/ 77319 w 290884"/>
                <a:gd name="connsiteY34" fmla="*/ 174626 h 338138"/>
                <a:gd name="connsiteX35" fmla="*/ 77319 w 290884"/>
                <a:gd name="connsiteY35" fmla="*/ 169070 h 338138"/>
                <a:gd name="connsiteX36" fmla="*/ 77319 w 290884"/>
                <a:gd name="connsiteY36" fmla="*/ 163513 h 338138"/>
                <a:gd name="connsiteX37" fmla="*/ 144788 w 290884"/>
                <a:gd name="connsiteY37" fmla="*/ 150813 h 338138"/>
                <a:gd name="connsiteX38" fmla="*/ 163045 w 290884"/>
                <a:gd name="connsiteY38" fmla="*/ 169070 h 338138"/>
                <a:gd name="connsiteX39" fmla="*/ 144788 w 290884"/>
                <a:gd name="connsiteY39" fmla="*/ 187327 h 338138"/>
                <a:gd name="connsiteX40" fmla="*/ 126531 w 290884"/>
                <a:gd name="connsiteY40" fmla="*/ 169070 h 338138"/>
                <a:gd name="connsiteX41" fmla="*/ 144788 w 290884"/>
                <a:gd name="connsiteY41" fmla="*/ 150813 h 338138"/>
                <a:gd name="connsiteX42" fmla="*/ 145444 w 290884"/>
                <a:gd name="connsiteY42" fmla="*/ 114300 h 338138"/>
                <a:gd name="connsiteX43" fmla="*/ 119215 w 290884"/>
                <a:gd name="connsiteY43" fmla="*/ 130293 h 338138"/>
                <a:gd name="connsiteX44" fmla="*/ 100855 w 290884"/>
                <a:gd name="connsiteY44" fmla="*/ 144952 h 338138"/>
                <a:gd name="connsiteX45" fmla="*/ 99544 w 290884"/>
                <a:gd name="connsiteY45" fmla="*/ 168941 h 338138"/>
                <a:gd name="connsiteX46" fmla="*/ 100855 w 290884"/>
                <a:gd name="connsiteY46" fmla="*/ 192930 h 338138"/>
                <a:gd name="connsiteX47" fmla="*/ 119215 w 290884"/>
                <a:gd name="connsiteY47" fmla="*/ 206257 h 338138"/>
                <a:gd name="connsiteX48" fmla="*/ 145444 w 290884"/>
                <a:gd name="connsiteY48" fmla="*/ 222250 h 338138"/>
                <a:gd name="connsiteX49" fmla="*/ 170361 w 290884"/>
                <a:gd name="connsiteY49" fmla="*/ 206257 h 338138"/>
                <a:gd name="connsiteX50" fmla="*/ 190032 w 290884"/>
                <a:gd name="connsiteY50" fmla="*/ 192930 h 338138"/>
                <a:gd name="connsiteX51" fmla="*/ 190032 w 290884"/>
                <a:gd name="connsiteY51" fmla="*/ 168941 h 338138"/>
                <a:gd name="connsiteX52" fmla="*/ 190032 w 290884"/>
                <a:gd name="connsiteY52" fmla="*/ 144952 h 338138"/>
                <a:gd name="connsiteX53" fmla="*/ 170361 w 290884"/>
                <a:gd name="connsiteY53" fmla="*/ 130293 h 338138"/>
                <a:gd name="connsiteX54" fmla="*/ 145444 w 290884"/>
                <a:gd name="connsiteY54" fmla="*/ 114300 h 338138"/>
                <a:gd name="connsiteX55" fmla="*/ 183046 w 290884"/>
                <a:gd name="connsiteY55" fmla="*/ 96838 h 338138"/>
                <a:gd name="connsiteX56" fmla="*/ 167806 w 290884"/>
                <a:gd name="connsiteY56" fmla="*/ 103188 h 338138"/>
                <a:gd name="connsiteX57" fmla="*/ 181776 w 290884"/>
                <a:gd name="connsiteY57" fmla="*/ 113348 h 338138"/>
                <a:gd name="connsiteX58" fmla="*/ 186856 w 290884"/>
                <a:gd name="connsiteY58" fmla="*/ 115888 h 338138"/>
                <a:gd name="connsiteX59" fmla="*/ 183046 w 290884"/>
                <a:gd name="connsiteY59" fmla="*/ 96838 h 338138"/>
                <a:gd name="connsiteX60" fmla="*/ 105470 w 290884"/>
                <a:gd name="connsiteY60" fmla="*/ 96838 h 338138"/>
                <a:gd name="connsiteX61" fmla="*/ 102719 w 290884"/>
                <a:gd name="connsiteY61" fmla="*/ 115888 h 338138"/>
                <a:gd name="connsiteX62" fmla="*/ 106846 w 290884"/>
                <a:gd name="connsiteY62" fmla="*/ 113348 h 338138"/>
                <a:gd name="connsiteX63" fmla="*/ 123357 w 290884"/>
                <a:gd name="connsiteY63" fmla="*/ 103188 h 338138"/>
                <a:gd name="connsiteX64" fmla="*/ 105470 w 290884"/>
                <a:gd name="connsiteY64" fmla="*/ 96838 h 338138"/>
                <a:gd name="connsiteX65" fmla="*/ 246901 w 290884"/>
                <a:gd name="connsiteY65" fmla="*/ 79375 h 338138"/>
                <a:gd name="connsiteX66" fmla="*/ 202731 w 290884"/>
                <a:gd name="connsiteY66" fmla="*/ 88503 h 338138"/>
                <a:gd name="connsiteX67" fmla="*/ 209424 w 290884"/>
                <a:gd name="connsiteY67" fmla="*/ 134144 h 338138"/>
                <a:gd name="connsiteX68" fmla="*/ 233517 w 290884"/>
                <a:gd name="connsiteY68" fmla="*/ 152400 h 338138"/>
                <a:gd name="connsiteX69" fmla="*/ 250917 w 290884"/>
                <a:gd name="connsiteY69" fmla="*/ 132840 h 338138"/>
                <a:gd name="connsiteX70" fmla="*/ 266979 w 290884"/>
                <a:gd name="connsiteY70" fmla="*/ 85895 h 338138"/>
                <a:gd name="connsiteX71" fmla="*/ 246901 w 290884"/>
                <a:gd name="connsiteY71" fmla="*/ 79375 h 338138"/>
                <a:gd name="connsiteX72" fmla="*/ 43420 w 290884"/>
                <a:gd name="connsiteY72" fmla="*/ 79375 h 338138"/>
                <a:gd name="connsiteX73" fmla="*/ 22503 w 290884"/>
                <a:gd name="connsiteY73" fmla="*/ 85895 h 338138"/>
                <a:gd name="connsiteX74" fmla="*/ 38191 w 290884"/>
                <a:gd name="connsiteY74" fmla="*/ 132840 h 338138"/>
                <a:gd name="connsiteX75" fmla="*/ 56494 w 290884"/>
                <a:gd name="connsiteY75" fmla="*/ 152400 h 338138"/>
                <a:gd name="connsiteX76" fmla="*/ 78719 w 290884"/>
                <a:gd name="connsiteY76" fmla="*/ 134144 h 338138"/>
                <a:gd name="connsiteX77" fmla="*/ 85256 w 290884"/>
                <a:gd name="connsiteY77" fmla="*/ 88503 h 338138"/>
                <a:gd name="connsiteX78" fmla="*/ 43420 w 290884"/>
                <a:gd name="connsiteY78" fmla="*/ 79375 h 338138"/>
                <a:gd name="connsiteX79" fmla="*/ 144647 w 290884"/>
                <a:gd name="connsiteY79" fmla="*/ 22225 h 338138"/>
                <a:gd name="connsiteX80" fmla="*/ 110656 w 290884"/>
                <a:gd name="connsiteY80" fmla="*/ 74942 h 338138"/>
                <a:gd name="connsiteX81" fmla="*/ 144647 w 290884"/>
                <a:gd name="connsiteY81" fmla="*/ 92075 h 338138"/>
                <a:gd name="connsiteX82" fmla="*/ 177331 w 290884"/>
                <a:gd name="connsiteY82" fmla="*/ 74942 h 338138"/>
                <a:gd name="connsiteX83" fmla="*/ 144647 w 290884"/>
                <a:gd name="connsiteY83" fmla="*/ 22225 h 338138"/>
                <a:gd name="connsiteX84" fmla="*/ 145581 w 290884"/>
                <a:gd name="connsiteY84" fmla="*/ 0 h 338138"/>
                <a:gd name="connsiteX85" fmla="*/ 199637 w 290884"/>
                <a:gd name="connsiteY85" fmla="*/ 67363 h 338138"/>
                <a:gd name="connsiteX86" fmla="*/ 247101 w 290884"/>
                <a:gd name="connsiteY86" fmla="*/ 58117 h 338138"/>
                <a:gd name="connsiteX87" fmla="*/ 285335 w 290884"/>
                <a:gd name="connsiteY87" fmla="*/ 73968 h 338138"/>
                <a:gd name="connsiteX88" fmla="*/ 268195 w 290884"/>
                <a:gd name="connsiteY88" fmla="*/ 145294 h 338138"/>
                <a:gd name="connsiteX89" fmla="*/ 248419 w 290884"/>
                <a:gd name="connsiteY89" fmla="*/ 169069 h 338138"/>
                <a:gd name="connsiteX90" fmla="*/ 285335 w 290884"/>
                <a:gd name="connsiteY90" fmla="*/ 264170 h 338138"/>
                <a:gd name="connsiteX91" fmla="*/ 247101 w 290884"/>
                <a:gd name="connsiteY91" fmla="*/ 280021 h 338138"/>
                <a:gd name="connsiteX92" fmla="*/ 199637 w 290884"/>
                <a:gd name="connsiteY92" fmla="*/ 270775 h 338138"/>
                <a:gd name="connsiteX93" fmla="*/ 145581 w 290884"/>
                <a:gd name="connsiteY93" fmla="*/ 338138 h 338138"/>
                <a:gd name="connsiteX94" fmla="*/ 91525 w 290884"/>
                <a:gd name="connsiteY94" fmla="*/ 270775 h 338138"/>
                <a:gd name="connsiteX95" fmla="*/ 44061 w 290884"/>
                <a:gd name="connsiteY95" fmla="*/ 280021 h 338138"/>
                <a:gd name="connsiteX96" fmla="*/ 5827 w 290884"/>
                <a:gd name="connsiteY96" fmla="*/ 264170 h 338138"/>
                <a:gd name="connsiteX97" fmla="*/ 41425 w 290884"/>
                <a:gd name="connsiteY97" fmla="*/ 169069 h 338138"/>
                <a:gd name="connsiteX98" fmla="*/ 21648 w 290884"/>
                <a:gd name="connsiteY98" fmla="*/ 145294 h 338138"/>
                <a:gd name="connsiteX99" fmla="*/ 5827 w 290884"/>
                <a:gd name="connsiteY99" fmla="*/ 73968 h 338138"/>
                <a:gd name="connsiteX100" fmla="*/ 44061 w 290884"/>
                <a:gd name="connsiteY100" fmla="*/ 58117 h 338138"/>
                <a:gd name="connsiteX101" fmla="*/ 91525 w 290884"/>
                <a:gd name="connsiteY101" fmla="*/ 67363 h 338138"/>
                <a:gd name="connsiteX102" fmla="*/ 145581 w 290884"/>
                <a:gd name="connsiteY10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90884" h="338138">
                  <a:moveTo>
                    <a:pt x="144647" y="246063"/>
                  </a:moveTo>
                  <a:cubicBezTo>
                    <a:pt x="132881" y="252627"/>
                    <a:pt x="121115" y="257878"/>
                    <a:pt x="110656" y="261816"/>
                  </a:cubicBezTo>
                  <a:cubicBezTo>
                    <a:pt x="119807" y="295948"/>
                    <a:pt x="132881" y="314326"/>
                    <a:pt x="144647" y="314326"/>
                  </a:cubicBezTo>
                  <a:cubicBezTo>
                    <a:pt x="155106" y="314326"/>
                    <a:pt x="168180" y="295948"/>
                    <a:pt x="177331" y="261816"/>
                  </a:cubicBezTo>
                  <a:cubicBezTo>
                    <a:pt x="166872" y="257878"/>
                    <a:pt x="155106" y="252627"/>
                    <a:pt x="144647" y="246063"/>
                  </a:cubicBezTo>
                  <a:close/>
                  <a:moveTo>
                    <a:pt x="186856" y="222250"/>
                  </a:moveTo>
                  <a:cubicBezTo>
                    <a:pt x="184316" y="222250"/>
                    <a:pt x="183046" y="223520"/>
                    <a:pt x="181776" y="224790"/>
                  </a:cubicBezTo>
                  <a:cubicBezTo>
                    <a:pt x="176696" y="228600"/>
                    <a:pt x="171616" y="231140"/>
                    <a:pt x="167806" y="233680"/>
                  </a:cubicBezTo>
                  <a:cubicBezTo>
                    <a:pt x="172886" y="237490"/>
                    <a:pt x="177966" y="238760"/>
                    <a:pt x="183046" y="241300"/>
                  </a:cubicBezTo>
                  <a:cubicBezTo>
                    <a:pt x="184316" y="234950"/>
                    <a:pt x="185586" y="228600"/>
                    <a:pt x="186856" y="222250"/>
                  </a:cubicBezTo>
                  <a:close/>
                  <a:moveTo>
                    <a:pt x="102719" y="222250"/>
                  </a:moveTo>
                  <a:cubicBezTo>
                    <a:pt x="102719" y="228600"/>
                    <a:pt x="104095" y="234950"/>
                    <a:pt x="105470" y="241300"/>
                  </a:cubicBezTo>
                  <a:cubicBezTo>
                    <a:pt x="110974" y="238760"/>
                    <a:pt x="117853" y="237490"/>
                    <a:pt x="123357" y="233680"/>
                  </a:cubicBezTo>
                  <a:cubicBezTo>
                    <a:pt x="117853" y="231140"/>
                    <a:pt x="112350" y="228600"/>
                    <a:pt x="106846" y="224790"/>
                  </a:cubicBezTo>
                  <a:cubicBezTo>
                    <a:pt x="105470" y="223520"/>
                    <a:pt x="104095" y="222250"/>
                    <a:pt x="102719" y="222250"/>
                  </a:cubicBezTo>
                  <a:close/>
                  <a:moveTo>
                    <a:pt x="233044" y="184150"/>
                  </a:moveTo>
                  <a:cubicBezTo>
                    <a:pt x="225136" y="190670"/>
                    <a:pt x="218546" y="197190"/>
                    <a:pt x="209321" y="203710"/>
                  </a:cubicBezTo>
                  <a:cubicBezTo>
                    <a:pt x="208003" y="219359"/>
                    <a:pt x="206685" y="235007"/>
                    <a:pt x="202731" y="249351"/>
                  </a:cubicBezTo>
                  <a:cubicBezTo>
                    <a:pt x="219864" y="254567"/>
                    <a:pt x="234361" y="257175"/>
                    <a:pt x="246223" y="257175"/>
                  </a:cubicBezTo>
                  <a:cubicBezTo>
                    <a:pt x="251494" y="257175"/>
                    <a:pt x="262038" y="257175"/>
                    <a:pt x="265992" y="250655"/>
                  </a:cubicBezTo>
                  <a:cubicBezTo>
                    <a:pt x="272581" y="241527"/>
                    <a:pt x="262038" y="215446"/>
                    <a:pt x="233044" y="184150"/>
                  </a:cubicBezTo>
                  <a:close/>
                  <a:moveTo>
                    <a:pt x="56261" y="184150"/>
                  </a:moveTo>
                  <a:cubicBezTo>
                    <a:pt x="25949" y="215446"/>
                    <a:pt x="15406" y="241527"/>
                    <a:pt x="21995" y="250655"/>
                  </a:cubicBezTo>
                  <a:cubicBezTo>
                    <a:pt x="25949" y="257175"/>
                    <a:pt x="36493" y="257175"/>
                    <a:pt x="43082" y="257175"/>
                  </a:cubicBezTo>
                  <a:cubicBezTo>
                    <a:pt x="54943" y="257175"/>
                    <a:pt x="69441" y="254567"/>
                    <a:pt x="85256" y="249351"/>
                  </a:cubicBezTo>
                  <a:cubicBezTo>
                    <a:pt x="82620" y="235007"/>
                    <a:pt x="79984" y="219359"/>
                    <a:pt x="78666" y="203710"/>
                  </a:cubicBezTo>
                  <a:cubicBezTo>
                    <a:pt x="70759" y="197190"/>
                    <a:pt x="62851" y="190670"/>
                    <a:pt x="56261" y="184150"/>
                  </a:cubicBezTo>
                  <a:close/>
                  <a:moveTo>
                    <a:pt x="210669" y="163513"/>
                  </a:moveTo>
                  <a:cubicBezTo>
                    <a:pt x="210669" y="164902"/>
                    <a:pt x="210669" y="166291"/>
                    <a:pt x="210669" y="169070"/>
                  </a:cubicBezTo>
                  <a:cubicBezTo>
                    <a:pt x="210669" y="170459"/>
                    <a:pt x="210669" y="173237"/>
                    <a:pt x="210669" y="174626"/>
                  </a:cubicBezTo>
                  <a:cubicBezTo>
                    <a:pt x="213209" y="173237"/>
                    <a:pt x="215749" y="170459"/>
                    <a:pt x="217019" y="169070"/>
                  </a:cubicBezTo>
                  <a:cubicBezTo>
                    <a:pt x="215749" y="166291"/>
                    <a:pt x="213209" y="164902"/>
                    <a:pt x="210669" y="163513"/>
                  </a:cubicBezTo>
                  <a:close/>
                  <a:moveTo>
                    <a:pt x="77319" y="163513"/>
                  </a:moveTo>
                  <a:cubicBezTo>
                    <a:pt x="74779" y="164902"/>
                    <a:pt x="73509" y="166291"/>
                    <a:pt x="70969" y="169070"/>
                  </a:cubicBezTo>
                  <a:cubicBezTo>
                    <a:pt x="73509" y="170459"/>
                    <a:pt x="74779" y="173237"/>
                    <a:pt x="77319" y="174626"/>
                  </a:cubicBezTo>
                  <a:cubicBezTo>
                    <a:pt x="77319" y="173237"/>
                    <a:pt x="77319" y="170459"/>
                    <a:pt x="77319" y="169070"/>
                  </a:cubicBezTo>
                  <a:cubicBezTo>
                    <a:pt x="77319" y="166291"/>
                    <a:pt x="77319" y="164902"/>
                    <a:pt x="77319" y="163513"/>
                  </a:cubicBezTo>
                  <a:close/>
                  <a:moveTo>
                    <a:pt x="144788" y="150813"/>
                  </a:moveTo>
                  <a:cubicBezTo>
                    <a:pt x="154871" y="150813"/>
                    <a:pt x="163045" y="158987"/>
                    <a:pt x="163045" y="169070"/>
                  </a:cubicBezTo>
                  <a:cubicBezTo>
                    <a:pt x="163045" y="179153"/>
                    <a:pt x="154871" y="187327"/>
                    <a:pt x="144788" y="187327"/>
                  </a:cubicBezTo>
                  <a:cubicBezTo>
                    <a:pt x="134705" y="187327"/>
                    <a:pt x="126531" y="179153"/>
                    <a:pt x="126531" y="169070"/>
                  </a:cubicBezTo>
                  <a:cubicBezTo>
                    <a:pt x="126531" y="158987"/>
                    <a:pt x="134705" y="150813"/>
                    <a:pt x="144788" y="150813"/>
                  </a:cubicBezTo>
                  <a:close/>
                  <a:moveTo>
                    <a:pt x="145444" y="114300"/>
                  </a:moveTo>
                  <a:cubicBezTo>
                    <a:pt x="136264" y="119631"/>
                    <a:pt x="128395" y="124962"/>
                    <a:pt x="119215" y="130293"/>
                  </a:cubicBezTo>
                  <a:cubicBezTo>
                    <a:pt x="112658" y="135623"/>
                    <a:pt x="106101" y="139622"/>
                    <a:pt x="100855" y="144952"/>
                  </a:cubicBezTo>
                  <a:cubicBezTo>
                    <a:pt x="100855" y="152949"/>
                    <a:pt x="99544" y="160945"/>
                    <a:pt x="99544" y="168941"/>
                  </a:cubicBezTo>
                  <a:cubicBezTo>
                    <a:pt x="99544" y="176938"/>
                    <a:pt x="100855" y="184934"/>
                    <a:pt x="100855" y="192930"/>
                  </a:cubicBezTo>
                  <a:cubicBezTo>
                    <a:pt x="107412" y="196928"/>
                    <a:pt x="112658" y="202259"/>
                    <a:pt x="119215" y="206257"/>
                  </a:cubicBezTo>
                  <a:cubicBezTo>
                    <a:pt x="128395" y="212921"/>
                    <a:pt x="136264" y="218252"/>
                    <a:pt x="145444" y="222250"/>
                  </a:cubicBezTo>
                  <a:cubicBezTo>
                    <a:pt x="153312" y="218252"/>
                    <a:pt x="162492" y="212921"/>
                    <a:pt x="170361" y="206257"/>
                  </a:cubicBezTo>
                  <a:cubicBezTo>
                    <a:pt x="176918" y="202259"/>
                    <a:pt x="183475" y="196928"/>
                    <a:pt x="190032" y="192930"/>
                  </a:cubicBezTo>
                  <a:cubicBezTo>
                    <a:pt x="190032" y="184934"/>
                    <a:pt x="190032" y="176938"/>
                    <a:pt x="190032" y="168941"/>
                  </a:cubicBezTo>
                  <a:cubicBezTo>
                    <a:pt x="190032" y="160945"/>
                    <a:pt x="190032" y="152949"/>
                    <a:pt x="190032" y="144952"/>
                  </a:cubicBezTo>
                  <a:cubicBezTo>
                    <a:pt x="183475" y="139622"/>
                    <a:pt x="176918" y="135623"/>
                    <a:pt x="170361" y="130293"/>
                  </a:cubicBezTo>
                  <a:cubicBezTo>
                    <a:pt x="162492" y="124962"/>
                    <a:pt x="153312" y="119631"/>
                    <a:pt x="145444" y="114300"/>
                  </a:cubicBezTo>
                  <a:close/>
                  <a:moveTo>
                    <a:pt x="183046" y="96838"/>
                  </a:moveTo>
                  <a:cubicBezTo>
                    <a:pt x="177966" y="98108"/>
                    <a:pt x="172886" y="100648"/>
                    <a:pt x="167806" y="103188"/>
                  </a:cubicBezTo>
                  <a:cubicBezTo>
                    <a:pt x="171616" y="106998"/>
                    <a:pt x="176696" y="109538"/>
                    <a:pt x="181776" y="113348"/>
                  </a:cubicBezTo>
                  <a:cubicBezTo>
                    <a:pt x="183046" y="114618"/>
                    <a:pt x="184316" y="115888"/>
                    <a:pt x="186856" y="115888"/>
                  </a:cubicBezTo>
                  <a:cubicBezTo>
                    <a:pt x="185586" y="109538"/>
                    <a:pt x="184316" y="103188"/>
                    <a:pt x="183046" y="96838"/>
                  </a:cubicBezTo>
                  <a:close/>
                  <a:moveTo>
                    <a:pt x="105470" y="96838"/>
                  </a:moveTo>
                  <a:cubicBezTo>
                    <a:pt x="104095" y="103188"/>
                    <a:pt x="102719" y="109538"/>
                    <a:pt x="102719" y="115888"/>
                  </a:cubicBezTo>
                  <a:cubicBezTo>
                    <a:pt x="104095" y="115888"/>
                    <a:pt x="105470" y="114618"/>
                    <a:pt x="106846" y="113348"/>
                  </a:cubicBezTo>
                  <a:cubicBezTo>
                    <a:pt x="112350" y="109538"/>
                    <a:pt x="117853" y="106998"/>
                    <a:pt x="123357" y="103188"/>
                  </a:cubicBezTo>
                  <a:cubicBezTo>
                    <a:pt x="117853" y="100648"/>
                    <a:pt x="110974" y="98108"/>
                    <a:pt x="105470" y="96838"/>
                  </a:cubicBezTo>
                  <a:close/>
                  <a:moveTo>
                    <a:pt x="246901" y="79375"/>
                  </a:moveTo>
                  <a:cubicBezTo>
                    <a:pt x="234855" y="79375"/>
                    <a:pt x="220132" y="83287"/>
                    <a:pt x="202731" y="88503"/>
                  </a:cubicBezTo>
                  <a:cubicBezTo>
                    <a:pt x="206747" y="102847"/>
                    <a:pt x="208085" y="118496"/>
                    <a:pt x="209424" y="134144"/>
                  </a:cubicBezTo>
                  <a:cubicBezTo>
                    <a:pt x="217455" y="139360"/>
                    <a:pt x="225486" y="145880"/>
                    <a:pt x="233517" y="152400"/>
                  </a:cubicBezTo>
                  <a:cubicBezTo>
                    <a:pt x="240209" y="145880"/>
                    <a:pt x="245563" y="139360"/>
                    <a:pt x="250917" y="132840"/>
                  </a:cubicBezTo>
                  <a:cubicBezTo>
                    <a:pt x="269656" y="108063"/>
                    <a:pt x="270994" y="92415"/>
                    <a:pt x="266979" y="85895"/>
                  </a:cubicBezTo>
                  <a:cubicBezTo>
                    <a:pt x="262963" y="80679"/>
                    <a:pt x="252255" y="79375"/>
                    <a:pt x="246901" y="79375"/>
                  </a:cubicBezTo>
                  <a:close/>
                  <a:moveTo>
                    <a:pt x="43420" y="79375"/>
                  </a:moveTo>
                  <a:cubicBezTo>
                    <a:pt x="36884" y="79375"/>
                    <a:pt x="26425" y="80679"/>
                    <a:pt x="22503" y="85895"/>
                  </a:cubicBezTo>
                  <a:cubicBezTo>
                    <a:pt x="18581" y="92415"/>
                    <a:pt x="21195" y="108063"/>
                    <a:pt x="38191" y="132840"/>
                  </a:cubicBezTo>
                  <a:cubicBezTo>
                    <a:pt x="43420" y="139360"/>
                    <a:pt x="49957" y="145880"/>
                    <a:pt x="56494" y="152400"/>
                  </a:cubicBezTo>
                  <a:cubicBezTo>
                    <a:pt x="63031" y="145880"/>
                    <a:pt x="70875" y="139360"/>
                    <a:pt x="78719" y="134144"/>
                  </a:cubicBezTo>
                  <a:cubicBezTo>
                    <a:pt x="80026" y="118496"/>
                    <a:pt x="82641" y="102847"/>
                    <a:pt x="85256" y="88503"/>
                  </a:cubicBezTo>
                  <a:cubicBezTo>
                    <a:pt x="69568" y="83287"/>
                    <a:pt x="55187" y="79375"/>
                    <a:pt x="43420" y="79375"/>
                  </a:cubicBezTo>
                  <a:close/>
                  <a:moveTo>
                    <a:pt x="144647" y="22225"/>
                  </a:moveTo>
                  <a:cubicBezTo>
                    <a:pt x="132881" y="22225"/>
                    <a:pt x="119807" y="41994"/>
                    <a:pt x="110656" y="74942"/>
                  </a:cubicBezTo>
                  <a:cubicBezTo>
                    <a:pt x="121115" y="80214"/>
                    <a:pt x="132881" y="85485"/>
                    <a:pt x="144647" y="92075"/>
                  </a:cubicBezTo>
                  <a:cubicBezTo>
                    <a:pt x="155106" y="85485"/>
                    <a:pt x="166872" y="80214"/>
                    <a:pt x="177331" y="74942"/>
                  </a:cubicBezTo>
                  <a:cubicBezTo>
                    <a:pt x="168180" y="41994"/>
                    <a:pt x="155106" y="22225"/>
                    <a:pt x="144647" y="22225"/>
                  </a:cubicBezTo>
                  <a:close/>
                  <a:moveTo>
                    <a:pt x="145581" y="0"/>
                  </a:moveTo>
                  <a:cubicBezTo>
                    <a:pt x="169313" y="0"/>
                    <a:pt x="187771" y="27738"/>
                    <a:pt x="199637" y="67363"/>
                  </a:cubicBezTo>
                  <a:cubicBezTo>
                    <a:pt x="216777" y="60759"/>
                    <a:pt x="232598" y="58117"/>
                    <a:pt x="247101" y="58117"/>
                  </a:cubicBezTo>
                  <a:cubicBezTo>
                    <a:pt x="269514" y="58117"/>
                    <a:pt x="280061" y="67363"/>
                    <a:pt x="285335" y="73968"/>
                  </a:cubicBezTo>
                  <a:cubicBezTo>
                    <a:pt x="293246" y="85855"/>
                    <a:pt x="295883" y="108310"/>
                    <a:pt x="268195" y="145294"/>
                  </a:cubicBezTo>
                  <a:cubicBezTo>
                    <a:pt x="262922" y="153219"/>
                    <a:pt x="256330" y="161144"/>
                    <a:pt x="248419" y="169069"/>
                  </a:cubicBezTo>
                  <a:cubicBezTo>
                    <a:pt x="281380" y="204732"/>
                    <a:pt x="301156" y="240395"/>
                    <a:pt x="285335" y="264170"/>
                  </a:cubicBezTo>
                  <a:cubicBezTo>
                    <a:pt x="280061" y="270775"/>
                    <a:pt x="269514" y="280021"/>
                    <a:pt x="247101" y="280021"/>
                  </a:cubicBezTo>
                  <a:cubicBezTo>
                    <a:pt x="232598" y="280021"/>
                    <a:pt x="216777" y="276058"/>
                    <a:pt x="199637" y="270775"/>
                  </a:cubicBezTo>
                  <a:cubicBezTo>
                    <a:pt x="187771" y="310400"/>
                    <a:pt x="169313" y="338138"/>
                    <a:pt x="145581" y="338138"/>
                  </a:cubicBezTo>
                  <a:cubicBezTo>
                    <a:pt x="120531" y="338138"/>
                    <a:pt x="102072" y="310400"/>
                    <a:pt x="91525" y="270775"/>
                  </a:cubicBezTo>
                  <a:cubicBezTo>
                    <a:pt x="73067" y="276058"/>
                    <a:pt x="57246" y="280021"/>
                    <a:pt x="44061" y="280021"/>
                  </a:cubicBezTo>
                  <a:cubicBezTo>
                    <a:pt x="21648" y="280021"/>
                    <a:pt x="9782" y="270775"/>
                    <a:pt x="5827" y="264170"/>
                  </a:cubicBezTo>
                  <a:cubicBezTo>
                    <a:pt x="-9994" y="240395"/>
                    <a:pt x="8464" y="204732"/>
                    <a:pt x="41425" y="169069"/>
                  </a:cubicBezTo>
                  <a:cubicBezTo>
                    <a:pt x="33514" y="161144"/>
                    <a:pt x="26922" y="153219"/>
                    <a:pt x="21648" y="145294"/>
                  </a:cubicBezTo>
                  <a:cubicBezTo>
                    <a:pt x="-6039" y="108310"/>
                    <a:pt x="-2084" y="85855"/>
                    <a:pt x="5827" y="73968"/>
                  </a:cubicBezTo>
                  <a:cubicBezTo>
                    <a:pt x="9782" y="67363"/>
                    <a:pt x="21648" y="58117"/>
                    <a:pt x="44061" y="58117"/>
                  </a:cubicBezTo>
                  <a:cubicBezTo>
                    <a:pt x="57246" y="58117"/>
                    <a:pt x="73067" y="60759"/>
                    <a:pt x="91525" y="67363"/>
                  </a:cubicBezTo>
                  <a:cubicBezTo>
                    <a:pt x="102072" y="27738"/>
                    <a:pt x="120531" y="0"/>
                    <a:pt x="145581" y="0"/>
                  </a:cubicBezTo>
                  <a:close/>
                </a:path>
              </a:pathLst>
            </a:custGeom>
            <a:solidFill>
              <a:srgbClr val="D1323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1275" y="-18415"/>
            <a:ext cx="12242800" cy="68941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Rectangle 2"/>
          <p:cNvSpPr/>
          <p:nvPr/>
        </p:nvSpPr>
        <p:spPr>
          <a:xfrm>
            <a:off x="6230620" y="2036445"/>
            <a:ext cx="4772660" cy="3235325"/>
          </a:xfrm>
          <a:prstGeom prst="rect">
            <a:avLst/>
          </a:prstGeom>
          <a:blipFill dpi="0" rotWithShape="1">
            <a:blip r:embed="rId1"/>
            <a:srcRect/>
            <a:stretch>
              <a:fillRect l="-836" r="-836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6" name="TextBox 1"/>
          <p:cNvSpPr txBox="1"/>
          <p:nvPr/>
        </p:nvSpPr>
        <p:spPr>
          <a:xfrm>
            <a:off x="1452880" y="2110316"/>
            <a:ext cx="4106259" cy="477631"/>
          </a:xfrm>
          <a:prstGeom prst="rect">
            <a:avLst/>
          </a:prstGeom>
        </p:spPr>
        <p:txBody>
          <a:bodyPr wrap="square" lIns="72000" tIns="0" rIns="72000" bIns="0" anchor="t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</a:t>
            </a:r>
            <a:endParaRPr sz="13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Box 17"/>
          <p:cNvSpPr txBox="1"/>
          <p:nvPr/>
        </p:nvSpPr>
        <p:spPr>
          <a:xfrm>
            <a:off x="1452880" y="2981976"/>
            <a:ext cx="4106259" cy="477631"/>
          </a:xfrm>
          <a:prstGeom prst="rect">
            <a:avLst/>
          </a:prstGeom>
        </p:spPr>
        <p:txBody>
          <a:bodyPr wrap="square" lIns="72000" tIns="0" rIns="72000" bIns="0" anchor="t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</a:t>
            </a:r>
            <a:endParaRPr sz="13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Box 18"/>
          <p:cNvSpPr txBox="1"/>
          <p:nvPr/>
        </p:nvSpPr>
        <p:spPr>
          <a:xfrm>
            <a:off x="1452880" y="3835362"/>
            <a:ext cx="4106259" cy="477631"/>
          </a:xfrm>
          <a:prstGeom prst="rect">
            <a:avLst/>
          </a:prstGeom>
        </p:spPr>
        <p:txBody>
          <a:bodyPr wrap="square" lIns="72000" tIns="0" rIns="72000" bIns="0" anchor="t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</a:t>
            </a:r>
            <a:endParaRPr sz="13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19"/>
          <p:cNvSpPr txBox="1"/>
          <p:nvPr/>
        </p:nvSpPr>
        <p:spPr>
          <a:xfrm>
            <a:off x="1452880" y="4688748"/>
            <a:ext cx="4106259" cy="477631"/>
          </a:xfrm>
          <a:prstGeom prst="rect">
            <a:avLst/>
          </a:prstGeom>
        </p:spPr>
        <p:txBody>
          <a:bodyPr wrap="square" lIns="72000" tIns="0" rIns="72000" bIns="0" anchor="t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</a:t>
            </a:r>
            <a:endParaRPr sz="13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活动受众分析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/>
      <p:bldP spid="7" grpId="0"/>
      <p:bldP spid="8" grpId="0"/>
      <p:bldP spid="9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25400" y="-17780"/>
            <a:ext cx="12242800" cy="68941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717800" y="1596390"/>
            <a:ext cx="1914525" cy="3769360"/>
            <a:chOff x="2588" y="2587"/>
            <a:chExt cx="3015" cy="5936"/>
          </a:xfrm>
          <a:solidFill>
            <a:srgbClr val="D1323D"/>
          </a:solidFill>
        </p:grpSpPr>
        <p:sp>
          <p:nvSpPr>
            <p:cNvPr id="64" name="文本框 63"/>
            <p:cNvSpPr txBox="1"/>
            <p:nvPr/>
          </p:nvSpPr>
          <p:spPr>
            <a:xfrm>
              <a:off x="2698" y="2587"/>
              <a:ext cx="2156" cy="593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2390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3</a:t>
              </a:r>
              <a:endParaRPr lang="en-US" altLang="zh-CN" sz="2390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" name="任意多边形: 形状 94"/>
            <p:cNvSpPr/>
            <p:nvPr/>
          </p:nvSpPr>
          <p:spPr>
            <a:xfrm>
              <a:off x="2816" y="3586"/>
              <a:ext cx="2558" cy="4399"/>
            </a:xfrm>
            <a:custGeom>
              <a:avLst/>
              <a:gdLst>
                <a:gd name="connsiteX0" fmla="*/ 2313633 w 2313634"/>
                <a:gd name="connsiteY0" fmla="*/ 3426366 h 3829050"/>
                <a:gd name="connsiteX1" fmla="*/ 2313634 w 2313634"/>
                <a:gd name="connsiteY1" fmla="*/ 3592643 h 3829050"/>
                <a:gd name="connsiteX2" fmla="*/ 1904165 w 2313634"/>
                <a:gd name="connsiteY2" fmla="*/ 3829050 h 3829050"/>
                <a:gd name="connsiteX3" fmla="*/ 1616165 w 2313634"/>
                <a:gd name="connsiteY3" fmla="*/ 3829050 h 3829050"/>
                <a:gd name="connsiteX4" fmla="*/ 2313634 w 2313634"/>
                <a:gd name="connsiteY4" fmla="*/ 3123915 h 3829050"/>
                <a:gd name="connsiteX5" fmla="*/ 2313634 w 2313634"/>
                <a:gd name="connsiteY5" fmla="*/ 3290191 h 3829050"/>
                <a:gd name="connsiteX6" fmla="*/ 1380303 w 2313634"/>
                <a:gd name="connsiteY6" fmla="*/ 3829049 h 3829050"/>
                <a:gd name="connsiteX7" fmla="*/ 1092305 w 2313634"/>
                <a:gd name="connsiteY7" fmla="*/ 3829049 h 3829050"/>
                <a:gd name="connsiteX8" fmla="*/ 2313634 w 2313634"/>
                <a:gd name="connsiteY8" fmla="*/ 2821455 h 3829050"/>
                <a:gd name="connsiteX9" fmla="*/ 2313634 w 2313634"/>
                <a:gd name="connsiteY9" fmla="*/ 2987731 h 3829050"/>
                <a:gd name="connsiteX10" fmla="*/ 856427 w 2313634"/>
                <a:gd name="connsiteY10" fmla="*/ 3829049 h 3829050"/>
                <a:gd name="connsiteX11" fmla="*/ 568429 w 2313634"/>
                <a:gd name="connsiteY11" fmla="*/ 3829050 h 3829050"/>
                <a:gd name="connsiteX12" fmla="*/ 2313634 w 2313634"/>
                <a:gd name="connsiteY12" fmla="*/ 2518995 h 3829050"/>
                <a:gd name="connsiteX13" fmla="*/ 2313633 w 2313634"/>
                <a:gd name="connsiteY13" fmla="*/ 2685271 h 3829050"/>
                <a:gd name="connsiteX14" fmla="*/ 332553 w 2313634"/>
                <a:gd name="connsiteY14" fmla="*/ 3829050 h 3829050"/>
                <a:gd name="connsiteX15" fmla="*/ 127159 w 2313634"/>
                <a:gd name="connsiteY15" fmla="*/ 3829049 h 3829050"/>
                <a:gd name="connsiteX16" fmla="*/ 106508 w 2313634"/>
                <a:gd name="connsiteY16" fmla="*/ 3793280 h 3829050"/>
                <a:gd name="connsiteX17" fmla="*/ 2313634 w 2313634"/>
                <a:gd name="connsiteY17" fmla="*/ 2216535 h 3829050"/>
                <a:gd name="connsiteX18" fmla="*/ 2313633 w 2313634"/>
                <a:gd name="connsiteY18" fmla="*/ 2382811 h 3829050"/>
                <a:gd name="connsiteX19" fmla="*/ 47539 w 2313634"/>
                <a:gd name="connsiteY19" fmla="*/ 3691143 h 3829050"/>
                <a:gd name="connsiteX20" fmla="*/ 1 w 2313634"/>
                <a:gd name="connsiteY20" fmla="*/ 3608805 h 3829050"/>
                <a:gd name="connsiteX21" fmla="*/ 0 w 2313634"/>
                <a:gd name="connsiteY21" fmla="*/ 3552312 h 3829050"/>
                <a:gd name="connsiteX22" fmla="*/ 2313633 w 2313634"/>
                <a:gd name="connsiteY22" fmla="*/ 1914074 h 3829050"/>
                <a:gd name="connsiteX23" fmla="*/ 2313633 w 2313634"/>
                <a:gd name="connsiteY23" fmla="*/ 2080351 h 3829050"/>
                <a:gd name="connsiteX24" fmla="*/ 1 w 2313634"/>
                <a:gd name="connsiteY24" fmla="*/ 3416129 h 3829050"/>
                <a:gd name="connsiteX25" fmla="*/ 0 w 2313634"/>
                <a:gd name="connsiteY25" fmla="*/ 3249852 h 3829050"/>
                <a:gd name="connsiteX26" fmla="*/ 2313633 w 2313634"/>
                <a:gd name="connsiteY26" fmla="*/ 1611614 h 3829050"/>
                <a:gd name="connsiteX27" fmla="*/ 2313633 w 2313634"/>
                <a:gd name="connsiteY27" fmla="*/ 1777891 h 3829050"/>
                <a:gd name="connsiteX28" fmla="*/ 1 w 2313634"/>
                <a:gd name="connsiteY28" fmla="*/ 3113669 h 3829050"/>
                <a:gd name="connsiteX29" fmla="*/ 0 w 2313634"/>
                <a:gd name="connsiteY29" fmla="*/ 2947392 h 3829050"/>
                <a:gd name="connsiteX30" fmla="*/ 2313633 w 2313634"/>
                <a:gd name="connsiteY30" fmla="*/ 1309156 h 3829050"/>
                <a:gd name="connsiteX31" fmla="*/ 2313633 w 2313634"/>
                <a:gd name="connsiteY31" fmla="*/ 1475432 h 3829050"/>
                <a:gd name="connsiteX32" fmla="*/ 1 w 2313634"/>
                <a:gd name="connsiteY32" fmla="*/ 2811209 h 3829050"/>
                <a:gd name="connsiteX33" fmla="*/ 0 w 2313634"/>
                <a:gd name="connsiteY33" fmla="*/ 2644932 h 3829050"/>
                <a:gd name="connsiteX34" fmla="*/ 2313633 w 2313634"/>
                <a:gd name="connsiteY34" fmla="*/ 1006696 h 3829050"/>
                <a:gd name="connsiteX35" fmla="*/ 2313633 w 2313634"/>
                <a:gd name="connsiteY35" fmla="*/ 1172972 h 3829050"/>
                <a:gd name="connsiteX36" fmla="*/ 1 w 2313634"/>
                <a:gd name="connsiteY36" fmla="*/ 2508749 h 3829050"/>
                <a:gd name="connsiteX37" fmla="*/ 1 w 2313634"/>
                <a:gd name="connsiteY37" fmla="*/ 2342472 h 3829050"/>
                <a:gd name="connsiteX38" fmla="*/ 2313634 w 2313634"/>
                <a:gd name="connsiteY38" fmla="*/ 704237 h 3829050"/>
                <a:gd name="connsiteX39" fmla="*/ 2313633 w 2313634"/>
                <a:gd name="connsiteY39" fmla="*/ 870514 h 3829050"/>
                <a:gd name="connsiteX40" fmla="*/ 1 w 2313634"/>
                <a:gd name="connsiteY40" fmla="*/ 2206290 h 3829050"/>
                <a:gd name="connsiteX41" fmla="*/ 1 w 2313634"/>
                <a:gd name="connsiteY41" fmla="*/ 2040013 h 3829050"/>
                <a:gd name="connsiteX42" fmla="*/ 2313633 w 2313634"/>
                <a:gd name="connsiteY42" fmla="*/ 401776 h 3829050"/>
                <a:gd name="connsiteX43" fmla="*/ 2313633 w 2313634"/>
                <a:gd name="connsiteY43" fmla="*/ 568052 h 3829050"/>
                <a:gd name="connsiteX44" fmla="*/ 1 w 2313634"/>
                <a:gd name="connsiteY44" fmla="*/ 1903829 h 3829050"/>
                <a:gd name="connsiteX45" fmla="*/ 1 w 2313634"/>
                <a:gd name="connsiteY45" fmla="*/ 1737552 h 3829050"/>
                <a:gd name="connsiteX46" fmla="*/ 2313633 w 2313634"/>
                <a:gd name="connsiteY46" fmla="*/ 99316 h 3829050"/>
                <a:gd name="connsiteX47" fmla="*/ 2313633 w 2313634"/>
                <a:gd name="connsiteY47" fmla="*/ 265592 h 3829050"/>
                <a:gd name="connsiteX48" fmla="*/ 1 w 2313634"/>
                <a:gd name="connsiteY48" fmla="*/ 1601369 h 3829050"/>
                <a:gd name="connsiteX49" fmla="*/ 1 w 2313634"/>
                <a:gd name="connsiteY49" fmla="*/ 1435092 h 3829050"/>
                <a:gd name="connsiteX50" fmla="*/ 914027 w 2313634"/>
                <a:gd name="connsiteY50" fmla="*/ 0 h 3829050"/>
                <a:gd name="connsiteX51" fmla="*/ 1202027 w 2313634"/>
                <a:gd name="connsiteY51" fmla="*/ 0 h 3829050"/>
                <a:gd name="connsiteX52" fmla="*/ 1 w 2313634"/>
                <a:gd name="connsiteY52" fmla="*/ 693989 h 3829050"/>
                <a:gd name="connsiteX53" fmla="*/ 1 w 2313634"/>
                <a:gd name="connsiteY53" fmla="*/ 527713 h 3829050"/>
                <a:gd name="connsiteX54" fmla="*/ 1961780 w 2313634"/>
                <a:gd name="connsiteY54" fmla="*/ 0 h 3829050"/>
                <a:gd name="connsiteX55" fmla="*/ 2249779 w 2313634"/>
                <a:gd name="connsiteY55" fmla="*/ 0 h 3829050"/>
                <a:gd name="connsiteX56" fmla="*/ 1 w 2313634"/>
                <a:gd name="connsiteY56" fmla="*/ 1298909 h 3829050"/>
                <a:gd name="connsiteX57" fmla="*/ 1 w 2313634"/>
                <a:gd name="connsiteY57" fmla="*/ 1132633 h 3829050"/>
                <a:gd name="connsiteX58" fmla="*/ 1725902 w 2313634"/>
                <a:gd name="connsiteY58" fmla="*/ 0 h 3829050"/>
                <a:gd name="connsiteX59" fmla="*/ 1 w 2313634"/>
                <a:gd name="connsiteY59" fmla="*/ 996449 h 3829050"/>
                <a:gd name="connsiteX60" fmla="*/ 1 w 2313634"/>
                <a:gd name="connsiteY60" fmla="*/ 830172 h 3829050"/>
                <a:gd name="connsiteX61" fmla="*/ 1437901 w 2313634"/>
                <a:gd name="connsiteY61" fmla="*/ 0 h 382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313634" h="3829050">
                  <a:moveTo>
                    <a:pt x="2313633" y="3426366"/>
                  </a:moveTo>
                  <a:lnTo>
                    <a:pt x="2313634" y="3592643"/>
                  </a:lnTo>
                  <a:lnTo>
                    <a:pt x="1904165" y="3829050"/>
                  </a:lnTo>
                  <a:lnTo>
                    <a:pt x="1616165" y="3829050"/>
                  </a:lnTo>
                  <a:close/>
                  <a:moveTo>
                    <a:pt x="2313634" y="3123915"/>
                  </a:moveTo>
                  <a:lnTo>
                    <a:pt x="2313634" y="3290191"/>
                  </a:lnTo>
                  <a:lnTo>
                    <a:pt x="1380303" y="3829049"/>
                  </a:lnTo>
                  <a:lnTo>
                    <a:pt x="1092305" y="3829049"/>
                  </a:lnTo>
                  <a:close/>
                  <a:moveTo>
                    <a:pt x="2313634" y="2821455"/>
                  </a:moveTo>
                  <a:lnTo>
                    <a:pt x="2313634" y="2987731"/>
                  </a:lnTo>
                  <a:lnTo>
                    <a:pt x="856427" y="3829049"/>
                  </a:lnTo>
                  <a:lnTo>
                    <a:pt x="568429" y="3829050"/>
                  </a:lnTo>
                  <a:close/>
                  <a:moveTo>
                    <a:pt x="2313634" y="2518995"/>
                  </a:moveTo>
                  <a:lnTo>
                    <a:pt x="2313633" y="2685271"/>
                  </a:lnTo>
                  <a:lnTo>
                    <a:pt x="332553" y="3829050"/>
                  </a:lnTo>
                  <a:lnTo>
                    <a:pt x="127159" y="3829049"/>
                  </a:lnTo>
                  <a:lnTo>
                    <a:pt x="106508" y="3793280"/>
                  </a:lnTo>
                  <a:close/>
                  <a:moveTo>
                    <a:pt x="2313634" y="2216535"/>
                  </a:moveTo>
                  <a:lnTo>
                    <a:pt x="2313633" y="2382811"/>
                  </a:lnTo>
                  <a:lnTo>
                    <a:pt x="47539" y="3691143"/>
                  </a:lnTo>
                  <a:lnTo>
                    <a:pt x="1" y="3608805"/>
                  </a:lnTo>
                  <a:lnTo>
                    <a:pt x="0" y="3552312"/>
                  </a:lnTo>
                  <a:close/>
                  <a:moveTo>
                    <a:pt x="2313633" y="1914074"/>
                  </a:moveTo>
                  <a:lnTo>
                    <a:pt x="2313633" y="2080351"/>
                  </a:lnTo>
                  <a:lnTo>
                    <a:pt x="1" y="3416129"/>
                  </a:lnTo>
                  <a:lnTo>
                    <a:pt x="0" y="3249852"/>
                  </a:lnTo>
                  <a:close/>
                  <a:moveTo>
                    <a:pt x="2313633" y="1611614"/>
                  </a:moveTo>
                  <a:lnTo>
                    <a:pt x="2313633" y="1777891"/>
                  </a:lnTo>
                  <a:lnTo>
                    <a:pt x="1" y="3113669"/>
                  </a:lnTo>
                  <a:lnTo>
                    <a:pt x="0" y="2947392"/>
                  </a:lnTo>
                  <a:close/>
                  <a:moveTo>
                    <a:pt x="2313633" y="1309156"/>
                  </a:moveTo>
                  <a:lnTo>
                    <a:pt x="2313633" y="1475432"/>
                  </a:lnTo>
                  <a:lnTo>
                    <a:pt x="1" y="2811209"/>
                  </a:lnTo>
                  <a:lnTo>
                    <a:pt x="0" y="2644932"/>
                  </a:lnTo>
                  <a:close/>
                  <a:moveTo>
                    <a:pt x="2313633" y="1006696"/>
                  </a:moveTo>
                  <a:lnTo>
                    <a:pt x="2313633" y="1172972"/>
                  </a:lnTo>
                  <a:lnTo>
                    <a:pt x="1" y="2508749"/>
                  </a:lnTo>
                  <a:lnTo>
                    <a:pt x="1" y="2342472"/>
                  </a:lnTo>
                  <a:close/>
                  <a:moveTo>
                    <a:pt x="2313634" y="704237"/>
                  </a:moveTo>
                  <a:lnTo>
                    <a:pt x="2313633" y="870514"/>
                  </a:lnTo>
                  <a:lnTo>
                    <a:pt x="1" y="2206290"/>
                  </a:lnTo>
                  <a:lnTo>
                    <a:pt x="1" y="2040013"/>
                  </a:lnTo>
                  <a:close/>
                  <a:moveTo>
                    <a:pt x="2313633" y="401776"/>
                  </a:moveTo>
                  <a:lnTo>
                    <a:pt x="2313633" y="568052"/>
                  </a:lnTo>
                  <a:lnTo>
                    <a:pt x="1" y="1903829"/>
                  </a:lnTo>
                  <a:lnTo>
                    <a:pt x="1" y="1737552"/>
                  </a:lnTo>
                  <a:close/>
                  <a:moveTo>
                    <a:pt x="2313633" y="99316"/>
                  </a:moveTo>
                  <a:lnTo>
                    <a:pt x="2313633" y="265592"/>
                  </a:lnTo>
                  <a:lnTo>
                    <a:pt x="1" y="1601369"/>
                  </a:lnTo>
                  <a:lnTo>
                    <a:pt x="1" y="1435092"/>
                  </a:lnTo>
                  <a:close/>
                  <a:moveTo>
                    <a:pt x="914027" y="0"/>
                  </a:moveTo>
                  <a:lnTo>
                    <a:pt x="1202027" y="0"/>
                  </a:lnTo>
                  <a:lnTo>
                    <a:pt x="1" y="693989"/>
                  </a:lnTo>
                  <a:lnTo>
                    <a:pt x="1" y="527713"/>
                  </a:lnTo>
                  <a:close/>
                  <a:moveTo>
                    <a:pt x="1961780" y="0"/>
                  </a:moveTo>
                  <a:lnTo>
                    <a:pt x="2249779" y="0"/>
                  </a:lnTo>
                  <a:lnTo>
                    <a:pt x="1" y="1298909"/>
                  </a:lnTo>
                  <a:lnTo>
                    <a:pt x="1" y="1132633"/>
                  </a:lnTo>
                  <a:close/>
                  <a:moveTo>
                    <a:pt x="1725902" y="0"/>
                  </a:moveTo>
                  <a:lnTo>
                    <a:pt x="1" y="996449"/>
                  </a:lnTo>
                  <a:lnTo>
                    <a:pt x="1" y="830172"/>
                  </a:lnTo>
                  <a:lnTo>
                    <a:pt x="1437901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4340" name="文本框 95"/>
            <p:cNvSpPr txBox="1">
              <a:spLocks noChangeArrowheads="1"/>
            </p:cNvSpPr>
            <p:nvPr/>
          </p:nvSpPr>
          <p:spPr bwMode="auto">
            <a:xfrm>
              <a:off x="2588" y="7747"/>
              <a:ext cx="3015" cy="5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>
                  <a:solidFill>
                    <a:srgbClr val="EB1F20"/>
                  </a:solidFill>
                  <a:latin typeface="微软雅黑" panose="020B0503020204020204" charset="-122"/>
                  <a:ea typeface="微软雅黑" panose="020B0503020204020204" charset="-122"/>
                </a:rPr>
                <a:t>活动执行流程</a:t>
              </a:r>
              <a:endParaRPr lang="zh-CN" altLang="en-US" sz="1600" b="1">
                <a:solidFill>
                  <a:srgbClr val="EB1F2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4341" name="文本框 96"/>
          <p:cNvSpPr txBox="1">
            <a:spLocks noChangeArrowheads="1"/>
          </p:cNvSpPr>
          <p:nvPr/>
        </p:nvSpPr>
        <p:spPr bwMode="auto">
          <a:xfrm>
            <a:off x="5432425" y="2174875"/>
            <a:ext cx="171323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000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添加标题内容</a:t>
            </a:r>
            <a:endParaRPr lang="en-US" altLang="zh-CN" sz="2000" b="1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2" name="文本框 98"/>
          <p:cNvSpPr txBox="1">
            <a:spLocks noChangeArrowheads="1"/>
          </p:cNvSpPr>
          <p:nvPr/>
        </p:nvSpPr>
        <p:spPr bwMode="auto">
          <a:xfrm>
            <a:off x="5432425" y="3241040"/>
            <a:ext cx="171323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000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添加标题内容</a:t>
            </a:r>
            <a:endParaRPr lang="en-US" altLang="zh-CN" sz="2000" b="1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3" name="文本框 100"/>
          <p:cNvSpPr txBox="1">
            <a:spLocks noChangeArrowheads="1"/>
          </p:cNvSpPr>
          <p:nvPr/>
        </p:nvSpPr>
        <p:spPr bwMode="auto">
          <a:xfrm>
            <a:off x="5432425" y="4338955"/>
            <a:ext cx="171323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000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添加标题内容</a:t>
            </a:r>
            <a:endParaRPr lang="en-US" altLang="zh-CN" sz="2000" b="1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4" name="文本框 103"/>
          <p:cNvSpPr txBox="1">
            <a:spLocks noChangeArrowheads="1"/>
          </p:cNvSpPr>
          <p:nvPr/>
        </p:nvSpPr>
        <p:spPr bwMode="auto">
          <a:xfrm>
            <a:off x="5425440" y="2655570"/>
            <a:ext cx="5356225" cy="502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修改文字内容，也可以直接复制你的内容到此。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5" name="文本框 104"/>
          <p:cNvSpPr txBox="1">
            <a:spLocks noChangeArrowheads="1"/>
          </p:cNvSpPr>
          <p:nvPr/>
        </p:nvSpPr>
        <p:spPr bwMode="auto">
          <a:xfrm>
            <a:off x="5425440" y="3706495"/>
            <a:ext cx="5356225" cy="502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请替换文字内容，添加相关标题，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修改文字内容，也可以直接复制你的内容到此。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6" name="文本框 105"/>
          <p:cNvSpPr txBox="1">
            <a:spLocks noChangeArrowheads="1"/>
          </p:cNvSpPr>
          <p:nvPr/>
        </p:nvSpPr>
        <p:spPr bwMode="auto">
          <a:xfrm>
            <a:off x="5425440" y="4790440"/>
            <a:ext cx="5356225" cy="502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请替换文字内容，添加相关标题，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修改文字内容，也可以直接复制你的内容到此。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6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0" y="-1109345"/>
            <a:ext cx="12639040" cy="7780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 5"/>
          <p:cNvSpPr>
            <a:spLocks noChangeAspect="1"/>
          </p:cNvSpPr>
          <p:nvPr/>
        </p:nvSpPr>
        <p:spPr>
          <a:xfrm>
            <a:off x="7619365" y="-1337945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5022850" y="-1176655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2658745" y="-1246505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7997190" y="-1120140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1127125" y="-1475105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3348355" y="-1749425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993890" y="-756920"/>
            <a:ext cx="446405" cy="44640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9603740" y="-1555750"/>
            <a:ext cx="446405" cy="44640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10895965" y="-1113155"/>
            <a:ext cx="446405" cy="44640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447790" y="-1520825"/>
            <a:ext cx="446405" cy="44640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1784350" y="-1017905"/>
            <a:ext cx="446405" cy="44640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2124710" y="-1054735"/>
            <a:ext cx="744855" cy="74485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555625" y="-669290"/>
            <a:ext cx="645795" cy="64579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4098925" y="-1789430"/>
            <a:ext cx="645795" cy="64579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10088245" y="-742950"/>
            <a:ext cx="645795" cy="64579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5217160" y="-2489200"/>
            <a:ext cx="944245" cy="94424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8990965" y="-582930"/>
            <a:ext cx="645795" cy="64579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5432425" y="-856615"/>
            <a:ext cx="944245" cy="94424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5" name="图片 84" descr="094bb3466db9a239aab45b54ac49b6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0965" y="-2499360"/>
            <a:ext cx="2578100" cy="257810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-2.9642E-6 C -0.01094 0.03386 -0.01823 0.06661 -0.02552 0.09992 C -0.02413 0.16209 -0.02726 0.22565 -0.01389 0.28643 C -0.0118 0.32223 -0.00573 0.35415 -0.00226 0.3894 C -0.0026 0.40994 0.00399 0.51735 -0.00816 0.57286 C -0.01319 0.59645 -0.01875 0.61976 -0.02552 0.6428 C -0.02743 0.64946 -0.02934 0.65612 -0.03125 0.66278 C -0.03229 0.66611 -0.0342 0.67278 -0.0342 0.67305 C -0.03976 0.75521 -0.06337 0.86234 -0.00816 0.9259 C -0.00712 0.92923 -0.0066 0.93284 -0.00521 0.93589 C -0.00173 0.94255 0.00643 0.95587 0.00643 0.95615 C 0.01302 1.01471 0.01129 0.99029 0.00643 1.09243 C 0.00573 1.10714 -0.0059 1.12101 -0.00816 1.13572 C -0.01146 1.15848 -0.01875 1.17597 -0.02847 1.19567 C -0.03854 1.21649 -0.04722 1.21566 -0.03715 1.21566 " pathEditMode="relative" rAng="0" ptsTypes="ffffffffffffffA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608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2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5E-6 2.57286E-6 C -0.00417 0.01998 -0.00938 0.03885 -0.01459 0.05828 C -0.01355 0.09464 -0.01579 0.13128 -0.00625 0.1668 C -0.00469 0.18762 -0.00035 0.20621 0.00209 0.22675 C 0.0019 0.23869 0.0066 0.30141 -0.00209 0.33361 C -0.00573 0.34749 -0.00972 0.36109 -0.01459 0.37441 C -0.01598 0.37829 -0.01737 0.38218 -0.01875 0.38606 C -0.01945 0.38801 -0.02084 0.39189 -0.02084 0.39217 C -0.02483 0.43991 -0.04185 0.50236 -0.00209 0.53927 C -0.00139 0.54121 -0.00105 0.54343 5E-6 0.5451 C 0.00244 0.54898 0.00833 0.55676 0.00833 0.55703 C 0.01303 0.59117 0.01181 0.57702 0.00833 0.63641 C 0.00781 0.64502 -0.00052 0.65306 -0.00209 0.66167 C -0.00451 0.67499 -0.00972 0.68498 -0.01667 0.69664 C -0.02395 0.70885 -0.03021 0.7083 -0.02292 0.7083 " pathEditMode="relative" rAng="0" ptsTypes="ffffffffffffffA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" y="354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4.80433E-6 C -0.0007 0.0086 -0.0007 0.01693 -0.00208 0.02497 C -0.00278 0.02886 -0.00608 0.03053 -0.00625 0.03413 C -0.00747 0.06744 -0.00261 0.09353 0.00417 0.12323 C 0.00677 0.13461 0.01406 0.14293 0.01667 0.15431 C 0.01962 0.16763 0.01719 0.16125 0.025 0.17291 C 0.02986 0.19456 0.02917 0.189 0.02917 0.22842 C 0.02917 0.25228 0.0283 0.27588 0.02708 0.29947 C 0.02656 0.3089 0.02344 0.31029 0.02083 0.31806 C 0.01423 0.33749 0.00764 0.35803 1.66667E-6 0.3769 C -0.01077 0.40327 -0.00625 0.38634 -0.01042 0.40466 C -0.00972 0.45406 -0.01007 0.50374 -0.00833 0.55315 C -0.00764 0.57091 -0.00313 0.58867 1.66667E-6 0.6056 C 0.00226 0.61809 0.00156 0.63225 0.00625 0.64279 C 0.01059 0.65251 0.01371 0.66305 0.01667 0.6736 C 0.02187 0.69331 0.02361 0.71218 0.02708 0.73244 C 0.02969 0.76769 0.0316 0.79628 0.02083 0.82819 C 0.01632 0.84179 0.01476 0.85373 0.00625 0.86233 C 0.0026 0.87871 0.00538 0.86872 -0.00417 0.89009 C -0.0066 0.89536 -0.00695 0.90258 -0.00833 0.90868 C -0.00903 0.91174 -0.00972 0.91479 -0.01042 0.91784 C -0.01111 0.92117 -0.0125 0.927 -0.0125 0.92728 C -0.01458 0.95753 -0.01528 0.98834 -0.02292 1.01665 C -0.02535 1.07077 -0.02292 1.12378 -0.02292 1.1779 " pathEditMode="relative" rAng="0" ptsTypes="fffffffffffffffffffffffA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589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2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92 -4.07993E-6 C 0.01892 0.03386 0.03142 0.06662 0.04357 0.09992 C 0.04114 0.16209 0.04653 0.22565 0.02396 0.28643 C 0.02014 0.32224 0.00989 0.35415 0.00417 0.3894 C 0.00469 0.40994 -0.00643 0.51735 0.01423 0.57286 C 0.02257 0.59645 0.03212 0.61977 0.04357 0.6428 C 0.04687 0.64946 0.05 0.65612 0.05347 0.66279 C 0.05503 0.66612 0.05833 0.67278 0.05833 0.67305 C 0.06771 0.75521 0.10816 0.86234 0.01423 0.9259 C 0.0125 0.92923 0.01163 0.93284 0.0092 0.93589 C 0.00347 0.94255 -0.01042 0.95587 -0.01042 0.95615 C -0.02136 1.01471 -0.01875 0.99029 -0.01042 1.09243 C -0.0092 1.10714 0.01042 1.12101 0.01423 1.13572 C 0.01996 1.15848 0.03212 1.17597 0.04861 1.19567 C 0.0658 1.21649 0.08038 1.21566 0.06319 1.21566 " pathEditMode="relative" rAng="0" ptsTypes="ffffffffffffffA"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0" y="608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104 3.83014E-7 C 0.00157 0.02304 0.00469 0.04524 0.00782 0.06772 C 0.00712 0.11046 0.00851 0.15321 0.00278 0.19317 C 0.00191 0.21732 -0.00069 0.23897 -0.00225 0.26256 C -0.00208 0.27671 -0.00486 0.34915 0.00018 0.38662 C 0.00261 0.40272 0.00487 0.41826 0.00782 0.4338 C 0.00869 0.43825 0.00955 0.44269 0.01025 0.4474 C 0.01077 0.44962 0.01164 0.45407 0.01164 0.45434 C 0.01407 0.50985 0.02448 0.58201 0.00018 0.62476 C -0.00017 0.62725 -0.00034 0.62948 -0.00104 0.6317 C -0.00243 0.63614 -0.0059 0.6453 -0.0059 0.64557 C -0.00868 0.68498 -0.00815 0.66833 -0.0059 0.73744 C -0.00572 0.74743 -0.00069 0.75687 0.00018 0.76658 C 0.00174 0.78213 0.00487 0.79378 0.00903 0.80738 C 0.01355 0.82154 0.01719 0.8207 0.01285 0.8207 " pathEditMode="relative" rAng="0" ptsTypes="ffffffffffffffA">
                                      <p:cBhvr>
                                        <p:cTn id="5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4110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92256E-6 C -0.00417 0.03636 -0.00938 0.07105 -0.01459 0.1063 C -0.01355 0.17291 -0.02032 0.31197 -0.01077 0.37608 C -0.00417 0.47988 0.02777 0.60311 0.02465 0.72745 C 0.02395 0.85956 -0.02205 0.94005 -0.02448 1.05024 C -0.03247 1.1446 0.02031 1.22343 0.02066 1.26367 " pathEditMode="relative" rAng="0" ptsTypes="ffffff">
                                      <p:cBhvr>
                                        <p:cTn id="6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6320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2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66667E-6 3.68859E-6 C -0.00417 0.03275 -0.00938 0.06411 -0.01458 0.0963 C -0.01354 0.1557 -0.0158 0.21676 -0.00625 0.27532 C -0.00469 0.30974 -0.00035 0.34027 0.00208 0.37413 C 0.00191 0.39411 0.0066 0.49736 -0.00208 0.55065 C -0.00573 0.57341 -0.00972 0.59561 -0.01458 0.61781 C -0.01597 0.6242 -0.01736 0.63058 -0.01875 0.63697 C -0.01945 0.6403 -0.02083 0.64668 -0.02083 0.64696 C -0.02483 0.72606 -0.04184 0.82903 -0.00208 0.89009 C -0.00139 0.89314 -0.00104 0.89675 1.66667E-6 0.89952 C 0.00243 0.90619 0.00833 0.91895 0.00833 0.91923 C 0.01302 0.97557 0.0118 0.95198 0.00833 1.05023 C 0.00781 1.06439 -0.00052 1.07771 -0.00208 1.09186 C -0.00452 1.11379 -0.00972 1.13044 -0.01667 1.14932 C -0.02396 1.16958 -0.03021 1.16874 -0.02292 1.16874 " pathEditMode="relative" rAng="0" ptsTypes="ffffffffffffffA"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" y="585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0" presetClass="pat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6.66667E-6 C -0.00417 0.0339 -0.00938 0.06667 -0.01459 0.10001 C -0.01354 0.16223 -0.0158 0.22584 -0.00625 0.28667 C -0.00469 0.32251 -0.00034 0.35445 0.00209 0.38973 C 0.00192 0.41028 0.0066 0.51778 -0.00209 0.57334 C -0.00573 0.59695 -0.00973 0.62028 -0.01459 0.64334 C -0.01598 0.65001 -0.01736 0.65667 -0.01875 0.66334 C -0.01945 0.66667 -0.02084 0.67334 -0.02084 0.67334 C -0.02483 0.75584 -0.04184 0.86306 -0.00209 0.92667 C -0.00139 0.93001 -0.00104 0.93362 5E-6 0.93667 C 0.00244 0.94334 0.00834 0.95667 0.00834 0.95667 C 0.01303 1.01556 0.01181 0.99112 0.00834 1.09334 C 0.00782 1.10806 -0.00051 1.12195 -0.00209 1.13667 C -0.00452 1.15945 -0.00973 1.17695 -0.01667 1.19667 C -0.02396 1.21751 -0.03021 1.21667 -0.02292 1.21667 " pathEditMode="relative" ptsTypes="ffffffffffffffA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0" presetClass="path" presetSubtype="0" repeatCount="2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5E-6 6.66667E-6 C -0.00417 0.0339 -0.00938 0.06667 -0.01459 0.10001 C -0.01354 0.16223 -0.0158 0.22584 -0.00625 0.28667 C -0.00469 0.32251 -0.00034 0.35445 0.00209 0.38973 C 0.00192 0.41028 0.0066 0.51778 -0.00209 0.57334 C -0.00573 0.59695 -0.00973 0.62028 -0.01459 0.64334 C -0.01598 0.65001 -0.01736 0.65667 -0.01875 0.66334 C -0.01945 0.66667 -0.02084 0.67334 -0.02084 0.67334 C -0.02483 0.75584 -0.04184 0.86306 -0.00209 0.92667 C -0.00139 0.93001 -0.00104 0.93362 5E-6 0.93667 C 0.00244 0.94334 0.00834 0.95667 0.00834 0.95667 C 0.01303 1.01556 0.01181 0.99112 0.00834 1.09334 C 0.00782 1.10806 -0.00051 1.12195 -0.00209 1.13667 C -0.00452 1.15945 -0.00973 1.17695 -0.01667 1.19667 C -0.02396 1.21751 -0.03021 1.21667 -0.02292 1.21667 " pathEditMode="relative" ptsTypes="ffffffffffffffA">
                                      <p:cBhvr>
                                        <p:cTn id="8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5E-6 -2.92256E-6 C 0.00365 0.03553 0.00816 0.06967 0.01251 0.10492 C 0.01164 0.16903 0.01355 0.23508 0.00538 0.29837 C 0.004 0.33556 0.00035 0.36886 -0.00173 0.4055 C -0.00157 0.42715 -0.01754 0.46906 -0.01007 0.52679 C -0.00694 0.55149 0.00833 0.64558 0.01251 0.66972 C 0.01667 0.7219 0.0349 0.76631 0.03316 0.81543 C 0.03664 0.9012 0.03612 0.89842 0.00174 0.96475 C 0.00122 0.96809 0.00087 0.97197 5E-6 0.97502 C -0.00208 0.98196 -0.00711 0.99584 -0.00711 0.99612 C -0.01112 1.05718 -0.01007 1.03164 -0.00711 1.13822 C -0.00677 1.15349 0.00053 1.16792 0.00174 1.18318 C 0.00382 1.20705 0.00833 1.22509 0.01441 1.24563 C 0.02066 1.26756 0.02605 1.26645 0.0198 1.26645 " pathEditMode="relative" rAng="0" ptsTypes="ffffffffffffff">
                                      <p:cBhvr>
                                        <p:cTn id="8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634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88889E-6 4.80433E-6 C 0.00365 0.03386 0.00834 0.06661 0.01302 0.09991 C 0.01216 0.16208 0.01407 0.22564 0.00556 0.28642 C 0.00417 0.32223 0.00018 0.35414 -0.00191 0.38939 C -0.00173 0.40993 -0.0059 0.51734 0.00174 0.57285 C 0.00504 0.59644 0.00868 0.61976 0.01302 0.64279 C 0.01424 0.64945 0.01546 0.65612 0.01667 0.66278 C 0.01737 0.66611 0.01858 0.67277 0.01858 0.67305 C 0.02223 0.7552 0.0375 0.86233 0.00174 0.92589 C 0.00122 0.92922 0.00087 0.93283 -3.88889E-6 0.93588 C -0.00225 0.94254 -0.00746 0.95587 -0.00746 0.95614 C -0.01163 1.01471 -0.01059 0.99028 -0.00746 1.09242 C -0.00711 1.10713 0.00035 1.12101 0.00174 1.13572 C 0.004 1.15847 0.00868 1.17596 0.01493 1.19567 C 0.02136 1.21648 0.02691 1.21565 0.02049 1.21565 " pathEditMode="relative" rAng="0" ptsTypes="ffffffffffffffA">
                                      <p:cBhvr>
                                        <p:cTn id="9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" y="6080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0" presetClass="path" presetSubtype="0" repeatCount="2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3.33333E-6 C 0.00035 0.065 -0.01945 0.07333 -0.01979 0.16805 C -0.01997 0.18889 -0.00486 0.43944 -0.01354 0.495 C -0.01528 0.56833 -0.03924 0.59611 -0.04271 0.64833 " pathEditMode="relative" rAng="0" ptsTypes="ffff">
                                      <p:cBhvr>
                                        <p:cTn id="9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0" y="3240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0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0" presetClass="path" presetSubtype="0" repeatCount="2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1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0" presetClass="path" presetSubtype="0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2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2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0" presetClass="path" presetSubtype="0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8.33333E-7 3.33333E-6 C 0.00052 0.07111 0.01927 0.16 0.01858 0.26389 C 0.0184 0.28666 0.0349 0.39666 0.01858 0.45777 C 0.01545 0.53833 0.02517 0.63083 0.01858 0.68833 " pathEditMode="relative" rAng="0" ptsTypes="ffff">
                                      <p:cBhvr>
                                        <p:cTn id="13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" y="34400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0" presetClass="path" presetSubtype="0" repeatCount="2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22222E-6 2.49514E-6 C -0.00139 0.07105 0.02153 0.17707 0.01996 0.27588 C 0.0184 0.37469 -0.00886 0.50652 -0.00955 0.59256 C -0.01025 0.67832 0.01076 0.7491 0.01597 0.79017 " pathEditMode="relative" rAng="0" ptsTypes="faaf">
                                      <p:cBhvr>
                                        <p:cTn id="14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9500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-0.019010 0.050926 -0.091198 0.182685 -0.082448 0.271852 C -0.073698 0.361019 0.041927 0.369537 0.043802 0.445926 C 0.045677 0.522315 -0.063594 0.572407 -0.073021 0.653704 C -0.082448 0.735000 -0.017552 0.818056 -0.003437 0.852222 C 0.010677 0.886389 -0.002708 0.830185 -0.002552 0.824722 C -0.002396 0.819259 -0.002552 0.824167 -0.002552 0.824722 " pathEditMode="relative" ptsTypes="">
                                      <p:cBhvr>
                                        <p:cTn id="156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  <p:bldP spid="14343" grpId="0"/>
      <p:bldP spid="14344" grpId="0"/>
      <p:bldP spid="14345" grpId="0"/>
      <p:bldP spid="143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1275" y="-18415"/>
            <a:ext cx="12242800" cy="68941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hlinkClick r:id="" action="ppaction://hlinkshowjump?jump=nextslide">
              <a:snd r:embed="rId1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活动执行流程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034155" y="1805940"/>
            <a:ext cx="7639050" cy="3775075"/>
            <a:chOff x="6533" y="2844"/>
            <a:chExt cx="12030" cy="5945"/>
          </a:xfrm>
        </p:grpSpPr>
        <p:sp>
          <p:nvSpPr>
            <p:cNvPr id="4103" name="圆角矩形 33"/>
            <p:cNvSpPr>
              <a:spLocks noChangeArrowheads="1"/>
            </p:cNvSpPr>
            <p:nvPr/>
          </p:nvSpPr>
          <p:spPr bwMode="auto">
            <a:xfrm>
              <a:off x="6533" y="3087"/>
              <a:ext cx="12030" cy="5703"/>
            </a:xfrm>
            <a:prstGeom prst="roundRect">
              <a:avLst>
                <a:gd name="adj" fmla="val 8926"/>
              </a:avLst>
            </a:prstGeom>
            <a:solidFill>
              <a:srgbClr val="ECD078"/>
            </a:solidFill>
            <a:ln w="25400">
              <a:solidFill>
                <a:srgbClr val="C02942"/>
              </a:solidFill>
              <a:bevel/>
            </a:ln>
          </p:spPr>
          <p:txBody>
            <a:bodyPr anchor="ctr"/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2400">
                <a:solidFill>
                  <a:srgbClr val="C02942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6" name="TextBox 14"/>
            <p:cNvSpPr>
              <a:spLocks noChangeArrowheads="1"/>
            </p:cNvSpPr>
            <p:nvPr/>
          </p:nvSpPr>
          <p:spPr bwMode="auto">
            <a:xfrm>
              <a:off x="7503" y="3969"/>
              <a:ext cx="8964" cy="4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40000"/>
                </a:lnSpc>
              </a:pPr>
              <a:r>
                <a:rPr lang="en-US" altLang="zh-CN" sz="2000" b="1">
                  <a:solidFill>
                    <a:srgbClr val="D1323D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    </a:t>
              </a:r>
              <a:r>
                <a:rPr lang="en-US" altLang="zh-CN" sz="2000" b="1">
                  <a:solidFill>
                    <a:srgbClr val="3B973D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 请替换文字</a:t>
              </a:r>
              <a:r>
                <a:rPr lang="en-US" altLang="zh-CN" sz="1400">
                  <a:solidFill>
                    <a:srgbClr val="D1323D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  <a:endParaRPr lang="en-US" altLang="zh-CN" sz="1400">
                <a:solidFill>
                  <a:srgbClr val="D1323D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pic>
          <p:nvPicPr>
            <p:cNvPr id="4107" name="图片 1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53" y="2844"/>
              <a:ext cx="2410" cy="2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图片 3" descr="08145489db954e625f91122e23cf07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" y="1098550"/>
            <a:ext cx="3810635" cy="507746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1275" y="-18415"/>
            <a:ext cx="12242800" cy="68941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hlinkClick r:id="" action="ppaction://hlinkshowjump?jump=nextslide">
              <a:snd r:embed="rId1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活动执行流程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1" name="Straight Connector 66"/>
          <p:cNvCxnSpPr/>
          <p:nvPr/>
        </p:nvCxnSpPr>
        <p:spPr>
          <a:xfrm flipV="1">
            <a:off x="6112510" y="-6985"/>
            <a:ext cx="0" cy="693293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95000"/>
              </a:schemeClr>
            </a:solidFill>
            <a:prstDash val="sysDot"/>
          </a:ln>
          <a:effectLst/>
        </p:spPr>
      </p:cxnSp>
      <p:pic>
        <p:nvPicPr>
          <p:cNvPr id="17425" name="图片 4"/>
          <p:cNvPicPr>
            <a:picLocks noChangeAspect="1"/>
          </p:cNvPicPr>
          <p:nvPr/>
        </p:nvPicPr>
        <p:blipFill>
          <a:blip r:embed="rId2"/>
          <a:srcRect r="47321" b="31071"/>
          <a:stretch>
            <a:fillRect/>
          </a:stretch>
        </p:blipFill>
        <p:spPr bwMode="auto">
          <a:xfrm>
            <a:off x="5756910" y="4943475"/>
            <a:ext cx="1686560" cy="221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4999355" y="2061210"/>
            <a:ext cx="2193290" cy="2193290"/>
            <a:chOff x="7873" y="3246"/>
            <a:chExt cx="3454" cy="3454"/>
          </a:xfrm>
        </p:grpSpPr>
        <p:sp>
          <p:nvSpPr>
            <p:cNvPr id="10243" name="椭圆 1554"/>
            <p:cNvSpPr/>
            <p:nvPr/>
          </p:nvSpPr>
          <p:spPr>
            <a:xfrm>
              <a:off x="8065" y="3438"/>
              <a:ext cx="3073" cy="3073"/>
            </a:xfrm>
            <a:prstGeom prst="ellipse">
              <a:avLst/>
            </a:prstGeom>
            <a:solidFill>
              <a:srgbClr val="3B973D"/>
            </a:solidFill>
            <a:ln w="12700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4" name="椭圆 1555"/>
            <p:cNvSpPr/>
            <p:nvPr/>
          </p:nvSpPr>
          <p:spPr>
            <a:xfrm>
              <a:off x="7873" y="3246"/>
              <a:ext cx="3455" cy="3455"/>
            </a:xfrm>
            <a:prstGeom prst="ellipse">
              <a:avLst/>
            </a:prstGeom>
            <a:noFill/>
            <a:ln w="12700" cap="flat" cmpd="sng">
              <a:solidFill>
                <a:schemeClr val="bg1"/>
              </a:solidFill>
              <a:prstDash val="dash"/>
              <a:bevel/>
              <a:headEnd type="none" w="med" len="med"/>
              <a:tailEnd type="none" w="med" len="med"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zh-CN" sz="1800" dirty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7" name="文本框 1559"/>
            <p:cNvSpPr/>
            <p:nvPr/>
          </p:nvSpPr>
          <p:spPr>
            <a:xfrm>
              <a:off x="8616" y="4224"/>
              <a:ext cx="1968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  <a:cs typeface="+mn-cs"/>
                  <a:sym typeface="Calibri" panose="020F0502020204030204" charset="0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Showcard Gothic" panose="04020904020102020604" pitchFamily="82" charset="0"/>
                </a:rPr>
                <a:t>点击添</a:t>
              </a:r>
              <a:endParaRPr lang="en-US" altLang="zh-CN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Showcard Gothic" panose="04020904020102020604" pitchFamily="82" charset="0"/>
              </a:endParaRPr>
            </a:p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Showcard Gothic" panose="04020904020102020604" pitchFamily="82" charset="0"/>
                </a:rPr>
                <a:t>加标题</a:t>
              </a:r>
              <a:endParaRPr lang="en-US" altLang="zh-CN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Showcard Gothic" panose="04020904020102020604" pitchFamily="82" charset="0"/>
              </a:endParaRPr>
            </a:p>
          </p:txBody>
        </p:sp>
      </p:grpSp>
      <p:sp>
        <p:nvSpPr>
          <p:cNvPr id="10248" name="矩形 1560"/>
          <p:cNvSpPr/>
          <p:nvPr/>
        </p:nvSpPr>
        <p:spPr>
          <a:xfrm>
            <a:off x="7759700" y="3586480"/>
            <a:ext cx="2205038" cy="866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</a:t>
            </a:r>
            <a:endParaRPr lang="en-US" altLang="zh-CN" sz="12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50" name="矩形 1562"/>
          <p:cNvSpPr/>
          <p:nvPr/>
        </p:nvSpPr>
        <p:spPr>
          <a:xfrm>
            <a:off x="2505075" y="3586480"/>
            <a:ext cx="2205038" cy="8661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charset="0"/>
              </a:defRPr>
            </a:lvl5pPr>
          </a:lstStyle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</a:t>
            </a:r>
            <a:endParaRPr lang="en-US" altLang="zh-CN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51" name="Like"/>
          <p:cNvSpPr>
            <a:spLocks noEditPoints="1"/>
          </p:cNvSpPr>
          <p:nvPr/>
        </p:nvSpPr>
        <p:spPr>
          <a:xfrm>
            <a:off x="3203575" y="2183130"/>
            <a:ext cx="1084263" cy="941388"/>
          </a:xfrm>
          <a:custGeom>
            <a:avLst/>
            <a:gdLst>
              <a:gd name="txL" fmla="*/ 0 w 395"/>
              <a:gd name="txT" fmla="*/ 0 h 339"/>
              <a:gd name="txR" fmla="*/ 395 w 395"/>
              <a:gd name="txB" fmla="*/ 339 h 339"/>
            </a:gdLst>
            <a:ahLst/>
            <a:cxnLst>
              <a:cxn ang="0">
                <a:pos x="1710412530" y="0"/>
              </a:cxn>
              <a:cxn ang="0">
                <a:pos x="1506971852" y="92536497"/>
              </a:cxn>
              <a:cxn ang="0">
                <a:pos x="1484367027" y="169652558"/>
              </a:cxn>
              <a:cxn ang="0">
                <a:pos x="1491901968" y="532092492"/>
              </a:cxn>
              <a:cxn ang="0">
                <a:pos x="1107625436" y="1164433086"/>
              </a:cxn>
              <a:cxn ang="0">
                <a:pos x="1009671196" y="1233837541"/>
              </a:cxn>
              <a:cxn ang="0">
                <a:pos x="911716955" y="1172144692"/>
              </a:cxn>
              <a:cxn ang="0">
                <a:pos x="113024124" y="1172144692"/>
              </a:cxn>
              <a:cxn ang="0">
                <a:pos x="30139766" y="1210702723"/>
              </a:cxn>
              <a:cxn ang="0">
                <a:pos x="0" y="1303241996"/>
              </a:cxn>
              <a:cxn ang="0">
                <a:pos x="90419299" y="2147483646"/>
              </a:cxn>
              <a:cxn ang="0">
                <a:pos x="210975620" y="2147483646"/>
              </a:cxn>
              <a:cxn ang="0">
                <a:pos x="911716955" y="2147483646"/>
              </a:cxn>
              <a:cxn ang="0">
                <a:pos x="1024741079" y="2147483646"/>
              </a:cxn>
              <a:cxn ang="0">
                <a:pos x="1024741079" y="2147483646"/>
              </a:cxn>
              <a:cxn ang="0">
                <a:pos x="1100090495" y="2147483646"/>
              </a:cxn>
              <a:cxn ang="0">
                <a:pos x="1137762458" y="2147483646"/>
              </a:cxn>
              <a:cxn ang="0">
                <a:pos x="131860105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05235148"/>
              </a:cxn>
              <a:cxn ang="0">
                <a:pos x="2147483646" y="1873889742"/>
              </a:cxn>
              <a:cxn ang="0">
                <a:pos x="2147483646" y="1773641639"/>
              </a:cxn>
              <a:cxn ang="0">
                <a:pos x="2147483646" y="1550007838"/>
              </a:cxn>
              <a:cxn ang="0">
                <a:pos x="2147483646" y="1449759736"/>
              </a:cxn>
              <a:cxn ang="0">
                <a:pos x="2147483646" y="1218414329"/>
              </a:cxn>
              <a:cxn ang="0">
                <a:pos x="2147483646" y="1048761771"/>
              </a:cxn>
              <a:cxn ang="0">
                <a:pos x="2147483646" y="979357316"/>
              </a:cxn>
              <a:cxn ang="0">
                <a:pos x="2004272508" y="979357316"/>
              </a:cxn>
              <a:cxn ang="0">
                <a:pos x="2072086982" y="593785341"/>
              </a:cxn>
              <a:cxn ang="0">
                <a:pos x="2072086982" y="570650522"/>
              </a:cxn>
              <a:cxn ang="0">
                <a:pos x="1913853209" y="84827667"/>
              </a:cxn>
              <a:cxn ang="0">
                <a:pos x="1861108617" y="30846424"/>
              </a:cxn>
              <a:cxn ang="0">
                <a:pos x="1710412530" y="0"/>
              </a:cxn>
              <a:cxn ang="0">
                <a:pos x="1710412530" y="115671315"/>
              </a:cxn>
              <a:cxn ang="0">
                <a:pos x="1815901713" y="138806133"/>
              </a:cxn>
              <a:cxn ang="0">
                <a:pos x="1959062858" y="578362128"/>
              </a:cxn>
              <a:cxn ang="0">
                <a:pos x="1868643559" y="1095031408"/>
              </a:cxn>
              <a:cxn ang="0">
                <a:pos x="2147483646" y="1095031408"/>
              </a:cxn>
              <a:cxn ang="0">
                <a:pos x="2147483646" y="1426624917"/>
              </a:cxn>
              <a:cxn ang="0">
                <a:pos x="2147483646" y="1750506821"/>
              </a:cxn>
              <a:cxn ang="0">
                <a:pos x="2147483646" y="2082100330"/>
              </a:cxn>
              <a:cxn ang="0">
                <a:pos x="2147483646" y="2147483646"/>
              </a:cxn>
              <a:cxn ang="0">
                <a:pos x="1318601056" y="2147483646"/>
              </a:cxn>
              <a:cxn ang="0">
                <a:pos x="1107625436" y="2147483646"/>
              </a:cxn>
              <a:cxn ang="0">
                <a:pos x="1024741079" y="2147483646"/>
              </a:cxn>
              <a:cxn ang="0">
                <a:pos x="1024741079" y="1364932068"/>
              </a:cxn>
              <a:cxn ang="0">
                <a:pos x="1182972108" y="1249260753"/>
              </a:cxn>
              <a:cxn ang="0">
                <a:pos x="1604926093" y="539804098"/>
              </a:cxn>
              <a:cxn ang="0">
                <a:pos x="1597391151" y="161940952"/>
              </a:cxn>
              <a:cxn ang="0">
                <a:pos x="1710412530" y="115671315"/>
              </a:cxn>
              <a:cxn ang="0">
                <a:pos x="700741335" y="2147483646"/>
              </a:cxn>
              <a:cxn ang="0">
                <a:pos x="783625692" y="2147483646"/>
              </a:cxn>
              <a:cxn ang="0">
                <a:pos x="700741335" y="2147483646"/>
              </a:cxn>
              <a:cxn ang="0">
                <a:pos x="617859722" y="2147483646"/>
              </a:cxn>
              <a:cxn ang="0">
                <a:pos x="700741335" y="2147483646"/>
              </a:cxn>
            </a:cxnLst>
            <a:rect l="txL" t="txT" r="txR" b="txB"/>
            <a:pathLst>
              <a:path w="395" h="339">
                <a:moveTo>
                  <a:pt x="227" y="0"/>
                </a:moveTo>
                <a:cubicBezTo>
                  <a:pt x="214" y="0"/>
                  <a:pt x="205" y="6"/>
                  <a:pt x="200" y="12"/>
                </a:cubicBezTo>
                <a:cubicBezTo>
                  <a:pt x="198" y="15"/>
                  <a:pt x="197" y="18"/>
                  <a:pt x="197" y="22"/>
                </a:cubicBezTo>
                <a:cubicBezTo>
                  <a:pt x="197" y="22"/>
                  <a:pt x="198" y="58"/>
                  <a:pt x="198" y="69"/>
                </a:cubicBezTo>
                <a:cubicBezTo>
                  <a:pt x="193" y="82"/>
                  <a:pt x="155" y="143"/>
                  <a:pt x="147" y="151"/>
                </a:cubicBezTo>
                <a:cubicBezTo>
                  <a:pt x="144" y="153"/>
                  <a:pt x="139" y="157"/>
                  <a:pt x="134" y="160"/>
                </a:cubicBezTo>
                <a:cubicBezTo>
                  <a:pt x="131" y="155"/>
                  <a:pt x="127" y="152"/>
                  <a:pt x="121" y="152"/>
                </a:cubicBezTo>
                <a:lnTo>
                  <a:pt x="15" y="152"/>
                </a:lnTo>
                <a:cubicBezTo>
                  <a:pt x="11" y="152"/>
                  <a:pt x="7" y="154"/>
                  <a:pt x="4" y="157"/>
                </a:cubicBezTo>
                <a:cubicBezTo>
                  <a:pt x="1" y="160"/>
                  <a:pt x="0" y="165"/>
                  <a:pt x="0" y="169"/>
                </a:cubicBezTo>
                <a:lnTo>
                  <a:pt x="12" y="325"/>
                </a:lnTo>
                <a:cubicBezTo>
                  <a:pt x="13" y="332"/>
                  <a:pt x="20" y="339"/>
                  <a:pt x="28" y="339"/>
                </a:cubicBezTo>
                <a:lnTo>
                  <a:pt x="121" y="339"/>
                </a:lnTo>
                <a:cubicBezTo>
                  <a:pt x="129" y="339"/>
                  <a:pt x="136" y="332"/>
                  <a:pt x="136" y="323"/>
                </a:cubicBezTo>
                <a:lnTo>
                  <a:pt x="136" y="315"/>
                </a:lnTo>
                <a:lnTo>
                  <a:pt x="146" y="315"/>
                </a:lnTo>
                <a:cubicBezTo>
                  <a:pt x="147" y="316"/>
                  <a:pt x="149" y="317"/>
                  <a:pt x="151" y="318"/>
                </a:cubicBezTo>
                <a:cubicBezTo>
                  <a:pt x="157" y="322"/>
                  <a:pt x="165" y="327"/>
                  <a:pt x="175" y="327"/>
                </a:cubicBezTo>
                <a:lnTo>
                  <a:pt x="314" y="327"/>
                </a:lnTo>
                <a:cubicBezTo>
                  <a:pt x="342" y="327"/>
                  <a:pt x="361" y="306"/>
                  <a:pt x="361" y="286"/>
                </a:cubicBezTo>
                <a:cubicBezTo>
                  <a:pt x="361" y="281"/>
                  <a:pt x="360" y="277"/>
                  <a:pt x="358" y="273"/>
                </a:cubicBezTo>
                <a:cubicBezTo>
                  <a:pt x="367" y="265"/>
                  <a:pt x="373" y="254"/>
                  <a:pt x="373" y="243"/>
                </a:cubicBezTo>
                <a:cubicBezTo>
                  <a:pt x="373" y="239"/>
                  <a:pt x="372" y="234"/>
                  <a:pt x="370" y="230"/>
                </a:cubicBezTo>
                <a:cubicBezTo>
                  <a:pt x="379" y="222"/>
                  <a:pt x="384" y="211"/>
                  <a:pt x="384" y="201"/>
                </a:cubicBezTo>
                <a:cubicBezTo>
                  <a:pt x="384" y="196"/>
                  <a:pt x="383" y="192"/>
                  <a:pt x="381" y="188"/>
                </a:cubicBezTo>
                <a:cubicBezTo>
                  <a:pt x="390" y="180"/>
                  <a:pt x="395" y="169"/>
                  <a:pt x="395" y="158"/>
                </a:cubicBezTo>
                <a:cubicBezTo>
                  <a:pt x="395" y="149"/>
                  <a:pt x="392" y="141"/>
                  <a:pt x="385" y="136"/>
                </a:cubicBezTo>
                <a:cubicBezTo>
                  <a:pt x="381" y="132"/>
                  <a:pt x="373" y="127"/>
                  <a:pt x="360" y="127"/>
                </a:cubicBezTo>
                <a:lnTo>
                  <a:pt x="266" y="127"/>
                </a:lnTo>
                <a:cubicBezTo>
                  <a:pt x="270" y="106"/>
                  <a:pt x="274" y="78"/>
                  <a:pt x="275" y="77"/>
                </a:cubicBezTo>
                <a:cubicBezTo>
                  <a:pt x="275" y="76"/>
                  <a:pt x="275" y="75"/>
                  <a:pt x="275" y="74"/>
                </a:cubicBezTo>
                <a:cubicBezTo>
                  <a:pt x="273" y="46"/>
                  <a:pt x="255" y="12"/>
                  <a:pt x="254" y="11"/>
                </a:cubicBezTo>
                <a:cubicBezTo>
                  <a:pt x="253" y="8"/>
                  <a:pt x="250" y="6"/>
                  <a:pt x="247" y="4"/>
                </a:cubicBezTo>
                <a:cubicBezTo>
                  <a:pt x="240" y="1"/>
                  <a:pt x="234" y="0"/>
                  <a:pt x="227" y="0"/>
                </a:cubicBezTo>
                <a:close/>
                <a:moveTo>
                  <a:pt x="227" y="15"/>
                </a:moveTo>
                <a:cubicBezTo>
                  <a:pt x="231" y="15"/>
                  <a:pt x="236" y="16"/>
                  <a:pt x="241" y="18"/>
                </a:cubicBezTo>
                <a:cubicBezTo>
                  <a:pt x="241" y="18"/>
                  <a:pt x="258" y="50"/>
                  <a:pt x="260" y="75"/>
                </a:cubicBezTo>
                <a:cubicBezTo>
                  <a:pt x="260" y="75"/>
                  <a:pt x="252" y="126"/>
                  <a:pt x="248" y="142"/>
                </a:cubicBezTo>
                <a:lnTo>
                  <a:pt x="360" y="142"/>
                </a:lnTo>
                <a:cubicBezTo>
                  <a:pt x="394" y="142"/>
                  <a:pt x="382" y="185"/>
                  <a:pt x="349" y="185"/>
                </a:cubicBezTo>
                <a:cubicBezTo>
                  <a:pt x="382" y="185"/>
                  <a:pt x="371" y="227"/>
                  <a:pt x="337" y="227"/>
                </a:cubicBezTo>
                <a:cubicBezTo>
                  <a:pt x="371" y="227"/>
                  <a:pt x="359" y="270"/>
                  <a:pt x="326" y="270"/>
                </a:cubicBezTo>
                <a:cubicBezTo>
                  <a:pt x="359" y="270"/>
                  <a:pt x="348" y="312"/>
                  <a:pt x="314" y="312"/>
                </a:cubicBezTo>
                <a:lnTo>
                  <a:pt x="175" y="312"/>
                </a:lnTo>
                <a:cubicBezTo>
                  <a:pt x="165" y="312"/>
                  <a:pt x="155" y="300"/>
                  <a:pt x="147" y="300"/>
                </a:cubicBezTo>
                <a:lnTo>
                  <a:pt x="136" y="300"/>
                </a:lnTo>
                <a:lnTo>
                  <a:pt x="136" y="177"/>
                </a:lnTo>
                <a:cubicBezTo>
                  <a:pt x="144" y="172"/>
                  <a:pt x="152" y="167"/>
                  <a:pt x="157" y="162"/>
                </a:cubicBezTo>
                <a:cubicBezTo>
                  <a:pt x="168" y="153"/>
                  <a:pt x="213" y="79"/>
                  <a:pt x="213" y="70"/>
                </a:cubicBezTo>
                <a:cubicBezTo>
                  <a:pt x="213" y="61"/>
                  <a:pt x="212" y="21"/>
                  <a:pt x="212" y="21"/>
                </a:cubicBezTo>
                <a:cubicBezTo>
                  <a:pt x="212" y="21"/>
                  <a:pt x="217" y="15"/>
                  <a:pt x="227" y="15"/>
                </a:cubicBezTo>
                <a:close/>
                <a:moveTo>
                  <a:pt x="93" y="288"/>
                </a:moveTo>
                <a:cubicBezTo>
                  <a:pt x="99" y="288"/>
                  <a:pt x="104" y="293"/>
                  <a:pt x="104" y="299"/>
                </a:cubicBezTo>
                <a:cubicBezTo>
                  <a:pt x="104" y="305"/>
                  <a:pt x="99" y="310"/>
                  <a:pt x="93" y="310"/>
                </a:cubicBezTo>
                <a:cubicBezTo>
                  <a:pt x="87" y="310"/>
                  <a:pt x="82" y="305"/>
                  <a:pt x="82" y="299"/>
                </a:cubicBezTo>
                <a:cubicBezTo>
                  <a:pt x="82" y="293"/>
                  <a:pt x="87" y="288"/>
                  <a:pt x="93" y="288"/>
                </a:cubicBezTo>
                <a:close/>
              </a:path>
            </a:pathLst>
          </a:custGeom>
          <a:solidFill>
            <a:srgbClr val="F5F7EA"/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2" name="Like"/>
          <p:cNvSpPr>
            <a:spLocks noEditPoints="1"/>
          </p:cNvSpPr>
          <p:nvPr/>
        </p:nvSpPr>
        <p:spPr>
          <a:xfrm rot="10800000">
            <a:off x="8189913" y="2183130"/>
            <a:ext cx="1084262" cy="941388"/>
          </a:xfrm>
          <a:custGeom>
            <a:avLst/>
            <a:gdLst>
              <a:gd name="txL" fmla="*/ 0 w 395"/>
              <a:gd name="txT" fmla="*/ 0 h 339"/>
              <a:gd name="txR" fmla="*/ 395 w 395"/>
              <a:gd name="txB" fmla="*/ 339 h 339"/>
            </a:gdLst>
            <a:ahLst/>
            <a:cxnLst>
              <a:cxn ang="0">
                <a:pos x="1710410953" y="0"/>
              </a:cxn>
              <a:cxn ang="0">
                <a:pos x="1506967717" y="92536497"/>
              </a:cxn>
              <a:cxn ang="0">
                <a:pos x="1484365658" y="169652558"/>
              </a:cxn>
              <a:cxn ang="0">
                <a:pos x="1491897848" y="532092492"/>
              </a:cxn>
              <a:cxn ang="0">
                <a:pos x="1107621670" y="1164433086"/>
              </a:cxn>
              <a:cxn ang="0">
                <a:pos x="1009670264" y="1233837541"/>
              </a:cxn>
              <a:cxn ang="0">
                <a:pos x="911716114" y="1172144692"/>
              </a:cxn>
              <a:cxn ang="0">
                <a:pos x="113024020" y="1172144692"/>
              </a:cxn>
              <a:cxn ang="0">
                <a:pos x="30139739" y="1210702723"/>
              </a:cxn>
              <a:cxn ang="0">
                <a:pos x="0" y="1303241996"/>
              </a:cxn>
              <a:cxn ang="0">
                <a:pos x="90419216" y="2147483646"/>
              </a:cxn>
              <a:cxn ang="0">
                <a:pos x="210975425" y="2147483646"/>
              </a:cxn>
              <a:cxn ang="0">
                <a:pos x="911716114" y="2147483646"/>
              </a:cxn>
              <a:cxn ang="0">
                <a:pos x="1024740134" y="2147483646"/>
              </a:cxn>
              <a:cxn ang="0">
                <a:pos x="1024740134" y="2147483646"/>
              </a:cxn>
              <a:cxn ang="0">
                <a:pos x="1100086735" y="2147483646"/>
              </a:cxn>
              <a:cxn ang="0">
                <a:pos x="1137761409" y="2147483646"/>
              </a:cxn>
              <a:cxn ang="0">
                <a:pos x="1318597095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05235148"/>
              </a:cxn>
              <a:cxn ang="0">
                <a:pos x="2147483646" y="1873889742"/>
              </a:cxn>
              <a:cxn ang="0">
                <a:pos x="2147483646" y="1773641639"/>
              </a:cxn>
              <a:cxn ang="0">
                <a:pos x="2147483646" y="1550007838"/>
              </a:cxn>
              <a:cxn ang="0">
                <a:pos x="2147483646" y="1449759736"/>
              </a:cxn>
              <a:cxn ang="0">
                <a:pos x="2147483646" y="1218414329"/>
              </a:cxn>
              <a:cxn ang="0">
                <a:pos x="2147483646" y="1048761771"/>
              </a:cxn>
              <a:cxn ang="0">
                <a:pos x="2147483646" y="979357316"/>
              </a:cxn>
              <a:cxn ang="0">
                <a:pos x="2004267914" y="979357316"/>
              </a:cxn>
              <a:cxn ang="0">
                <a:pos x="2072082326" y="593785341"/>
              </a:cxn>
              <a:cxn ang="0">
                <a:pos x="2072082326" y="570650522"/>
              </a:cxn>
              <a:cxn ang="0">
                <a:pos x="1913851443" y="84827667"/>
              </a:cxn>
              <a:cxn ang="0">
                <a:pos x="1861106901" y="30846424"/>
              </a:cxn>
              <a:cxn ang="0">
                <a:pos x="1710410953" y="0"/>
              </a:cxn>
              <a:cxn ang="0">
                <a:pos x="1710410953" y="115671315"/>
              </a:cxn>
              <a:cxn ang="0">
                <a:pos x="1815897293" y="138806133"/>
              </a:cxn>
              <a:cxn ang="0">
                <a:pos x="1959058306" y="578362128"/>
              </a:cxn>
              <a:cxn ang="0">
                <a:pos x="1868641836" y="1095031408"/>
              </a:cxn>
              <a:cxn ang="0">
                <a:pos x="2147483646" y="1095031408"/>
              </a:cxn>
              <a:cxn ang="0">
                <a:pos x="2147483646" y="1426624917"/>
              </a:cxn>
              <a:cxn ang="0">
                <a:pos x="2147483646" y="1750506821"/>
              </a:cxn>
              <a:cxn ang="0">
                <a:pos x="2147483646" y="2082100330"/>
              </a:cxn>
              <a:cxn ang="0">
                <a:pos x="2147483646" y="2147483646"/>
              </a:cxn>
              <a:cxn ang="0">
                <a:pos x="1318597095" y="2147483646"/>
              </a:cxn>
              <a:cxn ang="0">
                <a:pos x="1107621670" y="2147483646"/>
              </a:cxn>
              <a:cxn ang="0">
                <a:pos x="1024740134" y="2147483646"/>
              </a:cxn>
              <a:cxn ang="0">
                <a:pos x="1024740134" y="1364932068"/>
              </a:cxn>
              <a:cxn ang="0">
                <a:pos x="1182971017" y="1249260753"/>
              </a:cxn>
              <a:cxn ang="0">
                <a:pos x="1604921867" y="539804098"/>
              </a:cxn>
              <a:cxn ang="0">
                <a:pos x="1597386933" y="161940952"/>
              </a:cxn>
              <a:cxn ang="0">
                <a:pos x="1710410953" y="115671315"/>
              </a:cxn>
              <a:cxn ang="0">
                <a:pos x="700740688" y="2147483646"/>
              </a:cxn>
              <a:cxn ang="0">
                <a:pos x="783624970" y="2147483646"/>
              </a:cxn>
              <a:cxn ang="0">
                <a:pos x="700740688" y="2147483646"/>
              </a:cxn>
              <a:cxn ang="0">
                <a:pos x="617856407" y="2147483646"/>
              </a:cxn>
              <a:cxn ang="0">
                <a:pos x="700740688" y="2147483646"/>
              </a:cxn>
            </a:cxnLst>
            <a:rect l="txL" t="txT" r="txR" b="txB"/>
            <a:pathLst>
              <a:path w="395" h="339">
                <a:moveTo>
                  <a:pt x="227" y="0"/>
                </a:moveTo>
                <a:cubicBezTo>
                  <a:pt x="214" y="0"/>
                  <a:pt x="205" y="6"/>
                  <a:pt x="200" y="12"/>
                </a:cubicBezTo>
                <a:cubicBezTo>
                  <a:pt x="198" y="15"/>
                  <a:pt x="197" y="18"/>
                  <a:pt x="197" y="22"/>
                </a:cubicBezTo>
                <a:cubicBezTo>
                  <a:pt x="197" y="22"/>
                  <a:pt x="198" y="58"/>
                  <a:pt x="198" y="69"/>
                </a:cubicBezTo>
                <a:cubicBezTo>
                  <a:pt x="193" y="82"/>
                  <a:pt x="155" y="143"/>
                  <a:pt x="147" y="151"/>
                </a:cubicBezTo>
                <a:cubicBezTo>
                  <a:pt x="144" y="153"/>
                  <a:pt x="139" y="157"/>
                  <a:pt x="134" y="160"/>
                </a:cubicBezTo>
                <a:cubicBezTo>
                  <a:pt x="131" y="155"/>
                  <a:pt x="127" y="152"/>
                  <a:pt x="121" y="152"/>
                </a:cubicBezTo>
                <a:lnTo>
                  <a:pt x="15" y="152"/>
                </a:lnTo>
                <a:cubicBezTo>
                  <a:pt x="11" y="152"/>
                  <a:pt x="7" y="154"/>
                  <a:pt x="4" y="157"/>
                </a:cubicBezTo>
                <a:cubicBezTo>
                  <a:pt x="1" y="160"/>
                  <a:pt x="0" y="165"/>
                  <a:pt x="0" y="169"/>
                </a:cubicBezTo>
                <a:lnTo>
                  <a:pt x="12" y="325"/>
                </a:lnTo>
                <a:cubicBezTo>
                  <a:pt x="13" y="332"/>
                  <a:pt x="20" y="339"/>
                  <a:pt x="28" y="339"/>
                </a:cubicBezTo>
                <a:lnTo>
                  <a:pt x="121" y="339"/>
                </a:lnTo>
                <a:cubicBezTo>
                  <a:pt x="129" y="339"/>
                  <a:pt x="136" y="332"/>
                  <a:pt x="136" y="323"/>
                </a:cubicBezTo>
                <a:lnTo>
                  <a:pt x="136" y="315"/>
                </a:lnTo>
                <a:lnTo>
                  <a:pt x="146" y="315"/>
                </a:lnTo>
                <a:cubicBezTo>
                  <a:pt x="147" y="316"/>
                  <a:pt x="149" y="317"/>
                  <a:pt x="151" y="318"/>
                </a:cubicBezTo>
                <a:cubicBezTo>
                  <a:pt x="157" y="322"/>
                  <a:pt x="165" y="327"/>
                  <a:pt x="175" y="327"/>
                </a:cubicBezTo>
                <a:lnTo>
                  <a:pt x="314" y="327"/>
                </a:lnTo>
                <a:cubicBezTo>
                  <a:pt x="342" y="327"/>
                  <a:pt x="361" y="306"/>
                  <a:pt x="361" y="286"/>
                </a:cubicBezTo>
                <a:cubicBezTo>
                  <a:pt x="361" y="281"/>
                  <a:pt x="360" y="277"/>
                  <a:pt x="358" y="273"/>
                </a:cubicBezTo>
                <a:cubicBezTo>
                  <a:pt x="367" y="265"/>
                  <a:pt x="373" y="254"/>
                  <a:pt x="373" y="243"/>
                </a:cubicBezTo>
                <a:cubicBezTo>
                  <a:pt x="373" y="239"/>
                  <a:pt x="372" y="234"/>
                  <a:pt x="370" y="230"/>
                </a:cubicBezTo>
                <a:cubicBezTo>
                  <a:pt x="379" y="222"/>
                  <a:pt x="384" y="211"/>
                  <a:pt x="384" y="201"/>
                </a:cubicBezTo>
                <a:cubicBezTo>
                  <a:pt x="384" y="196"/>
                  <a:pt x="383" y="192"/>
                  <a:pt x="381" y="188"/>
                </a:cubicBezTo>
                <a:cubicBezTo>
                  <a:pt x="390" y="180"/>
                  <a:pt x="395" y="169"/>
                  <a:pt x="395" y="158"/>
                </a:cubicBezTo>
                <a:cubicBezTo>
                  <a:pt x="395" y="149"/>
                  <a:pt x="392" y="141"/>
                  <a:pt x="385" y="136"/>
                </a:cubicBezTo>
                <a:cubicBezTo>
                  <a:pt x="381" y="132"/>
                  <a:pt x="373" y="127"/>
                  <a:pt x="360" y="127"/>
                </a:cubicBezTo>
                <a:lnTo>
                  <a:pt x="266" y="127"/>
                </a:lnTo>
                <a:cubicBezTo>
                  <a:pt x="270" y="106"/>
                  <a:pt x="274" y="78"/>
                  <a:pt x="275" y="77"/>
                </a:cubicBezTo>
                <a:cubicBezTo>
                  <a:pt x="275" y="76"/>
                  <a:pt x="275" y="75"/>
                  <a:pt x="275" y="74"/>
                </a:cubicBezTo>
                <a:cubicBezTo>
                  <a:pt x="273" y="46"/>
                  <a:pt x="255" y="12"/>
                  <a:pt x="254" y="11"/>
                </a:cubicBezTo>
                <a:cubicBezTo>
                  <a:pt x="253" y="8"/>
                  <a:pt x="250" y="6"/>
                  <a:pt x="247" y="4"/>
                </a:cubicBezTo>
                <a:cubicBezTo>
                  <a:pt x="240" y="1"/>
                  <a:pt x="234" y="0"/>
                  <a:pt x="227" y="0"/>
                </a:cubicBezTo>
                <a:close/>
                <a:moveTo>
                  <a:pt x="227" y="15"/>
                </a:moveTo>
                <a:cubicBezTo>
                  <a:pt x="231" y="15"/>
                  <a:pt x="236" y="16"/>
                  <a:pt x="241" y="18"/>
                </a:cubicBezTo>
                <a:cubicBezTo>
                  <a:pt x="241" y="18"/>
                  <a:pt x="258" y="50"/>
                  <a:pt x="260" y="75"/>
                </a:cubicBezTo>
                <a:cubicBezTo>
                  <a:pt x="260" y="75"/>
                  <a:pt x="252" y="126"/>
                  <a:pt x="248" y="142"/>
                </a:cubicBezTo>
                <a:lnTo>
                  <a:pt x="360" y="142"/>
                </a:lnTo>
                <a:cubicBezTo>
                  <a:pt x="394" y="142"/>
                  <a:pt x="382" y="185"/>
                  <a:pt x="349" y="185"/>
                </a:cubicBezTo>
                <a:cubicBezTo>
                  <a:pt x="382" y="185"/>
                  <a:pt x="371" y="227"/>
                  <a:pt x="337" y="227"/>
                </a:cubicBezTo>
                <a:cubicBezTo>
                  <a:pt x="371" y="227"/>
                  <a:pt x="359" y="270"/>
                  <a:pt x="326" y="270"/>
                </a:cubicBezTo>
                <a:cubicBezTo>
                  <a:pt x="359" y="270"/>
                  <a:pt x="348" y="312"/>
                  <a:pt x="314" y="312"/>
                </a:cubicBezTo>
                <a:lnTo>
                  <a:pt x="175" y="312"/>
                </a:lnTo>
                <a:cubicBezTo>
                  <a:pt x="165" y="312"/>
                  <a:pt x="155" y="300"/>
                  <a:pt x="147" y="300"/>
                </a:cubicBezTo>
                <a:lnTo>
                  <a:pt x="136" y="300"/>
                </a:lnTo>
                <a:lnTo>
                  <a:pt x="136" y="177"/>
                </a:lnTo>
                <a:cubicBezTo>
                  <a:pt x="144" y="172"/>
                  <a:pt x="152" y="167"/>
                  <a:pt x="157" y="162"/>
                </a:cubicBezTo>
                <a:cubicBezTo>
                  <a:pt x="168" y="153"/>
                  <a:pt x="213" y="79"/>
                  <a:pt x="213" y="70"/>
                </a:cubicBezTo>
                <a:cubicBezTo>
                  <a:pt x="213" y="61"/>
                  <a:pt x="212" y="21"/>
                  <a:pt x="212" y="21"/>
                </a:cubicBezTo>
                <a:cubicBezTo>
                  <a:pt x="212" y="21"/>
                  <a:pt x="217" y="15"/>
                  <a:pt x="227" y="15"/>
                </a:cubicBezTo>
                <a:close/>
                <a:moveTo>
                  <a:pt x="93" y="288"/>
                </a:moveTo>
                <a:cubicBezTo>
                  <a:pt x="99" y="288"/>
                  <a:pt x="104" y="293"/>
                  <a:pt x="104" y="299"/>
                </a:cubicBezTo>
                <a:cubicBezTo>
                  <a:pt x="104" y="305"/>
                  <a:pt x="99" y="310"/>
                  <a:pt x="93" y="310"/>
                </a:cubicBezTo>
                <a:cubicBezTo>
                  <a:pt x="87" y="310"/>
                  <a:pt x="82" y="305"/>
                  <a:pt x="82" y="299"/>
                </a:cubicBezTo>
                <a:cubicBezTo>
                  <a:pt x="82" y="293"/>
                  <a:pt x="87" y="288"/>
                  <a:pt x="93" y="28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48" grpId="0"/>
      <p:bldP spid="10250" grpId="0"/>
      <p:bldP spid="10251" grpId="0" bldLvl="0" animBg="1"/>
      <p:bldP spid="1025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1275" y="-18415"/>
            <a:ext cx="12242800" cy="68941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hlinkClick r:id="" action="ppaction://hlinkshowjump?jump=nextslide">
              <a:snd r:embed="rId1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活动执行流程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9"/>
          <p:cNvSpPr/>
          <p:nvPr/>
        </p:nvSpPr>
        <p:spPr bwMode="auto">
          <a:xfrm>
            <a:off x="-41275" y="2672715"/>
            <a:ext cx="12242800" cy="1151890"/>
          </a:xfrm>
          <a:prstGeom prst="rect">
            <a:avLst/>
          </a:prstGeom>
          <a:solidFill>
            <a:srgbClr val="ECD078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sz="1865" baseline="3000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52821" y="2204864"/>
            <a:ext cx="2213143" cy="2830641"/>
            <a:chOff x="789616" y="1653648"/>
            <a:chExt cx="1659857" cy="2122981"/>
          </a:xfrm>
        </p:grpSpPr>
        <p:sp>
          <p:nvSpPr>
            <p:cNvPr id="6" name="Hexagon 8"/>
            <p:cNvSpPr/>
            <p:nvPr/>
          </p:nvSpPr>
          <p:spPr bwMode="auto">
            <a:xfrm rot="5400000">
              <a:off x="876204" y="1761000"/>
              <a:ext cx="1556608" cy="1341904"/>
            </a:xfrm>
            <a:prstGeom prst="hexagon">
              <a:avLst/>
            </a:prstGeom>
            <a:solidFill>
              <a:srgbClr val="3B973D"/>
            </a:solidFill>
            <a:ln w="57150">
              <a:solidFill>
                <a:srgbClr val="D1323D"/>
              </a:solidFill>
              <a:round/>
            </a:ln>
          </p:spPr>
          <p:txBody>
            <a:bodyPr rot="0" spcFirstLastPara="0" vert="vert270" wrap="none" lIns="121920" tIns="60960" rIns="121920" bIns="60960" anchor="ctr" anchorCtr="1" forceAA="0" compatLnSpc="1">
              <a:normAutofit/>
            </a:bodyPr>
            <a:lstStyle/>
            <a:p>
              <a:pPr algn="ctr"/>
              <a:r>
                <a:rPr lang="zh-CN" altLang="en-US" sz="2135" b="1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zh-CN" altLang="en-US" sz="2135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" name="TextBox 13"/>
            <p:cNvSpPr txBox="1"/>
            <p:nvPr/>
          </p:nvSpPr>
          <p:spPr bwMode="auto">
            <a:xfrm>
              <a:off x="789616" y="3345957"/>
              <a:ext cx="1659857" cy="430672"/>
            </a:xfrm>
            <a:prstGeom prst="rect">
              <a:avLst/>
            </a:prstGeom>
            <a:noFill/>
            <a:ln w="9525">
              <a:solidFill>
                <a:srgbClr val="D1323D"/>
              </a:solidFill>
              <a:miter lim="800000"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68731" y="2204865"/>
            <a:ext cx="2213143" cy="2830640"/>
            <a:chOff x="2826548" y="1653649"/>
            <a:chExt cx="1659857" cy="2122980"/>
          </a:xfrm>
          <a:solidFill>
            <a:srgbClr val="3B973D"/>
          </a:solidFill>
        </p:grpSpPr>
        <p:sp>
          <p:nvSpPr>
            <p:cNvPr id="7" name="Hexagon 10"/>
            <p:cNvSpPr/>
            <p:nvPr/>
          </p:nvSpPr>
          <p:spPr bwMode="auto">
            <a:xfrm rot="5400000">
              <a:off x="2864440" y="1761001"/>
              <a:ext cx="1556608" cy="1341904"/>
            </a:xfrm>
            <a:prstGeom prst="hexagon">
              <a:avLst/>
            </a:prstGeom>
            <a:grpFill/>
            <a:ln w="57150">
              <a:solidFill>
                <a:srgbClr val="D1323D"/>
              </a:solidFill>
              <a:round/>
            </a:ln>
          </p:spPr>
          <p:txBody>
            <a:bodyPr rot="0" spcFirstLastPara="0" vert="vert270" wrap="none" lIns="121920" tIns="60960" rIns="121920" bIns="60960" anchor="ctr" anchorCtr="1" forceAA="0" compatLnSpc="1">
              <a:normAutofit/>
            </a:bodyPr>
            <a:lstStyle/>
            <a:p>
              <a:pPr algn="ctr"/>
              <a:r>
                <a:rPr lang="zh-CN" altLang="en-US" sz="2135" b="1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zh-CN" altLang="en-US" sz="2135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TextBox 14"/>
            <p:cNvSpPr txBox="1"/>
            <p:nvPr/>
          </p:nvSpPr>
          <p:spPr bwMode="auto">
            <a:xfrm>
              <a:off x="2826548" y="3345957"/>
              <a:ext cx="1659857" cy="430672"/>
            </a:xfrm>
            <a:prstGeom prst="rect">
              <a:avLst/>
            </a:prstGeom>
            <a:noFill/>
            <a:ln w="9525">
              <a:solidFill>
                <a:srgbClr val="D1323D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01401" y="2204865"/>
            <a:ext cx="2213143" cy="2830640"/>
            <a:chOff x="4801051" y="1653649"/>
            <a:chExt cx="1659857" cy="2122980"/>
          </a:xfrm>
          <a:solidFill>
            <a:srgbClr val="3B973D"/>
          </a:solidFill>
        </p:grpSpPr>
        <p:sp>
          <p:nvSpPr>
            <p:cNvPr id="8" name="Hexagon 11"/>
            <p:cNvSpPr/>
            <p:nvPr/>
          </p:nvSpPr>
          <p:spPr bwMode="auto">
            <a:xfrm rot="5400000">
              <a:off x="4852675" y="1761001"/>
              <a:ext cx="1556608" cy="1341904"/>
            </a:xfrm>
            <a:prstGeom prst="hexagon">
              <a:avLst/>
            </a:prstGeom>
            <a:grpFill/>
            <a:ln w="57150">
              <a:solidFill>
                <a:srgbClr val="D1323D"/>
              </a:solidFill>
              <a:round/>
            </a:ln>
          </p:spPr>
          <p:txBody>
            <a:bodyPr rot="0" spcFirstLastPara="0" vert="vert270" wrap="none" lIns="121920" tIns="60960" rIns="121920" bIns="60960" anchor="ctr" anchorCtr="1" forceAA="0" compatLnSpc="1">
              <a:normAutofit/>
            </a:bodyPr>
            <a:lstStyle/>
            <a:p>
              <a:pPr algn="ctr"/>
              <a:r>
                <a:rPr lang="zh-CN" altLang="en-US" sz="2135" b="1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zh-CN" altLang="en-US" sz="2135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TextBox 15"/>
            <p:cNvSpPr txBox="1"/>
            <p:nvPr/>
          </p:nvSpPr>
          <p:spPr bwMode="auto">
            <a:xfrm>
              <a:off x="4801051" y="3345957"/>
              <a:ext cx="1659857" cy="430672"/>
            </a:xfrm>
            <a:prstGeom prst="rect">
              <a:avLst/>
            </a:prstGeom>
            <a:noFill/>
            <a:ln w="9525">
              <a:solidFill>
                <a:srgbClr val="D1323D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052381" y="2204867"/>
            <a:ext cx="2213143" cy="2830639"/>
            <a:chOff x="6789286" y="1653650"/>
            <a:chExt cx="1659857" cy="2122979"/>
          </a:xfrm>
          <a:solidFill>
            <a:srgbClr val="3B973D"/>
          </a:solidFill>
        </p:grpSpPr>
        <p:sp>
          <p:nvSpPr>
            <p:cNvPr id="12" name="Hexagon 12"/>
            <p:cNvSpPr/>
            <p:nvPr/>
          </p:nvSpPr>
          <p:spPr bwMode="auto">
            <a:xfrm rot="5400000">
              <a:off x="6840911" y="1761002"/>
              <a:ext cx="1556608" cy="1341904"/>
            </a:xfrm>
            <a:prstGeom prst="hexagon">
              <a:avLst/>
            </a:prstGeom>
            <a:grpFill/>
            <a:ln w="57150">
              <a:solidFill>
                <a:srgbClr val="D1323D"/>
              </a:solidFill>
              <a:round/>
            </a:ln>
          </p:spPr>
          <p:txBody>
            <a:bodyPr rot="0" spcFirstLastPara="0" vert="vert270" wrap="none" lIns="121920" tIns="60960" rIns="121920" bIns="60960" anchor="ctr" anchorCtr="1" forceAA="0" compatLnSpc="1">
              <a:normAutofit/>
            </a:bodyPr>
            <a:lstStyle/>
            <a:p>
              <a:pPr algn="ctr"/>
              <a:r>
                <a:rPr lang="zh-CN" altLang="en-US" sz="2135" b="1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点击添加标题</a:t>
              </a:r>
              <a:endParaRPr lang="zh-CN" altLang="en-US" sz="2135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TextBox 16"/>
            <p:cNvSpPr txBox="1"/>
            <p:nvPr/>
          </p:nvSpPr>
          <p:spPr bwMode="auto">
            <a:xfrm>
              <a:off x="6789286" y="3345957"/>
              <a:ext cx="1659857" cy="430672"/>
            </a:xfrm>
            <a:prstGeom prst="rect">
              <a:avLst/>
            </a:prstGeom>
            <a:noFill/>
            <a:ln w="9525">
              <a:solidFill>
                <a:srgbClr val="D1323D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1275" y="-18415"/>
            <a:ext cx="12242800" cy="68941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hlinkClick r:id="" action="ppaction://hlinkshowjump?jump=nextslide">
              <a:snd r:embed="rId1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活动执行流程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85850" y="2169795"/>
            <a:ext cx="9707880" cy="3096260"/>
            <a:chOff x="930" y="3128"/>
            <a:chExt cx="17208" cy="5488"/>
          </a:xfrm>
        </p:grpSpPr>
        <p:cxnSp>
          <p:nvCxnSpPr>
            <p:cNvPr id="41" name="Straight Connector 66"/>
            <p:cNvCxnSpPr/>
            <p:nvPr/>
          </p:nvCxnSpPr>
          <p:spPr>
            <a:xfrm>
              <a:off x="9547" y="3145"/>
              <a:ext cx="0" cy="5468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95000"/>
                </a:schemeClr>
              </a:solidFill>
              <a:prstDash val="sysDot"/>
            </a:ln>
            <a:effectLst/>
          </p:spPr>
        </p:cxnSp>
        <p:grpSp>
          <p:nvGrpSpPr>
            <p:cNvPr id="8" name="组合 7"/>
            <p:cNvGrpSpPr/>
            <p:nvPr/>
          </p:nvGrpSpPr>
          <p:grpSpPr>
            <a:xfrm>
              <a:off x="930" y="3128"/>
              <a:ext cx="17208" cy="5489"/>
              <a:chOff x="930" y="3128"/>
              <a:chExt cx="17208" cy="5489"/>
            </a:xfrm>
          </p:grpSpPr>
          <p:pic>
            <p:nvPicPr>
              <p:cNvPr id="6" name="图片 4"/>
              <p:cNvPicPr>
                <a:picLocks noChangeAspect="1"/>
              </p:cNvPicPr>
              <p:nvPr/>
            </p:nvPicPr>
            <p:blipFill>
              <a:blip r:embed="rId2"/>
              <a:srcRect b="8276"/>
              <a:stretch>
                <a:fillRect/>
              </a:stretch>
            </p:blipFill>
            <p:spPr>
              <a:xfrm>
                <a:off x="993" y="3128"/>
                <a:ext cx="8145" cy="547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7" name="图片 6" descr="C:\Users\Administrator\Desktop\QQ图片20171106164951.pngQQ图片20171106164951"/>
              <p:cNvPicPr>
                <a:picLocks noChangeAspect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>
              <a:xfrm>
                <a:off x="9938" y="3128"/>
                <a:ext cx="8184" cy="547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44" name="组合 11"/>
              <p:cNvGrpSpPr/>
              <p:nvPr/>
            </p:nvGrpSpPr>
            <p:grpSpPr>
              <a:xfrm>
                <a:off x="930" y="7641"/>
                <a:ext cx="8221" cy="976"/>
                <a:chOff x="938940" y="4785360"/>
                <a:chExt cx="4727592" cy="561169"/>
              </a:xfrm>
              <a:solidFill>
                <a:srgbClr val="B20202"/>
              </a:solidFill>
            </p:grpSpPr>
            <p:sp>
              <p:nvSpPr>
                <p:cNvPr id="45" name="矩形 44"/>
                <p:cNvSpPr/>
                <p:nvPr/>
              </p:nvSpPr>
              <p:spPr>
                <a:xfrm>
                  <a:off x="938940" y="4785360"/>
                  <a:ext cx="4727592" cy="561169"/>
                </a:xfrm>
                <a:prstGeom prst="rect">
                  <a:avLst/>
                </a:prstGeom>
                <a:solidFill>
                  <a:srgbClr val="3B97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zh-CN" altLang="en-US" sz="1355">
                    <a:solidFill>
                      <a:prstClr val="white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46" name="文本框 15"/>
                <p:cNvSpPr txBox="1"/>
                <p:nvPr/>
              </p:nvSpPr>
              <p:spPr>
                <a:xfrm>
                  <a:off x="2171119" y="4898930"/>
                  <a:ext cx="2780041" cy="375338"/>
                </a:xfrm>
                <a:prstGeom prst="rect">
                  <a:avLst/>
                </a:prstGeom>
                <a:solidFill>
                  <a:srgbClr val="3B973D"/>
                </a:solidFill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eaLnBrk="1" hangingPunct="1"/>
                  <a:r>
                    <a:rPr lang="zh-CN" altLang="en-US" b="1" dirty="0">
                      <a:solidFill>
                        <a:srgbClr val="FFFFFF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单击此处添加标题</a:t>
                  </a:r>
                  <a:endParaRPr lang="zh-CN" altLang="en-US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  <p:grpSp>
            <p:nvGrpSpPr>
              <p:cNvPr id="47" name="组合 16"/>
              <p:cNvGrpSpPr/>
              <p:nvPr/>
            </p:nvGrpSpPr>
            <p:grpSpPr>
              <a:xfrm>
                <a:off x="9954" y="7659"/>
                <a:ext cx="8185" cy="948"/>
                <a:chOff x="662350" y="4785360"/>
                <a:chExt cx="4727592" cy="865483"/>
              </a:xfrm>
            </p:grpSpPr>
            <p:sp>
              <p:nvSpPr>
                <p:cNvPr id="48" name="矩形 47"/>
                <p:cNvSpPr/>
                <p:nvPr/>
              </p:nvSpPr>
              <p:spPr>
                <a:xfrm>
                  <a:off x="662350" y="4785360"/>
                  <a:ext cx="4727592" cy="865483"/>
                </a:xfrm>
                <a:prstGeom prst="rect">
                  <a:avLst/>
                </a:prstGeom>
                <a:solidFill>
                  <a:srgbClr val="3B97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zh-CN" altLang="en-US" sz="1355">
                    <a:solidFill>
                      <a:prstClr val="white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49" name="文本框 18"/>
                <p:cNvSpPr txBox="1"/>
                <p:nvPr/>
              </p:nvSpPr>
              <p:spPr>
                <a:xfrm>
                  <a:off x="1881152" y="4966575"/>
                  <a:ext cx="2780040" cy="59597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lvl="0" eaLnBrk="1" hangingPunct="1"/>
                  <a:r>
                    <a:rPr lang="zh-CN" altLang="en-US" b="1" dirty="0">
                      <a:solidFill>
                        <a:srgbClr val="FFFFFF"/>
                      </a:solidFill>
                      <a:latin typeface="微软雅黑" panose="020B0503020204020204" charset="-122"/>
                      <a:ea typeface="微软雅黑" panose="020B0503020204020204" charset="-122"/>
                    </a:rPr>
                    <a:t>单击此处添加标题</a:t>
                  </a:r>
                  <a:endParaRPr lang="zh-CN" altLang="en-US" b="1" dirty="0">
                    <a:solidFill>
                      <a:srgbClr val="FFFFFF"/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90" y="4377690"/>
            <a:ext cx="4029710" cy="4090035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1275" y="-18415"/>
            <a:ext cx="12242800" cy="68941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hlinkClick r:id="" action="ppaction://hlinkshowjump?jump=nextslide">
              <a:snd r:embed="rId1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活动经费预算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0d0ebba6-f384-40eb-a03d-5ef309df2408"/>
          <p:cNvGrpSpPr>
            <a:grpSpLocks noChangeAspect="1"/>
          </p:cNvGrpSpPr>
          <p:nvPr/>
        </p:nvGrpSpPr>
        <p:grpSpPr>
          <a:xfrm>
            <a:off x="528581" y="1028733"/>
            <a:ext cx="11134839" cy="4464496"/>
            <a:chOff x="528581" y="1196752"/>
            <a:chExt cx="11134839" cy="4464496"/>
          </a:xfrm>
        </p:grpSpPr>
        <p:cxnSp>
          <p:nvCxnSpPr>
            <p:cNvPr id="5" name="直接箭头连接符 4"/>
            <p:cNvCxnSpPr/>
            <p:nvPr/>
          </p:nvCxnSpPr>
          <p:spPr>
            <a:xfrm rot="10800000">
              <a:off x="528581" y="3586987"/>
              <a:ext cx="0" cy="1887345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6" name="直接箭头连接符 5"/>
            <p:cNvCxnSpPr/>
            <p:nvPr/>
          </p:nvCxnSpPr>
          <p:spPr>
            <a:xfrm>
              <a:off x="528581" y="3589710"/>
              <a:ext cx="370511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7" name="直接箭头连接符 6"/>
            <p:cNvCxnSpPr/>
            <p:nvPr/>
          </p:nvCxnSpPr>
          <p:spPr>
            <a:xfrm>
              <a:off x="528581" y="5469185"/>
              <a:ext cx="370511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8" name="直接箭头连接符 7"/>
            <p:cNvCxnSpPr/>
            <p:nvPr/>
          </p:nvCxnSpPr>
          <p:spPr>
            <a:xfrm rot="10800000" flipH="1">
              <a:off x="7777241" y="3586987"/>
              <a:ext cx="0" cy="1887345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9" name="直接箭头连接符 8"/>
            <p:cNvCxnSpPr/>
            <p:nvPr/>
          </p:nvCxnSpPr>
          <p:spPr>
            <a:xfrm flipH="1">
              <a:off x="7376070" y="3589710"/>
              <a:ext cx="401171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0" name="直接箭头连接符 9"/>
            <p:cNvCxnSpPr/>
            <p:nvPr/>
          </p:nvCxnSpPr>
          <p:spPr>
            <a:xfrm flipH="1">
              <a:off x="7376070" y="5469185"/>
              <a:ext cx="401171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1" name="直接箭头连接符 10"/>
            <p:cNvCxnSpPr/>
            <p:nvPr/>
          </p:nvCxnSpPr>
          <p:spPr>
            <a:xfrm rot="10800000" flipH="1">
              <a:off x="11663420" y="3586987"/>
              <a:ext cx="0" cy="1887345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2" name="直接箭头连接符 11"/>
            <p:cNvCxnSpPr/>
            <p:nvPr/>
          </p:nvCxnSpPr>
          <p:spPr>
            <a:xfrm flipH="1">
              <a:off x="11262249" y="3589710"/>
              <a:ext cx="401171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3" name="直接箭头连接符 12"/>
            <p:cNvCxnSpPr/>
            <p:nvPr/>
          </p:nvCxnSpPr>
          <p:spPr>
            <a:xfrm flipH="1">
              <a:off x="11262249" y="5469185"/>
              <a:ext cx="401171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4" name="直接箭头连接符 13"/>
            <p:cNvCxnSpPr/>
            <p:nvPr/>
          </p:nvCxnSpPr>
          <p:spPr>
            <a:xfrm rot="10800000">
              <a:off x="4066068" y="2279385"/>
              <a:ext cx="0" cy="1327447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5" name="直接箭头连接符 14"/>
            <p:cNvCxnSpPr/>
            <p:nvPr/>
          </p:nvCxnSpPr>
          <p:spPr>
            <a:xfrm>
              <a:off x="4066068" y="2281300"/>
              <a:ext cx="553103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6" name="直接箭头连接符 15"/>
            <p:cNvCxnSpPr/>
            <p:nvPr/>
          </p:nvCxnSpPr>
          <p:spPr>
            <a:xfrm>
              <a:off x="3512769" y="3603212"/>
              <a:ext cx="553103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7" name="直接箭头连接符 16"/>
            <p:cNvCxnSpPr/>
            <p:nvPr/>
          </p:nvCxnSpPr>
          <p:spPr>
            <a:xfrm rot="10800000">
              <a:off x="4609645" y="2279385"/>
              <a:ext cx="0" cy="1327447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8" name="直接箭头连接符 17"/>
            <p:cNvCxnSpPr/>
            <p:nvPr/>
          </p:nvCxnSpPr>
          <p:spPr>
            <a:xfrm rot="10800000">
              <a:off x="4609451" y="3603212"/>
              <a:ext cx="164372" cy="664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9" name="直接箭头连接符 18"/>
            <p:cNvCxnSpPr/>
            <p:nvPr/>
          </p:nvCxnSpPr>
          <p:spPr>
            <a:xfrm rot="10800000" flipH="1">
              <a:off x="8105394" y="2279385"/>
              <a:ext cx="0" cy="1327447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20" name="直接箭头连接符 19"/>
            <p:cNvCxnSpPr/>
            <p:nvPr/>
          </p:nvCxnSpPr>
          <p:spPr>
            <a:xfrm flipH="1">
              <a:off x="7547694" y="2281300"/>
              <a:ext cx="5577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21" name="直接箭头连接符 20"/>
            <p:cNvCxnSpPr/>
            <p:nvPr/>
          </p:nvCxnSpPr>
          <p:spPr>
            <a:xfrm flipH="1">
              <a:off x="8105592" y="3603212"/>
              <a:ext cx="557700" cy="0"/>
            </a:xfrm>
            <a:prstGeom prst="straightConnector1">
              <a:avLst/>
            </a:prstGeom>
            <a:noFill/>
            <a:ln w="9525" cap="flat" cmpd="sng">
              <a:solidFill>
                <a:schemeClr val="bg1">
                  <a:lumMod val="9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2" name="任意多边形: 形状 20"/>
            <p:cNvSpPr/>
            <p:nvPr/>
          </p:nvSpPr>
          <p:spPr>
            <a:xfrm>
              <a:off x="5538250" y="1744049"/>
              <a:ext cx="1084851" cy="33779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9880" y="0"/>
                  </a:moveTo>
                  <a:lnTo>
                    <a:pt x="66447" y="84172"/>
                  </a:lnTo>
                  <a:lnTo>
                    <a:pt x="64335" y="29352"/>
                  </a:lnTo>
                  <a:lnTo>
                    <a:pt x="67660" y="20719"/>
                  </a:lnTo>
                  <a:lnTo>
                    <a:pt x="52250" y="20719"/>
                  </a:lnTo>
                  <a:lnTo>
                    <a:pt x="55574" y="29352"/>
                  </a:lnTo>
                  <a:lnTo>
                    <a:pt x="53508" y="84172"/>
                  </a:lnTo>
                  <a:lnTo>
                    <a:pt x="40119" y="0"/>
                  </a:lnTo>
                  <a:lnTo>
                    <a:pt x="40119" y="0"/>
                  </a:lnTo>
                  <a:lnTo>
                    <a:pt x="37918" y="1007"/>
                  </a:lnTo>
                  <a:lnTo>
                    <a:pt x="35761" y="2158"/>
                  </a:lnTo>
                  <a:lnTo>
                    <a:pt x="33695" y="3453"/>
                  </a:lnTo>
                  <a:lnTo>
                    <a:pt x="31628" y="4892"/>
                  </a:lnTo>
                  <a:lnTo>
                    <a:pt x="29651" y="6474"/>
                  </a:lnTo>
                  <a:lnTo>
                    <a:pt x="27719" y="8057"/>
                  </a:lnTo>
                  <a:lnTo>
                    <a:pt x="25788" y="10071"/>
                  </a:lnTo>
                  <a:lnTo>
                    <a:pt x="23991" y="12086"/>
                  </a:lnTo>
                  <a:lnTo>
                    <a:pt x="22193" y="14244"/>
                  </a:lnTo>
                  <a:lnTo>
                    <a:pt x="20441" y="16546"/>
                  </a:lnTo>
                  <a:lnTo>
                    <a:pt x="18734" y="19136"/>
                  </a:lnTo>
                  <a:lnTo>
                    <a:pt x="17117" y="21870"/>
                  </a:lnTo>
                  <a:lnTo>
                    <a:pt x="15589" y="24748"/>
                  </a:lnTo>
                  <a:lnTo>
                    <a:pt x="14062" y="27769"/>
                  </a:lnTo>
                  <a:lnTo>
                    <a:pt x="12669" y="31223"/>
                  </a:lnTo>
                  <a:lnTo>
                    <a:pt x="11321" y="34676"/>
                  </a:lnTo>
                  <a:lnTo>
                    <a:pt x="9973" y="38273"/>
                  </a:lnTo>
                  <a:lnTo>
                    <a:pt x="8760" y="42014"/>
                  </a:lnTo>
                  <a:lnTo>
                    <a:pt x="7592" y="46187"/>
                  </a:lnTo>
                  <a:lnTo>
                    <a:pt x="6514" y="50503"/>
                  </a:lnTo>
                  <a:lnTo>
                    <a:pt x="5481" y="54964"/>
                  </a:lnTo>
                  <a:lnTo>
                    <a:pt x="4582" y="59712"/>
                  </a:lnTo>
                  <a:lnTo>
                    <a:pt x="3773" y="64604"/>
                  </a:lnTo>
                  <a:lnTo>
                    <a:pt x="2965" y="69784"/>
                  </a:lnTo>
                  <a:lnTo>
                    <a:pt x="2291" y="75251"/>
                  </a:lnTo>
                  <a:lnTo>
                    <a:pt x="1662" y="80863"/>
                  </a:lnTo>
                  <a:lnTo>
                    <a:pt x="1168" y="86762"/>
                  </a:lnTo>
                  <a:lnTo>
                    <a:pt x="763" y="92949"/>
                  </a:lnTo>
                  <a:lnTo>
                    <a:pt x="449" y="99280"/>
                  </a:lnTo>
                  <a:lnTo>
                    <a:pt x="224" y="105899"/>
                  </a:lnTo>
                  <a:lnTo>
                    <a:pt x="44" y="112805"/>
                  </a:lnTo>
                  <a:lnTo>
                    <a:pt x="0" y="119999"/>
                  </a:lnTo>
                  <a:lnTo>
                    <a:pt x="120000" y="119999"/>
                  </a:lnTo>
                  <a:lnTo>
                    <a:pt x="120000" y="119999"/>
                  </a:lnTo>
                  <a:lnTo>
                    <a:pt x="119955" y="112805"/>
                  </a:lnTo>
                  <a:lnTo>
                    <a:pt x="119775" y="105899"/>
                  </a:lnTo>
                  <a:lnTo>
                    <a:pt x="119550" y="99280"/>
                  </a:lnTo>
                  <a:lnTo>
                    <a:pt x="119191" y="92949"/>
                  </a:lnTo>
                  <a:lnTo>
                    <a:pt x="118742" y="86762"/>
                  </a:lnTo>
                  <a:lnTo>
                    <a:pt x="118247" y="80863"/>
                  </a:lnTo>
                  <a:lnTo>
                    <a:pt x="117708" y="75251"/>
                  </a:lnTo>
                  <a:lnTo>
                    <a:pt x="117034" y="69784"/>
                  </a:lnTo>
                  <a:lnTo>
                    <a:pt x="116226" y="64604"/>
                  </a:lnTo>
                  <a:lnTo>
                    <a:pt x="115372" y="59712"/>
                  </a:lnTo>
                  <a:lnTo>
                    <a:pt x="114473" y="54964"/>
                  </a:lnTo>
                  <a:lnTo>
                    <a:pt x="113485" y="50503"/>
                  </a:lnTo>
                  <a:lnTo>
                    <a:pt x="112317" y="46187"/>
                  </a:lnTo>
                  <a:lnTo>
                    <a:pt x="111194" y="42014"/>
                  </a:lnTo>
                  <a:lnTo>
                    <a:pt x="109981" y="38273"/>
                  </a:lnTo>
                  <a:lnTo>
                    <a:pt x="108678" y="34676"/>
                  </a:lnTo>
                  <a:lnTo>
                    <a:pt x="107330" y="31079"/>
                  </a:lnTo>
                  <a:lnTo>
                    <a:pt x="105892" y="27769"/>
                  </a:lnTo>
                  <a:lnTo>
                    <a:pt x="104410" y="24748"/>
                  </a:lnTo>
                  <a:lnTo>
                    <a:pt x="102792" y="21870"/>
                  </a:lnTo>
                  <a:lnTo>
                    <a:pt x="101220" y="19136"/>
                  </a:lnTo>
                  <a:lnTo>
                    <a:pt x="99558" y="16546"/>
                  </a:lnTo>
                  <a:lnTo>
                    <a:pt x="97806" y="14244"/>
                  </a:lnTo>
                  <a:lnTo>
                    <a:pt x="96008" y="12086"/>
                  </a:lnTo>
                  <a:lnTo>
                    <a:pt x="94122" y="10071"/>
                  </a:lnTo>
                  <a:lnTo>
                    <a:pt x="92280" y="8057"/>
                  </a:lnTo>
                  <a:lnTo>
                    <a:pt x="90303" y="6474"/>
                  </a:lnTo>
                  <a:lnTo>
                    <a:pt x="88326" y="4892"/>
                  </a:lnTo>
                  <a:lnTo>
                    <a:pt x="86304" y="3453"/>
                  </a:lnTo>
                  <a:lnTo>
                    <a:pt x="84238" y="2158"/>
                  </a:lnTo>
                  <a:lnTo>
                    <a:pt x="82081" y="1007"/>
                  </a:lnTo>
                  <a:lnTo>
                    <a:pt x="79880" y="0"/>
                  </a:lnTo>
                  <a:lnTo>
                    <a:pt x="79880" y="0"/>
                  </a:lnTo>
                  <a:close/>
                </a:path>
              </a:pathLst>
            </a:custGeom>
            <a:solidFill>
              <a:srgbClr val="ECD07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3" name="任意多边形: 形状 21"/>
            <p:cNvSpPr/>
            <p:nvPr/>
          </p:nvSpPr>
          <p:spPr>
            <a:xfrm>
              <a:off x="5830572" y="1196752"/>
              <a:ext cx="500197" cy="50019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9999"/>
                  </a:moveTo>
                  <a:lnTo>
                    <a:pt x="120000" y="59999"/>
                  </a:lnTo>
                  <a:lnTo>
                    <a:pt x="119902" y="63029"/>
                  </a:lnTo>
                  <a:lnTo>
                    <a:pt x="119609" y="66156"/>
                  </a:lnTo>
                  <a:lnTo>
                    <a:pt x="119218" y="69185"/>
                  </a:lnTo>
                  <a:lnTo>
                    <a:pt x="118730" y="72117"/>
                  </a:lnTo>
                  <a:lnTo>
                    <a:pt x="118047" y="75048"/>
                  </a:lnTo>
                  <a:lnTo>
                    <a:pt x="117266" y="77882"/>
                  </a:lnTo>
                  <a:lnTo>
                    <a:pt x="116289" y="80716"/>
                  </a:lnTo>
                  <a:lnTo>
                    <a:pt x="115215" y="83355"/>
                  </a:lnTo>
                  <a:lnTo>
                    <a:pt x="113946" y="85993"/>
                  </a:lnTo>
                  <a:lnTo>
                    <a:pt x="112676" y="88631"/>
                  </a:lnTo>
                  <a:lnTo>
                    <a:pt x="111310" y="91074"/>
                  </a:lnTo>
                  <a:lnTo>
                    <a:pt x="109650" y="93615"/>
                  </a:lnTo>
                  <a:lnTo>
                    <a:pt x="107990" y="95863"/>
                  </a:lnTo>
                  <a:lnTo>
                    <a:pt x="106232" y="98208"/>
                  </a:lnTo>
                  <a:lnTo>
                    <a:pt x="104279" y="100358"/>
                  </a:lnTo>
                  <a:lnTo>
                    <a:pt x="102327" y="102410"/>
                  </a:lnTo>
                  <a:lnTo>
                    <a:pt x="100276" y="104462"/>
                  </a:lnTo>
                  <a:lnTo>
                    <a:pt x="98030" y="106319"/>
                  </a:lnTo>
                  <a:lnTo>
                    <a:pt x="95882" y="108175"/>
                  </a:lnTo>
                  <a:lnTo>
                    <a:pt x="93539" y="109739"/>
                  </a:lnTo>
                  <a:lnTo>
                    <a:pt x="91098" y="111302"/>
                  </a:lnTo>
                  <a:lnTo>
                    <a:pt x="88462" y="112768"/>
                  </a:lnTo>
                  <a:lnTo>
                    <a:pt x="85923" y="114136"/>
                  </a:lnTo>
                  <a:lnTo>
                    <a:pt x="83287" y="115211"/>
                  </a:lnTo>
                  <a:lnTo>
                    <a:pt x="80553" y="116384"/>
                  </a:lnTo>
                  <a:lnTo>
                    <a:pt x="77721" y="117361"/>
                  </a:lnTo>
                  <a:lnTo>
                    <a:pt x="74890" y="118045"/>
                  </a:lnTo>
                  <a:lnTo>
                    <a:pt x="72058" y="118827"/>
                  </a:lnTo>
                  <a:lnTo>
                    <a:pt x="69031" y="119315"/>
                  </a:lnTo>
                  <a:lnTo>
                    <a:pt x="66102" y="119706"/>
                  </a:lnTo>
                  <a:lnTo>
                    <a:pt x="63075" y="119902"/>
                  </a:lnTo>
                  <a:lnTo>
                    <a:pt x="59951" y="119999"/>
                  </a:lnTo>
                  <a:lnTo>
                    <a:pt x="59951" y="119999"/>
                  </a:lnTo>
                  <a:lnTo>
                    <a:pt x="56924" y="119902"/>
                  </a:lnTo>
                  <a:lnTo>
                    <a:pt x="53897" y="119706"/>
                  </a:lnTo>
                  <a:lnTo>
                    <a:pt x="50772" y="119315"/>
                  </a:lnTo>
                  <a:lnTo>
                    <a:pt x="47843" y="118827"/>
                  </a:lnTo>
                  <a:lnTo>
                    <a:pt x="44914" y="118045"/>
                  </a:lnTo>
                  <a:lnTo>
                    <a:pt x="42082" y="117361"/>
                  </a:lnTo>
                  <a:lnTo>
                    <a:pt x="39251" y="116384"/>
                  </a:lnTo>
                  <a:lnTo>
                    <a:pt x="36615" y="115211"/>
                  </a:lnTo>
                  <a:lnTo>
                    <a:pt x="33978" y="114136"/>
                  </a:lnTo>
                  <a:lnTo>
                    <a:pt x="31342" y="112768"/>
                  </a:lnTo>
                  <a:lnTo>
                    <a:pt x="28901" y="111302"/>
                  </a:lnTo>
                  <a:lnTo>
                    <a:pt x="26460" y="109739"/>
                  </a:lnTo>
                  <a:lnTo>
                    <a:pt x="24117" y="108175"/>
                  </a:lnTo>
                  <a:lnTo>
                    <a:pt x="21773" y="106319"/>
                  </a:lnTo>
                  <a:lnTo>
                    <a:pt x="19723" y="104462"/>
                  </a:lnTo>
                  <a:lnTo>
                    <a:pt x="17575" y="102410"/>
                  </a:lnTo>
                  <a:lnTo>
                    <a:pt x="15524" y="100358"/>
                  </a:lnTo>
                  <a:lnTo>
                    <a:pt x="13669" y="98208"/>
                  </a:lnTo>
                  <a:lnTo>
                    <a:pt x="11814" y="95863"/>
                  </a:lnTo>
                  <a:lnTo>
                    <a:pt x="10252" y="93615"/>
                  </a:lnTo>
                  <a:lnTo>
                    <a:pt x="8689" y="91074"/>
                  </a:lnTo>
                  <a:lnTo>
                    <a:pt x="7225" y="88631"/>
                  </a:lnTo>
                  <a:lnTo>
                    <a:pt x="5858" y="85993"/>
                  </a:lnTo>
                  <a:lnTo>
                    <a:pt x="4784" y="83355"/>
                  </a:lnTo>
                  <a:lnTo>
                    <a:pt x="3612" y="80716"/>
                  </a:lnTo>
                  <a:lnTo>
                    <a:pt x="2636" y="77882"/>
                  </a:lnTo>
                  <a:lnTo>
                    <a:pt x="1952" y="75048"/>
                  </a:lnTo>
                  <a:lnTo>
                    <a:pt x="1171" y="72117"/>
                  </a:lnTo>
                  <a:lnTo>
                    <a:pt x="683" y="69185"/>
                  </a:lnTo>
                  <a:lnTo>
                    <a:pt x="292" y="66156"/>
                  </a:lnTo>
                  <a:lnTo>
                    <a:pt x="97" y="63029"/>
                  </a:lnTo>
                  <a:lnTo>
                    <a:pt x="0" y="59999"/>
                  </a:lnTo>
                  <a:lnTo>
                    <a:pt x="0" y="59999"/>
                  </a:lnTo>
                  <a:lnTo>
                    <a:pt x="97" y="56970"/>
                  </a:lnTo>
                  <a:lnTo>
                    <a:pt x="292" y="53843"/>
                  </a:lnTo>
                  <a:lnTo>
                    <a:pt x="683" y="50912"/>
                  </a:lnTo>
                  <a:lnTo>
                    <a:pt x="1171" y="47882"/>
                  </a:lnTo>
                  <a:lnTo>
                    <a:pt x="1952" y="45048"/>
                  </a:lnTo>
                  <a:lnTo>
                    <a:pt x="2636" y="42117"/>
                  </a:lnTo>
                  <a:lnTo>
                    <a:pt x="3612" y="39381"/>
                  </a:lnTo>
                  <a:lnTo>
                    <a:pt x="4784" y="36644"/>
                  </a:lnTo>
                  <a:lnTo>
                    <a:pt x="5858" y="34006"/>
                  </a:lnTo>
                  <a:lnTo>
                    <a:pt x="7225" y="31465"/>
                  </a:lnTo>
                  <a:lnTo>
                    <a:pt x="8689" y="28925"/>
                  </a:lnTo>
                  <a:lnTo>
                    <a:pt x="10252" y="26384"/>
                  </a:lnTo>
                  <a:lnTo>
                    <a:pt x="11814" y="24136"/>
                  </a:lnTo>
                  <a:lnTo>
                    <a:pt x="13669" y="21889"/>
                  </a:lnTo>
                  <a:lnTo>
                    <a:pt x="15524" y="19739"/>
                  </a:lnTo>
                  <a:lnTo>
                    <a:pt x="17575" y="17589"/>
                  </a:lnTo>
                  <a:lnTo>
                    <a:pt x="19723" y="15635"/>
                  </a:lnTo>
                  <a:lnTo>
                    <a:pt x="21773" y="13680"/>
                  </a:lnTo>
                  <a:lnTo>
                    <a:pt x="24117" y="12019"/>
                  </a:lnTo>
                  <a:lnTo>
                    <a:pt x="26460" y="10260"/>
                  </a:lnTo>
                  <a:lnTo>
                    <a:pt x="28901" y="8697"/>
                  </a:lnTo>
                  <a:lnTo>
                    <a:pt x="31342" y="7231"/>
                  </a:lnTo>
                  <a:lnTo>
                    <a:pt x="33978" y="5960"/>
                  </a:lnTo>
                  <a:lnTo>
                    <a:pt x="36615" y="4788"/>
                  </a:lnTo>
                  <a:lnTo>
                    <a:pt x="39251" y="3615"/>
                  </a:lnTo>
                  <a:lnTo>
                    <a:pt x="42082" y="2638"/>
                  </a:lnTo>
                  <a:lnTo>
                    <a:pt x="44914" y="1954"/>
                  </a:lnTo>
                  <a:lnTo>
                    <a:pt x="47843" y="1172"/>
                  </a:lnTo>
                  <a:lnTo>
                    <a:pt x="50772" y="684"/>
                  </a:lnTo>
                  <a:lnTo>
                    <a:pt x="53897" y="293"/>
                  </a:lnTo>
                  <a:lnTo>
                    <a:pt x="56924" y="97"/>
                  </a:lnTo>
                  <a:lnTo>
                    <a:pt x="59951" y="0"/>
                  </a:lnTo>
                  <a:lnTo>
                    <a:pt x="59951" y="0"/>
                  </a:lnTo>
                  <a:lnTo>
                    <a:pt x="63075" y="97"/>
                  </a:lnTo>
                  <a:lnTo>
                    <a:pt x="66102" y="293"/>
                  </a:lnTo>
                  <a:lnTo>
                    <a:pt x="69031" y="684"/>
                  </a:lnTo>
                  <a:lnTo>
                    <a:pt x="72058" y="1172"/>
                  </a:lnTo>
                  <a:lnTo>
                    <a:pt x="74890" y="1954"/>
                  </a:lnTo>
                  <a:lnTo>
                    <a:pt x="77721" y="2638"/>
                  </a:lnTo>
                  <a:lnTo>
                    <a:pt x="80553" y="3615"/>
                  </a:lnTo>
                  <a:lnTo>
                    <a:pt x="83287" y="4788"/>
                  </a:lnTo>
                  <a:lnTo>
                    <a:pt x="85923" y="5960"/>
                  </a:lnTo>
                  <a:lnTo>
                    <a:pt x="88462" y="7231"/>
                  </a:lnTo>
                  <a:lnTo>
                    <a:pt x="91098" y="8697"/>
                  </a:lnTo>
                  <a:lnTo>
                    <a:pt x="93539" y="10260"/>
                  </a:lnTo>
                  <a:lnTo>
                    <a:pt x="95882" y="12019"/>
                  </a:lnTo>
                  <a:lnTo>
                    <a:pt x="98030" y="13680"/>
                  </a:lnTo>
                  <a:lnTo>
                    <a:pt x="100276" y="15635"/>
                  </a:lnTo>
                  <a:lnTo>
                    <a:pt x="102327" y="17589"/>
                  </a:lnTo>
                  <a:lnTo>
                    <a:pt x="104279" y="19739"/>
                  </a:lnTo>
                  <a:lnTo>
                    <a:pt x="106232" y="21889"/>
                  </a:lnTo>
                  <a:lnTo>
                    <a:pt x="107990" y="24136"/>
                  </a:lnTo>
                  <a:lnTo>
                    <a:pt x="109650" y="26384"/>
                  </a:lnTo>
                  <a:lnTo>
                    <a:pt x="111310" y="28925"/>
                  </a:lnTo>
                  <a:lnTo>
                    <a:pt x="112676" y="31465"/>
                  </a:lnTo>
                  <a:lnTo>
                    <a:pt x="113946" y="34006"/>
                  </a:lnTo>
                  <a:lnTo>
                    <a:pt x="115215" y="36644"/>
                  </a:lnTo>
                  <a:lnTo>
                    <a:pt x="116289" y="39381"/>
                  </a:lnTo>
                  <a:lnTo>
                    <a:pt x="117266" y="42117"/>
                  </a:lnTo>
                  <a:lnTo>
                    <a:pt x="118047" y="45048"/>
                  </a:lnTo>
                  <a:lnTo>
                    <a:pt x="118730" y="47882"/>
                  </a:lnTo>
                  <a:lnTo>
                    <a:pt x="119218" y="50912"/>
                  </a:lnTo>
                  <a:lnTo>
                    <a:pt x="119609" y="53843"/>
                  </a:lnTo>
                  <a:lnTo>
                    <a:pt x="119902" y="56970"/>
                  </a:lnTo>
                  <a:lnTo>
                    <a:pt x="120000" y="59999"/>
                  </a:lnTo>
                  <a:lnTo>
                    <a:pt x="120000" y="59999"/>
                  </a:lnTo>
                  <a:close/>
                </a:path>
              </a:pathLst>
            </a:custGeom>
            <a:solidFill>
              <a:srgbClr val="ECD07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4" name="矩形: 圆角 22"/>
            <p:cNvSpPr/>
            <p:nvPr/>
          </p:nvSpPr>
          <p:spPr>
            <a:xfrm>
              <a:off x="4609561" y="2083240"/>
              <a:ext cx="2942228" cy="392297"/>
            </a:xfrm>
            <a:prstGeom prst="roundRect">
              <a:avLst>
                <a:gd name="adj" fmla="val 50000"/>
              </a:avLst>
            </a:prstGeom>
            <a:solidFill>
              <a:srgbClr val="3B973D"/>
            </a:solidFill>
            <a:ln>
              <a:noFill/>
            </a:ln>
          </p:spPr>
          <p:txBody>
            <a:bodyPr wrap="none" lIns="121900" tIns="60933" rIns="121900" bIns="60933" anchor="ctr" anchorCtr="0">
              <a:noAutofit/>
            </a:bodyPr>
            <a:lstStyle/>
            <a:p>
              <a:pPr marL="0" marR="0" lvl="0" indent="0" algn="ctr" rtl="0">
                <a:buNone/>
              </a:pPr>
              <a:r>
                <a:rPr lang="zh-CN" altLang="en-US" sz="14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4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5" name="矩形: 圆角 23"/>
            <p:cNvSpPr/>
            <p:nvPr/>
          </p:nvSpPr>
          <p:spPr>
            <a:xfrm>
              <a:off x="4773837" y="3407730"/>
              <a:ext cx="2613676" cy="392297"/>
            </a:xfrm>
            <a:prstGeom prst="roundRect">
              <a:avLst>
                <a:gd name="adj" fmla="val 50000"/>
              </a:avLst>
            </a:prstGeom>
            <a:solidFill>
              <a:srgbClr val="ECD078"/>
            </a:solidFill>
            <a:ln>
              <a:noFill/>
            </a:ln>
          </p:spPr>
          <p:txBody>
            <a:bodyPr wrap="none" lIns="121900" tIns="60933" rIns="121900" bIns="60933" anchor="ctr" anchorCtr="0">
              <a:noAutofit/>
            </a:bodyPr>
            <a:lstStyle/>
            <a:p>
              <a:pPr marL="0" marR="0" lvl="0" indent="0" algn="ctr" rtl="0">
                <a:buNone/>
              </a:pPr>
              <a:r>
                <a:rPr lang="zh-CN" altLang="en-US" sz="1400">
                  <a:solidFill>
                    <a:srgbClr val="3B973D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400">
                <a:solidFill>
                  <a:srgbClr val="3B973D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6" name="任意多边形: 形状 24"/>
            <p:cNvSpPr/>
            <p:nvPr/>
          </p:nvSpPr>
          <p:spPr>
            <a:xfrm>
              <a:off x="5700552" y="3171008"/>
              <a:ext cx="760243" cy="23672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9880" y="0"/>
                  </a:moveTo>
                  <a:lnTo>
                    <a:pt x="66447" y="84172"/>
                  </a:lnTo>
                  <a:lnTo>
                    <a:pt x="64335" y="29352"/>
                  </a:lnTo>
                  <a:lnTo>
                    <a:pt x="67660" y="20719"/>
                  </a:lnTo>
                  <a:lnTo>
                    <a:pt x="52250" y="20719"/>
                  </a:lnTo>
                  <a:lnTo>
                    <a:pt x="55574" y="29352"/>
                  </a:lnTo>
                  <a:lnTo>
                    <a:pt x="53508" y="84172"/>
                  </a:lnTo>
                  <a:lnTo>
                    <a:pt x="40119" y="0"/>
                  </a:lnTo>
                  <a:lnTo>
                    <a:pt x="40119" y="0"/>
                  </a:lnTo>
                  <a:lnTo>
                    <a:pt x="37918" y="1007"/>
                  </a:lnTo>
                  <a:lnTo>
                    <a:pt x="35761" y="2158"/>
                  </a:lnTo>
                  <a:lnTo>
                    <a:pt x="33695" y="3453"/>
                  </a:lnTo>
                  <a:lnTo>
                    <a:pt x="31628" y="4892"/>
                  </a:lnTo>
                  <a:lnTo>
                    <a:pt x="29651" y="6474"/>
                  </a:lnTo>
                  <a:lnTo>
                    <a:pt x="27719" y="8057"/>
                  </a:lnTo>
                  <a:lnTo>
                    <a:pt x="25788" y="10071"/>
                  </a:lnTo>
                  <a:lnTo>
                    <a:pt x="23991" y="12086"/>
                  </a:lnTo>
                  <a:lnTo>
                    <a:pt x="22193" y="14244"/>
                  </a:lnTo>
                  <a:lnTo>
                    <a:pt x="20441" y="16546"/>
                  </a:lnTo>
                  <a:lnTo>
                    <a:pt x="18734" y="19136"/>
                  </a:lnTo>
                  <a:lnTo>
                    <a:pt x="17117" y="21870"/>
                  </a:lnTo>
                  <a:lnTo>
                    <a:pt x="15589" y="24748"/>
                  </a:lnTo>
                  <a:lnTo>
                    <a:pt x="14062" y="27769"/>
                  </a:lnTo>
                  <a:lnTo>
                    <a:pt x="12669" y="31223"/>
                  </a:lnTo>
                  <a:lnTo>
                    <a:pt x="11321" y="34676"/>
                  </a:lnTo>
                  <a:lnTo>
                    <a:pt x="9973" y="38273"/>
                  </a:lnTo>
                  <a:lnTo>
                    <a:pt x="8760" y="42014"/>
                  </a:lnTo>
                  <a:lnTo>
                    <a:pt x="7592" y="46187"/>
                  </a:lnTo>
                  <a:lnTo>
                    <a:pt x="6514" y="50503"/>
                  </a:lnTo>
                  <a:lnTo>
                    <a:pt x="5481" y="54964"/>
                  </a:lnTo>
                  <a:lnTo>
                    <a:pt x="4582" y="59712"/>
                  </a:lnTo>
                  <a:lnTo>
                    <a:pt x="3773" y="64604"/>
                  </a:lnTo>
                  <a:lnTo>
                    <a:pt x="2965" y="69784"/>
                  </a:lnTo>
                  <a:lnTo>
                    <a:pt x="2291" y="75251"/>
                  </a:lnTo>
                  <a:lnTo>
                    <a:pt x="1662" y="80863"/>
                  </a:lnTo>
                  <a:lnTo>
                    <a:pt x="1168" y="86762"/>
                  </a:lnTo>
                  <a:lnTo>
                    <a:pt x="763" y="92949"/>
                  </a:lnTo>
                  <a:lnTo>
                    <a:pt x="449" y="99280"/>
                  </a:lnTo>
                  <a:lnTo>
                    <a:pt x="224" y="105899"/>
                  </a:lnTo>
                  <a:lnTo>
                    <a:pt x="44" y="112805"/>
                  </a:lnTo>
                  <a:lnTo>
                    <a:pt x="0" y="119999"/>
                  </a:lnTo>
                  <a:lnTo>
                    <a:pt x="120000" y="119999"/>
                  </a:lnTo>
                  <a:lnTo>
                    <a:pt x="120000" y="119999"/>
                  </a:lnTo>
                  <a:lnTo>
                    <a:pt x="119955" y="112805"/>
                  </a:lnTo>
                  <a:lnTo>
                    <a:pt x="119775" y="105899"/>
                  </a:lnTo>
                  <a:lnTo>
                    <a:pt x="119550" y="99280"/>
                  </a:lnTo>
                  <a:lnTo>
                    <a:pt x="119191" y="92949"/>
                  </a:lnTo>
                  <a:lnTo>
                    <a:pt x="118742" y="86762"/>
                  </a:lnTo>
                  <a:lnTo>
                    <a:pt x="118247" y="80863"/>
                  </a:lnTo>
                  <a:lnTo>
                    <a:pt x="117708" y="75251"/>
                  </a:lnTo>
                  <a:lnTo>
                    <a:pt x="117034" y="69784"/>
                  </a:lnTo>
                  <a:lnTo>
                    <a:pt x="116226" y="64604"/>
                  </a:lnTo>
                  <a:lnTo>
                    <a:pt x="115372" y="59712"/>
                  </a:lnTo>
                  <a:lnTo>
                    <a:pt x="114473" y="54964"/>
                  </a:lnTo>
                  <a:lnTo>
                    <a:pt x="113485" y="50503"/>
                  </a:lnTo>
                  <a:lnTo>
                    <a:pt x="112317" y="46187"/>
                  </a:lnTo>
                  <a:lnTo>
                    <a:pt x="111194" y="42014"/>
                  </a:lnTo>
                  <a:lnTo>
                    <a:pt x="109981" y="38273"/>
                  </a:lnTo>
                  <a:lnTo>
                    <a:pt x="108678" y="34676"/>
                  </a:lnTo>
                  <a:lnTo>
                    <a:pt x="107330" y="31079"/>
                  </a:lnTo>
                  <a:lnTo>
                    <a:pt x="105892" y="27769"/>
                  </a:lnTo>
                  <a:lnTo>
                    <a:pt x="104410" y="24748"/>
                  </a:lnTo>
                  <a:lnTo>
                    <a:pt x="102792" y="21870"/>
                  </a:lnTo>
                  <a:lnTo>
                    <a:pt x="101220" y="19136"/>
                  </a:lnTo>
                  <a:lnTo>
                    <a:pt x="99558" y="16546"/>
                  </a:lnTo>
                  <a:lnTo>
                    <a:pt x="97806" y="14244"/>
                  </a:lnTo>
                  <a:lnTo>
                    <a:pt x="96008" y="12086"/>
                  </a:lnTo>
                  <a:lnTo>
                    <a:pt x="94122" y="10071"/>
                  </a:lnTo>
                  <a:lnTo>
                    <a:pt x="92280" y="8057"/>
                  </a:lnTo>
                  <a:lnTo>
                    <a:pt x="90303" y="6474"/>
                  </a:lnTo>
                  <a:lnTo>
                    <a:pt x="88326" y="4892"/>
                  </a:lnTo>
                  <a:lnTo>
                    <a:pt x="86304" y="3453"/>
                  </a:lnTo>
                  <a:lnTo>
                    <a:pt x="84238" y="2158"/>
                  </a:lnTo>
                  <a:lnTo>
                    <a:pt x="82081" y="1007"/>
                  </a:lnTo>
                  <a:lnTo>
                    <a:pt x="79880" y="0"/>
                  </a:lnTo>
                  <a:lnTo>
                    <a:pt x="79880" y="0"/>
                  </a:lnTo>
                  <a:close/>
                </a:path>
              </a:pathLst>
            </a:custGeom>
            <a:solidFill>
              <a:srgbClr val="3B973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7" name="任意多边形: 形状 25"/>
            <p:cNvSpPr/>
            <p:nvPr/>
          </p:nvSpPr>
          <p:spPr>
            <a:xfrm>
              <a:off x="5905406" y="2787472"/>
              <a:ext cx="350529" cy="35052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9999"/>
                  </a:moveTo>
                  <a:lnTo>
                    <a:pt x="120000" y="59999"/>
                  </a:lnTo>
                  <a:lnTo>
                    <a:pt x="119902" y="63029"/>
                  </a:lnTo>
                  <a:lnTo>
                    <a:pt x="119609" y="66156"/>
                  </a:lnTo>
                  <a:lnTo>
                    <a:pt x="119218" y="69185"/>
                  </a:lnTo>
                  <a:lnTo>
                    <a:pt x="118730" y="72117"/>
                  </a:lnTo>
                  <a:lnTo>
                    <a:pt x="118047" y="75048"/>
                  </a:lnTo>
                  <a:lnTo>
                    <a:pt x="117266" y="77882"/>
                  </a:lnTo>
                  <a:lnTo>
                    <a:pt x="116289" y="80716"/>
                  </a:lnTo>
                  <a:lnTo>
                    <a:pt x="115215" y="83355"/>
                  </a:lnTo>
                  <a:lnTo>
                    <a:pt x="113946" y="85993"/>
                  </a:lnTo>
                  <a:lnTo>
                    <a:pt x="112676" y="88631"/>
                  </a:lnTo>
                  <a:lnTo>
                    <a:pt x="111310" y="91074"/>
                  </a:lnTo>
                  <a:lnTo>
                    <a:pt x="109650" y="93615"/>
                  </a:lnTo>
                  <a:lnTo>
                    <a:pt x="107990" y="95863"/>
                  </a:lnTo>
                  <a:lnTo>
                    <a:pt x="106232" y="98208"/>
                  </a:lnTo>
                  <a:lnTo>
                    <a:pt x="104279" y="100358"/>
                  </a:lnTo>
                  <a:lnTo>
                    <a:pt x="102327" y="102410"/>
                  </a:lnTo>
                  <a:lnTo>
                    <a:pt x="100276" y="104462"/>
                  </a:lnTo>
                  <a:lnTo>
                    <a:pt x="98030" y="106319"/>
                  </a:lnTo>
                  <a:lnTo>
                    <a:pt x="95882" y="108175"/>
                  </a:lnTo>
                  <a:lnTo>
                    <a:pt x="93539" y="109739"/>
                  </a:lnTo>
                  <a:lnTo>
                    <a:pt x="91098" y="111302"/>
                  </a:lnTo>
                  <a:lnTo>
                    <a:pt x="88462" y="112768"/>
                  </a:lnTo>
                  <a:lnTo>
                    <a:pt x="85923" y="114136"/>
                  </a:lnTo>
                  <a:lnTo>
                    <a:pt x="83287" y="115211"/>
                  </a:lnTo>
                  <a:lnTo>
                    <a:pt x="80553" y="116384"/>
                  </a:lnTo>
                  <a:lnTo>
                    <a:pt x="77721" y="117361"/>
                  </a:lnTo>
                  <a:lnTo>
                    <a:pt x="74890" y="118045"/>
                  </a:lnTo>
                  <a:lnTo>
                    <a:pt x="72058" y="118827"/>
                  </a:lnTo>
                  <a:lnTo>
                    <a:pt x="69031" y="119315"/>
                  </a:lnTo>
                  <a:lnTo>
                    <a:pt x="66102" y="119706"/>
                  </a:lnTo>
                  <a:lnTo>
                    <a:pt x="63075" y="119902"/>
                  </a:lnTo>
                  <a:lnTo>
                    <a:pt x="59951" y="119999"/>
                  </a:lnTo>
                  <a:lnTo>
                    <a:pt x="59951" y="119999"/>
                  </a:lnTo>
                  <a:lnTo>
                    <a:pt x="56924" y="119902"/>
                  </a:lnTo>
                  <a:lnTo>
                    <a:pt x="53897" y="119706"/>
                  </a:lnTo>
                  <a:lnTo>
                    <a:pt x="50772" y="119315"/>
                  </a:lnTo>
                  <a:lnTo>
                    <a:pt x="47843" y="118827"/>
                  </a:lnTo>
                  <a:lnTo>
                    <a:pt x="44914" y="118045"/>
                  </a:lnTo>
                  <a:lnTo>
                    <a:pt x="42082" y="117361"/>
                  </a:lnTo>
                  <a:lnTo>
                    <a:pt x="39251" y="116384"/>
                  </a:lnTo>
                  <a:lnTo>
                    <a:pt x="36615" y="115211"/>
                  </a:lnTo>
                  <a:lnTo>
                    <a:pt x="33978" y="114136"/>
                  </a:lnTo>
                  <a:lnTo>
                    <a:pt x="31342" y="112768"/>
                  </a:lnTo>
                  <a:lnTo>
                    <a:pt x="28901" y="111302"/>
                  </a:lnTo>
                  <a:lnTo>
                    <a:pt x="26460" y="109739"/>
                  </a:lnTo>
                  <a:lnTo>
                    <a:pt x="24117" y="108175"/>
                  </a:lnTo>
                  <a:lnTo>
                    <a:pt x="21773" y="106319"/>
                  </a:lnTo>
                  <a:lnTo>
                    <a:pt x="19723" y="104462"/>
                  </a:lnTo>
                  <a:lnTo>
                    <a:pt x="17575" y="102410"/>
                  </a:lnTo>
                  <a:lnTo>
                    <a:pt x="15524" y="100358"/>
                  </a:lnTo>
                  <a:lnTo>
                    <a:pt x="13669" y="98208"/>
                  </a:lnTo>
                  <a:lnTo>
                    <a:pt x="11814" y="95863"/>
                  </a:lnTo>
                  <a:lnTo>
                    <a:pt x="10252" y="93615"/>
                  </a:lnTo>
                  <a:lnTo>
                    <a:pt x="8689" y="91074"/>
                  </a:lnTo>
                  <a:lnTo>
                    <a:pt x="7225" y="88631"/>
                  </a:lnTo>
                  <a:lnTo>
                    <a:pt x="5858" y="85993"/>
                  </a:lnTo>
                  <a:lnTo>
                    <a:pt x="4784" y="83355"/>
                  </a:lnTo>
                  <a:lnTo>
                    <a:pt x="3612" y="80716"/>
                  </a:lnTo>
                  <a:lnTo>
                    <a:pt x="2636" y="77882"/>
                  </a:lnTo>
                  <a:lnTo>
                    <a:pt x="1952" y="75048"/>
                  </a:lnTo>
                  <a:lnTo>
                    <a:pt x="1171" y="72117"/>
                  </a:lnTo>
                  <a:lnTo>
                    <a:pt x="683" y="69185"/>
                  </a:lnTo>
                  <a:lnTo>
                    <a:pt x="292" y="66156"/>
                  </a:lnTo>
                  <a:lnTo>
                    <a:pt x="97" y="63029"/>
                  </a:lnTo>
                  <a:lnTo>
                    <a:pt x="0" y="59999"/>
                  </a:lnTo>
                  <a:lnTo>
                    <a:pt x="0" y="59999"/>
                  </a:lnTo>
                  <a:lnTo>
                    <a:pt x="97" y="56970"/>
                  </a:lnTo>
                  <a:lnTo>
                    <a:pt x="292" y="53843"/>
                  </a:lnTo>
                  <a:lnTo>
                    <a:pt x="683" y="50912"/>
                  </a:lnTo>
                  <a:lnTo>
                    <a:pt x="1171" y="47882"/>
                  </a:lnTo>
                  <a:lnTo>
                    <a:pt x="1952" y="45048"/>
                  </a:lnTo>
                  <a:lnTo>
                    <a:pt x="2636" y="42117"/>
                  </a:lnTo>
                  <a:lnTo>
                    <a:pt x="3612" y="39381"/>
                  </a:lnTo>
                  <a:lnTo>
                    <a:pt x="4784" y="36644"/>
                  </a:lnTo>
                  <a:lnTo>
                    <a:pt x="5858" y="34006"/>
                  </a:lnTo>
                  <a:lnTo>
                    <a:pt x="7225" y="31465"/>
                  </a:lnTo>
                  <a:lnTo>
                    <a:pt x="8689" y="28925"/>
                  </a:lnTo>
                  <a:lnTo>
                    <a:pt x="10252" y="26384"/>
                  </a:lnTo>
                  <a:lnTo>
                    <a:pt x="11814" y="24136"/>
                  </a:lnTo>
                  <a:lnTo>
                    <a:pt x="13669" y="21889"/>
                  </a:lnTo>
                  <a:lnTo>
                    <a:pt x="15524" y="19739"/>
                  </a:lnTo>
                  <a:lnTo>
                    <a:pt x="17575" y="17589"/>
                  </a:lnTo>
                  <a:lnTo>
                    <a:pt x="19723" y="15635"/>
                  </a:lnTo>
                  <a:lnTo>
                    <a:pt x="21773" y="13680"/>
                  </a:lnTo>
                  <a:lnTo>
                    <a:pt x="24117" y="12019"/>
                  </a:lnTo>
                  <a:lnTo>
                    <a:pt x="26460" y="10260"/>
                  </a:lnTo>
                  <a:lnTo>
                    <a:pt x="28901" y="8697"/>
                  </a:lnTo>
                  <a:lnTo>
                    <a:pt x="31342" y="7231"/>
                  </a:lnTo>
                  <a:lnTo>
                    <a:pt x="33978" y="5960"/>
                  </a:lnTo>
                  <a:lnTo>
                    <a:pt x="36615" y="4788"/>
                  </a:lnTo>
                  <a:lnTo>
                    <a:pt x="39251" y="3615"/>
                  </a:lnTo>
                  <a:lnTo>
                    <a:pt x="42082" y="2638"/>
                  </a:lnTo>
                  <a:lnTo>
                    <a:pt x="44914" y="1954"/>
                  </a:lnTo>
                  <a:lnTo>
                    <a:pt x="47843" y="1172"/>
                  </a:lnTo>
                  <a:lnTo>
                    <a:pt x="50772" y="684"/>
                  </a:lnTo>
                  <a:lnTo>
                    <a:pt x="53897" y="293"/>
                  </a:lnTo>
                  <a:lnTo>
                    <a:pt x="56924" y="97"/>
                  </a:lnTo>
                  <a:lnTo>
                    <a:pt x="59951" y="0"/>
                  </a:lnTo>
                  <a:lnTo>
                    <a:pt x="59951" y="0"/>
                  </a:lnTo>
                  <a:lnTo>
                    <a:pt x="63075" y="97"/>
                  </a:lnTo>
                  <a:lnTo>
                    <a:pt x="66102" y="293"/>
                  </a:lnTo>
                  <a:lnTo>
                    <a:pt x="69031" y="684"/>
                  </a:lnTo>
                  <a:lnTo>
                    <a:pt x="72058" y="1172"/>
                  </a:lnTo>
                  <a:lnTo>
                    <a:pt x="74890" y="1954"/>
                  </a:lnTo>
                  <a:lnTo>
                    <a:pt x="77721" y="2638"/>
                  </a:lnTo>
                  <a:lnTo>
                    <a:pt x="80553" y="3615"/>
                  </a:lnTo>
                  <a:lnTo>
                    <a:pt x="83287" y="4788"/>
                  </a:lnTo>
                  <a:lnTo>
                    <a:pt x="85923" y="5960"/>
                  </a:lnTo>
                  <a:lnTo>
                    <a:pt x="88462" y="7231"/>
                  </a:lnTo>
                  <a:lnTo>
                    <a:pt x="91098" y="8697"/>
                  </a:lnTo>
                  <a:lnTo>
                    <a:pt x="93539" y="10260"/>
                  </a:lnTo>
                  <a:lnTo>
                    <a:pt x="95882" y="12019"/>
                  </a:lnTo>
                  <a:lnTo>
                    <a:pt x="98030" y="13680"/>
                  </a:lnTo>
                  <a:lnTo>
                    <a:pt x="100276" y="15635"/>
                  </a:lnTo>
                  <a:lnTo>
                    <a:pt x="102327" y="17589"/>
                  </a:lnTo>
                  <a:lnTo>
                    <a:pt x="104279" y="19739"/>
                  </a:lnTo>
                  <a:lnTo>
                    <a:pt x="106232" y="21889"/>
                  </a:lnTo>
                  <a:lnTo>
                    <a:pt x="107990" y="24136"/>
                  </a:lnTo>
                  <a:lnTo>
                    <a:pt x="109650" y="26384"/>
                  </a:lnTo>
                  <a:lnTo>
                    <a:pt x="111310" y="28925"/>
                  </a:lnTo>
                  <a:lnTo>
                    <a:pt x="112676" y="31465"/>
                  </a:lnTo>
                  <a:lnTo>
                    <a:pt x="113946" y="34006"/>
                  </a:lnTo>
                  <a:lnTo>
                    <a:pt x="115215" y="36644"/>
                  </a:lnTo>
                  <a:lnTo>
                    <a:pt x="116289" y="39381"/>
                  </a:lnTo>
                  <a:lnTo>
                    <a:pt x="117266" y="42117"/>
                  </a:lnTo>
                  <a:lnTo>
                    <a:pt x="118047" y="45048"/>
                  </a:lnTo>
                  <a:lnTo>
                    <a:pt x="118730" y="47882"/>
                  </a:lnTo>
                  <a:lnTo>
                    <a:pt x="119218" y="50912"/>
                  </a:lnTo>
                  <a:lnTo>
                    <a:pt x="119609" y="53843"/>
                  </a:lnTo>
                  <a:lnTo>
                    <a:pt x="119902" y="56970"/>
                  </a:lnTo>
                  <a:lnTo>
                    <a:pt x="120000" y="59999"/>
                  </a:lnTo>
                  <a:lnTo>
                    <a:pt x="120000" y="59999"/>
                  </a:lnTo>
                  <a:close/>
                </a:path>
              </a:pathLst>
            </a:custGeom>
            <a:solidFill>
              <a:srgbClr val="3B973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28" name="矩形: 圆角 26"/>
            <p:cNvSpPr/>
            <p:nvPr/>
          </p:nvSpPr>
          <p:spPr>
            <a:xfrm>
              <a:off x="899091" y="5268951"/>
              <a:ext cx="2613676" cy="392297"/>
            </a:xfrm>
            <a:prstGeom prst="roundRect">
              <a:avLst>
                <a:gd name="adj" fmla="val 50000"/>
              </a:avLst>
            </a:prstGeom>
            <a:solidFill>
              <a:srgbClr val="3B973D"/>
            </a:solidFill>
            <a:ln>
              <a:noFill/>
            </a:ln>
          </p:spPr>
          <p:txBody>
            <a:bodyPr wrap="none" lIns="121900" tIns="60933" rIns="121900" bIns="60933" anchor="ctr" anchorCtr="0">
              <a:noAutofit/>
            </a:bodyPr>
            <a:lstStyle/>
            <a:p>
              <a:pPr marL="0" marR="0" lvl="0" indent="0" algn="ctr" rtl="0">
                <a:buNone/>
              </a:pPr>
              <a:r>
                <a:rPr lang="zh-CN" altLang="en-US" sz="14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4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825809" y="4648693"/>
              <a:ext cx="760243" cy="620257"/>
              <a:chOff x="3112799" y="2067558"/>
              <a:chExt cx="418132" cy="341140"/>
            </a:xfrm>
          </p:grpSpPr>
          <p:sp>
            <p:nvSpPr>
              <p:cNvPr id="61" name="任意多边形: 形状 60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ECD07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ECD07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268200" y="4814008"/>
              <a:ext cx="557609" cy="454933"/>
              <a:chOff x="3112799" y="2067558"/>
              <a:chExt cx="418132" cy="341140"/>
            </a:xfrm>
          </p:grpSpPr>
          <p:sp>
            <p:nvSpPr>
              <p:cNvPr id="59" name="任意多边形: 形状 58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ECD07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ECD07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2586052" y="4814008"/>
              <a:ext cx="557609" cy="454933"/>
              <a:chOff x="3112799" y="2067558"/>
              <a:chExt cx="418132" cy="341140"/>
            </a:xfrm>
          </p:grpSpPr>
          <p:sp>
            <p:nvSpPr>
              <p:cNvPr id="57" name="任意多边形: 形状 56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ECD07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ECD07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sp>
          <p:nvSpPr>
            <p:cNvPr id="32" name="矩形: 圆角 30"/>
            <p:cNvSpPr/>
            <p:nvPr/>
          </p:nvSpPr>
          <p:spPr>
            <a:xfrm>
              <a:off x="4773837" y="5268951"/>
              <a:ext cx="2613676" cy="39229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121900" tIns="60933" rIns="121900" bIns="60933" anchor="ctr" anchorCtr="0">
              <a:noAutofit/>
            </a:bodyPr>
            <a:lstStyle/>
            <a:p>
              <a:pPr marL="0" marR="0" lvl="0" indent="0" algn="ctr" rtl="0">
                <a:buNone/>
              </a:pPr>
              <a:r>
                <a:rPr lang="zh-CN" altLang="en-US" sz="1400">
                  <a:solidFill>
                    <a:srgbClr val="3B973D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400">
                <a:solidFill>
                  <a:srgbClr val="3B973D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5700553" y="4648693"/>
              <a:ext cx="760243" cy="620257"/>
              <a:chOff x="3112799" y="2067558"/>
              <a:chExt cx="418132" cy="341140"/>
            </a:xfrm>
          </p:grpSpPr>
          <p:sp>
            <p:nvSpPr>
              <p:cNvPr id="55" name="任意多边形: 形状 54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3B97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3B97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5142944" y="4814008"/>
              <a:ext cx="557609" cy="454933"/>
              <a:chOff x="3112799" y="2067558"/>
              <a:chExt cx="418132" cy="341140"/>
            </a:xfrm>
          </p:grpSpPr>
          <p:sp>
            <p:nvSpPr>
              <p:cNvPr id="53" name="任意多边形: 形状 52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3B97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3B97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6460796" y="4814008"/>
              <a:ext cx="557609" cy="454933"/>
              <a:chOff x="3112799" y="2067558"/>
              <a:chExt cx="418132" cy="341140"/>
            </a:xfrm>
          </p:grpSpPr>
          <p:sp>
            <p:nvSpPr>
              <p:cNvPr id="51" name="任意多边形: 形状 50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3B97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3B97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sp>
          <p:nvSpPr>
            <p:cNvPr id="36" name="矩形: 圆角 34"/>
            <p:cNvSpPr/>
            <p:nvPr/>
          </p:nvSpPr>
          <p:spPr>
            <a:xfrm>
              <a:off x="8648576" y="5268951"/>
              <a:ext cx="2613676" cy="39229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none" lIns="121900" tIns="60933" rIns="121900" bIns="60933" anchor="ctr" anchorCtr="0">
              <a:noAutofit/>
            </a:bodyPr>
            <a:lstStyle/>
            <a:p>
              <a:pPr marL="0" marR="0" lvl="0" indent="0" algn="ctr" rtl="0">
                <a:buNone/>
              </a:pPr>
              <a:r>
                <a:rPr lang="zh-CN" altLang="en-US" sz="1400">
                  <a:solidFill>
                    <a:srgbClr val="B31B06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400">
                <a:solidFill>
                  <a:srgbClr val="B31B0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9575295" y="4648693"/>
              <a:ext cx="760243" cy="620257"/>
              <a:chOff x="3112799" y="2067558"/>
              <a:chExt cx="418132" cy="341140"/>
            </a:xfrm>
          </p:grpSpPr>
          <p:sp>
            <p:nvSpPr>
              <p:cNvPr id="49" name="任意多边形: 形状 48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3B97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3B97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9017686" y="4814008"/>
              <a:ext cx="557609" cy="454933"/>
              <a:chOff x="3112799" y="2067558"/>
              <a:chExt cx="418132" cy="341140"/>
            </a:xfrm>
          </p:grpSpPr>
          <p:sp>
            <p:nvSpPr>
              <p:cNvPr id="47" name="任意多边形: 形状 46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3B97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3B97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10335538" y="4814008"/>
              <a:ext cx="557609" cy="454933"/>
              <a:chOff x="3112799" y="2067558"/>
              <a:chExt cx="418132" cy="341140"/>
            </a:xfrm>
          </p:grpSpPr>
          <p:sp>
            <p:nvSpPr>
              <p:cNvPr id="45" name="任意多边形: 形状 44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3B97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3B97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sp>
          <p:nvSpPr>
            <p:cNvPr id="40" name="矩形: 圆角 38"/>
            <p:cNvSpPr/>
            <p:nvPr/>
          </p:nvSpPr>
          <p:spPr>
            <a:xfrm>
              <a:off x="8648576" y="3407730"/>
              <a:ext cx="2613676" cy="392297"/>
            </a:xfrm>
            <a:prstGeom prst="roundRect">
              <a:avLst>
                <a:gd name="adj" fmla="val 50000"/>
              </a:avLst>
            </a:prstGeom>
            <a:solidFill>
              <a:srgbClr val="ECD078"/>
            </a:solidFill>
            <a:ln>
              <a:noFill/>
            </a:ln>
          </p:spPr>
          <p:txBody>
            <a:bodyPr wrap="none" lIns="121900" tIns="60933" rIns="121900" bIns="60933" anchor="ctr" anchorCtr="0">
              <a:noAutofit/>
            </a:bodyPr>
            <a:lstStyle/>
            <a:p>
              <a:pPr marL="0" marR="0" lvl="0" indent="0" algn="ctr" rtl="0">
                <a:buNone/>
              </a:pPr>
              <a:r>
                <a:rPr lang="zh-CN" altLang="en-US" sz="1400">
                  <a:solidFill>
                    <a:srgbClr val="3B973D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400">
                <a:solidFill>
                  <a:srgbClr val="3B973D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1" name="任意多边形: 形状 39"/>
            <p:cNvSpPr/>
            <p:nvPr/>
          </p:nvSpPr>
          <p:spPr>
            <a:xfrm>
              <a:off x="9575295" y="3171008"/>
              <a:ext cx="760243" cy="23672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9880" y="0"/>
                  </a:moveTo>
                  <a:lnTo>
                    <a:pt x="66447" y="84172"/>
                  </a:lnTo>
                  <a:lnTo>
                    <a:pt x="64335" y="29352"/>
                  </a:lnTo>
                  <a:lnTo>
                    <a:pt x="67660" y="20719"/>
                  </a:lnTo>
                  <a:lnTo>
                    <a:pt x="52250" y="20719"/>
                  </a:lnTo>
                  <a:lnTo>
                    <a:pt x="55574" y="29352"/>
                  </a:lnTo>
                  <a:lnTo>
                    <a:pt x="53508" y="84172"/>
                  </a:lnTo>
                  <a:lnTo>
                    <a:pt x="40119" y="0"/>
                  </a:lnTo>
                  <a:lnTo>
                    <a:pt x="40119" y="0"/>
                  </a:lnTo>
                  <a:lnTo>
                    <a:pt x="37918" y="1007"/>
                  </a:lnTo>
                  <a:lnTo>
                    <a:pt x="35761" y="2158"/>
                  </a:lnTo>
                  <a:lnTo>
                    <a:pt x="33695" y="3453"/>
                  </a:lnTo>
                  <a:lnTo>
                    <a:pt x="31628" y="4892"/>
                  </a:lnTo>
                  <a:lnTo>
                    <a:pt x="29651" y="6474"/>
                  </a:lnTo>
                  <a:lnTo>
                    <a:pt x="27719" y="8057"/>
                  </a:lnTo>
                  <a:lnTo>
                    <a:pt x="25788" y="10071"/>
                  </a:lnTo>
                  <a:lnTo>
                    <a:pt x="23991" y="12086"/>
                  </a:lnTo>
                  <a:lnTo>
                    <a:pt x="22193" y="14244"/>
                  </a:lnTo>
                  <a:lnTo>
                    <a:pt x="20441" y="16546"/>
                  </a:lnTo>
                  <a:lnTo>
                    <a:pt x="18734" y="19136"/>
                  </a:lnTo>
                  <a:lnTo>
                    <a:pt x="17117" y="21870"/>
                  </a:lnTo>
                  <a:lnTo>
                    <a:pt x="15589" y="24748"/>
                  </a:lnTo>
                  <a:lnTo>
                    <a:pt x="14062" y="27769"/>
                  </a:lnTo>
                  <a:lnTo>
                    <a:pt x="12669" y="31223"/>
                  </a:lnTo>
                  <a:lnTo>
                    <a:pt x="11321" y="34676"/>
                  </a:lnTo>
                  <a:lnTo>
                    <a:pt x="9973" y="38273"/>
                  </a:lnTo>
                  <a:lnTo>
                    <a:pt x="8760" y="42014"/>
                  </a:lnTo>
                  <a:lnTo>
                    <a:pt x="7592" y="46187"/>
                  </a:lnTo>
                  <a:lnTo>
                    <a:pt x="6514" y="50503"/>
                  </a:lnTo>
                  <a:lnTo>
                    <a:pt x="5481" y="54964"/>
                  </a:lnTo>
                  <a:lnTo>
                    <a:pt x="4582" y="59712"/>
                  </a:lnTo>
                  <a:lnTo>
                    <a:pt x="3773" y="64604"/>
                  </a:lnTo>
                  <a:lnTo>
                    <a:pt x="2965" y="69784"/>
                  </a:lnTo>
                  <a:lnTo>
                    <a:pt x="2291" y="75251"/>
                  </a:lnTo>
                  <a:lnTo>
                    <a:pt x="1662" y="80863"/>
                  </a:lnTo>
                  <a:lnTo>
                    <a:pt x="1168" y="86762"/>
                  </a:lnTo>
                  <a:lnTo>
                    <a:pt x="763" y="92949"/>
                  </a:lnTo>
                  <a:lnTo>
                    <a:pt x="449" y="99280"/>
                  </a:lnTo>
                  <a:lnTo>
                    <a:pt x="224" y="105899"/>
                  </a:lnTo>
                  <a:lnTo>
                    <a:pt x="44" y="112805"/>
                  </a:lnTo>
                  <a:lnTo>
                    <a:pt x="0" y="119999"/>
                  </a:lnTo>
                  <a:lnTo>
                    <a:pt x="120000" y="119999"/>
                  </a:lnTo>
                  <a:lnTo>
                    <a:pt x="120000" y="119999"/>
                  </a:lnTo>
                  <a:lnTo>
                    <a:pt x="119955" y="112805"/>
                  </a:lnTo>
                  <a:lnTo>
                    <a:pt x="119775" y="105899"/>
                  </a:lnTo>
                  <a:lnTo>
                    <a:pt x="119550" y="99280"/>
                  </a:lnTo>
                  <a:lnTo>
                    <a:pt x="119191" y="92949"/>
                  </a:lnTo>
                  <a:lnTo>
                    <a:pt x="118742" y="86762"/>
                  </a:lnTo>
                  <a:lnTo>
                    <a:pt x="118247" y="80863"/>
                  </a:lnTo>
                  <a:lnTo>
                    <a:pt x="117708" y="75251"/>
                  </a:lnTo>
                  <a:lnTo>
                    <a:pt x="117034" y="69784"/>
                  </a:lnTo>
                  <a:lnTo>
                    <a:pt x="116226" y="64604"/>
                  </a:lnTo>
                  <a:lnTo>
                    <a:pt x="115372" y="59712"/>
                  </a:lnTo>
                  <a:lnTo>
                    <a:pt x="114473" y="54964"/>
                  </a:lnTo>
                  <a:lnTo>
                    <a:pt x="113485" y="50503"/>
                  </a:lnTo>
                  <a:lnTo>
                    <a:pt x="112317" y="46187"/>
                  </a:lnTo>
                  <a:lnTo>
                    <a:pt x="111194" y="42014"/>
                  </a:lnTo>
                  <a:lnTo>
                    <a:pt x="109981" y="38273"/>
                  </a:lnTo>
                  <a:lnTo>
                    <a:pt x="108678" y="34676"/>
                  </a:lnTo>
                  <a:lnTo>
                    <a:pt x="107330" y="31079"/>
                  </a:lnTo>
                  <a:lnTo>
                    <a:pt x="105892" y="27769"/>
                  </a:lnTo>
                  <a:lnTo>
                    <a:pt x="104410" y="24748"/>
                  </a:lnTo>
                  <a:lnTo>
                    <a:pt x="102792" y="21870"/>
                  </a:lnTo>
                  <a:lnTo>
                    <a:pt x="101220" y="19136"/>
                  </a:lnTo>
                  <a:lnTo>
                    <a:pt x="99558" y="16546"/>
                  </a:lnTo>
                  <a:lnTo>
                    <a:pt x="97806" y="14244"/>
                  </a:lnTo>
                  <a:lnTo>
                    <a:pt x="96008" y="12086"/>
                  </a:lnTo>
                  <a:lnTo>
                    <a:pt x="94122" y="10071"/>
                  </a:lnTo>
                  <a:lnTo>
                    <a:pt x="92280" y="8057"/>
                  </a:lnTo>
                  <a:lnTo>
                    <a:pt x="90303" y="6474"/>
                  </a:lnTo>
                  <a:lnTo>
                    <a:pt x="88326" y="4892"/>
                  </a:lnTo>
                  <a:lnTo>
                    <a:pt x="86304" y="3453"/>
                  </a:lnTo>
                  <a:lnTo>
                    <a:pt x="84238" y="2158"/>
                  </a:lnTo>
                  <a:lnTo>
                    <a:pt x="82081" y="1007"/>
                  </a:lnTo>
                  <a:lnTo>
                    <a:pt x="79880" y="0"/>
                  </a:lnTo>
                  <a:lnTo>
                    <a:pt x="7988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2" name="任意多边形: 形状 40"/>
            <p:cNvSpPr/>
            <p:nvPr/>
          </p:nvSpPr>
          <p:spPr>
            <a:xfrm>
              <a:off x="9780149" y="2787472"/>
              <a:ext cx="350529" cy="35052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9999"/>
                  </a:moveTo>
                  <a:lnTo>
                    <a:pt x="120000" y="59999"/>
                  </a:lnTo>
                  <a:lnTo>
                    <a:pt x="119902" y="63029"/>
                  </a:lnTo>
                  <a:lnTo>
                    <a:pt x="119609" y="66156"/>
                  </a:lnTo>
                  <a:lnTo>
                    <a:pt x="119218" y="69185"/>
                  </a:lnTo>
                  <a:lnTo>
                    <a:pt x="118730" y="72117"/>
                  </a:lnTo>
                  <a:lnTo>
                    <a:pt x="118047" y="75048"/>
                  </a:lnTo>
                  <a:lnTo>
                    <a:pt x="117266" y="77882"/>
                  </a:lnTo>
                  <a:lnTo>
                    <a:pt x="116289" y="80716"/>
                  </a:lnTo>
                  <a:lnTo>
                    <a:pt x="115215" y="83355"/>
                  </a:lnTo>
                  <a:lnTo>
                    <a:pt x="113946" y="85993"/>
                  </a:lnTo>
                  <a:lnTo>
                    <a:pt x="112676" y="88631"/>
                  </a:lnTo>
                  <a:lnTo>
                    <a:pt x="111310" y="91074"/>
                  </a:lnTo>
                  <a:lnTo>
                    <a:pt x="109650" y="93615"/>
                  </a:lnTo>
                  <a:lnTo>
                    <a:pt x="107990" y="95863"/>
                  </a:lnTo>
                  <a:lnTo>
                    <a:pt x="106232" y="98208"/>
                  </a:lnTo>
                  <a:lnTo>
                    <a:pt x="104279" y="100358"/>
                  </a:lnTo>
                  <a:lnTo>
                    <a:pt x="102327" y="102410"/>
                  </a:lnTo>
                  <a:lnTo>
                    <a:pt x="100276" y="104462"/>
                  </a:lnTo>
                  <a:lnTo>
                    <a:pt x="98030" y="106319"/>
                  </a:lnTo>
                  <a:lnTo>
                    <a:pt x="95882" y="108175"/>
                  </a:lnTo>
                  <a:lnTo>
                    <a:pt x="93539" y="109739"/>
                  </a:lnTo>
                  <a:lnTo>
                    <a:pt x="91098" y="111302"/>
                  </a:lnTo>
                  <a:lnTo>
                    <a:pt x="88462" y="112768"/>
                  </a:lnTo>
                  <a:lnTo>
                    <a:pt x="85923" y="114136"/>
                  </a:lnTo>
                  <a:lnTo>
                    <a:pt x="83287" y="115211"/>
                  </a:lnTo>
                  <a:lnTo>
                    <a:pt x="80553" y="116384"/>
                  </a:lnTo>
                  <a:lnTo>
                    <a:pt x="77721" y="117361"/>
                  </a:lnTo>
                  <a:lnTo>
                    <a:pt x="74890" y="118045"/>
                  </a:lnTo>
                  <a:lnTo>
                    <a:pt x="72058" y="118827"/>
                  </a:lnTo>
                  <a:lnTo>
                    <a:pt x="69031" y="119315"/>
                  </a:lnTo>
                  <a:lnTo>
                    <a:pt x="66102" y="119706"/>
                  </a:lnTo>
                  <a:lnTo>
                    <a:pt x="63075" y="119902"/>
                  </a:lnTo>
                  <a:lnTo>
                    <a:pt x="59951" y="119999"/>
                  </a:lnTo>
                  <a:lnTo>
                    <a:pt x="59951" y="119999"/>
                  </a:lnTo>
                  <a:lnTo>
                    <a:pt x="56924" y="119902"/>
                  </a:lnTo>
                  <a:lnTo>
                    <a:pt x="53897" y="119706"/>
                  </a:lnTo>
                  <a:lnTo>
                    <a:pt x="50772" y="119315"/>
                  </a:lnTo>
                  <a:lnTo>
                    <a:pt x="47843" y="118827"/>
                  </a:lnTo>
                  <a:lnTo>
                    <a:pt x="44914" y="118045"/>
                  </a:lnTo>
                  <a:lnTo>
                    <a:pt x="42082" y="117361"/>
                  </a:lnTo>
                  <a:lnTo>
                    <a:pt x="39251" y="116384"/>
                  </a:lnTo>
                  <a:lnTo>
                    <a:pt x="36615" y="115211"/>
                  </a:lnTo>
                  <a:lnTo>
                    <a:pt x="33978" y="114136"/>
                  </a:lnTo>
                  <a:lnTo>
                    <a:pt x="31342" y="112768"/>
                  </a:lnTo>
                  <a:lnTo>
                    <a:pt x="28901" y="111302"/>
                  </a:lnTo>
                  <a:lnTo>
                    <a:pt x="26460" y="109739"/>
                  </a:lnTo>
                  <a:lnTo>
                    <a:pt x="24117" y="108175"/>
                  </a:lnTo>
                  <a:lnTo>
                    <a:pt x="21773" y="106319"/>
                  </a:lnTo>
                  <a:lnTo>
                    <a:pt x="19723" y="104462"/>
                  </a:lnTo>
                  <a:lnTo>
                    <a:pt x="17575" y="102410"/>
                  </a:lnTo>
                  <a:lnTo>
                    <a:pt x="15524" y="100358"/>
                  </a:lnTo>
                  <a:lnTo>
                    <a:pt x="13669" y="98208"/>
                  </a:lnTo>
                  <a:lnTo>
                    <a:pt x="11814" y="95863"/>
                  </a:lnTo>
                  <a:lnTo>
                    <a:pt x="10252" y="93615"/>
                  </a:lnTo>
                  <a:lnTo>
                    <a:pt x="8689" y="91074"/>
                  </a:lnTo>
                  <a:lnTo>
                    <a:pt x="7225" y="88631"/>
                  </a:lnTo>
                  <a:lnTo>
                    <a:pt x="5858" y="85993"/>
                  </a:lnTo>
                  <a:lnTo>
                    <a:pt x="4784" y="83355"/>
                  </a:lnTo>
                  <a:lnTo>
                    <a:pt x="3612" y="80716"/>
                  </a:lnTo>
                  <a:lnTo>
                    <a:pt x="2636" y="77882"/>
                  </a:lnTo>
                  <a:lnTo>
                    <a:pt x="1952" y="75048"/>
                  </a:lnTo>
                  <a:lnTo>
                    <a:pt x="1171" y="72117"/>
                  </a:lnTo>
                  <a:lnTo>
                    <a:pt x="683" y="69185"/>
                  </a:lnTo>
                  <a:lnTo>
                    <a:pt x="292" y="66156"/>
                  </a:lnTo>
                  <a:lnTo>
                    <a:pt x="97" y="63029"/>
                  </a:lnTo>
                  <a:lnTo>
                    <a:pt x="0" y="59999"/>
                  </a:lnTo>
                  <a:lnTo>
                    <a:pt x="0" y="59999"/>
                  </a:lnTo>
                  <a:lnTo>
                    <a:pt x="97" y="56970"/>
                  </a:lnTo>
                  <a:lnTo>
                    <a:pt x="292" y="53843"/>
                  </a:lnTo>
                  <a:lnTo>
                    <a:pt x="683" y="50912"/>
                  </a:lnTo>
                  <a:lnTo>
                    <a:pt x="1171" y="47882"/>
                  </a:lnTo>
                  <a:lnTo>
                    <a:pt x="1952" y="45048"/>
                  </a:lnTo>
                  <a:lnTo>
                    <a:pt x="2636" y="42117"/>
                  </a:lnTo>
                  <a:lnTo>
                    <a:pt x="3612" y="39381"/>
                  </a:lnTo>
                  <a:lnTo>
                    <a:pt x="4784" y="36644"/>
                  </a:lnTo>
                  <a:lnTo>
                    <a:pt x="5858" y="34006"/>
                  </a:lnTo>
                  <a:lnTo>
                    <a:pt x="7225" y="31465"/>
                  </a:lnTo>
                  <a:lnTo>
                    <a:pt x="8689" y="28925"/>
                  </a:lnTo>
                  <a:lnTo>
                    <a:pt x="10252" y="26384"/>
                  </a:lnTo>
                  <a:lnTo>
                    <a:pt x="11814" y="24136"/>
                  </a:lnTo>
                  <a:lnTo>
                    <a:pt x="13669" y="21889"/>
                  </a:lnTo>
                  <a:lnTo>
                    <a:pt x="15524" y="19739"/>
                  </a:lnTo>
                  <a:lnTo>
                    <a:pt x="17575" y="17589"/>
                  </a:lnTo>
                  <a:lnTo>
                    <a:pt x="19723" y="15635"/>
                  </a:lnTo>
                  <a:lnTo>
                    <a:pt x="21773" y="13680"/>
                  </a:lnTo>
                  <a:lnTo>
                    <a:pt x="24117" y="12019"/>
                  </a:lnTo>
                  <a:lnTo>
                    <a:pt x="26460" y="10260"/>
                  </a:lnTo>
                  <a:lnTo>
                    <a:pt x="28901" y="8697"/>
                  </a:lnTo>
                  <a:lnTo>
                    <a:pt x="31342" y="7231"/>
                  </a:lnTo>
                  <a:lnTo>
                    <a:pt x="33978" y="5960"/>
                  </a:lnTo>
                  <a:lnTo>
                    <a:pt x="36615" y="4788"/>
                  </a:lnTo>
                  <a:lnTo>
                    <a:pt x="39251" y="3615"/>
                  </a:lnTo>
                  <a:lnTo>
                    <a:pt x="42082" y="2638"/>
                  </a:lnTo>
                  <a:lnTo>
                    <a:pt x="44914" y="1954"/>
                  </a:lnTo>
                  <a:lnTo>
                    <a:pt x="47843" y="1172"/>
                  </a:lnTo>
                  <a:lnTo>
                    <a:pt x="50772" y="684"/>
                  </a:lnTo>
                  <a:lnTo>
                    <a:pt x="53897" y="293"/>
                  </a:lnTo>
                  <a:lnTo>
                    <a:pt x="56924" y="97"/>
                  </a:lnTo>
                  <a:lnTo>
                    <a:pt x="59951" y="0"/>
                  </a:lnTo>
                  <a:lnTo>
                    <a:pt x="59951" y="0"/>
                  </a:lnTo>
                  <a:lnTo>
                    <a:pt x="63075" y="97"/>
                  </a:lnTo>
                  <a:lnTo>
                    <a:pt x="66102" y="293"/>
                  </a:lnTo>
                  <a:lnTo>
                    <a:pt x="69031" y="684"/>
                  </a:lnTo>
                  <a:lnTo>
                    <a:pt x="72058" y="1172"/>
                  </a:lnTo>
                  <a:lnTo>
                    <a:pt x="74890" y="1954"/>
                  </a:lnTo>
                  <a:lnTo>
                    <a:pt x="77721" y="2638"/>
                  </a:lnTo>
                  <a:lnTo>
                    <a:pt x="80553" y="3615"/>
                  </a:lnTo>
                  <a:lnTo>
                    <a:pt x="83287" y="4788"/>
                  </a:lnTo>
                  <a:lnTo>
                    <a:pt x="85923" y="5960"/>
                  </a:lnTo>
                  <a:lnTo>
                    <a:pt x="88462" y="7231"/>
                  </a:lnTo>
                  <a:lnTo>
                    <a:pt x="91098" y="8697"/>
                  </a:lnTo>
                  <a:lnTo>
                    <a:pt x="93539" y="10260"/>
                  </a:lnTo>
                  <a:lnTo>
                    <a:pt x="95882" y="12019"/>
                  </a:lnTo>
                  <a:lnTo>
                    <a:pt x="98030" y="13680"/>
                  </a:lnTo>
                  <a:lnTo>
                    <a:pt x="100276" y="15635"/>
                  </a:lnTo>
                  <a:lnTo>
                    <a:pt x="102327" y="17589"/>
                  </a:lnTo>
                  <a:lnTo>
                    <a:pt x="104279" y="19739"/>
                  </a:lnTo>
                  <a:lnTo>
                    <a:pt x="106232" y="21889"/>
                  </a:lnTo>
                  <a:lnTo>
                    <a:pt x="107990" y="24136"/>
                  </a:lnTo>
                  <a:lnTo>
                    <a:pt x="109650" y="26384"/>
                  </a:lnTo>
                  <a:lnTo>
                    <a:pt x="111310" y="28925"/>
                  </a:lnTo>
                  <a:lnTo>
                    <a:pt x="112676" y="31465"/>
                  </a:lnTo>
                  <a:lnTo>
                    <a:pt x="113946" y="34006"/>
                  </a:lnTo>
                  <a:lnTo>
                    <a:pt x="115215" y="36644"/>
                  </a:lnTo>
                  <a:lnTo>
                    <a:pt x="116289" y="39381"/>
                  </a:lnTo>
                  <a:lnTo>
                    <a:pt x="117266" y="42117"/>
                  </a:lnTo>
                  <a:lnTo>
                    <a:pt x="118047" y="45048"/>
                  </a:lnTo>
                  <a:lnTo>
                    <a:pt x="118730" y="47882"/>
                  </a:lnTo>
                  <a:lnTo>
                    <a:pt x="119218" y="50912"/>
                  </a:lnTo>
                  <a:lnTo>
                    <a:pt x="119609" y="53843"/>
                  </a:lnTo>
                  <a:lnTo>
                    <a:pt x="119902" y="56970"/>
                  </a:lnTo>
                  <a:lnTo>
                    <a:pt x="120000" y="59999"/>
                  </a:lnTo>
                  <a:lnTo>
                    <a:pt x="120000" y="5999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43" name="矩形: 圆角 41"/>
            <p:cNvSpPr/>
            <p:nvPr/>
          </p:nvSpPr>
          <p:spPr>
            <a:xfrm>
              <a:off x="899091" y="3407730"/>
              <a:ext cx="2613676" cy="392297"/>
            </a:xfrm>
            <a:prstGeom prst="roundRect">
              <a:avLst>
                <a:gd name="adj" fmla="val 50000"/>
              </a:avLst>
            </a:prstGeom>
            <a:solidFill>
              <a:srgbClr val="3B973D"/>
            </a:solidFill>
            <a:ln>
              <a:noFill/>
            </a:ln>
          </p:spPr>
          <p:txBody>
            <a:bodyPr wrap="none" lIns="121900" tIns="60933" rIns="121900" bIns="60933" anchor="ctr" anchorCtr="0">
              <a:noAutofit/>
            </a:bodyPr>
            <a:lstStyle/>
            <a:p>
              <a:pPr marL="0" marR="0" lvl="0" indent="0" algn="ctr" rtl="0">
                <a:buNone/>
              </a:pPr>
              <a:r>
                <a:rPr lang="zh-CN" altLang="en-US" sz="14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14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44" name="任意多边形: 形状 42"/>
            <p:cNvSpPr/>
            <p:nvPr/>
          </p:nvSpPr>
          <p:spPr>
            <a:xfrm>
              <a:off x="1825809" y="3170998"/>
              <a:ext cx="760243" cy="23672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9880" y="0"/>
                  </a:moveTo>
                  <a:lnTo>
                    <a:pt x="66447" y="84172"/>
                  </a:lnTo>
                  <a:lnTo>
                    <a:pt x="64335" y="29352"/>
                  </a:lnTo>
                  <a:lnTo>
                    <a:pt x="67660" y="20719"/>
                  </a:lnTo>
                  <a:lnTo>
                    <a:pt x="52250" y="20719"/>
                  </a:lnTo>
                  <a:lnTo>
                    <a:pt x="55574" y="29352"/>
                  </a:lnTo>
                  <a:lnTo>
                    <a:pt x="53508" y="84172"/>
                  </a:lnTo>
                  <a:lnTo>
                    <a:pt x="40119" y="0"/>
                  </a:lnTo>
                  <a:lnTo>
                    <a:pt x="40119" y="0"/>
                  </a:lnTo>
                  <a:lnTo>
                    <a:pt x="37918" y="1007"/>
                  </a:lnTo>
                  <a:lnTo>
                    <a:pt x="35761" y="2158"/>
                  </a:lnTo>
                  <a:lnTo>
                    <a:pt x="33695" y="3453"/>
                  </a:lnTo>
                  <a:lnTo>
                    <a:pt x="31628" y="4892"/>
                  </a:lnTo>
                  <a:lnTo>
                    <a:pt x="29651" y="6474"/>
                  </a:lnTo>
                  <a:lnTo>
                    <a:pt x="27719" y="8057"/>
                  </a:lnTo>
                  <a:lnTo>
                    <a:pt x="25788" y="10071"/>
                  </a:lnTo>
                  <a:lnTo>
                    <a:pt x="23991" y="12086"/>
                  </a:lnTo>
                  <a:lnTo>
                    <a:pt x="22193" y="14244"/>
                  </a:lnTo>
                  <a:lnTo>
                    <a:pt x="20441" y="16546"/>
                  </a:lnTo>
                  <a:lnTo>
                    <a:pt x="18734" y="19136"/>
                  </a:lnTo>
                  <a:lnTo>
                    <a:pt x="17117" y="21870"/>
                  </a:lnTo>
                  <a:lnTo>
                    <a:pt x="15589" y="24748"/>
                  </a:lnTo>
                  <a:lnTo>
                    <a:pt x="14062" y="27769"/>
                  </a:lnTo>
                  <a:lnTo>
                    <a:pt x="12669" y="31223"/>
                  </a:lnTo>
                  <a:lnTo>
                    <a:pt x="11321" y="34676"/>
                  </a:lnTo>
                  <a:lnTo>
                    <a:pt x="9973" y="38273"/>
                  </a:lnTo>
                  <a:lnTo>
                    <a:pt x="8760" y="42014"/>
                  </a:lnTo>
                  <a:lnTo>
                    <a:pt x="7592" y="46187"/>
                  </a:lnTo>
                  <a:lnTo>
                    <a:pt x="6514" y="50503"/>
                  </a:lnTo>
                  <a:lnTo>
                    <a:pt x="5481" y="54964"/>
                  </a:lnTo>
                  <a:lnTo>
                    <a:pt x="4582" y="59712"/>
                  </a:lnTo>
                  <a:lnTo>
                    <a:pt x="3773" y="64604"/>
                  </a:lnTo>
                  <a:lnTo>
                    <a:pt x="2965" y="69784"/>
                  </a:lnTo>
                  <a:lnTo>
                    <a:pt x="2291" y="75251"/>
                  </a:lnTo>
                  <a:lnTo>
                    <a:pt x="1662" y="80863"/>
                  </a:lnTo>
                  <a:lnTo>
                    <a:pt x="1168" y="86762"/>
                  </a:lnTo>
                  <a:lnTo>
                    <a:pt x="763" y="92949"/>
                  </a:lnTo>
                  <a:lnTo>
                    <a:pt x="449" y="99280"/>
                  </a:lnTo>
                  <a:lnTo>
                    <a:pt x="224" y="105899"/>
                  </a:lnTo>
                  <a:lnTo>
                    <a:pt x="44" y="112805"/>
                  </a:lnTo>
                  <a:lnTo>
                    <a:pt x="0" y="119999"/>
                  </a:lnTo>
                  <a:lnTo>
                    <a:pt x="120000" y="119999"/>
                  </a:lnTo>
                  <a:lnTo>
                    <a:pt x="120000" y="119999"/>
                  </a:lnTo>
                  <a:lnTo>
                    <a:pt x="119955" y="112805"/>
                  </a:lnTo>
                  <a:lnTo>
                    <a:pt x="119775" y="105899"/>
                  </a:lnTo>
                  <a:lnTo>
                    <a:pt x="119550" y="99280"/>
                  </a:lnTo>
                  <a:lnTo>
                    <a:pt x="119191" y="92949"/>
                  </a:lnTo>
                  <a:lnTo>
                    <a:pt x="118742" y="86762"/>
                  </a:lnTo>
                  <a:lnTo>
                    <a:pt x="118247" y="80863"/>
                  </a:lnTo>
                  <a:lnTo>
                    <a:pt x="117708" y="75251"/>
                  </a:lnTo>
                  <a:lnTo>
                    <a:pt x="117034" y="69784"/>
                  </a:lnTo>
                  <a:lnTo>
                    <a:pt x="116226" y="64604"/>
                  </a:lnTo>
                  <a:lnTo>
                    <a:pt x="115372" y="59712"/>
                  </a:lnTo>
                  <a:lnTo>
                    <a:pt x="114473" y="54964"/>
                  </a:lnTo>
                  <a:lnTo>
                    <a:pt x="113485" y="50503"/>
                  </a:lnTo>
                  <a:lnTo>
                    <a:pt x="112317" y="46187"/>
                  </a:lnTo>
                  <a:lnTo>
                    <a:pt x="111194" y="42014"/>
                  </a:lnTo>
                  <a:lnTo>
                    <a:pt x="109981" y="38273"/>
                  </a:lnTo>
                  <a:lnTo>
                    <a:pt x="108678" y="34676"/>
                  </a:lnTo>
                  <a:lnTo>
                    <a:pt x="107330" y="31079"/>
                  </a:lnTo>
                  <a:lnTo>
                    <a:pt x="105892" y="27769"/>
                  </a:lnTo>
                  <a:lnTo>
                    <a:pt x="104410" y="24748"/>
                  </a:lnTo>
                  <a:lnTo>
                    <a:pt x="102792" y="21870"/>
                  </a:lnTo>
                  <a:lnTo>
                    <a:pt x="101220" y="19136"/>
                  </a:lnTo>
                  <a:lnTo>
                    <a:pt x="99558" y="16546"/>
                  </a:lnTo>
                  <a:lnTo>
                    <a:pt x="97806" y="14244"/>
                  </a:lnTo>
                  <a:lnTo>
                    <a:pt x="96008" y="12086"/>
                  </a:lnTo>
                  <a:lnTo>
                    <a:pt x="94122" y="10071"/>
                  </a:lnTo>
                  <a:lnTo>
                    <a:pt x="92280" y="8057"/>
                  </a:lnTo>
                  <a:lnTo>
                    <a:pt x="90303" y="6474"/>
                  </a:lnTo>
                  <a:lnTo>
                    <a:pt x="88326" y="4892"/>
                  </a:lnTo>
                  <a:lnTo>
                    <a:pt x="86304" y="3453"/>
                  </a:lnTo>
                  <a:lnTo>
                    <a:pt x="84238" y="2158"/>
                  </a:lnTo>
                  <a:lnTo>
                    <a:pt x="82081" y="1007"/>
                  </a:lnTo>
                  <a:lnTo>
                    <a:pt x="79880" y="0"/>
                  </a:lnTo>
                  <a:lnTo>
                    <a:pt x="7988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63" name="任意多边形: 形状 43"/>
            <p:cNvSpPr/>
            <p:nvPr/>
          </p:nvSpPr>
          <p:spPr>
            <a:xfrm>
              <a:off x="2030663" y="2787463"/>
              <a:ext cx="350529" cy="35052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9999"/>
                  </a:moveTo>
                  <a:lnTo>
                    <a:pt x="120000" y="59999"/>
                  </a:lnTo>
                  <a:lnTo>
                    <a:pt x="119902" y="63029"/>
                  </a:lnTo>
                  <a:lnTo>
                    <a:pt x="119609" y="66156"/>
                  </a:lnTo>
                  <a:lnTo>
                    <a:pt x="119218" y="69185"/>
                  </a:lnTo>
                  <a:lnTo>
                    <a:pt x="118730" y="72117"/>
                  </a:lnTo>
                  <a:lnTo>
                    <a:pt x="118047" y="75048"/>
                  </a:lnTo>
                  <a:lnTo>
                    <a:pt x="117266" y="77882"/>
                  </a:lnTo>
                  <a:lnTo>
                    <a:pt x="116289" y="80716"/>
                  </a:lnTo>
                  <a:lnTo>
                    <a:pt x="115215" y="83355"/>
                  </a:lnTo>
                  <a:lnTo>
                    <a:pt x="113946" y="85993"/>
                  </a:lnTo>
                  <a:lnTo>
                    <a:pt x="112676" y="88631"/>
                  </a:lnTo>
                  <a:lnTo>
                    <a:pt x="111310" y="91074"/>
                  </a:lnTo>
                  <a:lnTo>
                    <a:pt x="109650" y="93615"/>
                  </a:lnTo>
                  <a:lnTo>
                    <a:pt x="107990" y="95863"/>
                  </a:lnTo>
                  <a:lnTo>
                    <a:pt x="106232" y="98208"/>
                  </a:lnTo>
                  <a:lnTo>
                    <a:pt x="104279" y="100358"/>
                  </a:lnTo>
                  <a:lnTo>
                    <a:pt x="102327" y="102410"/>
                  </a:lnTo>
                  <a:lnTo>
                    <a:pt x="100276" y="104462"/>
                  </a:lnTo>
                  <a:lnTo>
                    <a:pt x="98030" y="106319"/>
                  </a:lnTo>
                  <a:lnTo>
                    <a:pt x="95882" y="108175"/>
                  </a:lnTo>
                  <a:lnTo>
                    <a:pt x="93539" y="109739"/>
                  </a:lnTo>
                  <a:lnTo>
                    <a:pt x="91098" y="111302"/>
                  </a:lnTo>
                  <a:lnTo>
                    <a:pt x="88462" y="112768"/>
                  </a:lnTo>
                  <a:lnTo>
                    <a:pt x="85923" y="114136"/>
                  </a:lnTo>
                  <a:lnTo>
                    <a:pt x="83287" y="115211"/>
                  </a:lnTo>
                  <a:lnTo>
                    <a:pt x="80553" y="116384"/>
                  </a:lnTo>
                  <a:lnTo>
                    <a:pt x="77721" y="117361"/>
                  </a:lnTo>
                  <a:lnTo>
                    <a:pt x="74890" y="118045"/>
                  </a:lnTo>
                  <a:lnTo>
                    <a:pt x="72058" y="118827"/>
                  </a:lnTo>
                  <a:lnTo>
                    <a:pt x="69031" y="119315"/>
                  </a:lnTo>
                  <a:lnTo>
                    <a:pt x="66102" y="119706"/>
                  </a:lnTo>
                  <a:lnTo>
                    <a:pt x="63075" y="119902"/>
                  </a:lnTo>
                  <a:lnTo>
                    <a:pt x="59951" y="119999"/>
                  </a:lnTo>
                  <a:lnTo>
                    <a:pt x="59951" y="119999"/>
                  </a:lnTo>
                  <a:lnTo>
                    <a:pt x="56924" y="119902"/>
                  </a:lnTo>
                  <a:lnTo>
                    <a:pt x="53897" y="119706"/>
                  </a:lnTo>
                  <a:lnTo>
                    <a:pt x="50772" y="119315"/>
                  </a:lnTo>
                  <a:lnTo>
                    <a:pt x="47843" y="118827"/>
                  </a:lnTo>
                  <a:lnTo>
                    <a:pt x="44914" y="118045"/>
                  </a:lnTo>
                  <a:lnTo>
                    <a:pt x="42082" y="117361"/>
                  </a:lnTo>
                  <a:lnTo>
                    <a:pt x="39251" y="116384"/>
                  </a:lnTo>
                  <a:lnTo>
                    <a:pt x="36615" y="115211"/>
                  </a:lnTo>
                  <a:lnTo>
                    <a:pt x="33978" y="114136"/>
                  </a:lnTo>
                  <a:lnTo>
                    <a:pt x="31342" y="112768"/>
                  </a:lnTo>
                  <a:lnTo>
                    <a:pt x="28901" y="111302"/>
                  </a:lnTo>
                  <a:lnTo>
                    <a:pt x="26460" y="109739"/>
                  </a:lnTo>
                  <a:lnTo>
                    <a:pt x="24117" y="108175"/>
                  </a:lnTo>
                  <a:lnTo>
                    <a:pt x="21773" y="106319"/>
                  </a:lnTo>
                  <a:lnTo>
                    <a:pt x="19723" y="104462"/>
                  </a:lnTo>
                  <a:lnTo>
                    <a:pt x="17575" y="102410"/>
                  </a:lnTo>
                  <a:lnTo>
                    <a:pt x="15524" y="100358"/>
                  </a:lnTo>
                  <a:lnTo>
                    <a:pt x="13669" y="98208"/>
                  </a:lnTo>
                  <a:lnTo>
                    <a:pt x="11814" y="95863"/>
                  </a:lnTo>
                  <a:lnTo>
                    <a:pt x="10252" y="93615"/>
                  </a:lnTo>
                  <a:lnTo>
                    <a:pt x="8689" y="91074"/>
                  </a:lnTo>
                  <a:lnTo>
                    <a:pt x="7225" y="88631"/>
                  </a:lnTo>
                  <a:lnTo>
                    <a:pt x="5858" y="85993"/>
                  </a:lnTo>
                  <a:lnTo>
                    <a:pt x="4784" y="83355"/>
                  </a:lnTo>
                  <a:lnTo>
                    <a:pt x="3612" y="80716"/>
                  </a:lnTo>
                  <a:lnTo>
                    <a:pt x="2636" y="77882"/>
                  </a:lnTo>
                  <a:lnTo>
                    <a:pt x="1952" y="75048"/>
                  </a:lnTo>
                  <a:lnTo>
                    <a:pt x="1171" y="72117"/>
                  </a:lnTo>
                  <a:lnTo>
                    <a:pt x="683" y="69185"/>
                  </a:lnTo>
                  <a:lnTo>
                    <a:pt x="292" y="66156"/>
                  </a:lnTo>
                  <a:lnTo>
                    <a:pt x="97" y="63029"/>
                  </a:lnTo>
                  <a:lnTo>
                    <a:pt x="0" y="59999"/>
                  </a:lnTo>
                  <a:lnTo>
                    <a:pt x="0" y="59999"/>
                  </a:lnTo>
                  <a:lnTo>
                    <a:pt x="97" y="56970"/>
                  </a:lnTo>
                  <a:lnTo>
                    <a:pt x="292" y="53843"/>
                  </a:lnTo>
                  <a:lnTo>
                    <a:pt x="683" y="50912"/>
                  </a:lnTo>
                  <a:lnTo>
                    <a:pt x="1171" y="47882"/>
                  </a:lnTo>
                  <a:lnTo>
                    <a:pt x="1952" y="45048"/>
                  </a:lnTo>
                  <a:lnTo>
                    <a:pt x="2636" y="42117"/>
                  </a:lnTo>
                  <a:lnTo>
                    <a:pt x="3612" y="39381"/>
                  </a:lnTo>
                  <a:lnTo>
                    <a:pt x="4784" y="36644"/>
                  </a:lnTo>
                  <a:lnTo>
                    <a:pt x="5858" y="34006"/>
                  </a:lnTo>
                  <a:lnTo>
                    <a:pt x="7225" y="31465"/>
                  </a:lnTo>
                  <a:lnTo>
                    <a:pt x="8689" y="28925"/>
                  </a:lnTo>
                  <a:lnTo>
                    <a:pt x="10252" y="26384"/>
                  </a:lnTo>
                  <a:lnTo>
                    <a:pt x="11814" y="24136"/>
                  </a:lnTo>
                  <a:lnTo>
                    <a:pt x="13669" y="21889"/>
                  </a:lnTo>
                  <a:lnTo>
                    <a:pt x="15524" y="19739"/>
                  </a:lnTo>
                  <a:lnTo>
                    <a:pt x="17575" y="17589"/>
                  </a:lnTo>
                  <a:lnTo>
                    <a:pt x="19723" y="15635"/>
                  </a:lnTo>
                  <a:lnTo>
                    <a:pt x="21773" y="13680"/>
                  </a:lnTo>
                  <a:lnTo>
                    <a:pt x="24117" y="12019"/>
                  </a:lnTo>
                  <a:lnTo>
                    <a:pt x="26460" y="10260"/>
                  </a:lnTo>
                  <a:lnTo>
                    <a:pt x="28901" y="8697"/>
                  </a:lnTo>
                  <a:lnTo>
                    <a:pt x="31342" y="7231"/>
                  </a:lnTo>
                  <a:lnTo>
                    <a:pt x="33978" y="5960"/>
                  </a:lnTo>
                  <a:lnTo>
                    <a:pt x="36615" y="4788"/>
                  </a:lnTo>
                  <a:lnTo>
                    <a:pt x="39251" y="3615"/>
                  </a:lnTo>
                  <a:lnTo>
                    <a:pt x="42082" y="2638"/>
                  </a:lnTo>
                  <a:lnTo>
                    <a:pt x="44914" y="1954"/>
                  </a:lnTo>
                  <a:lnTo>
                    <a:pt x="47843" y="1172"/>
                  </a:lnTo>
                  <a:lnTo>
                    <a:pt x="50772" y="684"/>
                  </a:lnTo>
                  <a:lnTo>
                    <a:pt x="53897" y="293"/>
                  </a:lnTo>
                  <a:lnTo>
                    <a:pt x="56924" y="97"/>
                  </a:lnTo>
                  <a:lnTo>
                    <a:pt x="59951" y="0"/>
                  </a:lnTo>
                  <a:lnTo>
                    <a:pt x="59951" y="0"/>
                  </a:lnTo>
                  <a:lnTo>
                    <a:pt x="63075" y="97"/>
                  </a:lnTo>
                  <a:lnTo>
                    <a:pt x="66102" y="293"/>
                  </a:lnTo>
                  <a:lnTo>
                    <a:pt x="69031" y="684"/>
                  </a:lnTo>
                  <a:lnTo>
                    <a:pt x="72058" y="1172"/>
                  </a:lnTo>
                  <a:lnTo>
                    <a:pt x="74890" y="1954"/>
                  </a:lnTo>
                  <a:lnTo>
                    <a:pt x="77721" y="2638"/>
                  </a:lnTo>
                  <a:lnTo>
                    <a:pt x="80553" y="3615"/>
                  </a:lnTo>
                  <a:lnTo>
                    <a:pt x="83287" y="4788"/>
                  </a:lnTo>
                  <a:lnTo>
                    <a:pt x="85923" y="5960"/>
                  </a:lnTo>
                  <a:lnTo>
                    <a:pt x="88462" y="7231"/>
                  </a:lnTo>
                  <a:lnTo>
                    <a:pt x="91098" y="8697"/>
                  </a:lnTo>
                  <a:lnTo>
                    <a:pt x="93539" y="10260"/>
                  </a:lnTo>
                  <a:lnTo>
                    <a:pt x="95882" y="12019"/>
                  </a:lnTo>
                  <a:lnTo>
                    <a:pt x="98030" y="13680"/>
                  </a:lnTo>
                  <a:lnTo>
                    <a:pt x="100276" y="15635"/>
                  </a:lnTo>
                  <a:lnTo>
                    <a:pt x="102327" y="17589"/>
                  </a:lnTo>
                  <a:lnTo>
                    <a:pt x="104279" y="19739"/>
                  </a:lnTo>
                  <a:lnTo>
                    <a:pt x="106232" y="21889"/>
                  </a:lnTo>
                  <a:lnTo>
                    <a:pt x="107990" y="24136"/>
                  </a:lnTo>
                  <a:lnTo>
                    <a:pt x="109650" y="26384"/>
                  </a:lnTo>
                  <a:lnTo>
                    <a:pt x="111310" y="28925"/>
                  </a:lnTo>
                  <a:lnTo>
                    <a:pt x="112676" y="31465"/>
                  </a:lnTo>
                  <a:lnTo>
                    <a:pt x="113946" y="34006"/>
                  </a:lnTo>
                  <a:lnTo>
                    <a:pt x="115215" y="36644"/>
                  </a:lnTo>
                  <a:lnTo>
                    <a:pt x="116289" y="39381"/>
                  </a:lnTo>
                  <a:lnTo>
                    <a:pt x="117266" y="42117"/>
                  </a:lnTo>
                  <a:lnTo>
                    <a:pt x="118047" y="45048"/>
                  </a:lnTo>
                  <a:lnTo>
                    <a:pt x="118730" y="47882"/>
                  </a:lnTo>
                  <a:lnTo>
                    <a:pt x="119218" y="50912"/>
                  </a:lnTo>
                  <a:lnTo>
                    <a:pt x="119609" y="53843"/>
                  </a:lnTo>
                  <a:lnTo>
                    <a:pt x="119902" y="56970"/>
                  </a:lnTo>
                  <a:lnTo>
                    <a:pt x="120000" y="59999"/>
                  </a:lnTo>
                  <a:lnTo>
                    <a:pt x="120000" y="5999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25400" y="-17780"/>
            <a:ext cx="12242800" cy="68941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568575" y="1488440"/>
            <a:ext cx="1914525" cy="3769360"/>
            <a:chOff x="2588" y="2523"/>
            <a:chExt cx="3015" cy="5936"/>
          </a:xfrm>
          <a:solidFill>
            <a:srgbClr val="D1323D"/>
          </a:solidFill>
        </p:grpSpPr>
        <p:sp>
          <p:nvSpPr>
            <p:cNvPr id="64" name="文本框 63"/>
            <p:cNvSpPr txBox="1"/>
            <p:nvPr/>
          </p:nvSpPr>
          <p:spPr>
            <a:xfrm>
              <a:off x="2698" y="2523"/>
              <a:ext cx="2156" cy="593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2390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4</a:t>
              </a:r>
              <a:endParaRPr lang="en-US" altLang="zh-CN" sz="2390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" name="任意多边形: 形状 94"/>
            <p:cNvSpPr/>
            <p:nvPr/>
          </p:nvSpPr>
          <p:spPr>
            <a:xfrm>
              <a:off x="2816" y="3586"/>
              <a:ext cx="2558" cy="4399"/>
            </a:xfrm>
            <a:custGeom>
              <a:avLst/>
              <a:gdLst>
                <a:gd name="connsiteX0" fmla="*/ 2313633 w 2313634"/>
                <a:gd name="connsiteY0" fmla="*/ 3426366 h 3829050"/>
                <a:gd name="connsiteX1" fmla="*/ 2313634 w 2313634"/>
                <a:gd name="connsiteY1" fmla="*/ 3592643 h 3829050"/>
                <a:gd name="connsiteX2" fmla="*/ 1904165 w 2313634"/>
                <a:gd name="connsiteY2" fmla="*/ 3829050 h 3829050"/>
                <a:gd name="connsiteX3" fmla="*/ 1616165 w 2313634"/>
                <a:gd name="connsiteY3" fmla="*/ 3829050 h 3829050"/>
                <a:gd name="connsiteX4" fmla="*/ 2313634 w 2313634"/>
                <a:gd name="connsiteY4" fmla="*/ 3123915 h 3829050"/>
                <a:gd name="connsiteX5" fmla="*/ 2313634 w 2313634"/>
                <a:gd name="connsiteY5" fmla="*/ 3290191 h 3829050"/>
                <a:gd name="connsiteX6" fmla="*/ 1380303 w 2313634"/>
                <a:gd name="connsiteY6" fmla="*/ 3829049 h 3829050"/>
                <a:gd name="connsiteX7" fmla="*/ 1092305 w 2313634"/>
                <a:gd name="connsiteY7" fmla="*/ 3829049 h 3829050"/>
                <a:gd name="connsiteX8" fmla="*/ 2313634 w 2313634"/>
                <a:gd name="connsiteY8" fmla="*/ 2821455 h 3829050"/>
                <a:gd name="connsiteX9" fmla="*/ 2313634 w 2313634"/>
                <a:gd name="connsiteY9" fmla="*/ 2987731 h 3829050"/>
                <a:gd name="connsiteX10" fmla="*/ 856427 w 2313634"/>
                <a:gd name="connsiteY10" fmla="*/ 3829049 h 3829050"/>
                <a:gd name="connsiteX11" fmla="*/ 568429 w 2313634"/>
                <a:gd name="connsiteY11" fmla="*/ 3829050 h 3829050"/>
                <a:gd name="connsiteX12" fmla="*/ 2313634 w 2313634"/>
                <a:gd name="connsiteY12" fmla="*/ 2518995 h 3829050"/>
                <a:gd name="connsiteX13" fmla="*/ 2313633 w 2313634"/>
                <a:gd name="connsiteY13" fmla="*/ 2685271 h 3829050"/>
                <a:gd name="connsiteX14" fmla="*/ 332553 w 2313634"/>
                <a:gd name="connsiteY14" fmla="*/ 3829050 h 3829050"/>
                <a:gd name="connsiteX15" fmla="*/ 127159 w 2313634"/>
                <a:gd name="connsiteY15" fmla="*/ 3829049 h 3829050"/>
                <a:gd name="connsiteX16" fmla="*/ 106508 w 2313634"/>
                <a:gd name="connsiteY16" fmla="*/ 3793280 h 3829050"/>
                <a:gd name="connsiteX17" fmla="*/ 2313634 w 2313634"/>
                <a:gd name="connsiteY17" fmla="*/ 2216535 h 3829050"/>
                <a:gd name="connsiteX18" fmla="*/ 2313633 w 2313634"/>
                <a:gd name="connsiteY18" fmla="*/ 2382811 h 3829050"/>
                <a:gd name="connsiteX19" fmla="*/ 47539 w 2313634"/>
                <a:gd name="connsiteY19" fmla="*/ 3691143 h 3829050"/>
                <a:gd name="connsiteX20" fmla="*/ 1 w 2313634"/>
                <a:gd name="connsiteY20" fmla="*/ 3608805 h 3829050"/>
                <a:gd name="connsiteX21" fmla="*/ 0 w 2313634"/>
                <a:gd name="connsiteY21" fmla="*/ 3552312 h 3829050"/>
                <a:gd name="connsiteX22" fmla="*/ 2313633 w 2313634"/>
                <a:gd name="connsiteY22" fmla="*/ 1914074 h 3829050"/>
                <a:gd name="connsiteX23" fmla="*/ 2313633 w 2313634"/>
                <a:gd name="connsiteY23" fmla="*/ 2080351 h 3829050"/>
                <a:gd name="connsiteX24" fmla="*/ 1 w 2313634"/>
                <a:gd name="connsiteY24" fmla="*/ 3416129 h 3829050"/>
                <a:gd name="connsiteX25" fmla="*/ 0 w 2313634"/>
                <a:gd name="connsiteY25" fmla="*/ 3249852 h 3829050"/>
                <a:gd name="connsiteX26" fmla="*/ 2313633 w 2313634"/>
                <a:gd name="connsiteY26" fmla="*/ 1611614 h 3829050"/>
                <a:gd name="connsiteX27" fmla="*/ 2313633 w 2313634"/>
                <a:gd name="connsiteY27" fmla="*/ 1777891 h 3829050"/>
                <a:gd name="connsiteX28" fmla="*/ 1 w 2313634"/>
                <a:gd name="connsiteY28" fmla="*/ 3113669 h 3829050"/>
                <a:gd name="connsiteX29" fmla="*/ 0 w 2313634"/>
                <a:gd name="connsiteY29" fmla="*/ 2947392 h 3829050"/>
                <a:gd name="connsiteX30" fmla="*/ 2313633 w 2313634"/>
                <a:gd name="connsiteY30" fmla="*/ 1309156 h 3829050"/>
                <a:gd name="connsiteX31" fmla="*/ 2313633 w 2313634"/>
                <a:gd name="connsiteY31" fmla="*/ 1475432 h 3829050"/>
                <a:gd name="connsiteX32" fmla="*/ 1 w 2313634"/>
                <a:gd name="connsiteY32" fmla="*/ 2811209 h 3829050"/>
                <a:gd name="connsiteX33" fmla="*/ 0 w 2313634"/>
                <a:gd name="connsiteY33" fmla="*/ 2644932 h 3829050"/>
                <a:gd name="connsiteX34" fmla="*/ 2313633 w 2313634"/>
                <a:gd name="connsiteY34" fmla="*/ 1006696 h 3829050"/>
                <a:gd name="connsiteX35" fmla="*/ 2313633 w 2313634"/>
                <a:gd name="connsiteY35" fmla="*/ 1172972 h 3829050"/>
                <a:gd name="connsiteX36" fmla="*/ 1 w 2313634"/>
                <a:gd name="connsiteY36" fmla="*/ 2508749 h 3829050"/>
                <a:gd name="connsiteX37" fmla="*/ 1 w 2313634"/>
                <a:gd name="connsiteY37" fmla="*/ 2342472 h 3829050"/>
                <a:gd name="connsiteX38" fmla="*/ 2313634 w 2313634"/>
                <a:gd name="connsiteY38" fmla="*/ 704237 h 3829050"/>
                <a:gd name="connsiteX39" fmla="*/ 2313633 w 2313634"/>
                <a:gd name="connsiteY39" fmla="*/ 870514 h 3829050"/>
                <a:gd name="connsiteX40" fmla="*/ 1 w 2313634"/>
                <a:gd name="connsiteY40" fmla="*/ 2206290 h 3829050"/>
                <a:gd name="connsiteX41" fmla="*/ 1 w 2313634"/>
                <a:gd name="connsiteY41" fmla="*/ 2040013 h 3829050"/>
                <a:gd name="connsiteX42" fmla="*/ 2313633 w 2313634"/>
                <a:gd name="connsiteY42" fmla="*/ 401776 h 3829050"/>
                <a:gd name="connsiteX43" fmla="*/ 2313633 w 2313634"/>
                <a:gd name="connsiteY43" fmla="*/ 568052 h 3829050"/>
                <a:gd name="connsiteX44" fmla="*/ 1 w 2313634"/>
                <a:gd name="connsiteY44" fmla="*/ 1903829 h 3829050"/>
                <a:gd name="connsiteX45" fmla="*/ 1 w 2313634"/>
                <a:gd name="connsiteY45" fmla="*/ 1737552 h 3829050"/>
                <a:gd name="connsiteX46" fmla="*/ 2313633 w 2313634"/>
                <a:gd name="connsiteY46" fmla="*/ 99316 h 3829050"/>
                <a:gd name="connsiteX47" fmla="*/ 2313633 w 2313634"/>
                <a:gd name="connsiteY47" fmla="*/ 265592 h 3829050"/>
                <a:gd name="connsiteX48" fmla="*/ 1 w 2313634"/>
                <a:gd name="connsiteY48" fmla="*/ 1601369 h 3829050"/>
                <a:gd name="connsiteX49" fmla="*/ 1 w 2313634"/>
                <a:gd name="connsiteY49" fmla="*/ 1435092 h 3829050"/>
                <a:gd name="connsiteX50" fmla="*/ 914027 w 2313634"/>
                <a:gd name="connsiteY50" fmla="*/ 0 h 3829050"/>
                <a:gd name="connsiteX51" fmla="*/ 1202027 w 2313634"/>
                <a:gd name="connsiteY51" fmla="*/ 0 h 3829050"/>
                <a:gd name="connsiteX52" fmla="*/ 1 w 2313634"/>
                <a:gd name="connsiteY52" fmla="*/ 693989 h 3829050"/>
                <a:gd name="connsiteX53" fmla="*/ 1 w 2313634"/>
                <a:gd name="connsiteY53" fmla="*/ 527713 h 3829050"/>
                <a:gd name="connsiteX54" fmla="*/ 1961780 w 2313634"/>
                <a:gd name="connsiteY54" fmla="*/ 0 h 3829050"/>
                <a:gd name="connsiteX55" fmla="*/ 2249779 w 2313634"/>
                <a:gd name="connsiteY55" fmla="*/ 0 h 3829050"/>
                <a:gd name="connsiteX56" fmla="*/ 1 w 2313634"/>
                <a:gd name="connsiteY56" fmla="*/ 1298909 h 3829050"/>
                <a:gd name="connsiteX57" fmla="*/ 1 w 2313634"/>
                <a:gd name="connsiteY57" fmla="*/ 1132633 h 3829050"/>
                <a:gd name="connsiteX58" fmla="*/ 1725902 w 2313634"/>
                <a:gd name="connsiteY58" fmla="*/ 0 h 3829050"/>
                <a:gd name="connsiteX59" fmla="*/ 1 w 2313634"/>
                <a:gd name="connsiteY59" fmla="*/ 996449 h 3829050"/>
                <a:gd name="connsiteX60" fmla="*/ 1 w 2313634"/>
                <a:gd name="connsiteY60" fmla="*/ 830172 h 3829050"/>
                <a:gd name="connsiteX61" fmla="*/ 1437901 w 2313634"/>
                <a:gd name="connsiteY61" fmla="*/ 0 h 382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313634" h="3829050">
                  <a:moveTo>
                    <a:pt x="2313633" y="3426366"/>
                  </a:moveTo>
                  <a:lnTo>
                    <a:pt x="2313634" y="3592643"/>
                  </a:lnTo>
                  <a:lnTo>
                    <a:pt x="1904165" y="3829050"/>
                  </a:lnTo>
                  <a:lnTo>
                    <a:pt x="1616165" y="3829050"/>
                  </a:lnTo>
                  <a:close/>
                  <a:moveTo>
                    <a:pt x="2313634" y="3123915"/>
                  </a:moveTo>
                  <a:lnTo>
                    <a:pt x="2313634" y="3290191"/>
                  </a:lnTo>
                  <a:lnTo>
                    <a:pt x="1380303" y="3829049"/>
                  </a:lnTo>
                  <a:lnTo>
                    <a:pt x="1092305" y="3829049"/>
                  </a:lnTo>
                  <a:close/>
                  <a:moveTo>
                    <a:pt x="2313634" y="2821455"/>
                  </a:moveTo>
                  <a:lnTo>
                    <a:pt x="2313634" y="2987731"/>
                  </a:lnTo>
                  <a:lnTo>
                    <a:pt x="856427" y="3829049"/>
                  </a:lnTo>
                  <a:lnTo>
                    <a:pt x="568429" y="3829050"/>
                  </a:lnTo>
                  <a:close/>
                  <a:moveTo>
                    <a:pt x="2313634" y="2518995"/>
                  </a:moveTo>
                  <a:lnTo>
                    <a:pt x="2313633" y="2685271"/>
                  </a:lnTo>
                  <a:lnTo>
                    <a:pt x="332553" y="3829050"/>
                  </a:lnTo>
                  <a:lnTo>
                    <a:pt x="127159" y="3829049"/>
                  </a:lnTo>
                  <a:lnTo>
                    <a:pt x="106508" y="3793280"/>
                  </a:lnTo>
                  <a:close/>
                  <a:moveTo>
                    <a:pt x="2313634" y="2216535"/>
                  </a:moveTo>
                  <a:lnTo>
                    <a:pt x="2313633" y="2382811"/>
                  </a:lnTo>
                  <a:lnTo>
                    <a:pt x="47539" y="3691143"/>
                  </a:lnTo>
                  <a:lnTo>
                    <a:pt x="1" y="3608805"/>
                  </a:lnTo>
                  <a:lnTo>
                    <a:pt x="0" y="3552312"/>
                  </a:lnTo>
                  <a:close/>
                  <a:moveTo>
                    <a:pt x="2313633" y="1914074"/>
                  </a:moveTo>
                  <a:lnTo>
                    <a:pt x="2313633" y="2080351"/>
                  </a:lnTo>
                  <a:lnTo>
                    <a:pt x="1" y="3416129"/>
                  </a:lnTo>
                  <a:lnTo>
                    <a:pt x="0" y="3249852"/>
                  </a:lnTo>
                  <a:close/>
                  <a:moveTo>
                    <a:pt x="2313633" y="1611614"/>
                  </a:moveTo>
                  <a:lnTo>
                    <a:pt x="2313633" y="1777891"/>
                  </a:lnTo>
                  <a:lnTo>
                    <a:pt x="1" y="3113669"/>
                  </a:lnTo>
                  <a:lnTo>
                    <a:pt x="0" y="2947392"/>
                  </a:lnTo>
                  <a:close/>
                  <a:moveTo>
                    <a:pt x="2313633" y="1309156"/>
                  </a:moveTo>
                  <a:lnTo>
                    <a:pt x="2313633" y="1475432"/>
                  </a:lnTo>
                  <a:lnTo>
                    <a:pt x="1" y="2811209"/>
                  </a:lnTo>
                  <a:lnTo>
                    <a:pt x="0" y="2644932"/>
                  </a:lnTo>
                  <a:close/>
                  <a:moveTo>
                    <a:pt x="2313633" y="1006696"/>
                  </a:moveTo>
                  <a:lnTo>
                    <a:pt x="2313633" y="1172972"/>
                  </a:lnTo>
                  <a:lnTo>
                    <a:pt x="1" y="2508749"/>
                  </a:lnTo>
                  <a:lnTo>
                    <a:pt x="1" y="2342472"/>
                  </a:lnTo>
                  <a:close/>
                  <a:moveTo>
                    <a:pt x="2313634" y="704237"/>
                  </a:moveTo>
                  <a:lnTo>
                    <a:pt x="2313633" y="870514"/>
                  </a:lnTo>
                  <a:lnTo>
                    <a:pt x="1" y="2206290"/>
                  </a:lnTo>
                  <a:lnTo>
                    <a:pt x="1" y="2040013"/>
                  </a:lnTo>
                  <a:close/>
                  <a:moveTo>
                    <a:pt x="2313633" y="401776"/>
                  </a:moveTo>
                  <a:lnTo>
                    <a:pt x="2313633" y="568052"/>
                  </a:lnTo>
                  <a:lnTo>
                    <a:pt x="1" y="1903829"/>
                  </a:lnTo>
                  <a:lnTo>
                    <a:pt x="1" y="1737552"/>
                  </a:lnTo>
                  <a:close/>
                  <a:moveTo>
                    <a:pt x="2313633" y="99316"/>
                  </a:moveTo>
                  <a:lnTo>
                    <a:pt x="2313633" y="265592"/>
                  </a:lnTo>
                  <a:lnTo>
                    <a:pt x="1" y="1601369"/>
                  </a:lnTo>
                  <a:lnTo>
                    <a:pt x="1" y="1435092"/>
                  </a:lnTo>
                  <a:close/>
                  <a:moveTo>
                    <a:pt x="914027" y="0"/>
                  </a:moveTo>
                  <a:lnTo>
                    <a:pt x="1202027" y="0"/>
                  </a:lnTo>
                  <a:lnTo>
                    <a:pt x="1" y="693989"/>
                  </a:lnTo>
                  <a:lnTo>
                    <a:pt x="1" y="527713"/>
                  </a:lnTo>
                  <a:close/>
                  <a:moveTo>
                    <a:pt x="1961780" y="0"/>
                  </a:moveTo>
                  <a:lnTo>
                    <a:pt x="2249779" y="0"/>
                  </a:lnTo>
                  <a:lnTo>
                    <a:pt x="1" y="1298909"/>
                  </a:lnTo>
                  <a:lnTo>
                    <a:pt x="1" y="1132633"/>
                  </a:lnTo>
                  <a:close/>
                  <a:moveTo>
                    <a:pt x="1725902" y="0"/>
                  </a:moveTo>
                  <a:lnTo>
                    <a:pt x="1" y="996449"/>
                  </a:lnTo>
                  <a:lnTo>
                    <a:pt x="1" y="830172"/>
                  </a:lnTo>
                  <a:lnTo>
                    <a:pt x="1437901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4340" name="文本框 95"/>
            <p:cNvSpPr txBox="1">
              <a:spLocks noChangeArrowheads="1"/>
            </p:cNvSpPr>
            <p:nvPr/>
          </p:nvSpPr>
          <p:spPr bwMode="auto">
            <a:xfrm>
              <a:off x="2588" y="7747"/>
              <a:ext cx="3015" cy="5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>
                  <a:solidFill>
                    <a:srgbClr val="EB1F20"/>
                  </a:solidFill>
                  <a:latin typeface="微软雅黑" panose="020B0503020204020204" charset="-122"/>
                  <a:ea typeface="微软雅黑" panose="020B0503020204020204" charset="-122"/>
                </a:rPr>
                <a:t>活动经费预算</a:t>
              </a:r>
              <a:endParaRPr lang="zh-CN" altLang="en-US" sz="1600" b="1">
                <a:solidFill>
                  <a:srgbClr val="EB1F2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4341" name="文本框 96"/>
          <p:cNvSpPr txBox="1">
            <a:spLocks noChangeArrowheads="1"/>
          </p:cNvSpPr>
          <p:nvPr/>
        </p:nvSpPr>
        <p:spPr bwMode="auto">
          <a:xfrm>
            <a:off x="5293360" y="2163445"/>
            <a:ext cx="171323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000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添加标题内容</a:t>
            </a:r>
            <a:endParaRPr lang="en-US" altLang="zh-CN" sz="2000" b="1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2" name="文本框 98"/>
          <p:cNvSpPr txBox="1">
            <a:spLocks noChangeArrowheads="1"/>
          </p:cNvSpPr>
          <p:nvPr/>
        </p:nvSpPr>
        <p:spPr bwMode="auto">
          <a:xfrm>
            <a:off x="5293360" y="3229610"/>
            <a:ext cx="171323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000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添加标题内容</a:t>
            </a:r>
            <a:endParaRPr lang="en-US" altLang="zh-CN" sz="2000" b="1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3" name="文本框 100"/>
          <p:cNvSpPr txBox="1">
            <a:spLocks noChangeArrowheads="1"/>
          </p:cNvSpPr>
          <p:nvPr/>
        </p:nvSpPr>
        <p:spPr bwMode="auto">
          <a:xfrm>
            <a:off x="5293360" y="4327525"/>
            <a:ext cx="171323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000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添加标题内容</a:t>
            </a:r>
            <a:endParaRPr lang="en-US" altLang="zh-CN" sz="2000" b="1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4" name="文本框 103"/>
          <p:cNvSpPr txBox="1">
            <a:spLocks noChangeArrowheads="1"/>
          </p:cNvSpPr>
          <p:nvPr/>
        </p:nvSpPr>
        <p:spPr bwMode="auto">
          <a:xfrm>
            <a:off x="5286375" y="2644140"/>
            <a:ext cx="5356225" cy="502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修改文字内容，也可以直接复制你的内容到此。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5" name="文本框 104"/>
          <p:cNvSpPr txBox="1">
            <a:spLocks noChangeArrowheads="1"/>
          </p:cNvSpPr>
          <p:nvPr/>
        </p:nvSpPr>
        <p:spPr bwMode="auto">
          <a:xfrm>
            <a:off x="5286375" y="3695065"/>
            <a:ext cx="5356225" cy="502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请替换文字内容，添加相关标题，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修改文字内容，也可以直接复制你的内容到此。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6" name="文本框 105"/>
          <p:cNvSpPr txBox="1">
            <a:spLocks noChangeArrowheads="1"/>
          </p:cNvSpPr>
          <p:nvPr/>
        </p:nvSpPr>
        <p:spPr bwMode="auto">
          <a:xfrm>
            <a:off x="5286375" y="4779010"/>
            <a:ext cx="5356225" cy="502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请替换文字内容，添加相关标题，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修改文字内容，也可以直接复制你的内容到此。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6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" y="-1054100"/>
            <a:ext cx="12639040" cy="7774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 5"/>
          <p:cNvSpPr>
            <a:spLocks noChangeAspect="1"/>
          </p:cNvSpPr>
          <p:nvPr/>
        </p:nvSpPr>
        <p:spPr>
          <a:xfrm>
            <a:off x="7619365" y="-1337945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5022850" y="-1176655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2658745" y="-1246505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7997190" y="-1120140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1127125" y="-1475105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3348355" y="-1749425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993890" y="-756920"/>
            <a:ext cx="446405" cy="44640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9603740" y="-1555750"/>
            <a:ext cx="446405" cy="44640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10895965" y="-1113155"/>
            <a:ext cx="446405" cy="44640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447790" y="-1520825"/>
            <a:ext cx="446405" cy="44640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1784350" y="-1017905"/>
            <a:ext cx="446405" cy="44640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2124710" y="-1054735"/>
            <a:ext cx="744855" cy="74485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555625" y="-669290"/>
            <a:ext cx="645795" cy="64579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4098925" y="-1789430"/>
            <a:ext cx="645795" cy="64579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10088245" y="-742950"/>
            <a:ext cx="645795" cy="64579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5217160" y="-2489200"/>
            <a:ext cx="944245" cy="94424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8990965" y="-582930"/>
            <a:ext cx="645795" cy="64579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5432425" y="-856615"/>
            <a:ext cx="944245" cy="94424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5" name="图片 84" descr="094bb3466db9a239aab45b54ac49b6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0965" y="-2499360"/>
            <a:ext cx="2578100" cy="257810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-2.9642E-6 C -0.01094 0.03386 -0.01823 0.06661 -0.02552 0.09992 C -0.02413 0.16209 -0.02726 0.22565 -0.01389 0.28643 C -0.0118 0.32223 -0.00573 0.35415 -0.00226 0.3894 C -0.0026 0.40994 0.00399 0.51735 -0.00816 0.57286 C -0.01319 0.59645 -0.01875 0.61976 -0.02552 0.6428 C -0.02743 0.64946 -0.02934 0.65612 -0.03125 0.66278 C -0.03229 0.66611 -0.0342 0.67278 -0.0342 0.67305 C -0.03976 0.75521 -0.06337 0.86234 -0.00816 0.9259 C -0.00712 0.92923 -0.0066 0.93284 -0.00521 0.93589 C -0.00173 0.94255 0.00643 0.95587 0.00643 0.95615 C 0.01302 1.01471 0.01129 0.99029 0.00643 1.09243 C 0.00573 1.10714 -0.0059 1.12101 -0.00816 1.13572 C -0.01146 1.15848 -0.01875 1.17597 -0.02847 1.19567 C -0.03854 1.21649 -0.04722 1.21566 -0.03715 1.21566 " pathEditMode="relative" rAng="0" ptsTypes="ffffffffffffffA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608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2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5E-6 2.57286E-6 C -0.00417 0.01998 -0.00938 0.03885 -0.01459 0.05828 C -0.01355 0.09464 -0.01579 0.13128 -0.00625 0.1668 C -0.00469 0.18762 -0.00035 0.20621 0.00209 0.22675 C 0.0019 0.23869 0.0066 0.30141 -0.00209 0.33361 C -0.00573 0.34749 -0.00972 0.36109 -0.01459 0.37441 C -0.01598 0.37829 -0.01737 0.38218 -0.01875 0.38606 C -0.01945 0.38801 -0.02084 0.39189 -0.02084 0.39217 C -0.02483 0.43991 -0.04185 0.50236 -0.00209 0.53927 C -0.00139 0.54121 -0.00105 0.54343 5E-6 0.5451 C 0.00244 0.54898 0.00833 0.55676 0.00833 0.55703 C 0.01303 0.59117 0.01181 0.57702 0.00833 0.63641 C 0.00781 0.64502 -0.00052 0.65306 -0.00209 0.66167 C -0.00451 0.67499 -0.00972 0.68498 -0.01667 0.69664 C -0.02395 0.70885 -0.03021 0.7083 -0.02292 0.7083 " pathEditMode="relative" rAng="0" ptsTypes="ffffffffffffffA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" y="354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4.80433E-6 C -0.0007 0.0086 -0.0007 0.01693 -0.00208 0.02497 C -0.00278 0.02886 -0.00608 0.03053 -0.00625 0.03413 C -0.00747 0.06744 -0.00261 0.09353 0.00417 0.12323 C 0.00677 0.13461 0.01406 0.14293 0.01667 0.15431 C 0.01962 0.16763 0.01719 0.16125 0.025 0.17291 C 0.02986 0.19456 0.02917 0.189 0.02917 0.22842 C 0.02917 0.25228 0.0283 0.27588 0.02708 0.29947 C 0.02656 0.3089 0.02344 0.31029 0.02083 0.31806 C 0.01423 0.33749 0.00764 0.35803 1.66667E-6 0.3769 C -0.01077 0.40327 -0.00625 0.38634 -0.01042 0.40466 C -0.00972 0.45406 -0.01007 0.50374 -0.00833 0.55315 C -0.00764 0.57091 -0.00313 0.58867 1.66667E-6 0.6056 C 0.00226 0.61809 0.00156 0.63225 0.00625 0.64279 C 0.01059 0.65251 0.01371 0.66305 0.01667 0.6736 C 0.02187 0.69331 0.02361 0.71218 0.02708 0.73244 C 0.02969 0.76769 0.0316 0.79628 0.02083 0.82819 C 0.01632 0.84179 0.01476 0.85373 0.00625 0.86233 C 0.0026 0.87871 0.00538 0.86872 -0.00417 0.89009 C -0.0066 0.89536 -0.00695 0.90258 -0.00833 0.90868 C -0.00903 0.91174 -0.00972 0.91479 -0.01042 0.91784 C -0.01111 0.92117 -0.0125 0.927 -0.0125 0.92728 C -0.01458 0.95753 -0.01528 0.98834 -0.02292 1.01665 C -0.02535 1.07077 -0.02292 1.12378 -0.02292 1.1779 " pathEditMode="relative" rAng="0" ptsTypes="fffffffffffffffffffffffA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589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2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92 -4.07993E-6 C 0.01892 0.03386 0.03142 0.06662 0.04357 0.09992 C 0.04114 0.16209 0.04653 0.22565 0.02396 0.28643 C 0.02014 0.32224 0.00989 0.35415 0.00417 0.3894 C 0.00469 0.40994 -0.00643 0.51735 0.01423 0.57286 C 0.02257 0.59645 0.03212 0.61977 0.04357 0.6428 C 0.04687 0.64946 0.05 0.65612 0.05347 0.66279 C 0.05503 0.66612 0.05833 0.67278 0.05833 0.67305 C 0.06771 0.75521 0.10816 0.86234 0.01423 0.9259 C 0.0125 0.92923 0.01163 0.93284 0.0092 0.93589 C 0.00347 0.94255 -0.01042 0.95587 -0.01042 0.95615 C -0.02136 1.01471 -0.01875 0.99029 -0.01042 1.09243 C -0.0092 1.10714 0.01042 1.12101 0.01423 1.13572 C 0.01996 1.15848 0.03212 1.17597 0.04861 1.19567 C 0.0658 1.21649 0.08038 1.21566 0.06319 1.21566 " pathEditMode="relative" rAng="0" ptsTypes="ffffffffffffffA"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0" y="608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104 3.83014E-7 C 0.00157 0.02304 0.00469 0.04524 0.00782 0.06772 C 0.00712 0.11046 0.00851 0.15321 0.00278 0.19317 C 0.00191 0.21732 -0.00069 0.23897 -0.00225 0.26256 C -0.00208 0.27671 -0.00486 0.34915 0.00018 0.38662 C 0.00261 0.40272 0.00487 0.41826 0.00782 0.4338 C 0.00869 0.43825 0.00955 0.44269 0.01025 0.4474 C 0.01077 0.44962 0.01164 0.45407 0.01164 0.45434 C 0.01407 0.50985 0.02448 0.58201 0.00018 0.62476 C -0.00017 0.62725 -0.00034 0.62948 -0.00104 0.6317 C -0.00243 0.63614 -0.0059 0.6453 -0.0059 0.64557 C -0.00868 0.68498 -0.00815 0.66833 -0.0059 0.73744 C -0.00572 0.74743 -0.00069 0.75687 0.00018 0.76658 C 0.00174 0.78213 0.00487 0.79378 0.00903 0.80738 C 0.01355 0.82154 0.01719 0.8207 0.01285 0.8207 " pathEditMode="relative" rAng="0" ptsTypes="ffffffffffffffA">
                                      <p:cBhvr>
                                        <p:cTn id="5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4110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92256E-6 C -0.00417 0.03636 -0.00938 0.07105 -0.01459 0.1063 C -0.01355 0.17291 -0.02032 0.31197 -0.01077 0.37608 C -0.00417 0.47988 0.02777 0.60311 0.02465 0.72745 C 0.02395 0.85956 -0.02205 0.94005 -0.02448 1.05024 C -0.03247 1.1446 0.02031 1.22343 0.02066 1.26367 " pathEditMode="relative" rAng="0" ptsTypes="ffffff">
                                      <p:cBhvr>
                                        <p:cTn id="6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6320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2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66667E-6 3.68859E-6 C -0.00417 0.03275 -0.00938 0.06411 -0.01458 0.0963 C -0.01354 0.1557 -0.0158 0.21676 -0.00625 0.27532 C -0.00469 0.30974 -0.00035 0.34027 0.00208 0.37413 C 0.00191 0.39411 0.0066 0.49736 -0.00208 0.55065 C -0.00573 0.57341 -0.00972 0.59561 -0.01458 0.61781 C -0.01597 0.6242 -0.01736 0.63058 -0.01875 0.63697 C -0.01945 0.6403 -0.02083 0.64668 -0.02083 0.64696 C -0.02483 0.72606 -0.04184 0.82903 -0.00208 0.89009 C -0.00139 0.89314 -0.00104 0.89675 1.66667E-6 0.89952 C 0.00243 0.90619 0.00833 0.91895 0.00833 0.91923 C 0.01302 0.97557 0.0118 0.95198 0.00833 1.05023 C 0.00781 1.06439 -0.00052 1.07771 -0.00208 1.09186 C -0.00452 1.11379 -0.00972 1.13044 -0.01667 1.14932 C -0.02396 1.16958 -0.03021 1.16874 -0.02292 1.16874 " pathEditMode="relative" rAng="0" ptsTypes="ffffffffffffffA"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" y="585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0" presetClass="pat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6.66667E-6 C -0.00417 0.0339 -0.00938 0.06667 -0.01459 0.10001 C -0.01354 0.16223 -0.0158 0.22584 -0.00625 0.28667 C -0.00469 0.32251 -0.00034 0.35445 0.00209 0.38973 C 0.00192 0.41028 0.0066 0.51778 -0.00209 0.57334 C -0.00573 0.59695 -0.00973 0.62028 -0.01459 0.64334 C -0.01598 0.65001 -0.01736 0.65667 -0.01875 0.66334 C -0.01945 0.66667 -0.02084 0.67334 -0.02084 0.67334 C -0.02483 0.75584 -0.04184 0.86306 -0.00209 0.92667 C -0.00139 0.93001 -0.00104 0.93362 5E-6 0.93667 C 0.00244 0.94334 0.00834 0.95667 0.00834 0.95667 C 0.01303 1.01556 0.01181 0.99112 0.00834 1.09334 C 0.00782 1.10806 -0.00051 1.12195 -0.00209 1.13667 C -0.00452 1.15945 -0.00973 1.17695 -0.01667 1.19667 C -0.02396 1.21751 -0.03021 1.21667 -0.02292 1.21667 " pathEditMode="relative" ptsTypes="ffffffffffffffA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0" presetClass="path" presetSubtype="0" repeatCount="2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5E-6 6.66667E-6 C -0.00417 0.0339 -0.00938 0.06667 -0.01459 0.10001 C -0.01354 0.16223 -0.0158 0.22584 -0.00625 0.28667 C -0.00469 0.32251 -0.00034 0.35445 0.00209 0.38973 C 0.00192 0.41028 0.0066 0.51778 -0.00209 0.57334 C -0.00573 0.59695 -0.00973 0.62028 -0.01459 0.64334 C -0.01598 0.65001 -0.01736 0.65667 -0.01875 0.66334 C -0.01945 0.66667 -0.02084 0.67334 -0.02084 0.67334 C -0.02483 0.75584 -0.04184 0.86306 -0.00209 0.92667 C -0.00139 0.93001 -0.00104 0.93362 5E-6 0.93667 C 0.00244 0.94334 0.00834 0.95667 0.00834 0.95667 C 0.01303 1.01556 0.01181 0.99112 0.00834 1.09334 C 0.00782 1.10806 -0.00051 1.12195 -0.00209 1.13667 C -0.00452 1.15945 -0.00973 1.17695 -0.01667 1.19667 C -0.02396 1.21751 -0.03021 1.21667 -0.02292 1.21667 " pathEditMode="relative" ptsTypes="ffffffffffffffA">
                                      <p:cBhvr>
                                        <p:cTn id="8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5E-6 -2.92256E-6 C 0.00365 0.03553 0.00816 0.06967 0.01251 0.10492 C 0.01164 0.16903 0.01355 0.23508 0.00538 0.29837 C 0.004 0.33556 0.00035 0.36886 -0.00173 0.4055 C -0.00157 0.42715 -0.01754 0.46906 -0.01007 0.52679 C -0.00694 0.55149 0.00833 0.64558 0.01251 0.66972 C 0.01667 0.7219 0.0349 0.76631 0.03316 0.81543 C 0.03664 0.9012 0.03612 0.89842 0.00174 0.96475 C 0.00122 0.96809 0.00087 0.97197 5E-6 0.97502 C -0.00208 0.98196 -0.00711 0.99584 -0.00711 0.99612 C -0.01112 1.05718 -0.01007 1.03164 -0.00711 1.13822 C -0.00677 1.15349 0.00053 1.16792 0.00174 1.18318 C 0.00382 1.20705 0.00833 1.22509 0.01441 1.24563 C 0.02066 1.26756 0.02605 1.26645 0.0198 1.26645 " pathEditMode="relative" rAng="0" ptsTypes="ffffffffffffff">
                                      <p:cBhvr>
                                        <p:cTn id="8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634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88889E-6 4.80433E-6 C 0.00365 0.03386 0.00834 0.06661 0.01302 0.09991 C 0.01216 0.16208 0.01407 0.22564 0.00556 0.28642 C 0.00417 0.32223 0.00018 0.35414 -0.00191 0.38939 C -0.00173 0.40993 -0.0059 0.51734 0.00174 0.57285 C 0.00504 0.59644 0.00868 0.61976 0.01302 0.64279 C 0.01424 0.64945 0.01546 0.65612 0.01667 0.66278 C 0.01737 0.66611 0.01858 0.67277 0.01858 0.67305 C 0.02223 0.7552 0.0375 0.86233 0.00174 0.92589 C 0.00122 0.92922 0.00087 0.93283 -3.88889E-6 0.93588 C -0.00225 0.94254 -0.00746 0.95587 -0.00746 0.95614 C -0.01163 1.01471 -0.01059 0.99028 -0.00746 1.09242 C -0.00711 1.10713 0.00035 1.12101 0.00174 1.13572 C 0.004 1.15847 0.00868 1.17596 0.01493 1.19567 C 0.02136 1.21648 0.02691 1.21565 0.02049 1.21565 " pathEditMode="relative" rAng="0" ptsTypes="ffffffffffffffA">
                                      <p:cBhvr>
                                        <p:cTn id="9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" y="6080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0" presetClass="path" presetSubtype="0" repeatCount="2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3.33333E-6 C 0.00035 0.065 -0.01945 0.07333 -0.01979 0.16805 C -0.01997 0.18889 -0.00486 0.43944 -0.01354 0.495 C -0.01528 0.56833 -0.03924 0.59611 -0.04271 0.64833 " pathEditMode="relative" rAng="0" ptsTypes="ffff">
                                      <p:cBhvr>
                                        <p:cTn id="9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0" y="3240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0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0" presetClass="path" presetSubtype="0" repeatCount="2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1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0" presetClass="path" presetSubtype="0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2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2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0" presetClass="path" presetSubtype="0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8.33333E-7 3.33333E-6 C 0.00052 0.07111 0.01927 0.16 0.01858 0.26389 C 0.0184 0.28666 0.0349 0.39666 0.01858 0.45777 C 0.01545 0.53833 0.02517 0.63083 0.01858 0.68833 " pathEditMode="relative" rAng="0" ptsTypes="ffff">
                                      <p:cBhvr>
                                        <p:cTn id="13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" y="34400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0" presetClass="path" presetSubtype="0" repeatCount="2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22222E-6 2.49514E-6 C -0.00139 0.07105 0.02153 0.17707 0.01996 0.27588 C 0.0184 0.37469 -0.00886 0.50652 -0.00955 0.59256 C -0.01025 0.67832 0.01076 0.7491 0.01597 0.79017 " pathEditMode="relative" rAng="0" ptsTypes="faaf">
                                      <p:cBhvr>
                                        <p:cTn id="14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9500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3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-0.019010 0.050926 -0.091198 0.182685 -0.082448 0.271852 C -0.073698 0.361019 0.041927 0.369537 0.043802 0.445926 C 0.045677 0.522315 -0.063594 0.572407 -0.073021 0.653704 C -0.082448 0.735000 -0.017552 0.818056 -0.003437 0.852222 C 0.010677 0.886389 -0.002708 0.830185 -0.002552 0.824722 C -0.002396 0.819259 -0.002552 0.824167 -0.002552 0.824722 " pathEditMode="relative" ptsTypes="">
                                      <p:cBhvr>
                                        <p:cTn id="156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  <p:bldP spid="14343" grpId="0"/>
      <p:bldP spid="14344" grpId="0"/>
      <p:bldP spid="14345" grpId="0"/>
      <p:bldP spid="143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1275" y="-18415"/>
            <a:ext cx="12242800" cy="68941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 descr="62eab1d4fafa136c3cbdf46e8d92ad9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8090" y="1269365"/>
            <a:ext cx="8597900" cy="4319905"/>
          </a:xfrm>
          <a:prstGeom prst="rect">
            <a:avLst/>
          </a:prstGeom>
        </p:spPr>
      </p:pic>
      <p:pic>
        <p:nvPicPr>
          <p:cNvPr id="38" name="图片 37" descr="ba289eb71af2ec65412ff113f10bbab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48995" y="614045"/>
            <a:ext cx="3742055" cy="5629910"/>
          </a:xfrm>
          <a:prstGeom prst="rect">
            <a:avLst/>
          </a:prstGeom>
        </p:spPr>
      </p:pic>
      <p:sp>
        <p:nvSpPr>
          <p:cNvPr id="40" name="文本框 39">
            <a:hlinkClick r:id="" action="ppaction://hlinkshowjump?jump=nextslide">
              <a:snd r:embed="rId3" name="音效.wav"/>
            </a:hlinkClick>
          </p:cNvPr>
          <p:cNvSpPr txBox="1"/>
          <p:nvPr/>
        </p:nvSpPr>
        <p:spPr>
          <a:xfrm>
            <a:off x="5247323" y="2522538"/>
            <a:ext cx="296672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1  活动背景介绍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>
            <a:hlinkClick r:id="rId4" action="ppaction://hlinksldjump">
              <a:snd r:embed="rId3" name="音效.wav"/>
            </a:hlinkClick>
          </p:cNvPr>
          <p:cNvSpPr txBox="1"/>
          <p:nvPr/>
        </p:nvSpPr>
        <p:spPr>
          <a:xfrm>
            <a:off x="5247640" y="3129280"/>
            <a:ext cx="31470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02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 活动受众分析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文本框 41">
            <a:hlinkClick r:id="rId5" action="ppaction://hlinksldjump">
              <a:snd r:embed="rId3" name="音效.wav"/>
            </a:hlinkClick>
          </p:cNvPr>
          <p:cNvSpPr txBox="1"/>
          <p:nvPr/>
        </p:nvSpPr>
        <p:spPr>
          <a:xfrm>
            <a:off x="5247640" y="3674110"/>
            <a:ext cx="32467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03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 活动执行流程</a:t>
            </a:r>
            <a:endParaRPr lang="en-US" altLang="zh-CN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3" name="文本框 42">
            <a:hlinkClick r:id="rId4" action="ppaction://hlinksldjump">
              <a:snd r:embed="rId3" name="音效.wav"/>
            </a:hlinkClick>
          </p:cNvPr>
          <p:cNvSpPr txBox="1"/>
          <p:nvPr/>
        </p:nvSpPr>
        <p:spPr>
          <a:xfrm>
            <a:off x="5247640" y="4218940"/>
            <a:ext cx="29667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04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 活动经费预算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0" grpId="1"/>
      <p:bldP spid="40" grpId="2"/>
      <p:bldP spid="40" grpId="3"/>
      <p:bldP spid="40" grpId="4"/>
      <p:bldP spid="40" grpId="5"/>
      <p:bldP spid="40" grpId="6"/>
      <p:bldP spid="40" grpId="7"/>
      <p:bldP spid="40" grpId="8"/>
      <p:bldP spid="40" grpId="9"/>
      <p:bldP spid="40" grpId="10"/>
      <p:bldP spid="40" grpId="11"/>
      <p:bldP spid="40" grpId="12"/>
      <p:bldP spid="40" grpId="13"/>
      <p:bldP spid="40" grpId="14"/>
      <p:bldP spid="40" grpId="15"/>
      <p:bldP spid="40" grpId="16"/>
      <p:bldP spid="40" grpId="17"/>
      <p:bldP spid="40" grpId="18"/>
      <p:bldP spid="40" grpId="19"/>
      <p:bldP spid="40" grpId="20"/>
      <p:bldP spid="40" grpId="21"/>
      <p:bldP spid="41" grpId="0"/>
      <p:bldP spid="41" grpId="1"/>
      <p:bldP spid="41" grpId="2"/>
      <p:bldP spid="41" grpId="3"/>
      <p:bldP spid="41" grpId="4"/>
      <p:bldP spid="41" grpId="5"/>
      <p:bldP spid="41" grpId="6"/>
      <p:bldP spid="41" grpId="7"/>
      <p:bldP spid="41" grpId="8"/>
      <p:bldP spid="41" grpId="9"/>
      <p:bldP spid="41" grpId="10"/>
      <p:bldP spid="41" grpId="11"/>
      <p:bldP spid="41" grpId="12"/>
      <p:bldP spid="41" grpId="13"/>
      <p:bldP spid="41" grpId="14"/>
      <p:bldP spid="41" grpId="15"/>
      <p:bldP spid="41" grpId="16"/>
      <p:bldP spid="41" grpId="17"/>
      <p:bldP spid="41" grpId="18"/>
      <p:bldP spid="41" grpId="19"/>
      <p:bldP spid="41" grpId="20"/>
      <p:bldP spid="41" grpId="21"/>
      <p:bldP spid="42" grpId="0"/>
      <p:bldP spid="42" grpId="1"/>
      <p:bldP spid="42" grpId="2"/>
      <p:bldP spid="42" grpId="3"/>
      <p:bldP spid="42" grpId="4"/>
      <p:bldP spid="42" grpId="5"/>
      <p:bldP spid="42" grpId="6"/>
      <p:bldP spid="42" grpId="7"/>
      <p:bldP spid="42" grpId="8"/>
      <p:bldP spid="42" grpId="9"/>
      <p:bldP spid="42" grpId="10"/>
      <p:bldP spid="42" grpId="11"/>
      <p:bldP spid="42" grpId="12"/>
      <p:bldP spid="42" grpId="13"/>
      <p:bldP spid="42" grpId="14"/>
      <p:bldP spid="42" grpId="15"/>
      <p:bldP spid="42" grpId="16"/>
      <p:bldP spid="42" grpId="17"/>
      <p:bldP spid="42" grpId="18"/>
      <p:bldP spid="42" grpId="19"/>
      <p:bldP spid="42" grpId="20"/>
      <p:bldP spid="42" grpId="21"/>
      <p:bldP spid="43" grpId="0"/>
      <p:bldP spid="43" grpId="1"/>
      <p:bldP spid="43" grpId="2"/>
      <p:bldP spid="43" grpId="3"/>
      <p:bldP spid="43" grpId="4"/>
      <p:bldP spid="43" grpId="5"/>
      <p:bldP spid="43" grpId="6"/>
      <p:bldP spid="43" grpId="7"/>
      <p:bldP spid="43" grpId="8"/>
      <p:bldP spid="43" grpId="9"/>
      <p:bldP spid="43" grpId="10"/>
      <p:bldP spid="43" grpId="11"/>
      <p:bldP spid="43" grpId="12"/>
      <p:bldP spid="43" grpId="13"/>
      <p:bldP spid="43" grpId="14"/>
      <p:bldP spid="43" grpId="15"/>
      <p:bldP spid="43" grpId="16"/>
      <p:bldP spid="43" grpId="17"/>
      <p:bldP spid="43" grpId="18"/>
      <p:bldP spid="43" grpId="19"/>
      <p:bldP spid="43" grpId="20"/>
      <p:bldP spid="43" grpId="2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1275" y="-18415"/>
            <a:ext cx="12242800" cy="68941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文本框 1">
            <a:hlinkClick r:id="" action="ppaction://hlinkshowjump?jump=nextslide">
              <a:snd r:embed="rId1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活动执行流程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6366997" y="4841144"/>
            <a:ext cx="4598990" cy="765060"/>
            <a:chOff x="4775248" y="3630858"/>
            <a:chExt cx="3449242" cy="573795"/>
          </a:xfrm>
        </p:grpSpPr>
        <p:sp>
          <p:nvSpPr>
            <p:cNvPr id="58" name="TextBox 5"/>
            <p:cNvSpPr txBox="1"/>
            <p:nvPr/>
          </p:nvSpPr>
          <p:spPr>
            <a:xfrm>
              <a:off x="5348893" y="3668865"/>
              <a:ext cx="2875597" cy="497205"/>
            </a:xfrm>
            <a:prstGeom prst="rect">
              <a:avLst/>
            </a:prstGeom>
            <a:noFill/>
          </p:spPr>
          <p:txBody>
            <a:bodyPr wrap="square" lIns="146280" tIns="73140" rIns="146280" bIns="73140"/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请替换文字内容，添加相关标题，修改文字内容，也可以直接复制你的内容到此。</a:t>
              </a:r>
              <a:endParaRPr lang="zh-CN" altLang="en-US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grpSp>
          <p:nvGrpSpPr>
            <p:cNvPr id="8" name="Group 98"/>
            <p:cNvGrpSpPr/>
            <p:nvPr/>
          </p:nvGrpSpPr>
          <p:grpSpPr>
            <a:xfrm>
              <a:off x="4775248" y="3630858"/>
              <a:ext cx="573645" cy="573795"/>
              <a:chOff x="6356794" y="4841144"/>
              <a:chExt cx="764860" cy="765060"/>
            </a:xfrm>
          </p:grpSpPr>
          <p:sp>
            <p:nvSpPr>
              <p:cNvPr id="49" name="Oval 6"/>
              <p:cNvSpPr/>
              <p:nvPr/>
            </p:nvSpPr>
            <p:spPr bwMode="auto">
              <a:xfrm>
                <a:off x="6356794" y="4841144"/>
                <a:ext cx="764860" cy="765060"/>
              </a:xfrm>
              <a:prstGeom prst="ellipse">
                <a:avLst/>
              </a:prstGeom>
              <a:solidFill>
                <a:srgbClr val="3B973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50" name="Freeform: Shape 15"/>
              <p:cNvSpPr/>
              <p:nvPr/>
            </p:nvSpPr>
            <p:spPr bwMode="auto">
              <a:xfrm>
                <a:off x="6602877" y="5046238"/>
                <a:ext cx="272695" cy="354873"/>
              </a:xfrm>
              <a:custGeom>
                <a:avLst/>
                <a:gdLst>
                  <a:gd name="T0" fmla="*/ 115 w 320"/>
                  <a:gd name="T1" fmla="*/ 62 h 417"/>
                  <a:gd name="T2" fmla="*/ 115 w 320"/>
                  <a:gd name="T3" fmla="*/ 62 h 417"/>
                  <a:gd name="T4" fmla="*/ 62 w 320"/>
                  <a:gd name="T5" fmla="*/ 0 h 417"/>
                  <a:gd name="T6" fmla="*/ 0 w 320"/>
                  <a:gd name="T7" fmla="*/ 62 h 417"/>
                  <a:gd name="T8" fmla="*/ 36 w 320"/>
                  <a:gd name="T9" fmla="*/ 115 h 417"/>
                  <a:gd name="T10" fmla="*/ 36 w 320"/>
                  <a:gd name="T11" fmla="*/ 301 h 417"/>
                  <a:gd name="T12" fmla="*/ 0 w 320"/>
                  <a:gd name="T13" fmla="*/ 354 h 417"/>
                  <a:gd name="T14" fmla="*/ 62 w 320"/>
                  <a:gd name="T15" fmla="*/ 416 h 417"/>
                  <a:gd name="T16" fmla="*/ 115 w 320"/>
                  <a:gd name="T17" fmla="*/ 354 h 417"/>
                  <a:gd name="T18" fmla="*/ 80 w 320"/>
                  <a:gd name="T19" fmla="*/ 301 h 417"/>
                  <a:gd name="T20" fmla="*/ 80 w 320"/>
                  <a:gd name="T21" fmla="*/ 115 h 417"/>
                  <a:gd name="T22" fmla="*/ 115 w 320"/>
                  <a:gd name="T23" fmla="*/ 62 h 417"/>
                  <a:gd name="T24" fmla="*/ 98 w 320"/>
                  <a:gd name="T25" fmla="*/ 354 h 417"/>
                  <a:gd name="T26" fmla="*/ 98 w 320"/>
                  <a:gd name="T27" fmla="*/ 354 h 417"/>
                  <a:gd name="T28" fmla="*/ 62 w 320"/>
                  <a:gd name="T29" fmla="*/ 390 h 417"/>
                  <a:gd name="T30" fmla="*/ 27 w 320"/>
                  <a:gd name="T31" fmla="*/ 354 h 417"/>
                  <a:gd name="T32" fmla="*/ 62 w 320"/>
                  <a:gd name="T33" fmla="*/ 319 h 417"/>
                  <a:gd name="T34" fmla="*/ 98 w 320"/>
                  <a:gd name="T35" fmla="*/ 354 h 417"/>
                  <a:gd name="T36" fmla="*/ 62 w 320"/>
                  <a:gd name="T37" fmla="*/ 88 h 417"/>
                  <a:gd name="T38" fmla="*/ 62 w 320"/>
                  <a:gd name="T39" fmla="*/ 88 h 417"/>
                  <a:gd name="T40" fmla="*/ 27 w 320"/>
                  <a:gd name="T41" fmla="*/ 62 h 417"/>
                  <a:gd name="T42" fmla="*/ 62 w 320"/>
                  <a:gd name="T43" fmla="*/ 27 h 417"/>
                  <a:gd name="T44" fmla="*/ 98 w 320"/>
                  <a:gd name="T45" fmla="*/ 62 h 417"/>
                  <a:gd name="T46" fmla="*/ 62 w 320"/>
                  <a:gd name="T47" fmla="*/ 88 h 417"/>
                  <a:gd name="T48" fmla="*/ 284 w 320"/>
                  <a:gd name="T49" fmla="*/ 301 h 417"/>
                  <a:gd name="T50" fmla="*/ 284 w 320"/>
                  <a:gd name="T51" fmla="*/ 301 h 417"/>
                  <a:gd name="T52" fmla="*/ 284 w 320"/>
                  <a:gd name="T53" fmla="*/ 115 h 417"/>
                  <a:gd name="T54" fmla="*/ 319 w 320"/>
                  <a:gd name="T55" fmla="*/ 62 h 417"/>
                  <a:gd name="T56" fmla="*/ 257 w 320"/>
                  <a:gd name="T57" fmla="*/ 0 h 417"/>
                  <a:gd name="T58" fmla="*/ 195 w 320"/>
                  <a:gd name="T59" fmla="*/ 62 h 417"/>
                  <a:gd name="T60" fmla="*/ 239 w 320"/>
                  <a:gd name="T61" fmla="*/ 115 h 417"/>
                  <a:gd name="T62" fmla="*/ 239 w 320"/>
                  <a:gd name="T63" fmla="*/ 301 h 417"/>
                  <a:gd name="T64" fmla="*/ 195 w 320"/>
                  <a:gd name="T65" fmla="*/ 354 h 417"/>
                  <a:gd name="T66" fmla="*/ 257 w 320"/>
                  <a:gd name="T67" fmla="*/ 416 h 417"/>
                  <a:gd name="T68" fmla="*/ 319 w 320"/>
                  <a:gd name="T69" fmla="*/ 354 h 417"/>
                  <a:gd name="T70" fmla="*/ 284 w 320"/>
                  <a:gd name="T71" fmla="*/ 301 h 417"/>
                  <a:gd name="T72" fmla="*/ 221 w 320"/>
                  <a:gd name="T73" fmla="*/ 62 h 417"/>
                  <a:gd name="T74" fmla="*/ 221 w 320"/>
                  <a:gd name="T75" fmla="*/ 62 h 417"/>
                  <a:gd name="T76" fmla="*/ 257 w 320"/>
                  <a:gd name="T77" fmla="*/ 27 h 417"/>
                  <a:gd name="T78" fmla="*/ 292 w 320"/>
                  <a:gd name="T79" fmla="*/ 62 h 417"/>
                  <a:gd name="T80" fmla="*/ 257 w 320"/>
                  <a:gd name="T81" fmla="*/ 88 h 417"/>
                  <a:gd name="T82" fmla="*/ 221 w 320"/>
                  <a:gd name="T83" fmla="*/ 62 h 417"/>
                  <a:gd name="T84" fmla="*/ 257 w 320"/>
                  <a:gd name="T85" fmla="*/ 390 h 417"/>
                  <a:gd name="T86" fmla="*/ 257 w 320"/>
                  <a:gd name="T87" fmla="*/ 390 h 417"/>
                  <a:gd name="T88" fmla="*/ 221 w 320"/>
                  <a:gd name="T89" fmla="*/ 354 h 417"/>
                  <a:gd name="T90" fmla="*/ 257 w 320"/>
                  <a:gd name="T91" fmla="*/ 319 h 417"/>
                  <a:gd name="T92" fmla="*/ 292 w 320"/>
                  <a:gd name="T93" fmla="*/ 354 h 417"/>
                  <a:gd name="T94" fmla="*/ 257 w 320"/>
                  <a:gd name="T95" fmla="*/ 39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20" h="417">
                    <a:moveTo>
                      <a:pt x="115" y="62"/>
                    </a:moveTo>
                    <a:lnTo>
                      <a:pt x="115" y="62"/>
                    </a:lnTo>
                    <a:cubicBezTo>
                      <a:pt x="115" y="27"/>
                      <a:pt x="89" y="0"/>
                      <a:pt x="62" y="0"/>
                    </a:cubicBezTo>
                    <a:cubicBezTo>
                      <a:pt x="27" y="0"/>
                      <a:pt x="0" y="27"/>
                      <a:pt x="0" y="62"/>
                    </a:cubicBezTo>
                    <a:cubicBezTo>
                      <a:pt x="0" y="80"/>
                      <a:pt x="18" y="106"/>
                      <a:pt x="36" y="115"/>
                    </a:cubicBezTo>
                    <a:cubicBezTo>
                      <a:pt x="36" y="301"/>
                      <a:pt x="36" y="301"/>
                      <a:pt x="36" y="301"/>
                    </a:cubicBezTo>
                    <a:cubicBezTo>
                      <a:pt x="18" y="310"/>
                      <a:pt x="0" y="328"/>
                      <a:pt x="0" y="354"/>
                    </a:cubicBezTo>
                    <a:cubicBezTo>
                      <a:pt x="0" y="390"/>
                      <a:pt x="27" y="416"/>
                      <a:pt x="62" y="416"/>
                    </a:cubicBezTo>
                    <a:cubicBezTo>
                      <a:pt x="89" y="416"/>
                      <a:pt x="115" y="390"/>
                      <a:pt x="115" y="354"/>
                    </a:cubicBezTo>
                    <a:cubicBezTo>
                      <a:pt x="115" y="328"/>
                      <a:pt x="106" y="310"/>
                      <a:pt x="80" y="301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106" y="106"/>
                      <a:pt x="115" y="80"/>
                      <a:pt x="115" y="62"/>
                    </a:cubicBezTo>
                    <a:close/>
                    <a:moveTo>
                      <a:pt x="98" y="354"/>
                    </a:moveTo>
                    <a:lnTo>
                      <a:pt x="98" y="354"/>
                    </a:lnTo>
                    <a:cubicBezTo>
                      <a:pt x="98" y="372"/>
                      <a:pt x="80" y="390"/>
                      <a:pt x="62" y="390"/>
                    </a:cubicBezTo>
                    <a:cubicBezTo>
                      <a:pt x="44" y="390"/>
                      <a:pt x="27" y="372"/>
                      <a:pt x="27" y="354"/>
                    </a:cubicBezTo>
                    <a:cubicBezTo>
                      <a:pt x="27" y="337"/>
                      <a:pt x="44" y="319"/>
                      <a:pt x="62" y="319"/>
                    </a:cubicBezTo>
                    <a:cubicBezTo>
                      <a:pt x="80" y="319"/>
                      <a:pt x="98" y="337"/>
                      <a:pt x="98" y="354"/>
                    </a:cubicBezTo>
                    <a:close/>
                    <a:moveTo>
                      <a:pt x="62" y="88"/>
                    </a:moveTo>
                    <a:lnTo>
                      <a:pt x="62" y="88"/>
                    </a:lnTo>
                    <a:cubicBezTo>
                      <a:pt x="44" y="88"/>
                      <a:pt x="27" y="80"/>
                      <a:pt x="27" y="62"/>
                    </a:cubicBezTo>
                    <a:cubicBezTo>
                      <a:pt x="27" y="35"/>
                      <a:pt x="44" y="27"/>
                      <a:pt x="62" y="27"/>
                    </a:cubicBezTo>
                    <a:cubicBezTo>
                      <a:pt x="80" y="27"/>
                      <a:pt x="98" y="35"/>
                      <a:pt x="98" y="62"/>
                    </a:cubicBezTo>
                    <a:cubicBezTo>
                      <a:pt x="98" y="80"/>
                      <a:pt x="80" y="88"/>
                      <a:pt x="62" y="88"/>
                    </a:cubicBezTo>
                    <a:close/>
                    <a:moveTo>
                      <a:pt x="284" y="301"/>
                    </a:moveTo>
                    <a:lnTo>
                      <a:pt x="284" y="301"/>
                    </a:lnTo>
                    <a:cubicBezTo>
                      <a:pt x="284" y="115"/>
                      <a:pt x="284" y="115"/>
                      <a:pt x="284" y="115"/>
                    </a:cubicBezTo>
                    <a:cubicBezTo>
                      <a:pt x="302" y="106"/>
                      <a:pt x="319" y="80"/>
                      <a:pt x="319" y="62"/>
                    </a:cubicBezTo>
                    <a:cubicBezTo>
                      <a:pt x="319" y="27"/>
                      <a:pt x="292" y="0"/>
                      <a:pt x="257" y="0"/>
                    </a:cubicBezTo>
                    <a:cubicBezTo>
                      <a:pt x="221" y="0"/>
                      <a:pt x="195" y="27"/>
                      <a:pt x="195" y="62"/>
                    </a:cubicBezTo>
                    <a:cubicBezTo>
                      <a:pt x="195" y="80"/>
                      <a:pt x="212" y="106"/>
                      <a:pt x="239" y="115"/>
                    </a:cubicBezTo>
                    <a:cubicBezTo>
                      <a:pt x="239" y="301"/>
                      <a:pt x="239" y="301"/>
                      <a:pt x="239" y="301"/>
                    </a:cubicBezTo>
                    <a:cubicBezTo>
                      <a:pt x="212" y="310"/>
                      <a:pt x="195" y="328"/>
                      <a:pt x="195" y="354"/>
                    </a:cubicBezTo>
                    <a:cubicBezTo>
                      <a:pt x="195" y="390"/>
                      <a:pt x="221" y="416"/>
                      <a:pt x="257" y="416"/>
                    </a:cubicBezTo>
                    <a:cubicBezTo>
                      <a:pt x="292" y="416"/>
                      <a:pt x="319" y="390"/>
                      <a:pt x="319" y="354"/>
                    </a:cubicBezTo>
                    <a:cubicBezTo>
                      <a:pt x="319" y="328"/>
                      <a:pt x="302" y="310"/>
                      <a:pt x="284" y="301"/>
                    </a:cubicBezTo>
                    <a:close/>
                    <a:moveTo>
                      <a:pt x="221" y="62"/>
                    </a:moveTo>
                    <a:lnTo>
                      <a:pt x="221" y="62"/>
                    </a:lnTo>
                    <a:cubicBezTo>
                      <a:pt x="221" y="35"/>
                      <a:pt x="239" y="27"/>
                      <a:pt x="257" y="27"/>
                    </a:cubicBezTo>
                    <a:cubicBezTo>
                      <a:pt x="275" y="27"/>
                      <a:pt x="292" y="35"/>
                      <a:pt x="292" y="62"/>
                    </a:cubicBezTo>
                    <a:cubicBezTo>
                      <a:pt x="292" y="80"/>
                      <a:pt x="275" y="88"/>
                      <a:pt x="257" y="88"/>
                    </a:cubicBezTo>
                    <a:cubicBezTo>
                      <a:pt x="239" y="88"/>
                      <a:pt x="221" y="80"/>
                      <a:pt x="221" y="62"/>
                    </a:cubicBezTo>
                    <a:close/>
                    <a:moveTo>
                      <a:pt x="257" y="390"/>
                    </a:moveTo>
                    <a:lnTo>
                      <a:pt x="257" y="390"/>
                    </a:lnTo>
                    <a:cubicBezTo>
                      <a:pt x="239" y="390"/>
                      <a:pt x="221" y="372"/>
                      <a:pt x="221" y="354"/>
                    </a:cubicBezTo>
                    <a:cubicBezTo>
                      <a:pt x="221" y="337"/>
                      <a:pt x="239" y="319"/>
                      <a:pt x="257" y="319"/>
                    </a:cubicBezTo>
                    <a:cubicBezTo>
                      <a:pt x="275" y="319"/>
                      <a:pt x="292" y="337"/>
                      <a:pt x="292" y="354"/>
                    </a:cubicBezTo>
                    <a:cubicBezTo>
                      <a:pt x="292" y="372"/>
                      <a:pt x="275" y="390"/>
                      <a:pt x="257" y="3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6366997" y="3912757"/>
            <a:ext cx="4598990" cy="765060"/>
            <a:chOff x="4775248" y="2934568"/>
            <a:chExt cx="3449242" cy="573795"/>
          </a:xfrm>
        </p:grpSpPr>
        <p:sp>
          <p:nvSpPr>
            <p:cNvPr id="52" name="TextBox 14"/>
            <p:cNvSpPr txBox="1"/>
            <p:nvPr/>
          </p:nvSpPr>
          <p:spPr>
            <a:xfrm>
              <a:off x="5348893" y="2985106"/>
              <a:ext cx="2875597" cy="439103"/>
            </a:xfrm>
            <a:prstGeom prst="rect">
              <a:avLst/>
            </a:prstGeom>
            <a:noFill/>
          </p:spPr>
          <p:txBody>
            <a:bodyPr wrap="square" lIns="146280" tIns="73140" rIns="146280" bIns="73140">
              <a:normAutofit fontScale="87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65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请替换文字内容，添加相关标题，修改文字内容，也可以直接复制你的内容到此。</a:t>
              </a:r>
              <a:endParaRPr lang="zh-CN" altLang="en-US" sz="1465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grpSp>
          <p:nvGrpSpPr>
            <p:cNvPr id="9" name="Group 97"/>
            <p:cNvGrpSpPr/>
            <p:nvPr/>
          </p:nvGrpSpPr>
          <p:grpSpPr>
            <a:xfrm>
              <a:off x="4775248" y="2934568"/>
              <a:ext cx="573645" cy="573795"/>
              <a:chOff x="6377202" y="3940454"/>
              <a:chExt cx="764860" cy="765060"/>
            </a:xfrm>
          </p:grpSpPr>
          <p:sp>
            <p:nvSpPr>
              <p:cNvPr id="47" name="Oval 8"/>
              <p:cNvSpPr/>
              <p:nvPr/>
            </p:nvSpPr>
            <p:spPr bwMode="auto">
              <a:xfrm>
                <a:off x="6377202" y="3940454"/>
                <a:ext cx="764860" cy="765060"/>
              </a:xfrm>
              <a:prstGeom prst="ellipse">
                <a:avLst/>
              </a:prstGeom>
              <a:solidFill>
                <a:srgbClr val="ECD078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48" name="Freeform: Shape 16"/>
              <p:cNvSpPr/>
              <p:nvPr/>
            </p:nvSpPr>
            <p:spPr bwMode="auto">
              <a:xfrm>
                <a:off x="6580378" y="4152265"/>
                <a:ext cx="358509" cy="341439"/>
              </a:xfrm>
              <a:custGeom>
                <a:avLst/>
                <a:gdLst>
                  <a:gd name="T0" fmla="*/ 363 w 461"/>
                  <a:gd name="T1" fmla="*/ 336 h 443"/>
                  <a:gd name="T2" fmla="*/ 363 w 461"/>
                  <a:gd name="T3" fmla="*/ 336 h 443"/>
                  <a:gd name="T4" fmla="*/ 284 w 461"/>
                  <a:gd name="T5" fmla="*/ 248 h 443"/>
                  <a:gd name="T6" fmla="*/ 310 w 461"/>
                  <a:gd name="T7" fmla="*/ 195 h 443"/>
                  <a:gd name="T8" fmla="*/ 328 w 461"/>
                  <a:gd name="T9" fmla="*/ 151 h 443"/>
                  <a:gd name="T10" fmla="*/ 319 w 461"/>
                  <a:gd name="T11" fmla="*/ 132 h 443"/>
                  <a:gd name="T12" fmla="*/ 328 w 461"/>
                  <a:gd name="T13" fmla="*/ 88 h 443"/>
                  <a:gd name="T14" fmla="*/ 230 w 461"/>
                  <a:gd name="T15" fmla="*/ 0 h 443"/>
                  <a:gd name="T16" fmla="*/ 132 w 461"/>
                  <a:gd name="T17" fmla="*/ 88 h 443"/>
                  <a:gd name="T18" fmla="*/ 141 w 461"/>
                  <a:gd name="T19" fmla="*/ 132 h 443"/>
                  <a:gd name="T20" fmla="*/ 132 w 461"/>
                  <a:gd name="T21" fmla="*/ 151 h 443"/>
                  <a:gd name="T22" fmla="*/ 150 w 461"/>
                  <a:gd name="T23" fmla="*/ 195 h 443"/>
                  <a:gd name="T24" fmla="*/ 177 w 461"/>
                  <a:gd name="T25" fmla="*/ 248 h 443"/>
                  <a:gd name="T26" fmla="*/ 97 w 461"/>
                  <a:gd name="T27" fmla="*/ 336 h 443"/>
                  <a:gd name="T28" fmla="*/ 0 w 461"/>
                  <a:gd name="T29" fmla="*/ 398 h 443"/>
                  <a:gd name="T30" fmla="*/ 0 w 461"/>
                  <a:gd name="T31" fmla="*/ 442 h 443"/>
                  <a:gd name="T32" fmla="*/ 230 w 461"/>
                  <a:gd name="T33" fmla="*/ 442 h 443"/>
                  <a:gd name="T34" fmla="*/ 460 w 461"/>
                  <a:gd name="T35" fmla="*/ 442 h 443"/>
                  <a:gd name="T36" fmla="*/ 460 w 461"/>
                  <a:gd name="T37" fmla="*/ 398 h 443"/>
                  <a:gd name="T38" fmla="*/ 363 w 461"/>
                  <a:gd name="T39" fmla="*/ 336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1" h="443">
                    <a:moveTo>
                      <a:pt x="363" y="336"/>
                    </a:moveTo>
                    <a:lnTo>
                      <a:pt x="363" y="336"/>
                    </a:lnTo>
                    <a:cubicBezTo>
                      <a:pt x="301" y="310"/>
                      <a:pt x="284" y="292"/>
                      <a:pt x="284" y="248"/>
                    </a:cubicBezTo>
                    <a:cubicBezTo>
                      <a:pt x="284" y="230"/>
                      <a:pt x="301" y="239"/>
                      <a:pt x="310" y="195"/>
                    </a:cubicBezTo>
                    <a:cubicBezTo>
                      <a:pt x="310" y="176"/>
                      <a:pt x="328" y="195"/>
                      <a:pt x="328" y="151"/>
                    </a:cubicBezTo>
                    <a:cubicBezTo>
                      <a:pt x="328" y="132"/>
                      <a:pt x="319" y="132"/>
                      <a:pt x="319" y="132"/>
                    </a:cubicBezTo>
                    <a:cubicBezTo>
                      <a:pt x="319" y="132"/>
                      <a:pt x="328" y="106"/>
                      <a:pt x="328" y="88"/>
                    </a:cubicBezTo>
                    <a:cubicBezTo>
                      <a:pt x="328" y="61"/>
                      <a:pt x="319" y="0"/>
                      <a:pt x="230" y="0"/>
                    </a:cubicBezTo>
                    <a:cubicBezTo>
                      <a:pt x="141" y="0"/>
                      <a:pt x="132" y="61"/>
                      <a:pt x="132" y="88"/>
                    </a:cubicBezTo>
                    <a:cubicBezTo>
                      <a:pt x="132" y="106"/>
                      <a:pt x="141" y="132"/>
                      <a:pt x="141" y="132"/>
                    </a:cubicBezTo>
                    <a:cubicBezTo>
                      <a:pt x="141" y="132"/>
                      <a:pt x="132" y="132"/>
                      <a:pt x="132" y="151"/>
                    </a:cubicBezTo>
                    <a:cubicBezTo>
                      <a:pt x="132" y="195"/>
                      <a:pt x="150" y="176"/>
                      <a:pt x="150" y="195"/>
                    </a:cubicBezTo>
                    <a:cubicBezTo>
                      <a:pt x="159" y="239"/>
                      <a:pt x="177" y="230"/>
                      <a:pt x="177" y="248"/>
                    </a:cubicBezTo>
                    <a:cubicBezTo>
                      <a:pt x="177" y="292"/>
                      <a:pt x="159" y="310"/>
                      <a:pt x="97" y="336"/>
                    </a:cubicBezTo>
                    <a:cubicBezTo>
                      <a:pt x="35" y="354"/>
                      <a:pt x="0" y="380"/>
                      <a:pt x="0" y="398"/>
                    </a:cubicBezTo>
                    <a:cubicBezTo>
                      <a:pt x="0" y="407"/>
                      <a:pt x="0" y="442"/>
                      <a:pt x="0" y="442"/>
                    </a:cubicBezTo>
                    <a:cubicBezTo>
                      <a:pt x="230" y="442"/>
                      <a:pt x="230" y="442"/>
                      <a:pt x="230" y="442"/>
                    </a:cubicBezTo>
                    <a:cubicBezTo>
                      <a:pt x="460" y="442"/>
                      <a:pt x="460" y="442"/>
                      <a:pt x="460" y="442"/>
                    </a:cubicBezTo>
                    <a:cubicBezTo>
                      <a:pt x="460" y="442"/>
                      <a:pt x="460" y="407"/>
                      <a:pt x="460" y="398"/>
                    </a:cubicBezTo>
                    <a:cubicBezTo>
                      <a:pt x="460" y="380"/>
                      <a:pt x="425" y="354"/>
                      <a:pt x="363" y="336"/>
                    </a:cubicBezTo>
                  </a:path>
                </a:pathLst>
              </a:custGeom>
              <a:solidFill>
                <a:srgbClr val="D1323D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6366997" y="2055988"/>
            <a:ext cx="4598990" cy="765060"/>
            <a:chOff x="4775248" y="1541991"/>
            <a:chExt cx="3449242" cy="573795"/>
          </a:xfrm>
        </p:grpSpPr>
        <p:sp>
          <p:nvSpPr>
            <p:cNvPr id="56" name="TextBox 10"/>
            <p:cNvSpPr txBox="1"/>
            <p:nvPr/>
          </p:nvSpPr>
          <p:spPr>
            <a:xfrm>
              <a:off x="5348893" y="1640923"/>
              <a:ext cx="2875597" cy="422434"/>
            </a:xfrm>
            <a:prstGeom prst="rect">
              <a:avLst/>
            </a:prstGeom>
            <a:noFill/>
          </p:spPr>
          <p:txBody>
            <a:bodyPr wrap="square" lIns="146280" tIns="73140" rIns="146280" bIns="7314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请替换文字内容，添加相关标题，修改文字内容，也可以直接复制你的内容到此。</a:t>
              </a:r>
              <a:endParaRPr lang="zh-CN" altLang="en-US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grpSp>
          <p:nvGrpSpPr>
            <p:cNvPr id="10" name="Group 95"/>
            <p:cNvGrpSpPr/>
            <p:nvPr/>
          </p:nvGrpSpPr>
          <p:grpSpPr>
            <a:xfrm>
              <a:off x="4775248" y="1541991"/>
              <a:ext cx="573645" cy="573795"/>
              <a:chOff x="6373382" y="2169288"/>
              <a:chExt cx="764860" cy="765060"/>
            </a:xfrm>
          </p:grpSpPr>
          <p:sp>
            <p:nvSpPr>
              <p:cNvPr id="45" name="Oval 3"/>
              <p:cNvSpPr/>
              <p:nvPr/>
            </p:nvSpPr>
            <p:spPr bwMode="auto">
              <a:xfrm>
                <a:off x="6373382" y="2169288"/>
                <a:ext cx="764860" cy="765060"/>
              </a:xfrm>
              <a:prstGeom prst="ellipse">
                <a:avLst/>
              </a:prstGeom>
              <a:solidFill>
                <a:srgbClr val="3B973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46" name="Freeform: Shape 17"/>
              <p:cNvSpPr/>
              <p:nvPr/>
            </p:nvSpPr>
            <p:spPr bwMode="auto">
              <a:xfrm>
                <a:off x="6548708" y="2385035"/>
                <a:ext cx="414209" cy="333566"/>
              </a:xfrm>
              <a:custGeom>
                <a:avLst/>
                <a:gdLst>
                  <a:gd name="T0" fmla="*/ 169 w 497"/>
                  <a:gd name="T1" fmla="*/ 196 h 400"/>
                  <a:gd name="T2" fmla="*/ 169 w 497"/>
                  <a:gd name="T3" fmla="*/ 196 h 400"/>
                  <a:gd name="T4" fmla="*/ 248 w 497"/>
                  <a:gd name="T5" fmla="*/ 275 h 400"/>
                  <a:gd name="T6" fmla="*/ 328 w 497"/>
                  <a:gd name="T7" fmla="*/ 196 h 400"/>
                  <a:gd name="T8" fmla="*/ 248 w 497"/>
                  <a:gd name="T9" fmla="*/ 116 h 400"/>
                  <a:gd name="T10" fmla="*/ 169 w 497"/>
                  <a:gd name="T11" fmla="*/ 196 h 400"/>
                  <a:gd name="T12" fmla="*/ 116 w 497"/>
                  <a:gd name="T13" fmla="*/ 169 h 400"/>
                  <a:gd name="T14" fmla="*/ 116 w 497"/>
                  <a:gd name="T15" fmla="*/ 169 h 400"/>
                  <a:gd name="T16" fmla="*/ 248 w 497"/>
                  <a:gd name="T17" fmla="*/ 63 h 400"/>
                  <a:gd name="T18" fmla="*/ 345 w 497"/>
                  <a:gd name="T19" fmla="*/ 98 h 400"/>
                  <a:gd name="T20" fmla="*/ 390 w 497"/>
                  <a:gd name="T21" fmla="*/ 98 h 400"/>
                  <a:gd name="T22" fmla="*/ 390 w 497"/>
                  <a:gd name="T23" fmla="*/ 54 h 400"/>
                  <a:gd name="T24" fmla="*/ 248 w 497"/>
                  <a:gd name="T25" fmla="*/ 0 h 400"/>
                  <a:gd name="T26" fmla="*/ 62 w 497"/>
                  <a:gd name="T27" fmla="*/ 143 h 400"/>
                  <a:gd name="T28" fmla="*/ 0 w 497"/>
                  <a:gd name="T29" fmla="*/ 143 h 400"/>
                  <a:gd name="T30" fmla="*/ 0 w 497"/>
                  <a:gd name="T31" fmla="*/ 196 h 400"/>
                  <a:gd name="T32" fmla="*/ 80 w 497"/>
                  <a:gd name="T33" fmla="*/ 196 h 400"/>
                  <a:gd name="T34" fmla="*/ 116 w 497"/>
                  <a:gd name="T35" fmla="*/ 169 h 400"/>
                  <a:gd name="T36" fmla="*/ 416 w 497"/>
                  <a:gd name="T37" fmla="*/ 196 h 400"/>
                  <a:gd name="T38" fmla="*/ 416 w 497"/>
                  <a:gd name="T39" fmla="*/ 196 h 400"/>
                  <a:gd name="T40" fmla="*/ 381 w 497"/>
                  <a:gd name="T41" fmla="*/ 231 h 400"/>
                  <a:gd name="T42" fmla="*/ 248 w 497"/>
                  <a:gd name="T43" fmla="*/ 337 h 400"/>
                  <a:gd name="T44" fmla="*/ 151 w 497"/>
                  <a:gd name="T45" fmla="*/ 293 h 400"/>
                  <a:gd name="T46" fmla="*/ 107 w 497"/>
                  <a:gd name="T47" fmla="*/ 293 h 400"/>
                  <a:gd name="T48" fmla="*/ 107 w 497"/>
                  <a:gd name="T49" fmla="*/ 337 h 400"/>
                  <a:gd name="T50" fmla="*/ 248 w 497"/>
                  <a:gd name="T51" fmla="*/ 399 h 400"/>
                  <a:gd name="T52" fmla="*/ 435 w 497"/>
                  <a:gd name="T53" fmla="*/ 257 h 400"/>
                  <a:gd name="T54" fmla="*/ 496 w 497"/>
                  <a:gd name="T55" fmla="*/ 257 h 400"/>
                  <a:gd name="T56" fmla="*/ 496 w 497"/>
                  <a:gd name="T57" fmla="*/ 196 h 400"/>
                  <a:gd name="T58" fmla="*/ 416 w 497"/>
                  <a:gd name="T59" fmla="*/ 196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7" h="400">
                    <a:moveTo>
                      <a:pt x="169" y="196"/>
                    </a:moveTo>
                    <a:lnTo>
                      <a:pt x="169" y="196"/>
                    </a:lnTo>
                    <a:cubicBezTo>
                      <a:pt x="169" y="240"/>
                      <a:pt x="204" y="275"/>
                      <a:pt x="248" y="275"/>
                    </a:cubicBezTo>
                    <a:cubicBezTo>
                      <a:pt x="292" y="275"/>
                      <a:pt x="328" y="240"/>
                      <a:pt x="328" y="196"/>
                    </a:cubicBezTo>
                    <a:cubicBezTo>
                      <a:pt x="328" y="151"/>
                      <a:pt x="292" y="116"/>
                      <a:pt x="248" y="116"/>
                    </a:cubicBezTo>
                    <a:cubicBezTo>
                      <a:pt x="204" y="116"/>
                      <a:pt x="169" y="151"/>
                      <a:pt x="169" y="196"/>
                    </a:cubicBezTo>
                    <a:close/>
                    <a:moveTo>
                      <a:pt x="116" y="169"/>
                    </a:moveTo>
                    <a:lnTo>
                      <a:pt x="116" y="169"/>
                    </a:lnTo>
                    <a:cubicBezTo>
                      <a:pt x="124" y="107"/>
                      <a:pt x="186" y="63"/>
                      <a:pt x="248" y="63"/>
                    </a:cubicBezTo>
                    <a:cubicBezTo>
                      <a:pt x="284" y="63"/>
                      <a:pt x="319" y="71"/>
                      <a:pt x="345" y="98"/>
                    </a:cubicBezTo>
                    <a:cubicBezTo>
                      <a:pt x="354" y="107"/>
                      <a:pt x="381" y="107"/>
                      <a:pt x="390" y="98"/>
                    </a:cubicBezTo>
                    <a:cubicBezTo>
                      <a:pt x="399" y="89"/>
                      <a:pt x="399" y="71"/>
                      <a:pt x="390" y="54"/>
                    </a:cubicBezTo>
                    <a:cubicBezTo>
                      <a:pt x="354" y="18"/>
                      <a:pt x="301" y="0"/>
                      <a:pt x="248" y="0"/>
                    </a:cubicBezTo>
                    <a:cubicBezTo>
                      <a:pt x="160" y="0"/>
                      <a:pt x="80" y="54"/>
                      <a:pt x="62" y="143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80" y="196"/>
                      <a:pt x="80" y="196"/>
                      <a:pt x="80" y="196"/>
                    </a:cubicBezTo>
                    <a:cubicBezTo>
                      <a:pt x="107" y="196"/>
                      <a:pt x="107" y="178"/>
                      <a:pt x="116" y="169"/>
                    </a:cubicBezTo>
                    <a:close/>
                    <a:moveTo>
                      <a:pt x="416" y="196"/>
                    </a:moveTo>
                    <a:lnTo>
                      <a:pt x="416" y="196"/>
                    </a:lnTo>
                    <a:cubicBezTo>
                      <a:pt x="390" y="196"/>
                      <a:pt x="390" y="222"/>
                      <a:pt x="381" y="231"/>
                    </a:cubicBezTo>
                    <a:cubicBezTo>
                      <a:pt x="372" y="293"/>
                      <a:pt x="319" y="337"/>
                      <a:pt x="248" y="337"/>
                    </a:cubicBezTo>
                    <a:cubicBezTo>
                      <a:pt x="213" y="337"/>
                      <a:pt x="177" y="319"/>
                      <a:pt x="151" y="293"/>
                    </a:cubicBezTo>
                    <a:cubicBezTo>
                      <a:pt x="142" y="284"/>
                      <a:pt x="116" y="284"/>
                      <a:pt x="107" y="293"/>
                    </a:cubicBezTo>
                    <a:cubicBezTo>
                      <a:pt x="97" y="310"/>
                      <a:pt x="97" y="328"/>
                      <a:pt x="107" y="337"/>
                    </a:cubicBezTo>
                    <a:cubicBezTo>
                      <a:pt x="142" y="373"/>
                      <a:pt x="195" y="399"/>
                      <a:pt x="248" y="399"/>
                    </a:cubicBezTo>
                    <a:cubicBezTo>
                      <a:pt x="337" y="399"/>
                      <a:pt x="416" y="337"/>
                      <a:pt x="435" y="257"/>
                    </a:cubicBezTo>
                    <a:cubicBezTo>
                      <a:pt x="496" y="257"/>
                      <a:pt x="496" y="257"/>
                      <a:pt x="496" y="257"/>
                    </a:cubicBezTo>
                    <a:cubicBezTo>
                      <a:pt x="496" y="196"/>
                      <a:pt x="496" y="196"/>
                      <a:pt x="496" y="196"/>
                    </a:cubicBezTo>
                    <a:lnTo>
                      <a:pt x="416" y="19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6366997" y="2984372"/>
            <a:ext cx="4598990" cy="765060"/>
            <a:chOff x="4775248" y="2238279"/>
            <a:chExt cx="3449242" cy="573795"/>
          </a:xfrm>
        </p:grpSpPr>
        <p:sp>
          <p:nvSpPr>
            <p:cNvPr id="54" name="TextBox 12"/>
            <p:cNvSpPr txBox="1"/>
            <p:nvPr/>
          </p:nvSpPr>
          <p:spPr>
            <a:xfrm>
              <a:off x="5348893" y="2304204"/>
              <a:ext cx="2875597" cy="425768"/>
            </a:xfrm>
            <a:prstGeom prst="rect">
              <a:avLst/>
            </a:prstGeom>
            <a:noFill/>
          </p:spPr>
          <p:txBody>
            <a:bodyPr wrap="square" lIns="146280" tIns="73140" rIns="146280" bIns="73140"/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请替换文字内容，添加相关标题，修改文字内容，也可以直接复制你的内容到此。</a:t>
              </a:r>
              <a:endParaRPr lang="zh-CN" altLang="en-US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grpSp>
          <p:nvGrpSpPr>
            <p:cNvPr id="11" name="Group 96"/>
            <p:cNvGrpSpPr/>
            <p:nvPr/>
          </p:nvGrpSpPr>
          <p:grpSpPr>
            <a:xfrm>
              <a:off x="4775248" y="2238279"/>
              <a:ext cx="573645" cy="573795"/>
              <a:chOff x="6377202" y="3049115"/>
              <a:chExt cx="764860" cy="765060"/>
            </a:xfrm>
          </p:grpSpPr>
          <p:sp>
            <p:nvSpPr>
              <p:cNvPr id="43" name="Oval 7"/>
              <p:cNvSpPr/>
              <p:nvPr/>
            </p:nvSpPr>
            <p:spPr bwMode="auto">
              <a:xfrm>
                <a:off x="6377202" y="3049115"/>
                <a:ext cx="764860" cy="765060"/>
              </a:xfrm>
              <a:prstGeom prst="ellipse">
                <a:avLst/>
              </a:prstGeom>
              <a:solidFill>
                <a:srgbClr val="3B973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  <p:sp>
            <p:nvSpPr>
              <p:cNvPr id="44" name="Freeform: Shape 18"/>
              <p:cNvSpPr/>
              <p:nvPr/>
            </p:nvSpPr>
            <p:spPr bwMode="auto">
              <a:xfrm>
                <a:off x="6593915" y="3298192"/>
                <a:ext cx="331434" cy="266907"/>
              </a:xfrm>
              <a:custGeom>
                <a:avLst/>
                <a:gdLst>
                  <a:gd name="T0" fmla="*/ 443 w 497"/>
                  <a:gd name="T1" fmla="*/ 0 h 400"/>
                  <a:gd name="T2" fmla="*/ 443 w 497"/>
                  <a:gd name="T3" fmla="*/ 0 h 400"/>
                  <a:gd name="T4" fmla="*/ 53 w 497"/>
                  <a:gd name="T5" fmla="*/ 0 h 400"/>
                  <a:gd name="T6" fmla="*/ 0 w 497"/>
                  <a:gd name="T7" fmla="*/ 44 h 400"/>
                  <a:gd name="T8" fmla="*/ 0 w 497"/>
                  <a:gd name="T9" fmla="*/ 346 h 400"/>
                  <a:gd name="T10" fmla="*/ 53 w 497"/>
                  <a:gd name="T11" fmla="*/ 399 h 400"/>
                  <a:gd name="T12" fmla="*/ 443 w 497"/>
                  <a:gd name="T13" fmla="*/ 399 h 400"/>
                  <a:gd name="T14" fmla="*/ 496 w 497"/>
                  <a:gd name="T15" fmla="*/ 346 h 400"/>
                  <a:gd name="T16" fmla="*/ 496 w 497"/>
                  <a:gd name="T17" fmla="*/ 44 h 400"/>
                  <a:gd name="T18" fmla="*/ 443 w 497"/>
                  <a:gd name="T19" fmla="*/ 0 h 400"/>
                  <a:gd name="T20" fmla="*/ 443 w 497"/>
                  <a:gd name="T21" fmla="*/ 346 h 400"/>
                  <a:gd name="T22" fmla="*/ 443 w 497"/>
                  <a:gd name="T23" fmla="*/ 346 h 400"/>
                  <a:gd name="T24" fmla="*/ 53 w 497"/>
                  <a:gd name="T25" fmla="*/ 346 h 400"/>
                  <a:gd name="T26" fmla="*/ 53 w 497"/>
                  <a:gd name="T27" fmla="*/ 44 h 400"/>
                  <a:gd name="T28" fmla="*/ 443 w 497"/>
                  <a:gd name="T29" fmla="*/ 44 h 400"/>
                  <a:gd name="T30" fmla="*/ 443 w 497"/>
                  <a:gd name="T31" fmla="*/ 346 h 400"/>
                  <a:gd name="T32" fmla="*/ 222 w 497"/>
                  <a:gd name="T33" fmla="*/ 249 h 400"/>
                  <a:gd name="T34" fmla="*/ 222 w 497"/>
                  <a:gd name="T35" fmla="*/ 249 h 400"/>
                  <a:gd name="T36" fmla="*/ 97 w 497"/>
                  <a:gd name="T37" fmla="*/ 249 h 400"/>
                  <a:gd name="T38" fmla="*/ 97 w 497"/>
                  <a:gd name="T39" fmla="*/ 293 h 400"/>
                  <a:gd name="T40" fmla="*/ 222 w 497"/>
                  <a:gd name="T41" fmla="*/ 293 h 400"/>
                  <a:gd name="T42" fmla="*/ 222 w 497"/>
                  <a:gd name="T43" fmla="*/ 249 h 400"/>
                  <a:gd name="T44" fmla="*/ 222 w 497"/>
                  <a:gd name="T45" fmla="*/ 178 h 400"/>
                  <a:gd name="T46" fmla="*/ 222 w 497"/>
                  <a:gd name="T47" fmla="*/ 178 h 400"/>
                  <a:gd name="T48" fmla="*/ 97 w 497"/>
                  <a:gd name="T49" fmla="*/ 178 h 400"/>
                  <a:gd name="T50" fmla="*/ 97 w 497"/>
                  <a:gd name="T51" fmla="*/ 222 h 400"/>
                  <a:gd name="T52" fmla="*/ 222 w 497"/>
                  <a:gd name="T53" fmla="*/ 222 h 400"/>
                  <a:gd name="T54" fmla="*/ 222 w 497"/>
                  <a:gd name="T55" fmla="*/ 178 h 400"/>
                  <a:gd name="T56" fmla="*/ 222 w 497"/>
                  <a:gd name="T57" fmla="*/ 98 h 400"/>
                  <a:gd name="T58" fmla="*/ 222 w 497"/>
                  <a:gd name="T59" fmla="*/ 98 h 400"/>
                  <a:gd name="T60" fmla="*/ 97 w 497"/>
                  <a:gd name="T61" fmla="*/ 98 h 400"/>
                  <a:gd name="T62" fmla="*/ 97 w 497"/>
                  <a:gd name="T63" fmla="*/ 143 h 400"/>
                  <a:gd name="T64" fmla="*/ 222 w 497"/>
                  <a:gd name="T65" fmla="*/ 143 h 400"/>
                  <a:gd name="T66" fmla="*/ 222 w 497"/>
                  <a:gd name="T67" fmla="*/ 98 h 400"/>
                  <a:gd name="T68" fmla="*/ 389 w 497"/>
                  <a:gd name="T69" fmla="*/ 257 h 400"/>
                  <a:gd name="T70" fmla="*/ 389 w 497"/>
                  <a:gd name="T71" fmla="*/ 257 h 400"/>
                  <a:gd name="T72" fmla="*/ 354 w 497"/>
                  <a:gd name="T73" fmla="*/ 231 h 400"/>
                  <a:gd name="T74" fmla="*/ 381 w 497"/>
                  <a:gd name="T75" fmla="*/ 151 h 400"/>
                  <a:gd name="T76" fmla="*/ 336 w 497"/>
                  <a:gd name="T77" fmla="*/ 98 h 400"/>
                  <a:gd name="T78" fmla="*/ 292 w 497"/>
                  <a:gd name="T79" fmla="*/ 151 h 400"/>
                  <a:gd name="T80" fmla="*/ 319 w 497"/>
                  <a:gd name="T81" fmla="*/ 231 h 400"/>
                  <a:gd name="T82" fmla="*/ 275 w 497"/>
                  <a:gd name="T83" fmla="*/ 257 h 400"/>
                  <a:gd name="T84" fmla="*/ 275 w 497"/>
                  <a:gd name="T85" fmla="*/ 293 h 400"/>
                  <a:gd name="T86" fmla="*/ 398 w 497"/>
                  <a:gd name="T87" fmla="*/ 293 h 400"/>
                  <a:gd name="T88" fmla="*/ 389 w 497"/>
                  <a:gd name="T89" fmla="*/ 257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97" h="400">
                    <a:moveTo>
                      <a:pt x="443" y="0"/>
                    </a:moveTo>
                    <a:lnTo>
                      <a:pt x="443" y="0"/>
                    </a:lnTo>
                    <a:cubicBezTo>
                      <a:pt x="53" y="0"/>
                      <a:pt x="53" y="0"/>
                      <a:pt x="53" y="0"/>
                    </a:cubicBezTo>
                    <a:cubicBezTo>
                      <a:pt x="17" y="0"/>
                      <a:pt x="0" y="18"/>
                      <a:pt x="0" y="44"/>
                    </a:cubicBezTo>
                    <a:cubicBezTo>
                      <a:pt x="0" y="346"/>
                      <a:pt x="0" y="346"/>
                      <a:pt x="0" y="346"/>
                    </a:cubicBezTo>
                    <a:cubicBezTo>
                      <a:pt x="0" y="373"/>
                      <a:pt x="17" y="399"/>
                      <a:pt x="53" y="399"/>
                    </a:cubicBezTo>
                    <a:cubicBezTo>
                      <a:pt x="443" y="399"/>
                      <a:pt x="443" y="399"/>
                      <a:pt x="443" y="399"/>
                    </a:cubicBezTo>
                    <a:cubicBezTo>
                      <a:pt x="470" y="399"/>
                      <a:pt x="496" y="373"/>
                      <a:pt x="496" y="346"/>
                    </a:cubicBezTo>
                    <a:cubicBezTo>
                      <a:pt x="496" y="44"/>
                      <a:pt x="496" y="44"/>
                      <a:pt x="496" y="44"/>
                    </a:cubicBezTo>
                    <a:cubicBezTo>
                      <a:pt x="496" y="18"/>
                      <a:pt x="470" y="0"/>
                      <a:pt x="443" y="0"/>
                    </a:cubicBezTo>
                    <a:close/>
                    <a:moveTo>
                      <a:pt x="443" y="346"/>
                    </a:moveTo>
                    <a:lnTo>
                      <a:pt x="443" y="346"/>
                    </a:lnTo>
                    <a:cubicBezTo>
                      <a:pt x="53" y="346"/>
                      <a:pt x="53" y="346"/>
                      <a:pt x="53" y="346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443" y="44"/>
                      <a:pt x="443" y="44"/>
                      <a:pt x="443" y="44"/>
                    </a:cubicBezTo>
                    <a:lnTo>
                      <a:pt x="443" y="346"/>
                    </a:lnTo>
                    <a:close/>
                    <a:moveTo>
                      <a:pt x="222" y="249"/>
                    </a:moveTo>
                    <a:lnTo>
                      <a:pt x="222" y="249"/>
                    </a:lnTo>
                    <a:cubicBezTo>
                      <a:pt x="97" y="249"/>
                      <a:pt x="97" y="249"/>
                      <a:pt x="97" y="249"/>
                    </a:cubicBezTo>
                    <a:cubicBezTo>
                      <a:pt x="97" y="293"/>
                      <a:pt x="97" y="293"/>
                      <a:pt x="97" y="293"/>
                    </a:cubicBezTo>
                    <a:cubicBezTo>
                      <a:pt x="222" y="293"/>
                      <a:pt x="222" y="293"/>
                      <a:pt x="222" y="293"/>
                    </a:cubicBezTo>
                    <a:lnTo>
                      <a:pt x="222" y="249"/>
                    </a:lnTo>
                    <a:close/>
                    <a:moveTo>
                      <a:pt x="222" y="178"/>
                    </a:moveTo>
                    <a:lnTo>
                      <a:pt x="222" y="178"/>
                    </a:lnTo>
                    <a:cubicBezTo>
                      <a:pt x="97" y="178"/>
                      <a:pt x="97" y="178"/>
                      <a:pt x="97" y="178"/>
                    </a:cubicBezTo>
                    <a:cubicBezTo>
                      <a:pt x="97" y="222"/>
                      <a:pt x="97" y="222"/>
                      <a:pt x="97" y="222"/>
                    </a:cubicBezTo>
                    <a:cubicBezTo>
                      <a:pt x="222" y="222"/>
                      <a:pt x="222" y="222"/>
                      <a:pt x="222" y="222"/>
                    </a:cubicBezTo>
                    <a:lnTo>
                      <a:pt x="222" y="178"/>
                    </a:lnTo>
                    <a:close/>
                    <a:moveTo>
                      <a:pt x="222" y="98"/>
                    </a:moveTo>
                    <a:lnTo>
                      <a:pt x="222" y="98"/>
                    </a:lnTo>
                    <a:cubicBezTo>
                      <a:pt x="97" y="98"/>
                      <a:pt x="97" y="98"/>
                      <a:pt x="97" y="98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222" y="143"/>
                      <a:pt x="222" y="143"/>
                      <a:pt x="222" y="143"/>
                    </a:cubicBezTo>
                    <a:lnTo>
                      <a:pt x="222" y="98"/>
                    </a:lnTo>
                    <a:close/>
                    <a:moveTo>
                      <a:pt x="389" y="257"/>
                    </a:moveTo>
                    <a:lnTo>
                      <a:pt x="389" y="257"/>
                    </a:lnTo>
                    <a:cubicBezTo>
                      <a:pt x="389" y="257"/>
                      <a:pt x="354" y="249"/>
                      <a:pt x="354" y="231"/>
                    </a:cubicBezTo>
                    <a:cubicBezTo>
                      <a:pt x="354" y="204"/>
                      <a:pt x="381" y="196"/>
                      <a:pt x="381" y="151"/>
                    </a:cubicBezTo>
                    <a:cubicBezTo>
                      <a:pt x="381" y="125"/>
                      <a:pt x="372" y="98"/>
                      <a:pt x="336" y="98"/>
                    </a:cubicBezTo>
                    <a:cubicBezTo>
                      <a:pt x="301" y="98"/>
                      <a:pt x="292" y="125"/>
                      <a:pt x="292" y="151"/>
                    </a:cubicBezTo>
                    <a:cubicBezTo>
                      <a:pt x="292" y="196"/>
                      <a:pt x="319" y="204"/>
                      <a:pt x="319" y="231"/>
                    </a:cubicBezTo>
                    <a:cubicBezTo>
                      <a:pt x="319" y="249"/>
                      <a:pt x="275" y="257"/>
                      <a:pt x="275" y="257"/>
                    </a:cubicBezTo>
                    <a:lnTo>
                      <a:pt x="275" y="293"/>
                    </a:lnTo>
                    <a:cubicBezTo>
                      <a:pt x="398" y="293"/>
                      <a:pt x="398" y="293"/>
                      <a:pt x="398" y="293"/>
                    </a:cubicBezTo>
                    <a:cubicBezTo>
                      <a:pt x="398" y="293"/>
                      <a:pt x="398" y="257"/>
                      <a:pt x="389" y="2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1461991" y="1722787"/>
            <a:ext cx="3955653" cy="3959163"/>
            <a:chOff x="1096493" y="1292090"/>
            <a:chExt cx="2966740" cy="2969372"/>
          </a:xfrm>
        </p:grpSpPr>
        <p:grpSp>
          <p:nvGrpSpPr>
            <p:cNvPr id="12" name="Group 60"/>
            <p:cNvGrpSpPr/>
            <p:nvPr/>
          </p:nvGrpSpPr>
          <p:grpSpPr>
            <a:xfrm>
              <a:off x="1946950" y="1486875"/>
              <a:ext cx="2116283" cy="2774587"/>
              <a:chOff x="12795250" y="366713"/>
              <a:chExt cx="2738438" cy="3589337"/>
            </a:xfrm>
          </p:grpSpPr>
          <p:sp>
            <p:nvSpPr>
              <p:cNvPr id="23" name="Freeform: Shape 61"/>
              <p:cNvSpPr/>
              <p:nvPr/>
            </p:nvSpPr>
            <p:spPr bwMode="auto">
              <a:xfrm>
                <a:off x="12795250" y="561975"/>
                <a:ext cx="2687638" cy="3394075"/>
              </a:xfrm>
              <a:custGeom>
                <a:avLst/>
                <a:gdLst>
                  <a:gd name="T0" fmla="*/ 9 w 424"/>
                  <a:gd name="T1" fmla="*/ 0 h 536"/>
                  <a:gd name="T2" fmla="*/ 0 w 424"/>
                  <a:gd name="T3" fmla="*/ 25 h 536"/>
                  <a:gd name="T4" fmla="*/ 0 w 424"/>
                  <a:gd name="T5" fmla="*/ 497 h 536"/>
                  <a:gd name="T6" fmla="*/ 39 w 424"/>
                  <a:gd name="T7" fmla="*/ 536 h 536"/>
                  <a:gd name="T8" fmla="*/ 391 w 424"/>
                  <a:gd name="T9" fmla="*/ 536 h 536"/>
                  <a:gd name="T10" fmla="*/ 424 w 424"/>
                  <a:gd name="T11" fmla="*/ 519 h 536"/>
                  <a:gd name="T12" fmla="*/ 393 w 424"/>
                  <a:gd name="T13" fmla="*/ 534 h 536"/>
                  <a:gd name="T14" fmla="*/ 42 w 424"/>
                  <a:gd name="T15" fmla="*/ 534 h 536"/>
                  <a:gd name="T16" fmla="*/ 2 w 424"/>
                  <a:gd name="T17" fmla="*/ 494 h 536"/>
                  <a:gd name="T18" fmla="*/ 2 w 424"/>
                  <a:gd name="T19" fmla="*/ 22 h 536"/>
                  <a:gd name="T20" fmla="*/ 9 w 424"/>
                  <a:gd name="T21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4" h="536">
                    <a:moveTo>
                      <a:pt x="9" y="0"/>
                    </a:moveTo>
                    <a:cubicBezTo>
                      <a:pt x="3" y="6"/>
                      <a:pt x="0" y="15"/>
                      <a:pt x="0" y="25"/>
                    </a:cubicBezTo>
                    <a:cubicBezTo>
                      <a:pt x="0" y="497"/>
                      <a:pt x="0" y="497"/>
                      <a:pt x="0" y="497"/>
                    </a:cubicBezTo>
                    <a:cubicBezTo>
                      <a:pt x="0" y="519"/>
                      <a:pt x="18" y="536"/>
                      <a:pt x="39" y="536"/>
                    </a:cubicBezTo>
                    <a:cubicBezTo>
                      <a:pt x="391" y="536"/>
                      <a:pt x="391" y="536"/>
                      <a:pt x="391" y="536"/>
                    </a:cubicBezTo>
                    <a:cubicBezTo>
                      <a:pt x="405" y="536"/>
                      <a:pt x="416" y="530"/>
                      <a:pt x="424" y="519"/>
                    </a:cubicBezTo>
                    <a:cubicBezTo>
                      <a:pt x="416" y="528"/>
                      <a:pt x="405" y="534"/>
                      <a:pt x="393" y="534"/>
                    </a:cubicBezTo>
                    <a:cubicBezTo>
                      <a:pt x="42" y="534"/>
                      <a:pt x="42" y="534"/>
                      <a:pt x="42" y="534"/>
                    </a:cubicBezTo>
                    <a:cubicBezTo>
                      <a:pt x="20" y="534"/>
                      <a:pt x="2" y="516"/>
                      <a:pt x="2" y="49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14"/>
                      <a:pt x="5" y="6"/>
                      <a:pt x="9" y="0"/>
                    </a:cubicBezTo>
                  </a:path>
                </a:pathLst>
              </a:custGeom>
              <a:solidFill>
                <a:srgbClr val="93959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24" name="Freeform: Shape 62"/>
              <p:cNvSpPr/>
              <p:nvPr/>
            </p:nvSpPr>
            <p:spPr bwMode="auto">
              <a:xfrm>
                <a:off x="12807950" y="455613"/>
                <a:ext cx="2725738" cy="3487737"/>
              </a:xfrm>
              <a:custGeom>
                <a:avLst/>
                <a:gdLst>
                  <a:gd name="T0" fmla="*/ 430 w 430"/>
                  <a:gd name="T1" fmla="*/ 511 h 551"/>
                  <a:gd name="T2" fmla="*/ 391 w 430"/>
                  <a:gd name="T3" fmla="*/ 551 h 551"/>
                  <a:gd name="T4" fmla="*/ 40 w 430"/>
                  <a:gd name="T5" fmla="*/ 551 h 551"/>
                  <a:gd name="T6" fmla="*/ 0 w 430"/>
                  <a:gd name="T7" fmla="*/ 511 h 551"/>
                  <a:gd name="T8" fmla="*/ 0 w 430"/>
                  <a:gd name="T9" fmla="*/ 39 h 551"/>
                  <a:gd name="T10" fmla="*/ 40 w 430"/>
                  <a:gd name="T11" fmla="*/ 0 h 551"/>
                  <a:gd name="T12" fmla="*/ 391 w 430"/>
                  <a:gd name="T13" fmla="*/ 0 h 551"/>
                  <a:gd name="T14" fmla="*/ 430 w 430"/>
                  <a:gd name="T15" fmla="*/ 39 h 551"/>
                  <a:gd name="T16" fmla="*/ 430 w 430"/>
                  <a:gd name="T17" fmla="*/ 511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551">
                    <a:moveTo>
                      <a:pt x="430" y="511"/>
                    </a:moveTo>
                    <a:cubicBezTo>
                      <a:pt x="430" y="533"/>
                      <a:pt x="413" y="551"/>
                      <a:pt x="391" y="551"/>
                    </a:cubicBezTo>
                    <a:cubicBezTo>
                      <a:pt x="40" y="551"/>
                      <a:pt x="40" y="551"/>
                      <a:pt x="40" y="551"/>
                    </a:cubicBezTo>
                    <a:cubicBezTo>
                      <a:pt x="18" y="551"/>
                      <a:pt x="0" y="533"/>
                      <a:pt x="0" y="5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7"/>
                      <a:pt x="18" y="0"/>
                      <a:pt x="40" y="0"/>
                    </a:cubicBezTo>
                    <a:cubicBezTo>
                      <a:pt x="391" y="0"/>
                      <a:pt x="391" y="0"/>
                      <a:pt x="391" y="0"/>
                    </a:cubicBezTo>
                    <a:cubicBezTo>
                      <a:pt x="413" y="0"/>
                      <a:pt x="430" y="17"/>
                      <a:pt x="430" y="39"/>
                    </a:cubicBezTo>
                    <a:cubicBezTo>
                      <a:pt x="430" y="511"/>
                      <a:pt x="430" y="511"/>
                      <a:pt x="430" y="511"/>
                    </a:cubicBezTo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25" name="Freeform: Shape 64"/>
              <p:cNvSpPr/>
              <p:nvPr/>
            </p:nvSpPr>
            <p:spPr bwMode="auto">
              <a:xfrm>
                <a:off x="12934950" y="657225"/>
                <a:ext cx="2459038" cy="3133725"/>
              </a:xfrm>
              <a:custGeom>
                <a:avLst/>
                <a:gdLst>
                  <a:gd name="T0" fmla="*/ 1549 w 1549"/>
                  <a:gd name="T1" fmla="*/ 0 h 1974"/>
                  <a:gd name="T2" fmla="*/ 1541 w 1549"/>
                  <a:gd name="T3" fmla="*/ 0 h 1974"/>
                  <a:gd name="T4" fmla="*/ 1541 w 1549"/>
                  <a:gd name="T5" fmla="*/ 1962 h 1974"/>
                  <a:gd name="T6" fmla="*/ 355 w 1549"/>
                  <a:gd name="T7" fmla="*/ 1962 h 1974"/>
                  <a:gd name="T8" fmla="*/ 0 w 1549"/>
                  <a:gd name="T9" fmla="*/ 1619 h 1974"/>
                  <a:gd name="T10" fmla="*/ 0 w 1549"/>
                  <a:gd name="T11" fmla="*/ 1619 h 1974"/>
                  <a:gd name="T12" fmla="*/ 363 w 1549"/>
                  <a:gd name="T13" fmla="*/ 1974 h 1974"/>
                  <a:gd name="T14" fmla="*/ 1549 w 1549"/>
                  <a:gd name="T15" fmla="*/ 1974 h 1974"/>
                  <a:gd name="T16" fmla="*/ 1549 w 1549"/>
                  <a:gd name="T17" fmla="*/ 0 h 1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9" h="1974">
                    <a:moveTo>
                      <a:pt x="1549" y="0"/>
                    </a:moveTo>
                    <a:lnTo>
                      <a:pt x="1541" y="0"/>
                    </a:lnTo>
                    <a:lnTo>
                      <a:pt x="1541" y="1962"/>
                    </a:lnTo>
                    <a:lnTo>
                      <a:pt x="355" y="1962"/>
                    </a:lnTo>
                    <a:lnTo>
                      <a:pt x="0" y="1619"/>
                    </a:lnTo>
                    <a:lnTo>
                      <a:pt x="0" y="1619"/>
                    </a:lnTo>
                    <a:lnTo>
                      <a:pt x="363" y="1974"/>
                    </a:lnTo>
                    <a:lnTo>
                      <a:pt x="1549" y="1974"/>
                    </a:lnTo>
                    <a:lnTo>
                      <a:pt x="1549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26" name="Freeform: Shape 65"/>
              <p:cNvSpPr/>
              <p:nvPr/>
            </p:nvSpPr>
            <p:spPr bwMode="auto">
              <a:xfrm>
                <a:off x="12915900" y="644525"/>
                <a:ext cx="2465388" cy="3127375"/>
              </a:xfrm>
              <a:custGeom>
                <a:avLst/>
                <a:gdLst>
                  <a:gd name="T0" fmla="*/ 367 w 1553"/>
                  <a:gd name="T1" fmla="*/ 1970 h 1970"/>
                  <a:gd name="T2" fmla="*/ 1553 w 1553"/>
                  <a:gd name="T3" fmla="*/ 1970 h 1970"/>
                  <a:gd name="T4" fmla="*/ 1553 w 1553"/>
                  <a:gd name="T5" fmla="*/ 0 h 1970"/>
                  <a:gd name="T6" fmla="*/ 0 w 1553"/>
                  <a:gd name="T7" fmla="*/ 0 h 1970"/>
                  <a:gd name="T8" fmla="*/ 0 w 1553"/>
                  <a:gd name="T9" fmla="*/ 1619 h 1970"/>
                  <a:gd name="T10" fmla="*/ 367 w 1553"/>
                  <a:gd name="T11" fmla="*/ 197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3" h="1970">
                    <a:moveTo>
                      <a:pt x="367" y="1970"/>
                    </a:moveTo>
                    <a:lnTo>
                      <a:pt x="1553" y="1970"/>
                    </a:lnTo>
                    <a:lnTo>
                      <a:pt x="1553" y="0"/>
                    </a:lnTo>
                    <a:lnTo>
                      <a:pt x="0" y="0"/>
                    </a:lnTo>
                    <a:lnTo>
                      <a:pt x="0" y="1619"/>
                    </a:lnTo>
                    <a:lnTo>
                      <a:pt x="367" y="197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27" name="Freeform: Shape 66"/>
              <p:cNvSpPr/>
              <p:nvPr/>
            </p:nvSpPr>
            <p:spPr bwMode="auto">
              <a:xfrm>
                <a:off x="12915900" y="644525"/>
                <a:ext cx="2465388" cy="3127375"/>
              </a:xfrm>
              <a:custGeom>
                <a:avLst/>
                <a:gdLst>
                  <a:gd name="T0" fmla="*/ 367 w 1553"/>
                  <a:gd name="T1" fmla="*/ 1970 h 1970"/>
                  <a:gd name="T2" fmla="*/ 1553 w 1553"/>
                  <a:gd name="T3" fmla="*/ 1970 h 1970"/>
                  <a:gd name="T4" fmla="*/ 1553 w 1553"/>
                  <a:gd name="T5" fmla="*/ 0 h 1970"/>
                  <a:gd name="T6" fmla="*/ 0 w 1553"/>
                  <a:gd name="T7" fmla="*/ 0 h 1970"/>
                  <a:gd name="T8" fmla="*/ 0 w 1553"/>
                  <a:gd name="T9" fmla="*/ 1619 h 1970"/>
                  <a:gd name="T10" fmla="*/ 367 w 1553"/>
                  <a:gd name="T11" fmla="*/ 197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3" h="1970">
                    <a:moveTo>
                      <a:pt x="367" y="1970"/>
                    </a:moveTo>
                    <a:lnTo>
                      <a:pt x="1553" y="1970"/>
                    </a:lnTo>
                    <a:lnTo>
                      <a:pt x="1553" y="0"/>
                    </a:lnTo>
                    <a:lnTo>
                      <a:pt x="0" y="0"/>
                    </a:lnTo>
                    <a:lnTo>
                      <a:pt x="0" y="1619"/>
                    </a:lnTo>
                    <a:lnTo>
                      <a:pt x="367" y="197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28" name="Rectangle 67"/>
              <p:cNvSpPr/>
              <p:nvPr/>
            </p:nvSpPr>
            <p:spPr bwMode="auto">
              <a:xfrm>
                <a:off x="14228763" y="3360738"/>
                <a:ext cx="868363" cy="107950"/>
              </a:xfrm>
              <a:prstGeom prst="rect">
                <a:avLst/>
              </a:prstGeom>
              <a:solidFill>
                <a:srgbClr val="3B97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29" name="Rectangle 68"/>
              <p:cNvSpPr/>
              <p:nvPr/>
            </p:nvSpPr>
            <p:spPr bwMode="auto">
              <a:xfrm>
                <a:off x="13214350" y="1423988"/>
                <a:ext cx="1882775" cy="508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0" name="Rectangle 69"/>
              <p:cNvSpPr/>
              <p:nvPr/>
            </p:nvSpPr>
            <p:spPr bwMode="auto">
              <a:xfrm>
                <a:off x="13214350" y="1619250"/>
                <a:ext cx="1882775" cy="5715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1" name="Rectangle 70"/>
              <p:cNvSpPr/>
              <p:nvPr/>
            </p:nvSpPr>
            <p:spPr bwMode="auto">
              <a:xfrm>
                <a:off x="13214350" y="1822450"/>
                <a:ext cx="1882775" cy="508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2" name="Rectangle 71"/>
              <p:cNvSpPr/>
              <p:nvPr/>
            </p:nvSpPr>
            <p:spPr bwMode="auto">
              <a:xfrm>
                <a:off x="13214350" y="2019300"/>
                <a:ext cx="1882775" cy="5715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3" name="Rectangle 72"/>
              <p:cNvSpPr/>
              <p:nvPr/>
            </p:nvSpPr>
            <p:spPr bwMode="auto">
              <a:xfrm>
                <a:off x="13214350" y="2220913"/>
                <a:ext cx="1882775" cy="5715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4" name="Rectangle 73"/>
              <p:cNvSpPr/>
              <p:nvPr/>
            </p:nvSpPr>
            <p:spPr bwMode="auto">
              <a:xfrm>
                <a:off x="13214350" y="2424113"/>
                <a:ext cx="1882775" cy="508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5" name="Rectangle 74"/>
              <p:cNvSpPr/>
              <p:nvPr/>
            </p:nvSpPr>
            <p:spPr bwMode="auto">
              <a:xfrm>
                <a:off x="13214350" y="2619375"/>
                <a:ext cx="1882775" cy="5715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6" name="Rectangle 75"/>
              <p:cNvSpPr/>
              <p:nvPr/>
            </p:nvSpPr>
            <p:spPr bwMode="auto">
              <a:xfrm>
                <a:off x="13214350" y="2822575"/>
                <a:ext cx="1882775" cy="508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7" name="Rectangle 76"/>
              <p:cNvSpPr/>
              <p:nvPr/>
            </p:nvSpPr>
            <p:spPr bwMode="auto">
              <a:xfrm>
                <a:off x="13214350" y="3025775"/>
                <a:ext cx="1882775" cy="508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8" name="Rectangle 77"/>
              <p:cNvSpPr/>
              <p:nvPr/>
            </p:nvSpPr>
            <p:spPr bwMode="auto">
              <a:xfrm>
                <a:off x="13511213" y="1006475"/>
                <a:ext cx="1325563" cy="106362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9" name="Freeform: Shape 78"/>
              <p:cNvSpPr/>
              <p:nvPr/>
            </p:nvSpPr>
            <p:spPr bwMode="auto">
              <a:xfrm>
                <a:off x="12915900" y="3214688"/>
                <a:ext cx="595313" cy="557212"/>
              </a:xfrm>
              <a:custGeom>
                <a:avLst/>
                <a:gdLst>
                  <a:gd name="T0" fmla="*/ 375 w 375"/>
                  <a:gd name="T1" fmla="*/ 0 h 351"/>
                  <a:gd name="T2" fmla="*/ 0 w 375"/>
                  <a:gd name="T3" fmla="*/ 0 h 351"/>
                  <a:gd name="T4" fmla="*/ 367 w 375"/>
                  <a:gd name="T5" fmla="*/ 351 h 351"/>
                  <a:gd name="T6" fmla="*/ 375 w 375"/>
                  <a:gd name="T7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5" h="351">
                    <a:moveTo>
                      <a:pt x="375" y="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75" y="0"/>
                    </a:lnTo>
                    <a:close/>
                  </a:path>
                </a:pathLst>
              </a:custGeom>
              <a:solidFill>
                <a:srgbClr val="BCBCB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0" name="Freeform: Shape 79"/>
              <p:cNvSpPr/>
              <p:nvPr/>
            </p:nvSpPr>
            <p:spPr bwMode="auto">
              <a:xfrm>
                <a:off x="12915900" y="3214688"/>
                <a:ext cx="595313" cy="557212"/>
              </a:xfrm>
              <a:custGeom>
                <a:avLst/>
                <a:gdLst>
                  <a:gd name="T0" fmla="*/ 375 w 375"/>
                  <a:gd name="T1" fmla="*/ 0 h 351"/>
                  <a:gd name="T2" fmla="*/ 0 w 375"/>
                  <a:gd name="T3" fmla="*/ 0 h 351"/>
                  <a:gd name="T4" fmla="*/ 367 w 375"/>
                  <a:gd name="T5" fmla="*/ 351 h 351"/>
                  <a:gd name="T6" fmla="*/ 375 w 375"/>
                  <a:gd name="T7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5" h="351">
                    <a:moveTo>
                      <a:pt x="375" y="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75" y="0"/>
                    </a:lnTo>
                  </a:path>
                </a:pathLst>
              </a:custGeom>
              <a:noFill/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1" name="Freeform: Shape 80"/>
              <p:cNvSpPr/>
              <p:nvPr/>
            </p:nvSpPr>
            <p:spPr bwMode="auto">
              <a:xfrm>
                <a:off x="12915900" y="3214688"/>
                <a:ext cx="582613" cy="557212"/>
              </a:xfrm>
              <a:custGeom>
                <a:avLst/>
                <a:gdLst>
                  <a:gd name="T0" fmla="*/ 351 w 367"/>
                  <a:gd name="T1" fmla="*/ 20 h 351"/>
                  <a:gd name="T2" fmla="*/ 0 w 367"/>
                  <a:gd name="T3" fmla="*/ 0 h 351"/>
                  <a:gd name="T4" fmla="*/ 367 w 367"/>
                  <a:gd name="T5" fmla="*/ 351 h 351"/>
                  <a:gd name="T6" fmla="*/ 351 w 367"/>
                  <a:gd name="T7" fmla="*/ 2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7" h="351">
                    <a:moveTo>
                      <a:pt x="351" y="2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51" y="2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2" name="Rectangle 81"/>
              <p:cNvSpPr/>
              <p:nvPr/>
            </p:nvSpPr>
            <p:spPr bwMode="auto">
              <a:xfrm>
                <a:off x="13682662" y="366713"/>
                <a:ext cx="944563" cy="290512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82"/>
            <p:cNvGrpSpPr/>
            <p:nvPr/>
          </p:nvGrpSpPr>
          <p:grpSpPr>
            <a:xfrm>
              <a:off x="2621498" y="1292090"/>
              <a:ext cx="742587" cy="402073"/>
              <a:chOff x="17801829" y="5891398"/>
              <a:chExt cx="954592" cy="516864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21" name="Freeform: Shape 83"/>
              <p:cNvSpPr/>
              <p:nvPr/>
            </p:nvSpPr>
            <p:spPr bwMode="auto">
              <a:xfrm>
                <a:off x="17801829" y="5891398"/>
                <a:ext cx="954592" cy="516864"/>
              </a:xfrm>
              <a:custGeom>
                <a:avLst/>
                <a:gdLst>
                  <a:gd name="T0" fmla="*/ 115 w 167"/>
                  <a:gd name="T1" fmla="*/ 42 h 88"/>
                  <a:gd name="T2" fmla="*/ 117 w 167"/>
                  <a:gd name="T3" fmla="*/ 33 h 88"/>
                  <a:gd name="T4" fmla="*/ 83 w 167"/>
                  <a:gd name="T5" fmla="*/ 0 h 88"/>
                  <a:gd name="T6" fmla="*/ 50 w 167"/>
                  <a:gd name="T7" fmla="*/ 33 h 88"/>
                  <a:gd name="T8" fmla="*/ 51 w 167"/>
                  <a:gd name="T9" fmla="*/ 42 h 88"/>
                  <a:gd name="T10" fmla="*/ 0 w 167"/>
                  <a:gd name="T11" fmla="*/ 42 h 88"/>
                  <a:gd name="T12" fmla="*/ 0 w 167"/>
                  <a:gd name="T13" fmla="*/ 88 h 88"/>
                  <a:gd name="T14" fmla="*/ 167 w 167"/>
                  <a:gd name="T15" fmla="*/ 88 h 88"/>
                  <a:gd name="T16" fmla="*/ 167 w 167"/>
                  <a:gd name="T17" fmla="*/ 42 h 88"/>
                  <a:gd name="T18" fmla="*/ 115 w 167"/>
                  <a:gd name="T19" fmla="*/ 4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7" h="88">
                    <a:moveTo>
                      <a:pt x="115" y="42"/>
                    </a:moveTo>
                    <a:cubicBezTo>
                      <a:pt x="116" y="39"/>
                      <a:pt x="117" y="36"/>
                      <a:pt x="117" y="33"/>
                    </a:cubicBezTo>
                    <a:cubicBezTo>
                      <a:pt x="117" y="15"/>
                      <a:pt x="102" y="0"/>
                      <a:pt x="83" y="0"/>
                    </a:cubicBezTo>
                    <a:cubicBezTo>
                      <a:pt x="65" y="0"/>
                      <a:pt x="50" y="15"/>
                      <a:pt x="50" y="33"/>
                    </a:cubicBezTo>
                    <a:cubicBezTo>
                      <a:pt x="50" y="36"/>
                      <a:pt x="51" y="39"/>
                      <a:pt x="51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67" y="88"/>
                      <a:pt x="167" y="88"/>
                      <a:pt x="167" y="88"/>
                    </a:cubicBezTo>
                    <a:cubicBezTo>
                      <a:pt x="167" y="42"/>
                      <a:pt x="167" y="42"/>
                      <a:pt x="167" y="42"/>
                    </a:cubicBezTo>
                    <a:lnTo>
                      <a:pt x="115" y="42"/>
                    </a:lnTo>
                    <a:close/>
                  </a:path>
                </a:pathLst>
              </a:custGeom>
              <a:solidFill>
                <a:srgbClr val="3B97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22" name="Oval 84"/>
              <p:cNvSpPr/>
              <p:nvPr/>
            </p:nvSpPr>
            <p:spPr bwMode="auto">
              <a:xfrm>
                <a:off x="18167266" y="5973356"/>
                <a:ext cx="229951" cy="230011"/>
              </a:xfrm>
              <a:prstGeom prst="ellipse">
                <a:avLst/>
              </a:prstGeom>
              <a:solidFill>
                <a:srgbClr val="3B97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85"/>
            <p:cNvGrpSpPr/>
            <p:nvPr/>
          </p:nvGrpSpPr>
          <p:grpSpPr>
            <a:xfrm rot="1080935">
              <a:off x="1096493" y="1970883"/>
              <a:ext cx="1994506" cy="710956"/>
              <a:chOff x="485775" y="495300"/>
              <a:chExt cx="5238750" cy="1866901"/>
            </a:xfrm>
          </p:grpSpPr>
          <p:sp>
            <p:nvSpPr>
              <p:cNvPr id="15" name="Freeform: Shape 86"/>
              <p:cNvSpPr/>
              <p:nvPr/>
            </p:nvSpPr>
            <p:spPr bwMode="auto">
              <a:xfrm>
                <a:off x="4603750" y="1674813"/>
                <a:ext cx="1120775" cy="687388"/>
              </a:xfrm>
              <a:custGeom>
                <a:avLst/>
                <a:gdLst>
                  <a:gd name="T0" fmla="*/ 6 w 117"/>
                  <a:gd name="T1" fmla="*/ 29 h 71"/>
                  <a:gd name="T2" fmla="*/ 0 w 117"/>
                  <a:gd name="T3" fmla="*/ 58 h 71"/>
                  <a:gd name="T4" fmla="*/ 63 w 117"/>
                  <a:gd name="T5" fmla="*/ 71 h 71"/>
                  <a:gd name="T6" fmla="*/ 115 w 117"/>
                  <a:gd name="T7" fmla="*/ 55 h 71"/>
                  <a:gd name="T8" fmla="*/ 115 w 117"/>
                  <a:gd name="T9" fmla="*/ 55 h 71"/>
                  <a:gd name="T10" fmla="*/ 115 w 117"/>
                  <a:gd name="T11" fmla="*/ 53 h 71"/>
                  <a:gd name="T12" fmla="*/ 68 w 117"/>
                  <a:gd name="T13" fmla="*/ 43 h 71"/>
                  <a:gd name="T14" fmla="*/ 62 w 117"/>
                  <a:gd name="T15" fmla="*/ 46 h 71"/>
                  <a:gd name="T16" fmla="*/ 57 w 117"/>
                  <a:gd name="T17" fmla="*/ 39 h 71"/>
                  <a:gd name="T18" fmla="*/ 64 w 117"/>
                  <a:gd name="T19" fmla="*/ 35 h 71"/>
                  <a:gd name="T20" fmla="*/ 68 w 117"/>
                  <a:gd name="T21" fmla="*/ 40 h 71"/>
                  <a:gd name="T22" fmla="*/ 116 w 117"/>
                  <a:gd name="T23" fmla="*/ 50 h 71"/>
                  <a:gd name="T24" fmla="*/ 117 w 117"/>
                  <a:gd name="T25" fmla="*/ 48 h 71"/>
                  <a:gd name="T26" fmla="*/ 117 w 117"/>
                  <a:gd name="T27" fmla="*/ 48 h 71"/>
                  <a:gd name="T28" fmla="*/ 75 w 117"/>
                  <a:gd name="T29" fmla="*/ 13 h 71"/>
                  <a:gd name="T30" fmla="*/ 12 w 117"/>
                  <a:gd name="T31" fmla="*/ 0 h 71"/>
                  <a:gd name="T32" fmla="*/ 6 w 117"/>
                  <a:gd name="T33" fmla="*/ 2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7" h="71">
                    <a:moveTo>
                      <a:pt x="6" y="29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63" y="71"/>
                      <a:pt x="63" y="71"/>
                      <a:pt x="63" y="71"/>
                    </a:cubicBezTo>
                    <a:cubicBezTo>
                      <a:pt x="76" y="58"/>
                      <a:pt x="95" y="51"/>
                      <a:pt x="115" y="55"/>
                    </a:cubicBezTo>
                    <a:cubicBezTo>
                      <a:pt x="115" y="55"/>
                      <a:pt x="115" y="55"/>
                      <a:pt x="115" y="55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7" y="45"/>
                      <a:pt x="64" y="47"/>
                      <a:pt x="62" y="46"/>
                    </a:cubicBezTo>
                    <a:cubicBezTo>
                      <a:pt x="59" y="45"/>
                      <a:pt x="57" y="42"/>
                      <a:pt x="57" y="39"/>
                    </a:cubicBezTo>
                    <a:cubicBezTo>
                      <a:pt x="58" y="36"/>
                      <a:pt x="61" y="34"/>
                      <a:pt x="64" y="35"/>
                    </a:cubicBezTo>
                    <a:cubicBezTo>
                      <a:pt x="67" y="36"/>
                      <a:pt x="68" y="38"/>
                      <a:pt x="68" y="40"/>
                    </a:cubicBezTo>
                    <a:cubicBezTo>
                      <a:pt x="116" y="50"/>
                      <a:pt x="116" y="50"/>
                      <a:pt x="116" y="50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97" y="44"/>
                      <a:pt x="82" y="30"/>
                      <a:pt x="75" y="13"/>
                    </a:cubicBezTo>
                    <a:cubicBezTo>
                      <a:pt x="12" y="0"/>
                      <a:pt x="12" y="0"/>
                      <a:pt x="12" y="0"/>
                    </a:cubicBezTo>
                    <a:lnTo>
                      <a:pt x="6" y="29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6" name="Freeform: Shape 87"/>
              <p:cNvSpPr/>
              <p:nvPr/>
            </p:nvSpPr>
            <p:spPr bwMode="auto">
              <a:xfrm>
                <a:off x="1549400" y="989013"/>
                <a:ext cx="3351213" cy="1335088"/>
              </a:xfrm>
              <a:custGeom>
                <a:avLst/>
                <a:gdLst>
                  <a:gd name="T0" fmla="*/ 2111 w 2111"/>
                  <a:gd name="T1" fmla="*/ 420 h 841"/>
                  <a:gd name="T2" fmla="*/ 2027 w 2111"/>
                  <a:gd name="T3" fmla="*/ 841 h 841"/>
                  <a:gd name="T4" fmla="*/ 0 w 2111"/>
                  <a:gd name="T5" fmla="*/ 426 h 841"/>
                  <a:gd name="T6" fmla="*/ 84 w 2111"/>
                  <a:gd name="T7" fmla="*/ 0 h 841"/>
                  <a:gd name="T8" fmla="*/ 2111 w 2111"/>
                  <a:gd name="T9" fmla="*/ 420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1" h="841">
                    <a:moveTo>
                      <a:pt x="2111" y="420"/>
                    </a:moveTo>
                    <a:lnTo>
                      <a:pt x="2027" y="841"/>
                    </a:lnTo>
                    <a:lnTo>
                      <a:pt x="0" y="426"/>
                    </a:lnTo>
                    <a:lnTo>
                      <a:pt x="84" y="0"/>
                    </a:lnTo>
                    <a:lnTo>
                      <a:pt x="2111" y="420"/>
                    </a:lnTo>
                    <a:close/>
                  </a:path>
                </a:pathLst>
              </a:custGeom>
              <a:solidFill>
                <a:srgbClr val="3B97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7" name="Freeform: Shape 88"/>
              <p:cNvSpPr/>
              <p:nvPr/>
            </p:nvSpPr>
            <p:spPr bwMode="auto">
              <a:xfrm>
                <a:off x="1337903" y="933769"/>
                <a:ext cx="3352800" cy="1344613"/>
              </a:xfrm>
              <a:custGeom>
                <a:avLst/>
                <a:gdLst>
                  <a:gd name="T0" fmla="*/ 2112 w 2112"/>
                  <a:gd name="T1" fmla="*/ 421 h 847"/>
                  <a:gd name="T2" fmla="*/ 2027 w 2112"/>
                  <a:gd name="T3" fmla="*/ 847 h 847"/>
                  <a:gd name="T4" fmla="*/ 0 w 2112"/>
                  <a:gd name="T5" fmla="*/ 427 h 847"/>
                  <a:gd name="T6" fmla="*/ 85 w 2112"/>
                  <a:gd name="T7" fmla="*/ 0 h 847"/>
                  <a:gd name="T8" fmla="*/ 2112 w 2112"/>
                  <a:gd name="T9" fmla="*/ 421 h 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2" h="847">
                    <a:moveTo>
                      <a:pt x="2112" y="421"/>
                    </a:moveTo>
                    <a:lnTo>
                      <a:pt x="2027" y="847"/>
                    </a:lnTo>
                    <a:lnTo>
                      <a:pt x="0" y="427"/>
                    </a:lnTo>
                    <a:lnTo>
                      <a:pt x="85" y="0"/>
                    </a:lnTo>
                    <a:lnTo>
                      <a:pt x="2112" y="421"/>
                    </a:lnTo>
                    <a:close/>
                  </a:path>
                </a:pathLst>
              </a:cu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8" name="Freeform: Shape 89"/>
              <p:cNvSpPr/>
              <p:nvPr/>
            </p:nvSpPr>
            <p:spPr bwMode="auto">
              <a:xfrm>
                <a:off x="485775" y="736600"/>
                <a:ext cx="536575" cy="862013"/>
              </a:xfrm>
              <a:custGeom>
                <a:avLst/>
                <a:gdLst>
                  <a:gd name="T0" fmla="*/ 37 w 56"/>
                  <a:gd name="T1" fmla="*/ 88 h 89"/>
                  <a:gd name="T2" fmla="*/ 39 w 56"/>
                  <a:gd name="T3" fmla="*/ 89 h 89"/>
                  <a:gd name="T4" fmla="*/ 56 w 56"/>
                  <a:gd name="T5" fmla="*/ 5 h 89"/>
                  <a:gd name="T6" fmla="*/ 54 w 56"/>
                  <a:gd name="T7" fmla="*/ 4 h 89"/>
                  <a:gd name="T8" fmla="*/ 5 w 56"/>
                  <a:gd name="T9" fmla="*/ 38 h 89"/>
                  <a:gd name="T10" fmla="*/ 37 w 56"/>
                  <a:gd name="T11" fmla="*/ 8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89">
                    <a:moveTo>
                      <a:pt x="37" y="88"/>
                    </a:moveTo>
                    <a:cubicBezTo>
                      <a:pt x="39" y="89"/>
                      <a:pt x="39" y="89"/>
                      <a:pt x="39" y="89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32" y="0"/>
                      <a:pt x="10" y="15"/>
                      <a:pt x="5" y="38"/>
                    </a:cubicBezTo>
                    <a:cubicBezTo>
                      <a:pt x="0" y="61"/>
                      <a:pt x="15" y="83"/>
                      <a:pt x="37" y="88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9" name="Freeform: Shape 90"/>
              <p:cNvSpPr/>
              <p:nvPr/>
            </p:nvSpPr>
            <p:spPr bwMode="auto">
              <a:xfrm>
                <a:off x="858838" y="495300"/>
                <a:ext cx="2087563" cy="1373188"/>
              </a:xfrm>
              <a:custGeom>
                <a:avLst/>
                <a:gdLst>
                  <a:gd name="T0" fmla="*/ 17 w 218"/>
                  <a:gd name="T1" fmla="*/ 30 h 142"/>
                  <a:gd name="T2" fmla="*/ 0 w 218"/>
                  <a:gd name="T3" fmla="*/ 114 h 142"/>
                  <a:gd name="T4" fmla="*/ 137 w 218"/>
                  <a:gd name="T5" fmla="*/ 142 h 142"/>
                  <a:gd name="T6" fmla="*/ 145 w 218"/>
                  <a:gd name="T7" fmla="*/ 136 h 142"/>
                  <a:gd name="T8" fmla="*/ 159 w 218"/>
                  <a:gd name="T9" fmla="*/ 65 h 142"/>
                  <a:gd name="T10" fmla="*/ 154 w 218"/>
                  <a:gd name="T11" fmla="*/ 58 h 142"/>
                  <a:gd name="T12" fmla="*/ 31 w 218"/>
                  <a:gd name="T13" fmla="*/ 32 h 142"/>
                  <a:gd name="T14" fmla="*/ 54 w 218"/>
                  <a:gd name="T15" fmla="*/ 18 h 142"/>
                  <a:gd name="T16" fmla="*/ 206 w 218"/>
                  <a:gd name="T17" fmla="*/ 49 h 142"/>
                  <a:gd name="T18" fmla="*/ 206 w 218"/>
                  <a:gd name="T19" fmla="*/ 49 h 142"/>
                  <a:gd name="T20" fmla="*/ 216 w 218"/>
                  <a:gd name="T21" fmla="*/ 44 h 142"/>
                  <a:gd name="T22" fmla="*/ 216 w 218"/>
                  <a:gd name="T23" fmla="*/ 44 h 142"/>
                  <a:gd name="T24" fmla="*/ 218 w 218"/>
                  <a:gd name="T25" fmla="*/ 36 h 142"/>
                  <a:gd name="T26" fmla="*/ 57 w 218"/>
                  <a:gd name="T27" fmla="*/ 3 h 142"/>
                  <a:gd name="T28" fmla="*/ 17 w 218"/>
                  <a:gd name="T29" fmla="*/ 3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8" h="142">
                    <a:moveTo>
                      <a:pt x="17" y="30"/>
                    </a:moveTo>
                    <a:cubicBezTo>
                      <a:pt x="0" y="114"/>
                      <a:pt x="0" y="114"/>
                      <a:pt x="0" y="114"/>
                    </a:cubicBezTo>
                    <a:cubicBezTo>
                      <a:pt x="137" y="142"/>
                      <a:pt x="137" y="142"/>
                      <a:pt x="137" y="142"/>
                    </a:cubicBezTo>
                    <a:cubicBezTo>
                      <a:pt x="140" y="142"/>
                      <a:pt x="144" y="140"/>
                      <a:pt x="145" y="136"/>
                    </a:cubicBezTo>
                    <a:cubicBezTo>
                      <a:pt x="159" y="65"/>
                      <a:pt x="159" y="65"/>
                      <a:pt x="159" y="65"/>
                    </a:cubicBezTo>
                    <a:cubicBezTo>
                      <a:pt x="160" y="62"/>
                      <a:pt x="158" y="58"/>
                      <a:pt x="154" y="58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3" y="22"/>
                      <a:pt x="44" y="15"/>
                      <a:pt x="54" y="18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10" y="49"/>
                      <a:pt x="215" y="47"/>
                      <a:pt x="216" y="44"/>
                    </a:cubicBezTo>
                    <a:cubicBezTo>
                      <a:pt x="216" y="44"/>
                      <a:pt x="216" y="44"/>
                      <a:pt x="216" y="44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39" y="0"/>
                      <a:pt x="21" y="11"/>
                      <a:pt x="17" y="30"/>
                    </a:cubicBezTo>
                    <a:close/>
                  </a:path>
                </a:pathLst>
              </a:custGeom>
              <a:solidFill>
                <a:srgbClr val="3B973D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20" name="Freeform: Shape 91"/>
              <p:cNvSpPr/>
              <p:nvPr/>
            </p:nvSpPr>
            <p:spPr bwMode="auto">
              <a:xfrm>
                <a:off x="993775" y="804863"/>
                <a:ext cx="344488" cy="850900"/>
              </a:xfrm>
              <a:custGeom>
                <a:avLst/>
                <a:gdLst>
                  <a:gd name="T0" fmla="*/ 114 w 217"/>
                  <a:gd name="T1" fmla="*/ 536 h 536"/>
                  <a:gd name="T2" fmla="*/ 217 w 217"/>
                  <a:gd name="T3" fmla="*/ 24 h 536"/>
                  <a:gd name="T4" fmla="*/ 102 w 217"/>
                  <a:gd name="T5" fmla="*/ 0 h 536"/>
                  <a:gd name="T6" fmla="*/ 0 w 217"/>
                  <a:gd name="T7" fmla="*/ 512 h 536"/>
                  <a:gd name="T8" fmla="*/ 114 w 217"/>
                  <a:gd name="T9" fmla="*/ 536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536">
                    <a:moveTo>
                      <a:pt x="114" y="536"/>
                    </a:moveTo>
                    <a:lnTo>
                      <a:pt x="217" y="24"/>
                    </a:lnTo>
                    <a:lnTo>
                      <a:pt x="102" y="0"/>
                    </a:lnTo>
                    <a:lnTo>
                      <a:pt x="0" y="512"/>
                    </a:lnTo>
                    <a:lnTo>
                      <a:pt x="114" y="536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1275" y="-18415"/>
            <a:ext cx="12242800" cy="68941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hlinkClick r:id="" action="ppaction://hlinkshowjump?jump=nextslide">
              <a:snd r:embed="rId1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活动经费预算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1718006"/>
            <a:ext cx="2436485" cy="1981200"/>
          </a:xfrm>
          <a:prstGeom prst="rect">
            <a:avLst/>
          </a:prstGeom>
          <a:solidFill>
            <a:srgbClr val="3B97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50000"/>
              </a:lnSpc>
            </a:pPr>
            <a:endParaRPr lang="zh-CN" altLang="en-US" sz="24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27449" y="1718006"/>
            <a:ext cx="2436485" cy="19812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50000"/>
              </a:lnSpc>
            </a:pPr>
            <a:endParaRPr lang="zh-CN" altLang="en-US" sz="24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863465" y="1718310"/>
            <a:ext cx="2451100" cy="1981200"/>
          </a:xfrm>
          <a:prstGeom prst="rect">
            <a:avLst/>
          </a:prstGeom>
          <a:solidFill>
            <a:srgbClr val="3B97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50000"/>
              </a:lnSpc>
            </a:pPr>
            <a:endParaRPr lang="zh-CN" altLang="en-US" sz="24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316636" y="1718006"/>
            <a:ext cx="2436485" cy="19812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50000"/>
              </a:lnSpc>
            </a:pPr>
            <a:endParaRPr lang="zh-CN" altLang="en-US" sz="2400" dirty="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755515" y="1718006"/>
            <a:ext cx="2436485" cy="1981200"/>
          </a:xfrm>
          <a:prstGeom prst="rect">
            <a:avLst/>
          </a:prstGeom>
          <a:solidFill>
            <a:srgbClr val="3B97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50000"/>
              </a:lnSpc>
            </a:pPr>
            <a:endParaRPr lang="zh-CN" altLang="en-US" sz="24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3695929"/>
            <a:ext cx="2436485" cy="198120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50000"/>
              </a:lnSpc>
            </a:pPr>
            <a:endParaRPr lang="zh-CN" altLang="en-US" sz="24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438879" y="3695929"/>
            <a:ext cx="2436485" cy="1981200"/>
          </a:xfrm>
          <a:prstGeom prst="rect">
            <a:avLst/>
          </a:prstGeom>
          <a:solidFill>
            <a:srgbClr val="3B97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50000"/>
              </a:lnSpc>
            </a:pPr>
            <a:endParaRPr lang="zh-CN" altLang="en-US" sz="24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877757" y="3695929"/>
            <a:ext cx="2436485" cy="198120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50000"/>
              </a:lnSpc>
            </a:pPr>
            <a:endParaRPr lang="zh-CN" altLang="en-US" sz="24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316636" y="3695929"/>
            <a:ext cx="2436485" cy="1981200"/>
          </a:xfrm>
          <a:prstGeom prst="rect">
            <a:avLst/>
          </a:prstGeom>
          <a:solidFill>
            <a:srgbClr val="ECD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50000"/>
              </a:lnSpc>
            </a:pPr>
            <a:endParaRPr lang="zh-CN" altLang="en-US" sz="24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755515" y="3695929"/>
            <a:ext cx="2436485" cy="1981200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7" tIns="43348" rIns="86697" bIns="43348" rtlCol="0" anchor="ctr"/>
          <a:lstStyle/>
          <a:p>
            <a:pPr algn="ctr">
              <a:lnSpc>
                <a:spcPct val="150000"/>
              </a:lnSpc>
            </a:pPr>
            <a:endParaRPr lang="zh-CN" altLang="en-US" sz="24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8" name="TextBox 15"/>
          <p:cNvSpPr txBox="1"/>
          <p:nvPr/>
        </p:nvSpPr>
        <p:spPr>
          <a:xfrm>
            <a:off x="452409" y="2155413"/>
            <a:ext cx="1532044" cy="1107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TextBox 15"/>
          <p:cNvSpPr txBox="1"/>
          <p:nvPr/>
        </p:nvSpPr>
        <p:spPr>
          <a:xfrm>
            <a:off x="2879813" y="4132493"/>
            <a:ext cx="1532044" cy="1107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22712" y="2155036"/>
            <a:ext cx="1532044" cy="1107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7768499" y="4132493"/>
            <a:ext cx="1532044" cy="1107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B31B06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srgbClr val="B31B06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10207396" y="2155078"/>
            <a:ext cx="1532044" cy="1107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 bldLvl="0" animBg="1"/>
      <p:bldP spid="26" grpId="0" bldLvl="0" animBg="1"/>
      <p:bldP spid="28" grpId="0" bldLvl="0" animBg="1"/>
      <p:bldP spid="30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/>
      <p:bldP spid="14" grpId="0"/>
      <p:bldP spid="16" grpId="0"/>
      <p:bldP spid="18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1275" y="-18415"/>
            <a:ext cx="12242800" cy="68941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hlinkClick r:id="" action="ppaction://hlinkshowjump?jump=nextslide">
              <a:snd r:embed="rId1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活动经费预算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588484" y="2438472"/>
            <a:ext cx="9015032" cy="2386745"/>
            <a:chOff x="1008063" y="1833563"/>
            <a:chExt cx="7129462" cy="1887537"/>
          </a:xfrm>
        </p:grpSpPr>
        <p:sp>
          <p:nvSpPr>
            <p:cNvPr id="18" name="椭圆 1"/>
            <p:cNvSpPr>
              <a:spLocks noChangeArrowheads="1"/>
            </p:cNvSpPr>
            <p:nvPr/>
          </p:nvSpPr>
          <p:spPr bwMode="auto">
            <a:xfrm>
              <a:off x="1008063" y="1833563"/>
              <a:ext cx="1751012" cy="1871662"/>
            </a:xfrm>
            <a:custGeom>
              <a:avLst/>
              <a:gdLst>
                <a:gd name="T0" fmla="*/ 935969 w 1751265"/>
                <a:gd name="T1" fmla="*/ 0 h 1872208"/>
                <a:gd name="T2" fmla="*/ 1751012 w 1751265"/>
                <a:gd name="T3" fmla="*/ 476658 h 1872208"/>
                <a:gd name="T4" fmla="*/ 1620794 w 1751265"/>
                <a:gd name="T5" fmla="*/ 951124 h 1872208"/>
                <a:gd name="T6" fmla="*/ 1741720 w 1751265"/>
                <a:gd name="T7" fmla="*/ 1410297 h 1872208"/>
                <a:gd name="T8" fmla="*/ 935969 w 1751265"/>
                <a:gd name="T9" fmla="*/ 1871662 h 1872208"/>
                <a:gd name="T10" fmla="*/ 0 w 1751265"/>
                <a:gd name="T11" fmla="*/ 935831 h 1872208"/>
                <a:gd name="T12" fmla="*/ 935969 w 1751265"/>
                <a:gd name="T13" fmla="*/ 0 h 18722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51265"/>
                <a:gd name="T22" fmla="*/ 0 h 1872208"/>
                <a:gd name="T23" fmla="*/ 1751265 w 1751265"/>
                <a:gd name="T24" fmla="*/ 1872208 h 187220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51265" h="1872208">
                  <a:moveTo>
                    <a:pt x="936104" y="0"/>
                  </a:moveTo>
                  <a:cubicBezTo>
                    <a:pt x="1286069" y="0"/>
                    <a:pt x="1591179" y="192044"/>
                    <a:pt x="1751265" y="476797"/>
                  </a:cubicBezTo>
                  <a:cubicBezTo>
                    <a:pt x="1668191" y="615556"/>
                    <a:pt x="1621028" y="777971"/>
                    <a:pt x="1621028" y="951401"/>
                  </a:cubicBezTo>
                  <a:cubicBezTo>
                    <a:pt x="1621028" y="1118433"/>
                    <a:pt x="1664775" y="1275246"/>
                    <a:pt x="1741972" y="1410708"/>
                  </a:cubicBezTo>
                  <a:cubicBezTo>
                    <a:pt x="1580006" y="1687123"/>
                    <a:pt x="1279670" y="1872208"/>
                    <a:pt x="936104" y="1872208"/>
                  </a:cubicBezTo>
                  <a:cubicBezTo>
                    <a:pt x="419108" y="1872208"/>
                    <a:pt x="0" y="1453100"/>
                    <a:pt x="0" y="936104"/>
                  </a:cubicBezTo>
                  <a:cubicBezTo>
                    <a:pt x="0" y="419108"/>
                    <a:pt x="419108" y="0"/>
                    <a:pt x="936104" y="0"/>
                  </a:cubicBezTo>
                  <a:close/>
                </a:path>
              </a:pathLst>
            </a:custGeom>
            <a:solidFill>
              <a:srgbClr val="3B9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椭圆 11"/>
            <p:cNvSpPr>
              <a:spLocks noChangeArrowheads="1"/>
            </p:cNvSpPr>
            <p:nvPr/>
          </p:nvSpPr>
          <p:spPr bwMode="auto">
            <a:xfrm>
              <a:off x="6264275" y="1849438"/>
              <a:ext cx="1873250" cy="1871662"/>
            </a:xfrm>
            <a:prstGeom prst="ellipse">
              <a:avLst/>
            </a:prstGeom>
            <a:solidFill>
              <a:srgbClr val="3B9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endParaRPr>
            </a:p>
          </p:txBody>
        </p:sp>
        <p:sp>
          <p:nvSpPr>
            <p:cNvPr id="20" name="椭圆 1"/>
            <p:cNvSpPr>
              <a:spLocks noChangeArrowheads="1"/>
            </p:cNvSpPr>
            <p:nvPr/>
          </p:nvSpPr>
          <p:spPr bwMode="auto">
            <a:xfrm>
              <a:off x="2759075" y="1849438"/>
              <a:ext cx="1752600" cy="1871662"/>
            </a:xfrm>
            <a:custGeom>
              <a:avLst/>
              <a:gdLst>
                <a:gd name="T0" fmla="*/ 936818 w 1751265"/>
                <a:gd name="T1" fmla="*/ 0 h 1872208"/>
                <a:gd name="T2" fmla="*/ 1752600 w 1751265"/>
                <a:gd name="T3" fmla="*/ 476658 h 1872208"/>
                <a:gd name="T4" fmla="*/ 1622264 w 1751265"/>
                <a:gd name="T5" fmla="*/ 951124 h 1872208"/>
                <a:gd name="T6" fmla="*/ 1743300 w 1751265"/>
                <a:gd name="T7" fmla="*/ 1410297 h 1872208"/>
                <a:gd name="T8" fmla="*/ 936818 w 1751265"/>
                <a:gd name="T9" fmla="*/ 1871662 h 1872208"/>
                <a:gd name="T10" fmla="*/ 0 w 1751265"/>
                <a:gd name="T11" fmla="*/ 935831 h 1872208"/>
                <a:gd name="T12" fmla="*/ 936818 w 1751265"/>
                <a:gd name="T13" fmla="*/ 0 h 18722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51265"/>
                <a:gd name="T22" fmla="*/ 0 h 1872208"/>
                <a:gd name="T23" fmla="*/ 1751265 w 1751265"/>
                <a:gd name="T24" fmla="*/ 1872208 h 187220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51265" h="1872208">
                  <a:moveTo>
                    <a:pt x="936104" y="0"/>
                  </a:moveTo>
                  <a:cubicBezTo>
                    <a:pt x="1286069" y="0"/>
                    <a:pt x="1591179" y="192044"/>
                    <a:pt x="1751265" y="476797"/>
                  </a:cubicBezTo>
                  <a:cubicBezTo>
                    <a:pt x="1668191" y="615556"/>
                    <a:pt x="1621028" y="777971"/>
                    <a:pt x="1621028" y="951401"/>
                  </a:cubicBezTo>
                  <a:cubicBezTo>
                    <a:pt x="1621028" y="1118433"/>
                    <a:pt x="1664775" y="1275246"/>
                    <a:pt x="1741972" y="1410708"/>
                  </a:cubicBezTo>
                  <a:cubicBezTo>
                    <a:pt x="1580006" y="1687123"/>
                    <a:pt x="1279670" y="1872208"/>
                    <a:pt x="936104" y="1872208"/>
                  </a:cubicBezTo>
                  <a:cubicBezTo>
                    <a:pt x="419108" y="1872208"/>
                    <a:pt x="0" y="1453100"/>
                    <a:pt x="0" y="936104"/>
                  </a:cubicBezTo>
                  <a:cubicBezTo>
                    <a:pt x="0" y="419108"/>
                    <a:pt x="419108" y="0"/>
                    <a:pt x="936104" y="0"/>
                  </a:cubicBezTo>
                  <a:close/>
                </a:path>
              </a:pathLst>
            </a:custGeom>
            <a:solidFill>
              <a:srgbClr val="3B9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椭圆 1"/>
            <p:cNvSpPr>
              <a:spLocks noChangeArrowheads="1"/>
            </p:cNvSpPr>
            <p:nvPr/>
          </p:nvSpPr>
          <p:spPr bwMode="auto">
            <a:xfrm>
              <a:off x="4511675" y="1849438"/>
              <a:ext cx="1751013" cy="1871662"/>
            </a:xfrm>
            <a:custGeom>
              <a:avLst/>
              <a:gdLst>
                <a:gd name="T0" fmla="*/ 935969 w 1751265"/>
                <a:gd name="T1" fmla="*/ 0 h 1872208"/>
                <a:gd name="T2" fmla="*/ 1751013 w 1751265"/>
                <a:gd name="T3" fmla="*/ 476658 h 1872208"/>
                <a:gd name="T4" fmla="*/ 1620795 w 1751265"/>
                <a:gd name="T5" fmla="*/ 951124 h 1872208"/>
                <a:gd name="T6" fmla="*/ 1741721 w 1751265"/>
                <a:gd name="T7" fmla="*/ 1410297 h 1872208"/>
                <a:gd name="T8" fmla="*/ 935969 w 1751265"/>
                <a:gd name="T9" fmla="*/ 1871662 h 1872208"/>
                <a:gd name="T10" fmla="*/ 0 w 1751265"/>
                <a:gd name="T11" fmla="*/ 935831 h 1872208"/>
                <a:gd name="T12" fmla="*/ 935969 w 1751265"/>
                <a:gd name="T13" fmla="*/ 0 h 18722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51265"/>
                <a:gd name="T22" fmla="*/ 0 h 1872208"/>
                <a:gd name="T23" fmla="*/ 1751265 w 1751265"/>
                <a:gd name="T24" fmla="*/ 1872208 h 187220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51265" h="1872208">
                  <a:moveTo>
                    <a:pt x="936104" y="0"/>
                  </a:moveTo>
                  <a:cubicBezTo>
                    <a:pt x="1286069" y="0"/>
                    <a:pt x="1591179" y="192044"/>
                    <a:pt x="1751265" y="476797"/>
                  </a:cubicBezTo>
                  <a:cubicBezTo>
                    <a:pt x="1668191" y="615556"/>
                    <a:pt x="1621028" y="777971"/>
                    <a:pt x="1621028" y="951401"/>
                  </a:cubicBezTo>
                  <a:cubicBezTo>
                    <a:pt x="1621028" y="1118433"/>
                    <a:pt x="1664775" y="1275246"/>
                    <a:pt x="1741972" y="1410708"/>
                  </a:cubicBezTo>
                  <a:cubicBezTo>
                    <a:pt x="1580006" y="1687123"/>
                    <a:pt x="1279670" y="1872208"/>
                    <a:pt x="936104" y="1872208"/>
                  </a:cubicBezTo>
                  <a:cubicBezTo>
                    <a:pt x="419108" y="1872208"/>
                    <a:pt x="0" y="1453100"/>
                    <a:pt x="0" y="936104"/>
                  </a:cubicBezTo>
                  <a:cubicBezTo>
                    <a:pt x="0" y="419108"/>
                    <a:pt x="419108" y="0"/>
                    <a:pt x="936104" y="0"/>
                  </a:cubicBezTo>
                  <a:close/>
                </a:path>
              </a:pathLst>
            </a:custGeom>
            <a:solidFill>
              <a:srgbClr val="3B97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TextBox 14"/>
            <p:cNvSpPr>
              <a:spLocks noChangeArrowheads="1"/>
            </p:cNvSpPr>
            <p:nvPr/>
          </p:nvSpPr>
          <p:spPr bwMode="auto">
            <a:xfrm>
              <a:off x="1429656" y="2258977"/>
              <a:ext cx="988299" cy="285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点击添加标题</a:t>
              </a:r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TextBox 15"/>
            <p:cNvSpPr>
              <a:spLocks noChangeArrowheads="1"/>
            </p:cNvSpPr>
            <p:nvPr/>
          </p:nvSpPr>
          <p:spPr bwMode="auto">
            <a:xfrm>
              <a:off x="3198179" y="2258977"/>
              <a:ext cx="988299" cy="285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点击添加标题</a:t>
              </a:r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TextBox 16"/>
            <p:cNvSpPr>
              <a:spLocks noChangeArrowheads="1"/>
            </p:cNvSpPr>
            <p:nvPr/>
          </p:nvSpPr>
          <p:spPr bwMode="auto">
            <a:xfrm>
              <a:off x="4892721" y="2258977"/>
              <a:ext cx="988299" cy="285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点击添加标题</a:t>
              </a:r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TextBox 17"/>
            <p:cNvSpPr>
              <a:spLocks noChangeArrowheads="1"/>
            </p:cNvSpPr>
            <p:nvPr/>
          </p:nvSpPr>
          <p:spPr bwMode="auto">
            <a:xfrm>
              <a:off x="6673459" y="2258977"/>
              <a:ext cx="988299" cy="285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5000"/>
                </a:lnSpc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点击添加标题</a:t>
              </a:r>
              <a:endParaRPr lang="zh-CN" altLang="en-US" sz="14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直接连接符 18"/>
            <p:cNvSpPr>
              <a:spLocks noChangeShapeType="1"/>
            </p:cNvSpPr>
            <p:nvPr/>
          </p:nvSpPr>
          <p:spPr bwMode="auto">
            <a:xfrm>
              <a:off x="1225972" y="2615688"/>
              <a:ext cx="1285875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28" name="直接连接符 19"/>
            <p:cNvSpPr>
              <a:spLocks noChangeShapeType="1"/>
            </p:cNvSpPr>
            <p:nvPr/>
          </p:nvSpPr>
          <p:spPr bwMode="auto">
            <a:xfrm>
              <a:off x="2992438" y="2614181"/>
              <a:ext cx="1285875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29" name="直接连接符 20"/>
            <p:cNvSpPr>
              <a:spLocks noChangeShapeType="1"/>
            </p:cNvSpPr>
            <p:nvPr/>
          </p:nvSpPr>
          <p:spPr bwMode="auto">
            <a:xfrm>
              <a:off x="4743952" y="2612674"/>
              <a:ext cx="1285875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30" name="直接连接符 21"/>
            <p:cNvSpPr>
              <a:spLocks noChangeShapeType="1"/>
            </p:cNvSpPr>
            <p:nvPr/>
          </p:nvSpPr>
          <p:spPr bwMode="auto">
            <a:xfrm>
              <a:off x="6486914" y="2611168"/>
              <a:ext cx="1435100" cy="1588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dash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32" name="TextBox 23"/>
            <p:cNvSpPr>
              <a:spLocks noChangeArrowheads="1"/>
            </p:cNvSpPr>
            <p:nvPr/>
          </p:nvSpPr>
          <p:spPr bwMode="auto">
            <a:xfrm>
              <a:off x="1225745" y="2621370"/>
              <a:ext cx="1412875" cy="802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lang="zh-CN" altLang="en-US" sz="12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TextBox 25"/>
            <p:cNvSpPr>
              <a:spLocks noChangeArrowheads="1"/>
            </p:cNvSpPr>
            <p:nvPr/>
          </p:nvSpPr>
          <p:spPr bwMode="auto">
            <a:xfrm>
              <a:off x="2933892" y="2621370"/>
              <a:ext cx="1517648" cy="802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lang="zh-CN" altLang="en-US" sz="12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TextBox 27"/>
            <p:cNvSpPr>
              <a:spLocks noChangeArrowheads="1"/>
            </p:cNvSpPr>
            <p:nvPr/>
          </p:nvSpPr>
          <p:spPr bwMode="auto">
            <a:xfrm>
              <a:off x="4686492" y="2621370"/>
              <a:ext cx="1401763" cy="802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lang="zh-CN" altLang="en-US" sz="12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TextBox 29"/>
            <p:cNvSpPr>
              <a:spLocks noChangeArrowheads="1"/>
            </p:cNvSpPr>
            <p:nvPr/>
          </p:nvSpPr>
          <p:spPr bwMode="auto">
            <a:xfrm>
              <a:off x="6412899" y="2621370"/>
              <a:ext cx="1509713" cy="802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rgbClr val="F5F7EA"/>
                  </a:solidFill>
                  <a:latin typeface="微软雅黑" panose="020B0503020204020204" charset="-122"/>
                  <a:ea typeface="微软雅黑" panose="020B0503020204020204" charset="-122"/>
                </a:rPr>
                <a:t>请替换文字内容，添加相关标题，修改文字内容，也可以直接复制你的内容到此。</a:t>
              </a:r>
              <a:endParaRPr lang="zh-CN" altLang="en-US" sz="1200" dirty="0">
                <a:solidFill>
                  <a:srgbClr val="F5F7E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17425" name="图片 4"/>
          <p:cNvPicPr>
            <a:picLocks noChangeAspect="1"/>
          </p:cNvPicPr>
          <p:nvPr/>
        </p:nvPicPr>
        <p:blipFill>
          <a:blip r:embed="rId2"/>
          <a:srcRect r="47321" b="31071"/>
          <a:stretch>
            <a:fillRect/>
          </a:stretch>
        </p:blipFill>
        <p:spPr bwMode="auto">
          <a:xfrm>
            <a:off x="-488315" y="4449445"/>
            <a:ext cx="2254885" cy="2961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1275" y="-87630"/>
            <a:ext cx="12242800" cy="69957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hlinkClick r:id="" action="ppaction://hlinkshowjump?jump=nextslide">
              <a:snd r:embed="rId1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活动经费预算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18715" y="1736725"/>
            <a:ext cx="8329930" cy="4145915"/>
            <a:chOff x="3470" y="2807"/>
            <a:chExt cx="12286" cy="6421"/>
          </a:xfrm>
        </p:grpSpPr>
        <p:sp>
          <p:nvSpPr>
            <p:cNvPr id="6157" name="矩形 15"/>
            <p:cNvSpPr>
              <a:spLocks noChangeArrowheads="1"/>
            </p:cNvSpPr>
            <p:nvPr/>
          </p:nvSpPr>
          <p:spPr bwMode="auto">
            <a:xfrm rot="5400000">
              <a:off x="9471" y="-3166"/>
              <a:ext cx="207" cy="12153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9" name="矩形 18"/>
            <p:cNvSpPr>
              <a:spLocks noChangeArrowheads="1"/>
            </p:cNvSpPr>
            <p:nvPr/>
          </p:nvSpPr>
          <p:spPr bwMode="auto">
            <a:xfrm flipH="1">
              <a:off x="15484" y="2808"/>
              <a:ext cx="273" cy="6420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0" name="矩形 19"/>
            <p:cNvSpPr>
              <a:spLocks noChangeArrowheads="1"/>
            </p:cNvSpPr>
            <p:nvPr/>
          </p:nvSpPr>
          <p:spPr bwMode="auto">
            <a:xfrm rot="5400000">
              <a:off x="9469" y="3047"/>
              <a:ext cx="210" cy="12153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1" name="矩形 24"/>
            <p:cNvSpPr>
              <a:spLocks noChangeArrowheads="1"/>
            </p:cNvSpPr>
            <p:nvPr/>
          </p:nvSpPr>
          <p:spPr bwMode="auto">
            <a:xfrm flipH="1">
              <a:off x="3470" y="3015"/>
              <a:ext cx="270" cy="6040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4320" y="989330"/>
            <a:ext cx="6171565" cy="61715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935" y="4330065"/>
            <a:ext cx="4076065" cy="41376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4755" y="-207645"/>
            <a:ext cx="2952649" cy="3443813"/>
          </a:xfrm>
          <a:prstGeom prst="rect">
            <a:avLst/>
          </a:prstGeom>
        </p:spPr>
      </p:pic>
      <p:sp>
        <p:nvSpPr>
          <p:cNvPr id="8" name="TextBox 17"/>
          <p:cNvSpPr txBox="1"/>
          <p:nvPr/>
        </p:nvSpPr>
        <p:spPr>
          <a:xfrm>
            <a:off x="3441065" y="2611755"/>
            <a:ext cx="5310505" cy="2372995"/>
          </a:xfrm>
          <a:prstGeom prst="rect">
            <a:avLst/>
          </a:prstGeom>
        </p:spPr>
        <p:txBody>
          <a:bodyPr wrap="square" lIns="72000" tIns="0" rIns="72000" bIns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en-US" sz="2000" b="1" dirty="0">
                <a:solidFill>
                  <a:srgbClr val="3B973D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2000" b="1" dirty="0">
                <a:solidFill>
                  <a:srgbClr val="3B973D"/>
                </a:solidFill>
                <a:latin typeface="微软雅黑" panose="020B0503020204020204" charset="-122"/>
                <a:ea typeface="微软雅黑" panose="020B0503020204020204" charset="-122"/>
              </a:rPr>
              <a:t>请替换</a:t>
            </a:r>
            <a:r>
              <a:rPr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sz="13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187" name="Picture 3" descr="E:\必备常用\snowflake (1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24" y="3331210"/>
            <a:ext cx="658283" cy="6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8" name="Picture 3" descr="E:\必备常用\snowflake (1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4630" y="907415"/>
            <a:ext cx="660400" cy="6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9" name="Picture 3" descr="E:\必备常用\snowflake (1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3119" y="3989494"/>
            <a:ext cx="658283" cy="658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2" name="Picture 3" descr="E:\必备常用\snowflake (1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65" y="1565911"/>
            <a:ext cx="1132417" cy="1132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75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75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75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75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41275" y="-18415"/>
            <a:ext cx="12242800" cy="68941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文本框 328"/>
          <p:cNvSpPr txBox="1"/>
          <p:nvPr/>
        </p:nvSpPr>
        <p:spPr>
          <a:xfrm>
            <a:off x="704850" y="3077845"/>
            <a:ext cx="5495925" cy="18999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elix Titling" panose="04060505060202020A04" pitchFamily="82" charset="0"/>
                <a:ea typeface="+mn-ea"/>
              </a:rPr>
              <a:t>CHRISTMAS</a:t>
            </a:r>
            <a:endParaRPr lang="en-US" altLang="zh-CN" sz="6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elix Titling" panose="04060505060202020A04" pitchFamily="82" charset="0"/>
              <a:ea typeface="+mn-ea"/>
            </a:endParaRPr>
          </a:p>
          <a:p>
            <a:pPr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elix Titling" panose="04060505060202020A04" pitchFamily="82" charset="0"/>
                <a:ea typeface="+mn-ea"/>
              </a:rPr>
              <a:t>GUANHAI TEMPLATE 2017</a:t>
            </a:r>
            <a:endParaRPr lang="zh-CN" altLang="en-US" sz="3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elix Titling" panose="04060505060202020A04" pitchFamily="82" charset="0"/>
              <a:ea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941705" y="5805805"/>
            <a:ext cx="13942695" cy="2759710"/>
            <a:chOff x="-1483" y="9143"/>
            <a:chExt cx="21957" cy="4346"/>
          </a:xfrm>
        </p:grpSpPr>
        <p:sp>
          <p:nvSpPr>
            <p:cNvPr id="8194" name="Freeform 169"/>
            <p:cNvSpPr/>
            <p:nvPr/>
          </p:nvSpPr>
          <p:spPr bwMode="auto">
            <a:xfrm>
              <a:off x="-1428" y="9143"/>
              <a:ext cx="21903" cy="3717"/>
            </a:xfrm>
            <a:custGeom>
              <a:avLst/>
              <a:gdLst>
                <a:gd name="T0" fmla="*/ 0 w 3595"/>
                <a:gd name="T1" fmla="*/ 597918 h 608"/>
                <a:gd name="T2" fmla="*/ 2096921 w 3595"/>
                <a:gd name="T3" fmla="*/ 104830 h 608"/>
                <a:gd name="T4" fmla="*/ 4159023 w 3595"/>
                <a:gd name="T5" fmla="*/ 372728 h 608"/>
                <a:gd name="T6" fmla="*/ 5358369 w 3595"/>
                <a:gd name="T7" fmla="*/ 62121 h 608"/>
                <a:gd name="T8" fmla="*/ 7141912 w 3595"/>
                <a:gd name="T9" fmla="*/ 341668 h 608"/>
                <a:gd name="T10" fmla="*/ 9354900 w 3595"/>
                <a:gd name="T11" fmla="*/ 112595 h 608"/>
                <a:gd name="T12" fmla="*/ 11064935 w 3595"/>
                <a:gd name="T13" fmla="*/ 322255 h 608"/>
                <a:gd name="T14" fmla="*/ 13842774 w 3595"/>
                <a:gd name="T15" fmla="*/ 450380 h 608"/>
                <a:gd name="T16" fmla="*/ 13908545 w 3595"/>
                <a:gd name="T17" fmla="*/ 2360612 h 608"/>
                <a:gd name="T18" fmla="*/ 0 w 3595"/>
                <a:gd name="T19" fmla="*/ 2282960 h 608"/>
                <a:gd name="T20" fmla="*/ 0 w 3595"/>
                <a:gd name="T21" fmla="*/ 597918 h 60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595"/>
                <a:gd name="T34" fmla="*/ 0 h 608"/>
                <a:gd name="T35" fmla="*/ 3595 w 3595"/>
                <a:gd name="T36" fmla="*/ 608 h 60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595" h="608">
                  <a:moveTo>
                    <a:pt x="0" y="154"/>
                  </a:moveTo>
                  <a:cubicBezTo>
                    <a:pt x="160" y="52"/>
                    <a:pt x="354" y="7"/>
                    <a:pt x="542" y="27"/>
                  </a:cubicBezTo>
                  <a:cubicBezTo>
                    <a:pt x="721" y="47"/>
                    <a:pt x="897" y="124"/>
                    <a:pt x="1075" y="96"/>
                  </a:cubicBezTo>
                  <a:cubicBezTo>
                    <a:pt x="1181" y="80"/>
                    <a:pt x="1279" y="27"/>
                    <a:pt x="1385" y="16"/>
                  </a:cubicBezTo>
                  <a:cubicBezTo>
                    <a:pt x="1540" y="0"/>
                    <a:pt x="1690" y="74"/>
                    <a:pt x="1846" y="88"/>
                  </a:cubicBezTo>
                  <a:cubicBezTo>
                    <a:pt x="2037" y="105"/>
                    <a:pt x="2226" y="30"/>
                    <a:pt x="2418" y="29"/>
                  </a:cubicBezTo>
                  <a:cubicBezTo>
                    <a:pt x="2566" y="28"/>
                    <a:pt x="2712" y="71"/>
                    <a:pt x="2860" y="83"/>
                  </a:cubicBezTo>
                  <a:cubicBezTo>
                    <a:pt x="3100" y="102"/>
                    <a:pt x="3349" y="40"/>
                    <a:pt x="3578" y="116"/>
                  </a:cubicBezTo>
                  <a:cubicBezTo>
                    <a:pt x="3595" y="608"/>
                    <a:pt x="3595" y="608"/>
                    <a:pt x="3595" y="608"/>
                  </a:cubicBezTo>
                  <a:cubicBezTo>
                    <a:pt x="0" y="588"/>
                    <a:pt x="0" y="588"/>
                    <a:pt x="0" y="588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>
                <a:latin typeface="Calibri" panose="020F0502020204030204" charset="0"/>
              </a:endParaRPr>
            </a:p>
          </p:txBody>
        </p:sp>
        <p:sp>
          <p:nvSpPr>
            <p:cNvPr id="332" name="Freeform 169"/>
            <p:cNvSpPr/>
            <p:nvPr/>
          </p:nvSpPr>
          <p:spPr bwMode="auto">
            <a:xfrm>
              <a:off x="-1483" y="9773"/>
              <a:ext cx="21905" cy="3717"/>
            </a:xfrm>
            <a:custGeom>
              <a:avLst/>
              <a:gdLst>
                <a:gd name="T0" fmla="*/ 0 w 3595"/>
                <a:gd name="T1" fmla="*/ 154 h 608"/>
                <a:gd name="T2" fmla="*/ 542 w 3595"/>
                <a:gd name="T3" fmla="*/ 27 h 608"/>
                <a:gd name="T4" fmla="*/ 1075 w 3595"/>
                <a:gd name="T5" fmla="*/ 96 h 608"/>
                <a:gd name="T6" fmla="*/ 1385 w 3595"/>
                <a:gd name="T7" fmla="*/ 16 h 608"/>
                <a:gd name="T8" fmla="*/ 1846 w 3595"/>
                <a:gd name="T9" fmla="*/ 88 h 608"/>
                <a:gd name="T10" fmla="*/ 2418 w 3595"/>
                <a:gd name="T11" fmla="*/ 29 h 608"/>
                <a:gd name="T12" fmla="*/ 2860 w 3595"/>
                <a:gd name="T13" fmla="*/ 83 h 608"/>
                <a:gd name="T14" fmla="*/ 3578 w 3595"/>
                <a:gd name="T15" fmla="*/ 116 h 608"/>
                <a:gd name="T16" fmla="*/ 3595 w 3595"/>
                <a:gd name="T17" fmla="*/ 608 h 608"/>
                <a:gd name="T18" fmla="*/ 0 w 3595"/>
                <a:gd name="T19" fmla="*/ 588 h 608"/>
                <a:gd name="T20" fmla="*/ 0 w 3595"/>
                <a:gd name="T21" fmla="*/ 154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95" h="608">
                  <a:moveTo>
                    <a:pt x="0" y="154"/>
                  </a:moveTo>
                  <a:cubicBezTo>
                    <a:pt x="160" y="52"/>
                    <a:pt x="354" y="7"/>
                    <a:pt x="542" y="27"/>
                  </a:cubicBezTo>
                  <a:cubicBezTo>
                    <a:pt x="721" y="47"/>
                    <a:pt x="897" y="124"/>
                    <a:pt x="1075" y="96"/>
                  </a:cubicBezTo>
                  <a:cubicBezTo>
                    <a:pt x="1181" y="80"/>
                    <a:pt x="1279" y="27"/>
                    <a:pt x="1385" y="16"/>
                  </a:cubicBezTo>
                  <a:cubicBezTo>
                    <a:pt x="1540" y="0"/>
                    <a:pt x="1690" y="74"/>
                    <a:pt x="1846" y="88"/>
                  </a:cubicBezTo>
                  <a:cubicBezTo>
                    <a:pt x="2037" y="105"/>
                    <a:pt x="2226" y="30"/>
                    <a:pt x="2418" y="29"/>
                  </a:cubicBezTo>
                  <a:cubicBezTo>
                    <a:pt x="2566" y="28"/>
                    <a:pt x="2712" y="71"/>
                    <a:pt x="2860" y="83"/>
                  </a:cubicBezTo>
                  <a:cubicBezTo>
                    <a:pt x="3100" y="102"/>
                    <a:pt x="3349" y="40"/>
                    <a:pt x="3578" y="116"/>
                  </a:cubicBezTo>
                  <a:cubicBezTo>
                    <a:pt x="3595" y="608"/>
                    <a:pt x="3595" y="608"/>
                    <a:pt x="3595" y="608"/>
                  </a:cubicBezTo>
                  <a:cubicBezTo>
                    <a:pt x="0" y="588"/>
                    <a:pt x="0" y="588"/>
                    <a:pt x="0" y="588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pic>
        <p:nvPicPr>
          <p:cNvPr id="3" name="图片 2" descr="bad16bfa84b2dc0a9f41505784cf2e7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6303010" y="567055"/>
            <a:ext cx="4904740" cy="5901055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-8255" y="-1241425"/>
            <a:ext cx="12167870" cy="8180705"/>
            <a:chOff x="0" y="0"/>
            <a:chExt cx="8355" cy="6273"/>
          </a:xfrm>
        </p:grpSpPr>
        <p:sp>
          <p:nvSpPr>
            <p:cNvPr id="5" name="Freeform 5"/>
            <p:cNvSpPr/>
            <p:nvPr/>
          </p:nvSpPr>
          <p:spPr>
            <a:xfrm>
              <a:off x="7403" y="5968"/>
              <a:ext cx="132" cy="128"/>
            </a:xfrm>
            <a:custGeom>
              <a:avLst/>
              <a:gdLst>
                <a:gd name="txL" fmla="*/ 0 w 56"/>
                <a:gd name="txT" fmla="*/ 0 h 54"/>
                <a:gd name="txR" fmla="*/ 56 w 56"/>
                <a:gd name="txB" fmla="*/ 54 h 54"/>
              </a:gdLst>
              <a:ahLst/>
              <a:cxnLst>
                <a:cxn ang="0">
                  <a:pos x="217" y="213"/>
                </a:cxn>
                <a:cxn ang="0">
                  <a:pos x="33" y="270"/>
                </a:cxn>
                <a:cxn ang="0">
                  <a:pos x="99" y="90"/>
                </a:cxn>
                <a:cxn ang="0">
                  <a:pos x="283" y="40"/>
                </a:cxn>
                <a:cxn ang="0">
                  <a:pos x="217" y="213"/>
                </a:cxn>
              </a:cxnLst>
              <a:rect l="txL" t="txT" r="txR" b="txB"/>
              <a:pathLst>
                <a:path w="56" h="54">
                  <a:moveTo>
                    <a:pt x="39" y="38"/>
                  </a:moveTo>
                  <a:cubicBezTo>
                    <a:pt x="26" y="50"/>
                    <a:pt x="11" y="54"/>
                    <a:pt x="6" y="48"/>
                  </a:cubicBezTo>
                  <a:cubicBezTo>
                    <a:pt x="0" y="42"/>
                    <a:pt x="6" y="27"/>
                    <a:pt x="18" y="16"/>
                  </a:cubicBezTo>
                  <a:cubicBezTo>
                    <a:pt x="30" y="5"/>
                    <a:pt x="45" y="0"/>
                    <a:pt x="51" y="7"/>
                  </a:cubicBezTo>
                  <a:cubicBezTo>
                    <a:pt x="56" y="13"/>
                    <a:pt x="51" y="27"/>
                    <a:pt x="39" y="38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>
            <a:xfrm>
              <a:off x="440" y="2050"/>
              <a:ext cx="135" cy="128"/>
            </a:xfrm>
            <a:custGeom>
              <a:avLst/>
              <a:gdLst>
                <a:gd name="txL" fmla="*/ 0 w 57"/>
                <a:gd name="txT" fmla="*/ 0 h 54"/>
                <a:gd name="txR" fmla="*/ 57 w 57"/>
                <a:gd name="txB" fmla="*/ 54 h 54"/>
              </a:gdLst>
              <a:ahLst/>
              <a:cxnLst>
                <a:cxn ang="0">
                  <a:pos x="218" y="213"/>
                </a:cxn>
                <a:cxn ang="0">
                  <a:pos x="33" y="263"/>
                </a:cxn>
                <a:cxn ang="0">
                  <a:pos x="102" y="85"/>
                </a:cxn>
                <a:cxn ang="0">
                  <a:pos x="287" y="33"/>
                </a:cxn>
                <a:cxn ang="0">
                  <a:pos x="218" y="213"/>
                </a:cxn>
              </a:cxnLst>
              <a:rect l="txL" t="txT" r="txR" b="txB"/>
              <a:pathLst>
                <a:path w="57" h="54">
                  <a:moveTo>
                    <a:pt x="39" y="38"/>
                  </a:moveTo>
                  <a:cubicBezTo>
                    <a:pt x="27" y="49"/>
                    <a:pt x="12" y="54"/>
                    <a:pt x="6" y="47"/>
                  </a:cubicBezTo>
                  <a:cubicBezTo>
                    <a:pt x="0" y="41"/>
                    <a:pt x="6" y="27"/>
                    <a:pt x="18" y="15"/>
                  </a:cubicBezTo>
                  <a:cubicBezTo>
                    <a:pt x="31" y="4"/>
                    <a:pt x="45" y="0"/>
                    <a:pt x="51" y="6"/>
                  </a:cubicBezTo>
                  <a:cubicBezTo>
                    <a:pt x="57" y="12"/>
                    <a:pt x="51" y="26"/>
                    <a:pt x="39" y="38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>
            <a:xfrm>
              <a:off x="7634" y="4732"/>
              <a:ext cx="134" cy="128"/>
            </a:xfrm>
            <a:custGeom>
              <a:avLst/>
              <a:gdLst>
                <a:gd name="txL" fmla="*/ 0 w 57"/>
                <a:gd name="txT" fmla="*/ 0 h 54"/>
                <a:gd name="txR" fmla="*/ 57 w 57"/>
                <a:gd name="txB" fmla="*/ 54 h 54"/>
              </a:gdLst>
              <a:ahLst/>
              <a:cxnLst>
                <a:cxn ang="0">
                  <a:pos x="216" y="213"/>
                </a:cxn>
                <a:cxn ang="0">
                  <a:pos x="33" y="263"/>
                </a:cxn>
                <a:cxn ang="0">
                  <a:pos x="99" y="90"/>
                </a:cxn>
                <a:cxn ang="0">
                  <a:pos x="282" y="33"/>
                </a:cxn>
                <a:cxn ang="0">
                  <a:pos x="216" y="213"/>
                </a:cxn>
              </a:cxnLst>
              <a:rect l="txL" t="txT" r="txR" b="txB"/>
              <a:pathLst>
                <a:path w="57" h="54">
                  <a:moveTo>
                    <a:pt x="39" y="38"/>
                  </a:moveTo>
                  <a:cubicBezTo>
                    <a:pt x="26" y="49"/>
                    <a:pt x="12" y="54"/>
                    <a:pt x="6" y="47"/>
                  </a:cubicBezTo>
                  <a:cubicBezTo>
                    <a:pt x="0" y="41"/>
                    <a:pt x="6" y="27"/>
                    <a:pt x="18" y="16"/>
                  </a:cubicBezTo>
                  <a:cubicBezTo>
                    <a:pt x="31" y="4"/>
                    <a:pt x="45" y="0"/>
                    <a:pt x="51" y="6"/>
                  </a:cubicBezTo>
                  <a:cubicBezTo>
                    <a:pt x="57" y="12"/>
                    <a:pt x="51" y="27"/>
                    <a:pt x="39" y="38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0"/>
            <p:cNvSpPr/>
            <p:nvPr/>
          </p:nvSpPr>
          <p:spPr>
            <a:xfrm>
              <a:off x="7403" y="681"/>
              <a:ext cx="132" cy="128"/>
            </a:xfrm>
            <a:custGeom>
              <a:avLst/>
              <a:gdLst>
                <a:gd name="txL" fmla="*/ 0 w 56"/>
                <a:gd name="txT" fmla="*/ 0 h 54"/>
                <a:gd name="txR" fmla="*/ 56 w 56"/>
                <a:gd name="txB" fmla="*/ 54 h 54"/>
              </a:gdLst>
              <a:ahLst/>
              <a:cxnLst>
                <a:cxn ang="0">
                  <a:pos x="217" y="213"/>
                </a:cxn>
                <a:cxn ang="0">
                  <a:pos x="33" y="270"/>
                </a:cxn>
                <a:cxn ang="0">
                  <a:pos x="99" y="90"/>
                </a:cxn>
                <a:cxn ang="0">
                  <a:pos x="283" y="33"/>
                </a:cxn>
                <a:cxn ang="0">
                  <a:pos x="217" y="213"/>
                </a:cxn>
              </a:cxnLst>
              <a:rect l="txL" t="txT" r="txR" b="txB"/>
              <a:pathLst>
                <a:path w="56" h="54">
                  <a:moveTo>
                    <a:pt x="39" y="38"/>
                  </a:moveTo>
                  <a:cubicBezTo>
                    <a:pt x="26" y="50"/>
                    <a:pt x="11" y="54"/>
                    <a:pt x="6" y="48"/>
                  </a:cubicBezTo>
                  <a:cubicBezTo>
                    <a:pt x="0" y="41"/>
                    <a:pt x="6" y="27"/>
                    <a:pt x="18" y="16"/>
                  </a:cubicBezTo>
                  <a:cubicBezTo>
                    <a:pt x="30" y="4"/>
                    <a:pt x="45" y="0"/>
                    <a:pt x="51" y="6"/>
                  </a:cubicBezTo>
                  <a:cubicBezTo>
                    <a:pt x="56" y="12"/>
                    <a:pt x="51" y="27"/>
                    <a:pt x="39" y="38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89" y="1024"/>
              <a:ext cx="132" cy="125"/>
            </a:xfrm>
            <a:custGeom>
              <a:avLst/>
              <a:gdLst>
                <a:gd name="txL" fmla="*/ 0 w 56"/>
                <a:gd name="txT" fmla="*/ 0 h 53"/>
                <a:gd name="txR" fmla="*/ 56 w 56"/>
                <a:gd name="txB" fmla="*/ 53 h 53"/>
              </a:gdLst>
              <a:ahLst/>
              <a:cxnLst>
                <a:cxn ang="0">
                  <a:pos x="217" y="212"/>
                </a:cxn>
                <a:cxn ang="0">
                  <a:pos x="33" y="262"/>
                </a:cxn>
                <a:cxn ang="0">
                  <a:pos x="99" y="83"/>
                </a:cxn>
                <a:cxn ang="0">
                  <a:pos x="283" y="33"/>
                </a:cxn>
                <a:cxn ang="0">
                  <a:pos x="217" y="212"/>
                </a:cxn>
              </a:cxnLst>
              <a:rect l="txL" t="txT" r="txR" b="txB"/>
              <a:pathLst>
                <a:path w="56" h="53">
                  <a:moveTo>
                    <a:pt x="39" y="38"/>
                  </a:moveTo>
                  <a:cubicBezTo>
                    <a:pt x="26" y="49"/>
                    <a:pt x="12" y="53"/>
                    <a:pt x="6" y="47"/>
                  </a:cubicBezTo>
                  <a:cubicBezTo>
                    <a:pt x="0" y="41"/>
                    <a:pt x="6" y="27"/>
                    <a:pt x="18" y="15"/>
                  </a:cubicBezTo>
                  <a:cubicBezTo>
                    <a:pt x="30" y="4"/>
                    <a:pt x="45" y="0"/>
                    <a:pt x="51" y="6"/>
                  </a:cubicBezTo>
                  <a:cubicBezTo>
                    <a:pt x="56" y="12"/>
                    <a:pt x="51" y="26"/>
                    <a:pt x="39" y="38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2"/>
            <p:cNvSpPr/>
            <p:nvPr/>
          </p:nvSpPr>
          <p:spPr>
            <a:xfrm>
              <a:off x="3308" y="3736"/>
              <a:ext cx="135" cy="125"/>
            </a:xfrm>
            <a:custGeom>
              <a:avLst/>
              <a:gdLst>
                <a:gd name="txL" fmla="*/ 0 w 57"/>
                <a:gd name="txT" fmla="*/ 0 h 53"/>
                <a:gd name="txR" fmla="*/ 57 w 57"/>
                <a:gd name="txB" fmla="*/ 53 h 53"/>
              </a:gdLst>
              <a:ahLst/>
              <a:cxnLst>
                <a:cxn ang="0">
                  <a:pos x="218" y="212"/>
                </a:cxn>
                <a:cxn ang="0">
                  <a:pos x="33" y="262"/>
                </a:cxn>
                <a:cxn ang="0">
                  <a:pos x="102" y="83"/>
                </a:cxn>
                <a:cxn ang="0">
                  <a:pos x="287" y="33"/>
                </a:cxn>
                <a:cxn ang="0">
                  <a:pos x="218" y="212"/>
                </a:cxn>
              </a:cxnLst>
              <a:rect l="txL" t="txT" r="txR" b="txB"/>
              <a:pathLst>
                <a:path w="57" h="53">
                  <a:moveTo>
                    <a:pt x="39" y="38"/>
                  </a:moveTo>
                  <a:cubicBezTo>
                    <a:pt x="26" y="49"/>
                    <a:pt x="12" y="53"/>
                    <a:pt x="6" y="47"/>
                  </a:cubicBezTo>
                  <a:cubicBezTo>
                    <a:pt x="0" y="41"/>
                    <a:pt x="6" y="27"/>
                    <a:pt x="18" y="15"/>
                  </a:cubicBezTo>
                  <a:cubicBezTo>
                    <a:pt x="31" y="4"/>
                    <a:pt x="45" y="0"/>
                    <a:pt x="51" y="6"/>
                  </a:cubicBezTo>
                  <a:cubicBezTo>
                    <a:pt x="57" y="12"/>
                    <a:pt x="51" y="26"/>
                    <a:pt x="39" y="38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4"/>
            <p:cNvSpPr/>
            <p:nvPr/>
          </p:nvSpPr>
          <p:spPr>
            <a:xfrm>
              <a:off x="6230" y="896"/>
              <a:ext cx="132" cy="128"/>
            </a:xfrm>
            <a:custGeom>
              <a:avLst/>
              <a:gdLst>
                <a:gd name="txL" fmla="*/ 0 w 56"/>
                <a:gd name="txT" fmla="*/ 0 h 54"/>
                <a:gd name="txR" fmla="*/ 56 w 56"/>
                <a:gd name="txB" fmla="*/ 54 h 54"/>
              </a:gdLst>
              <a:ahLst/>
              <a:cxnLst>
                <a:cxn ang="0">
                  <a:pos x="212" y="213"/>
                </a:cxn>
                <a:cxn ang="0">
                  <a:pos x="33" y="270"/>
                </a:cxn>
                <a:cxn ang="0">
                  <a:pos x="99" y="90"/>
                </a:cxn>
                <a:cxn ang="0">
                  <a:pos x="278" y="40"/>
                </a:cxn>
                <a:cxn ang="0">
                  <a:pos x="212" y="213"/>
                </a:cxn>
              </a:cxnLst>
              <a:rect l="txL" t="txT" r="txR" b="txB"/>
              <a:pathLst>
                <a:path w="56" h="54">
                  <a:moveTo>
                    <a:pt x="38" y="38"/>
                  </a:moveTo>
                  <a:cubicBezTo>
                    <a:pt x="26" y="50"/>
                    <a:pt x="11" y="54"/>
                    <a:pt x="6" y="48"/>
                  </a:cubicBezTo>
                  <a:cubicBezTo>
                    <a:pt x="0" y="42"/>
                    <a:pt x="5" y="27"/>
                    <a:pt x="18" y="16"/>
                  </a:cubicBezTo>
                  <a:cubicBezTo>
                    <a:pt x="30" y="5"/>
                    <a:pt x="45" y="0"/>
                    <a:pt x="50" y="7"/>
                  </a:cubicBezTo>
                  <a:cubicBezTo>
                    <a:pt x="56" y="13"/>
                    <a:pt x="51" y="27"/>
                    <a:pt x="38" y="38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5"/>
            <p:cNvSpPr/>
            <p:nvPr/>
          </p:nvSpPr>
          <p:spPr>
            <a:xfrm>
              <a:off x="7700" y="5110"/>
              <a:ext cx="149" cy="90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201" y="21"/>
                </a:cxn>
                <a:cxn ang="0">
                  <a:pos x="341" y="152"/>
                </a:cxn>
                <a:cxn ang="0">
                  <a:pos x="156" y="192"/>
                </a:cxn>
                <a:cxn ang="0">
                  <a:pos x="12" y="62"/>
                </a:cxn>
                <a:cxn ang="0">
                  <a:pos x="201" y="21"/>
                </a:cxn>
              </a:cxnLst>
              <a:rect l="txL" t="txT" r="txR" b="tx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2" y="11"/>
                  </a:cubicBezTo>
                  <a:cubicBezTo>
                    <a:pt x="4" y="3"/>
                    <a:pt x="19" y="0"/>
                    <a:pt x="3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6"/>
            <p:cNvSpPr/>
            <p:nvPr/>
          </p:nvSpPr>
          <p:spPr>
            <a:xfrm>
              <a:off x="8256" y="4384"/>
              <a:ext cx="99" cy="147"/>
            </a:xfrm>
            <a:custGeom>
              <a:avLst/>
              <a:gdLst>
                <a:gd name="txL" fmla="*/ 0 w 42"/>
                <a:gd name="txT" fmla="*/ 0 h 62"/>
                <a:gd name="txR" fmla="*/ 42 w 42"/>
                <a:gd name="txB" fmla="*/ 62 h 62"/>
              </a:gdLst>
              <a:ahLst/>
              <a:cxnLst>
                <a:cxn ang="0">
                  <a:pos x="196" y="209"/>
                </a:cxn>
                <a:cxn ang="0">
                  <a:pos x="45" y="327"/>
                </a:cxn>
                <a:cxn ang="0">
                  <a:pos x="40" y="135"/>
                </a:cxn>
                <a:cxn ang="0">
                  <a:pos x="196" y="17"/>
                </a:cxn>
                <a:cxn ang="0">
                  <a:pos x="196" y="209"/>
                </a:cxn>
              </a:cxnLst>
              <a:rect l="txL" t="txT" r="txR" b="txB"/>
              <a:pathLst>
                <a:path w="42" h="62">
                  <a:moveTo>
                    <a:pt x="35" y="37"/>
                  </a:moveTo>
                  <a:cubicBezTo>
                    <a:pt x="27" y="53"/>
                    <a:pt x="15" y="62"/>
                    <a:pt x="8" y="58"/>
                  </a:cubicBezTo>
                  <a:cubicBezTo>
                    <a:pt x="0" y="54"/>
                    <a:pt x="0" y="39"/>
                    <a:pt x="7" y="24"/>
                  </a:cubicBezTo>
                  <a:cubicBezTo>
                    <a:pt x="15" y="9"/>
                    <a:pt x="27" y="0"/>
                    <a:pt x="35" y="3"/>
                  </a:cubicBezTo>
                  <a:cubicBezTo>
                    <a:pt x="42" y="7"/>
                    <a:pt x="42" y="22"/>
                    <a:pt x="35" y="37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7"/>
            <p:cNvSpPr/>
            <p:nvPr/>
          </p:nvSpPr>
          <p:spPr>
            <a:xfrm>
              <a:off x="6074" y="5358"/>
              <a:ext cx="130" cy="130"/>
            </a:xfrm>
            <a:custGeom>
              <a:avLst/>
              <a:gdLst>
                <a:gd name="txL" fmla="*/ 0 w 55"/>
                <a:gd name="txT" fmla="*/ 0 h 55"/>
                <a:gd name="txR" fmla="*/ 55 w 55"/>
                <a:gd name="txB" fmla="*/ 55 h 55"/>
              </a:gdLst>
              <a:ahLst/>
              <a:cxnLst>
                <a:cxn ang="0">
                  <a:pos x="95" y="95"/>
                </a:cxn>
                <a:cxn ang="0">
                  <a:pos x="274" y="33"/>
                </a:cxn>
                <a:cxn ang="0">
                  <a:pos x="213" y="213"/>
                </a:cxn>
                <a:cxn ang="0">
                  <a:pos x="33" y="279"/>
                </a:cxn>
                <a:cxn ang="0">
                  <a:pos x="95" y="95"/>
                </a:cxn>
              </a:cxnLst>
              <a:rect l="txL" t="txT" r="txR" b="txB"/>
              <a:pathLst>
                <a:path w="55" h="55">
                  <a:moveTo>
                    <a:pt x="17" y="17"/>
                  </a:moveTo>
                  <a:cubicBezTo>
                    <a:pt x="28" y="5"/>
                    <a:pt x="43" y="0"/>
                    <a:pt x="49" y="6"/>
                  </a:cubicBezTo>
                  <a:cubicBezTo>
                    <a:pt x="55" y="12"/>
                    <a:pt x="50" y="26"/>
                    <a:pt x="38" y="38"/>
                  </a:cubicBezTo>
                  <a:cubicBezTo>
                    <a:pt x="27" y="50"/>
                    <a:pt x="12" y="55"/>
                    <a:pt x="6" y="50"/>
                  </a:cubicBezTo>
                  <a:cubicBezTo>
                    <a:pt x="0" y="44"/>
                    <a:pt x="5" y="29"/>
                    <a:pt x="17" y="17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8"/>
            <p:cNvSpPr/>
            <p:nvPr/>
          </p:nvSpPr>
          <p:spPr>
            <a:xfrm>
              <a:off x="5894" y="4613"/>
              <a:ext cx="130" cy="130"/>
            </a:xfrm>
            <a:custGeom>
              <a:avLst/>
              <a:gdLst>
                <a:gd name="txL" fmla="*/ 0 w 55"/>
                <a:gd name="txT" fmla="*/ 0 h 55"/>
                <a:gd name="txR" fmla="*/ 55 w 55"/>
                <a:gd name="txB" fmla="*/ 55 h 55"/>
              </a:gdLst>
              <a:ahLst/>
              <a:cxnLst>
                <a:cxn ang="0">
                  <a:pos x="95" y="95"/>
                </a:cxn>
                <a:cxn ang="0">
                  <a:pos x="274" y="33"/>
                </a:cxn>
                <a:cxn ang="0">
                  <a:pos x="213" y="213"/>
                </a:cxn>
                <a:cxn ang="0">
                  <a:pos x="33" y="274"/>
                </a:cxn>
                <a:cxn ang="0">
                  <a:pos x="95" y="95"/>
                </a:cxn>
              </a:cxnLst>
              <a:rect l="txL" t="txT" r="txR" b="txB"/>
              <a:pathLst>
                <a:path w="55" h="55">
                  <a:moveTo>
                    <a:pt x="17" y="17"/>
                  </a:moveTo>
                  <a:cubicBezTo>
                    <a:pt x="28" y="5"/>
                    <a:pt x="43" y="0"/>
                    <a:pt x="49" y="6"/>
                  </a:cubicBezTo>
                  <a:cubicBezTo>
                    <a:pt x="55" y="12"/>
                    <a:pt x="50" y="26"/>
                    <a:pt x="38" y="38"/>
                  </a:cubicBezTo>
                  <a:cubicBezTo>
                    <a:pt x="27" y="50"/>
                    <a:pt x="12" y="55"/>
                    <a:pt x="6" y="49"/>
                  </a:cubicBezTo>
                  <a:cubicBezTo>
                    <a:pt x="0" y="44"/>
                    <a:pt x="5" y="29"/>
                    <a:pt x="17" y="17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9"/>
            <p:cNvSpPr/>
            <p:nvPr/>
          </p:nvSpPr>
          <p:spPr>
            <a:xfrm>
              <a:off x="7299" y="1769"/>
              <a:ext cx="148" cy="89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193" y="21"/>
                </a:cxn>
                <a:cxn ang="0">
                  <a:pos x="336" y="143"/>
                </a:cxn>
                <a:cxn ang="0">
                  <a:pos x="148" y="180"/>
                </a:cxn>
                <a:cxn ang="0">
                  <a:pos x="12" y="61"/>
                </a:cxn>
                <a:cxn ang="0">
                  <a:pos x="193" y="21"/>
                </a:cxn>
              </a:cxnLst>
              <a:rect l="txL" t="txT" r="txR" b="txB"/>
              <a:pathLst>
                <a:path w="63" h="38">
                  <a:moveTo>
                    <a:pt x="35" y="4"/>
                  </a:moveTo>
                  <a:cubicBezTo>
                    <a:pt x="51" y="8"/>
                    <a:pt x="63" y="18"/>
                    <a:pt x="61" y="26"/>
                  </a:cubicBezTo>
                  <a:cubicBezTo>
                    <a:pt x="58" y="35"/>
                    <a:pt x="43" y="38"/>
                    <a:pt x="27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1"/>
            <p:cNvSpPr/>
            <p:nvPr/>
          </p:nvSpPr>
          <p:spPr>
            <a:xfrm>
              <a:off x="1168" y="4594"/>
              <a:ext cx="152" cy="90"/>
            </a:xfrm>
            <a:custGeom>
              <a:avLst/>
              <a:gdLst>
                <a:gd name="txL" fmla="*/ 0 w 64"/>
                <a:gd name="txT" fmla="*/ 0 h 38"/>
                <a:gd name="txR" fmla="*/ 64 w 64"/>
                <a:gd name="txB" fmla="*/ 38 h 38"/>
              </a:gdLst>
              <a:ahLst/>
              <a:cxnLst>
                <a:cxn ang="0">
                  <a:pos x="204" y="21"/>
                </a:cxn>
                <a:cxn ang="0">
                  <a:pos x="344" y="152"/>
                </a:cxn>
                <a:cxn ang="0">
                  <a:pos x="159" y="192"/>
                </a:cxn>
                <a:cxn ang="0">
                  <a:pos x="17" y="62"/>
                </a:cxn>
                <a:cxn ang="0">
                  <a:pos x="204" y="21"/>
                </a:cxn>
              </a:cxnLst>
              <a:rect l="txL" t="txT" r="txR" b="txB"/>
              <a:pathLst>
                <a:path w="64" h="38">
                  <a:moveTo>
                    <a:pt x="36" y="4"/>
                  </a:moveTo>
                  <a:cubicBezTo>
                    <a:pt x="52" y="9"/>
                    <a:pt x="64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2"/>
            <p:cNvSpPr/>
            <p:nvPr/>
          </p:nvSpPr>
          <p:spPr>
            <a:xfrm>
              <a:off x="1783" y="5041"/>
              <a:ext cx="149" cy="90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196" y="21"/>
                </a:cxn>
                <a:cxn ang="0">
                  <a:pos x="341" y="152"/>
                </a:cxn>
                <a:cxn ang="0">
                  <a:pos x="156" y="185"/>
                </a:cxn>
                <a:cxn ang="0">
                  <a:pos x="12" y="62"/>
                </a:cxn>
                <a:cxn ang="0">
                  <a:pos x="196" y="21"/>
                </a:cxn>
              </a:cxnLst>
              <a:rect l="txL" t="txT" r="txR" b="txB"/>
              <a:pathLst>
                <a:path w="63" h="38">
                  <a:moveTo>
                    <a:pt x="35" y="4"/>
                  </a:moveTo>
                  <a:cubicBezTo>
                    <a:pt x="52" y="8"/>
                    <a:pt x="63" y="18"/>
                    <a:pt x="61" y="27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3"/>
            <p:cNvSpPr/>
            <p:nvPr/>
          </p:nvSpPr>
          <p:spPr>
            <a:xfrm>
              <a:off x="168" y="3755"/>
              <a:ext cx="152" cy="90"/>
            </a:xfrm>
            <a:custGeom>
              <a:avLst/>
              <a:gdLst>
                <a:gd name="txL" fmla="*/ 0 w 64"/>
                <a:gd name="txT" fmla="*/ 0 h 38"/>
                <a:gd name="txR" fmla="*/ 64 w 64"/>
                <a:gd name="txB" fmla="*/ 38 h 38"/>
              </a:gdLst>
              <a:ahLst/>
              <a:cxnLst>
                <a:cxn ang="0">
                  <a:pos x="204" y="21"/>
                </a:cxn>
                <a:cxn ang="0">
                  <a:pos x="344" y="147"/>
                </a:cxn>
                <a:cxn ang="0">
                  <a:pos x="159" y="185"/>
                </a:cxn>
                <a:cxn ang="0">
                  <a:pos x="17" y="62"/>
                </a:cxn>
                <a:cxn ang="0">
                  <a:pos x="204" y="21"/>
                </a:cxn>
              </a:cxnLst>
              <a:rect l="txL" t="txT" r="txR" b="txB"/>
              <a:pathLst>
                <a:path w="64" h="38">
                  <a:moveTo>
                    <a:pt x="36" y="4"/>
                  </a:moveTo>
                  <a:cubicBezTo>
                    <a:pt x="52" y="8"/>
                    <a:pt x="64" y="18"/>
                    <a:pt x="61" y="26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4"/>
            <p:cNvSpPr/>
            <p:nvPr/>
          </p:nvSpPr>
          <p:spPr>
            <a:xfrm>
              <a:off x="828" y="1568"/>
              <a:ext cx="149" cy="89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201" y="21"/>
                </a:cxn>
                <a:cxn ang="0">
                  <a:pos x="341" y="148"/>
                </a:cxn>
                <a:cxn ang="0">
                  <a:pos x="156" y="187"/>
                </a:cxn>
                <a:cxn ang="0">
                  <a:pos x="12" y="61"/>
                </a:cxn>
                <a:cxn ang="0">
                  <a:pos x="201" y="21"/>
                </a:cxn>
              </a:cxnLst>
              <a:rect l="txL" t="txT" r="txR" b="tx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2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5"/>
            <p:cNvSpPr/>
            <p:nvPr/>
          </p:nvSpPr>
          <p:spPr>
            <a:xfrm>
              <a:off x="828" y="5339"/>
              <a:ext cx="149" cy="90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201" y="21"/>
                </a:cxn>
                <a:cxn ang="0">
                  <a:pos x="341" y="152"/>
                </a:cxn>
                <a:cxn ang="0">
                  <a:pos x="156" y="192"/>
                </a:cxn>
                <a:cxn ang="0">
                  <a:pos x="12" y="62"/>
                </a:cxn>
                <a:cxn ang="0">
                  <a:pos x="201" y="21"/>
                </a:cxn>
              </a:cxnLst>
              <a:rect l="txL" t="txT" r="txR" b="txB"/>
              <a:pathLst>
                <a:path w="63" h="38">
                  <a:moveTo>
                    <a:pt x="36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2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26"/>
            <p:cNvSpPr/>
            <p:nvPr/>
          </p:nvSpPr>
          <p:spPr>
            <a:xfrm>
              <a:off x="7552" y="76"/>
              <a:ext cx="148" cy="89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193" y="28"/>
                </a:cxn>
                <a:cxn ang="0">
                  <a:pos x="336" y="148"/>
                </a:cxn>
                <a:cxn ang="0">
                  <a:pos x="148" y="187"/>
                </a:cxn>
                <a:cxn ang="0">
                  <a:pos x="12" y="61"/>
                </a:cxn>
                <a:cxn ang="0">
                  <a:pos x="193" y="28"/>
                </a:cxn>
              </a:cxnLst>
              <a:rect l="txL" t="txT" r="txR" b="txB"/>
              <a:pathLst>
                <a:path w="63" h="38">
                  <a:moveTo>
                    <a:pt x="35" y="5"/>
                  </a:moveTo>
                  <a:cubicBezTo>
                    <a:pt x="51" y="9"/>
                    <a:pt x="63" y="19"/>
                    <a:pt x="61" y="27"/>
                  </a:cubicBezTo>
                  <a:cubicBezTo>
                    <a:pt x="58" y="35"/>
                    <a:pt x="44" y="38"/>
                    <a:pt x="27" y="34"/>
                  </a:cubicBezTo>
                  <a:cubicBezTo>
                    <a:pt x="11" y="30"/>
                    <a:pt x="0" y="20"/>
                    <a:pt x="2" y="11"/>
                  </a:cubicBezTo>
                  <a:cubicBezTo>
                    <a:pt x="4" y="3"/>
                    <a:pt x="19" y="0"/>
                    <a:pt x="35" y="5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27"/>
            <p:cNvSpPr/>
            <p:nvPr/>
          </p:nvSpPr>
          <p:spPr>
            <a:xfrm>
              <a:off x="6393" y="463"/>
              <a:ext cx="149" cy="90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196" y="21"/>
                </a:cxn>
                <a:cxn ang="0">
                  <a:pos x="341" y="152"/>
                </a:cxn>
                <a:cxn ang="0">
                  <a:pos x="156" y="192"/>
                </a:cxn>
                <a:cxn ang="0">
                  <a:pos x="12" y="62"/>
                </a:cxn>
                <a:cxn ang="0">
                  <a:pos x="196" y="21"/>
                </a:cxn>
              </a:cxnLst>
              <a:rect l="txL" t="txT" r="txR" b="txB"/>
              <a:pathLst>
                <a:path w="63" h="38">
                  <a:moveTo>
                    <a:pt x="35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28"/>
            <p:cNvSpPr/>
            <p:nvPr/>
          </p:nvSpPr>
          <p:spPr>
            <a:xfrm>
              <a:off x="4885" y="33"/>
              <a:ext cx="149" cy="97"/>
            </a:xfrm>
            <a:custGeom>
              <a:avLst/>
              <a:gdLst>
                <a:gd name="txL" fmla="*/ 0 w 63"/>
                <a:gd name="txT" fmla="*/ 0 h 41"/>
                <a:gd name="txR" fmla="*/ 63 w 63"/>
                <a:gd name="txB" fmla="*/ 41 h 41"/>
              </a:gdLst>
              <a:ahLst/>
              <a:cxnLst>
                <a:cxn ang="0">
                  <a:pos x="208" y="196"/>
                </a:cxn>
                <a:cxn ang="0">
                  <a:pos x="17" y="180"/>
                </a:cxn>
                <a:cxn ang="0">
                  <a:pos x="144" y="40"/>
                </a:cxn>
                <a:cxn ang="0">
                  <a:pos x="336" y="50"/>
                </a:cxn>
                <a:cxn ang="0">
                  <a:pos x="208" y="196"/>
                </a:cxn>
              </a:cxnLst>
              <a:rect l="txL" t="txT" r="txR" b="txB"/>
              <a:pathLst>
                <a:path w="63" h="41">
                  <a:moveTo>
                    <a:pt x="37" y="35"/>
                  </a:moveTo>
                  <a:cubicBezTo>
                    <a:pt x="22" y="41"/>
                    <a:pt x="6" y="40"/>
                    <a:pt x="3" y="32"/>
                  </a:cubicBezTo>
                  <a:cubicBezTo>
                    <a:pt x="0" y="24"/>
                    <a:pt x="10" y="13"/>
                    <a:pt x="26" y="7"/>
                  </a:cubicBezTo>
                  <a:cubicBezTo>
                    <a:pt x="41" y="0"/>
                    <a:pt x="57" y="1"/>
                    <a:pt x="60" y="9"/>
                  </a:cubicBezTo>
                  <a:cubicBezTo>
                    <a:pt x="63" y="17"/>
                    <a:pt x="53" y="28"/>
                    <a:pt x="37" y="35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29"/>
            <p:cNvSpPr/>
            <p:nvPr/>
          </p:nvSpPr>
          <p:spPr>
            <a:xfrm>
              <a:off x="6745" y="891"/>
              <a:ext cx="78" cy="67"/>
            </a:xfrm>
            <a:custGeom>
              <a:avLst/>
              <a:gdLst>
                <a:gd name="txL" fmla="*/ 0 w 33"/>
                <a:gd name="txT" fmla="*/ 0 h 28"/>
                <a:gd name="txR" fmla="*/ 33 w 33"/>
                <a:gd name="txB" fmla="*/ 28 h 28"/>
              </a:gdLst>
              <a:ahLst/>
              <a:cxnLst>
                <a:cxn ang="0">
                  <a:pos x="61" y="24"/>
                </a:cxn>
                <a:cxn ang="0">
                  <a:pos x="163" y="34"/>
                </a:cxn>
                <a:cxn ang="0">
                  <a:pos x="123" y="136"/>
                </a:cxn>
                <a:cxn ang="0">
                  <a:pos x="17" y="127"/>
                </a:cxn>
                <a:cxn ang="0">
                  <a:pos x="61" y="24"/>
                </a:cxn>
              </a:cxnLst>
              <a:rect l="txL" t="txT" r="txR" b="txB"/>
              <a:pathLst>
                <a:path w="33" h="28">
                  <a:moveTo>
                    <a:pt x="11" y="4"/>
                  </a:moveTo>
                  <a:cubicBezTo>
                    <a:pt x="18" y="0"/>
                    <a:pt x="26" y="1"/>
                    <a:pt x="29" y="6"/>
                  </a:cubicBezTo>
                  <a:cubicBezTo>
                    <a:pt x="33" y="12"/>
                    <a:pt x="29" y="19"/>
                    <a:pt x="22" y="24"/>
                  </a:cubicBezTo>
                  <a:cubicBezTo>
                    <a:pt x="15" y="28"/>
                    <a:pt x="6" y="27"/>
                    <a:pt x="3" y="22"/>
                  </a:cubicBezTo>
                  <a:cubicBezTo>
                    <a:pt x="0" y="16"/>
                    <a:pt x="3" y="9"/>
                    <a:pt x="11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07" y="5098"/>
              <a:ext cx="78" cy="66"/>
            </a:xfrm>
            <a:custGeom>
              <a:avLst/>
              <a:gdLst>
                <a:gd name="txL" fmla="*/ 0 w 33"/>
                <a:gd name="txT" fmla="*/ 0 h 28"/>
                <a:gd name="txR" fmla="*/ 33 w 33"/>
                <a:gd name="txB" fmla="*/ 28 h 28"/>
              </a:gdLst>
              <a:ahLst/>
              <a:cxnLst>
                <a:cxn ang="0">
                  <a:pos x="61" y="21"/>
                </a:cxn>
                <a:cxn ang="0">
                  <a:pos x="163" y="33"/>
                </a:cxn>
                <a:cxn ang="0">
                  <a:pos x="123" y="134"/>
                </a:cxn>
                <a:cxn ang="0">
                  <a:pos x="17" y="123"/>
                </a:cxn>
                <a:cxn ang="0">
                  <a:pos x="61" y="21"/>
                </a:cxn>
              </a:cxnLst>
              <a:rect l="txL" t="txT" r="txR" b="txB"/>
              <a:pathLst>
                <a:path w="33" h="28">
                  <a:moveTo>
                    <a:pt x="11" y="4"/>
                  </a:moveTo>
                  <a:cubicBezTo>
                    <a:pt x="18" y="0"/>
                    <a:pt x="26" y="1"/>
                    <a:pt x="29" y="6"/>
                  </a:cubicBezTo>
                  <a:cubicBezTo>
                    <a:pt x="33" y="12"/>
                    <a:pt x="29" y="19"/>
                    <a:pt x="22" y="24"/>
                  </a:cubicBezTo>
                  <a:cubicBezTo>
                    <a:pt x="15" y="28"/>
                    <a:pt x="6" y="27"/>
                    <a:pt x="3" y="22"/>
                  </a:cubicBezTo>
                  <a:cubicBezTo>
                    <a:pt x="0" y="16"/>
                    <a:pt x="3" y="8"/>
                    <a:pt x="11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3"/>
            <p:cNvSpPr/>
            <p:nvPr/>
          </p:nvSpPr>
          <p:spPr>
            <a:xfrm>
              <a:off x="2244" y="92"/>
              <a:ext cx="76" cy="66"/>
            </a:xfrm>
            <a:custGeom>
              <a:avLst/>
              <a:gdLst>
                <a:gd name="txL" fmla="*/ 0 w 32"/>
                <a:gd name="txT" fmla="*/ 0 h 28"/>
                <a:gd name="txR" fmla="*/ 32 w 32"/>
                <a:gd name="txB" fmla="*/ 28 h 28"/>
              </a:gdLst>
              <a:ahLst/>
              <a:cxnLst>
                <a:cxn ang="0">
                  <a:pos x="62" y="21"/>
                </a:cxn>
                <a:cxn ang="0">
                  <a:pos x="164" y="33"/>
                </a:cxn>
                <a:cxn ang="0">
                  <a:pos x="124" y="134"/>
                </a:cxn>
                <a:cxn ang="0">
                  <a:pos x="17" y="118"/>
                </a:cxn>
                <a:cxn ang="0">
                  <a:pos x="62" y="21"/>
                </a:cxn>
              </a:cxnLst>
              <a:rect l="txL" t="txT" r="txR" b="txB"/>
              <a:pathLst>
                <a:path w="32" h="28">
                  <a:moveTo>
                    <a:pt x="11" y="4"/>
                  </a:moveTo>
                  <a:cubicBezTo>
                    <a:pt x="18" y="0"/>
                    <a:pt x="26" y="1"/>
                    <a:pt x="29" y="6"/>
                  </a:cubicBezTo>
                  <a:cubicBezTo>
                    <a:pt x="32" y="11"/>
                    <a:pt x="29" y="19"/>
                    <a:pt x="22" y="24"/>
                  </a:cubicBezTo>
                  <a:cubicBezTo>
                    <a:pt x="15" y="28"/>
                    <a:pt x="6" y="27"/>
                    <a:pt x="3" y="21"/>
                  </a:cubicBezTo>
                  <a:cubicBezTo>
                    <a:pt x="0" y="16"/>
                    <a:pt x="3" y="8"/>
                    <a:pt x="11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4"/>
            <p:cNvSpPr/>
            <p:nvPr/>
          </p:nvSpPr>
          <p:spPr>
            <a:xfrm>
              <a:off x="1866" y="3379"/>
              <a:ext cx="78" cy="64"/>
            </a:xfrm>
            <a:custGeom>
              <a:avLst/>
              <a:gdLst>
                <a:gd name="txL" fmla="*/ 0 w 33"/>
                <a:gd name="txT" fmla="*/ 0 h 27"/>
                <a:gd name="txR" fmla="*/ 33 w 33"/>
                <a:gd name="txB" fmla="*/ 27 h 27"/>
              </a:gdLst>
              <a:ahLst/>
              <a:cxnLst>
                <a:cxn ang="0">
                  <a:pos x="61" y="21"/>
                </a:cxn>
                <a:cxn ang="0">
                  <a:pos x="168" y="33"/>
                </a:cxn>
                <a:cxn ang="0">
                  <a:pos x="123" y="130"/>
                </a:cxn>
                <a:cxn ang="0">
                  <a:pos x="17" y="119"/>
                </a:cxn>
                <a:cxn ang="0">
                  <a:pos x="61" y="21"/>
                </a:cxn>
              </a:cxnLst>
              <a:rect l="txL" t="txT" r="txR" b="txB"/>
              <a:pathLst>
                <a:path w="33" h="27">
                  <a:moveTo>
                    <a:pt x="11" y="4"/>
                  </a:moveTo>
                  <a:cubicBezTo>
                    <a:pt x="18" y="0"/>
                    <a:pt x="26" y="0"/>
                    <a:pt x="30" y="6"/>
                  </a:cubicBezTo>
                  <a:cubicBezTo>
                    <a:pt x="33" y="11"/>
                    <a:pt x="29" y="19"/>
                    <a:pt x="22" y="23"/>
                  </a:cubicBezTo>
                  <a:cubicBezTo>
                    <a:pt x="15" y="27"/>
                    <a:pt x="6" y="27"/>
                    <a:pt x="3" y="21"/>
                  </a:cubicBezTo>
                  <a:cubicBezTo>
                    <a:pt x="0" y="16"/>
                    <a:pt x="3" y="8"/>
                    <a:pt x="11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>
            <a:xfrm>
              <a:off x="7977" y="2662"/>
              <a:ext cx="151" cy="90"/>
            </a:xfrm>
            <a:custGeom>
              <a:avLst/>
              <a:gdLst>
                <a:gd name="txL" fmla="*/ 0 w 64"/>
                <a:gd name="txT" fmla="*/ 0 h 38"/>
                <a:gd name="txR" fmla="*/ 64 w 64"/>
                <a:gd name="txB" fmla="*/ 38 h 38"/>
              </a:gdLst>
              <a:ahLst/>
              <a:cxnLst>
                <a:cxn ang="0">
                  <a:pos x="201" y="28"/>
                </a:cxn>
                <a:cxn ang="0">
                  <a:pos x="340" y="152"/>
                </a:cxn>
                <a:cxn ang="0">
                  <a:pos x="156" y="192"/>
                </a:cxn>
                <a:cxn ang="0">
                  <a:pos x="17" y="66"/>
                </a:cxn>
                <a:cxn ang="0">
                  <a:pos x="201" y="28"/>
                </a:cxn>
              </a:cxnLst>
              <a:rect l="txL" t="txT" r="txR" b="txB"/>
              <a:pathLst>
                <a:path w="64" h="38">
                  <a:moveTo>
                    <a:pt x="36" y="5"/>
                  </a:moveTo>
                  <a:cubicBezTo>
                    <a:pt x="52" y="9"/>
                    <a:pt x="64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30"/>
                    <a:pt x="0" y="20"/>
                    <a:pt x="3" y="12"/>
                  </a:cubicBezTo>
                  <a:cubicBezTo>
                    <a:pt x="5" y="3"/>
                    <a:pt x="20" y="0"/>
                    <a:pt x="36" y="5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>
            <a:xfrm>
              <a:off x="4450" y="2123"/>
              <a:ext cx="149" cy="90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196" y="21"/>
                </a:cxn>
                <a:cxn ang="0">
                  <a:pos x="341" y="152"/>
                </a:cxn>
                <a:cxn ang="0">
                  <a:pos x="151" y="192"/>
                </a:cxn>
                <a:cxn ang="0">
                  <a:pos x="12" y="62"/>
                </a:cxn>
                <a:cxn ang="0">
                  <a:pos x="196" y="21"/>
                </a:cxn>
              </a:cxnLst>
              <a:rect l="txL" t="txT" r="txR" b="txB"/>
              <a:pathLst>
                <a:path w="63" h="38">
                  <a:moveTo>
                    <a:pt x="35" y="4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7" y="34"/>
                  </a:cubicBezTo>
                  <a:cubicBezTo>
                    <a:pt x="11" y="30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>
            <a:xfrm>
              <a:off x="5010" y="5055"/>
              <a:ext cx="149" cy="93"/>
            </a:xfrm>
            <a:custGeom>
              <a:avLst/>
              <a:gdLst>
                <a:gd name="txL" fmla="*/ 0 w 63"/>
                <a:gd name="txT" fmla="*/ 0 h 39"/>
                <a:gd name="txR" fmla="*/ 63 w 63"/>
                <a:gd name="txB" fmla="*/ 39 h 39"/>
              </a:gdLst>
              <a:ahLst/>
              <a:cxnLst>
                <a:cxn ang="0">
                  <a:pos x="196" y="29"/>
                </a:cxn>
                <a:cxn ang="0">
                  <a:pos x="341" y="153"/>
                </a:cxn>
                <a:cxn ang="0">
                  <a:pos x="151" y="193"/>
                </a:cxn>
                <a:cxn ang="0">
                  <a:pos x="12" y="69"/>
                </a:cxn>
                <a:cxn ang="0">
                  <a:pos x="196" y="29"/>
                </a:cxn>
              </a:cxnLst>
              <a:rect l="txL" t="txT" r="txR" b="txB"/>
              <a:pathLst>
                <a:path w="63" h="39">
                  <a:moveTo>
                    <a:pt x="35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9"/>
                    <a:pt x="27" y="34"/>
                  </a:cubicBezTo>
                  <a:cubicBezTo>
                    <a:pt x="11" y="30"/>
                    <a:pt x="0" y="20"/>
                    <a:pt x="2" y="12"/>
                  </a:cubicBezTo>
                  <a:cubicBezTo>
                    <a:pt x="4" y="4"/>
                    <a:pt x="19" y="0"/>
                    <a:pt x="35" y="5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>
            <a:xfrm>
              <a:off x="4166" y="4181"/>
              <a:ext cx="151" cy="89"/>
            </a:xfrm>
            <a:custGeom>
              <a:avLst/>
              <a:gdLst>
                <a:gd name="txL" fmla="*/ 0 w 64"/>
                <a:gd name="txT" fmla="*/ 0 h 38"/>
                <a:gd name="txR" fmla="*/ 64 w 64"/>
                <a:gd name="txB" fmla="*/ 38 h 38"/>
              </a:gdLst>
              <a:ahLst/>
              <a:cxnLst>
                <a:cxn ang="0">
                  <a:pos x="201" y="21"/>
                </a:cxn>
                <a:cxn ang="0">
                  <a:pos x="340" y="148"/>
                </a:cxn>
                <a:cxn ang="0">
                  <a:pos x="156" y="187"/>
                </a:cxn>
                <a:cxn ang="0">
                  <a:pos x="17" y="61"/>
                </a:cxn>
                <a:cxn ang="0">
                  <a:pos x="201" y="21"/>
                </a:cxn>
              </a:cxnLst>
              <a:rect l="txL" t="txT" r="txR" b="txB"/>
              <a:pathLst>
                <a:path w="64" h="38">
                  <a:moveTo>
                    <a:pt x="36" y="4"/>
                  </a:moveTo>
                  <a:cubicBezTo>
                    <a:pt x="52" y="9"/>
                    <a:pt x="64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39"/>
            <p:cNvSpPr/>
            <p:nvPr/>
          </p:nvSpPr>
          <p:spPr>
            <a:xfrm>
              <a:off x="5055" y="3578"/>
              <a:ext cx="149" cy="89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201" y="21"/>
                </a:cxn>
                <a:cxn ang="0">
                  <a:pos x="341" y="143"/>
                </a:cxn>
                <a:cxn ang="0">
                  <a:pos x="156" y="180"/>
                </a:cxn>
                <a:cxn ang="0">
                  <a:pos x="12" y="61"/>
                </a:cxn>
                <a:cxn ang="0">
                  <a:pos x="201" y="21"/>
                </a:cxn>
              </a:cxnLst>
              <a:rect l="txL" t="txT" r="txR" b="txB"/>
              <a:pathLst>
                <a:path w="63" h="38">
                  <a:moveTo>
                    <a:pt x="36" y="4"/>
                  </a:moveTo>
                  <a:cubicBezTo>
                    <a:pt x="52" y="8"/>
                    <a:pt x="63" y="18"/>
                    <a:pt x="61" y="26"/>
                  </a:cubicBezTo>
                  <a:cubicBezTo>
                    <a:pt x="59" y="34"/>
                    <a:pt x="44" y="38"/>
                    <a:pt x="28" y="33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>
            <a:xfrm>
              <a:off x="3057" y="4294"/>
              <a:ext cx="149" cy="90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196" y="21"/>
                </a:cxn>
                <a:cxn ang="0">
                  <a:pos x="341" y="152"/>
                </a:cxn>
                <a:cxn ang="0">
                  <a:pos x="156" y="192"/>
                </a:cxn>
                <a:cxn ang="0">
                  <a:pos x="12" y="62"/>
                </a:cxn>
                <a:cxn ang="0">
                  <a:pos x="196" y="21"/>
                </a:cxn>
              </a:cxnLst>
              <a:rect l="txL" t="txT" r="txR" b="txB"/>
              <a:pathLst>
                <a:path w="63" h="38">
                  <a:moveTo>
                    <a:pt x="35" y="4"/>
                  </a:moveTo>
                  <a:cubicBezTo>
                    <a:pt x="52" y="8"/>
                    <a:pt x="63" y="18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>
            <a:xfrm>
              <a:off x="1008" y="12"/>
              <a:ext cx="151" cy="90"/>
            </a:xfrm>
            <a:custGeom>
              <a:avLst/>
              <a:gdLst>
                <a:gd name="txL" fmla="*/ 0 w 64"/>
                <a:gd name="txT" fmla="*/ 0 h 38"/>
                <a:gd name="txR" fmla="*/ 64 w 64"/>
                <a:gd name="txB" fmla="*/ 38 h 38"/>
              </a:gdLst>
              <a:ahLst/>
              <a:cxnLst>
                <a:cxn ang="0">
                  <a:pos x="201" y="28"/>
                </a:cxn>
                <a:cxn ang="0">
                  <a:pos x="340" y="152"/>
                </a:cxn>
                <a:cxn ang="0">
                  <a:pos x="156" y="192"/>
                </a:cxn>
                <a:cxn ang="0">
                  <a:pos x="17" y="66"/>
                </a:cxn>
                <a:cxn ang="0">
                  <a:pos x="201" y="28"/>
                </a:cxn>
              </a:cxnLst>
              <a:rect l="txL" t="txT" r="txR" b="txB"/>
              <a:pathLst>
                <a:path w="64" h="38">
                  <a:moveTo>
                    <a:pt x="36" y="5"/>
                  </a:moveTo>
                  <a:cubicBezTo>
                    <a:pt x="52" y="9"/>
                    <a:pt x="64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30"/>
                    <a:pt x="0" y="20"/>
                    <a:pt x="3" y="12"/>
                  </a:cubicBezTo>
                  <a:cubicBezTo>
                    <a:pt x="5" y="3"/>
                    <a:pt x="20" y="0"/>
                    <a:pt x="36" y="5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>
            <a:xfrm>
              <a:off x="1587" y="1277"/>
              <a:ext cx="149" cy="90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201" y="28"/>
                </a:cxn>
                <a:cxn ang="0">
                  <a:pos x="341" y="152"/>
                </a:cxn>
                <a:cxn ang="0">
                  <a:pos x="156" y="192"/>
                </a:cxn>
                <a:cxn ang="0">
                  <a:pos x="12" y="62"/>
                </a:cxn>
                <a:cxn ang="0">
                  <a:pos x="201" y="28"/>
                </a:cxn>
              </a:cxnLst>
              <a:rect l="txL" t="txT" r="txR" b="txB"/>
              <a:pathLst>
                <a:path w="63" h="38">
                  <a:moveTo>
                    <a:pt x="36" y="5"/>
                  </a:moveTo>
                  <a:cubicBezTo>
                    <a:pt x="52" y="9"/>
                    <a:pt x="63" y="19"/>
                    <a:pt x="61" y="27"/>
                  </a:cubicBezTo>
                  <a:cubicBezTo>
                    <a:pt x="59" y="35"/>
                    <a:pt x="44" y="38"/>
                    <a:pt x="28" y="34"/>
                  </a:cubicBezTo>
                  <a:cubicBezTo>
                    <a:pt x="12" y="30"/>
                    <a:pt x="0" y="20"/>
                    <a:pt x="2" y="11"/>
                  </a:cubicBezTo>
                  <a:cubicBezTo>
                    <a:pt x="5" y="3"/>
                    <a:pt x="20" y="0"/>
                    <a:pt x="36" y="5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/>
          </p:nvSpPr>
          <p:spPr>
            <a:xfrm>
              <a:off x="2939" y="116"/>
              <a:ext cx="149" cy="90"/>
            </a:xfrm>
            <a:custGeom>
              <a:avLst/>
              <a:gdLst>
                <a:gd name="txL" fmla="*/ 0 w 63"/>
                <a:gd name="txT" fmla="*/ 0 h 38"/>
                <a:gd name="txR" fmla="*/ 63 w 63"/>
                <a:gd name="txB" fmla="*/ 38 h 38"/>
              </a:gdLst>
              <a:ahLst/>
              <a:cxnLst>
                <a:cxn ang="0">
                  <a:pos x="196" y="21"/>
                </a:cxn>
                <a:cxn ang="0">
                  <a:pos x="341" y="152"/>
                </a:cxn>
                <a:cxn ang="0">
                  <a:pos x="151" y="192"/>
                </a:cxn>
                <a:cxn ang="0">
                  <a:pos x="12" y="62"/>
                </a:cxn>
                <a:cxn ang="0">
                  <a:pos x="196" y="21"/>
                </a:cxn>
              </a:cxnLst>
              <a:rect l="txL" t="txT" r="txR" b="txB"/>
              <a:pathLst>
                <a:path w="63" h="38">
                  <a:moveTo>
                    <a:pt x="35" y="4"/>
                  </a:moveTo>
                  <a:cubicBezTo>
                    <a:pt x="51" y="9"/>
                    <a:pt x="63" y="19"/>
                    <a:pt x="61" y="27"/>
                  </a:cubicBezTo>
                  <a:cubicBezTo>
                    <a:pt x="58" y="35"/>
                    <a:pt x="43" y="38"/>
                    <a:pt x="27" y="34"/>
                  </a:cubicBezTo>
                  <a:cubicBezTo>
                    <a:pt x="11" y="29"/>
                    <a:pt x="0" y="19"/>
                    <a:pt x="2" y="11"/>
                  </a:cubicBezTo>
                  <a:cubicBezTo>
                    <a:pt x="4" y="3"/>
                    <a:pt x="19" y="0"/>
                    <a:pt x="3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>
            <a:xfrm>
              <a:off x="10" y="156"/>
              <a:ext cx="151" cy="90"/>
            </a:xfrm>
            <a:custGeom>
              <a:avLst/>
              <a:gdLst>
                <a:gd name="txL" fmla="*/ 0 w 64"/>
                <a:gd name="txT" fmla="*/ 0 h 38"/>
                <a:gd name="txR" fmla="*/ 64 w 64"/>
                <a:gd name="txB" fmla="*/ 38 h 38"/>
              </a:gdLst>
              <a:ahLst/>
              <a:cxnLst>
                <a:cxn ang="0">
                  <a:pos x="201" y="21"/>
                </a:cxn>
                <a:cxn ang="0">
                  <a:pos x="340" y="147"/>
                </a:cxn>
                <a:cxn ang="0">
                  <a:pos x="156" y="185"/>
                </a:cxn>
                <a:cxn ang="0">
                  <a:pos x="17" y="62"/>
                </a:cxn>
                <a:cxn ang="0">
                  <a:pos x="201" y="21"/>
                </a:cxn>
              </a:cxnLst>
              <a:rect l="txL" t="txT" r="txR" b="txB"/>
              <a:pathLst>
                <a:path w="64" h="38">
                  <a:moveTo>
                    <a:pt x="36" y="4"/>
                  </a:moveTo>
                  <a:cubicBezTo>
                    <a:pt x="52" y="8"/>
                    <a:pt x="64" y="18"/>
                    <a:pt x="61" y="26"/>
                  </a:cubicBezTo>
                  <a:cubicBezTo>
                    <a:pt x="59" y="35"/>
                    <a:pt x="44" y="38"/>
                    <a:pt x="28" y="33"/>
                  </a:cubicBezTo>
                  <a:cubicBezTo>
                    <a:pt x="12" y="29"/>
                    <a:pt x="0" y="19"/>
                    <a:pt x="3" y="11"/>
                  </a:cubicBezTo>
                  <a:cubicBezTo>
                    <a:pt x="5" y="3"/>
                    <a:pt x="20" y="0"/>
                    <a:pt x="3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/>
          </p:nvSpPr>
          <p:spPr>
            <a:xfrm>
              <a:off x="5275" y="629"/>
              <a:ext cx="127" cy="71"/>
            </a:xfrm>
            <a:custGeom>
              <a:avLst/>
              <a:gdLst>
                <a:gd name="txL" fmla="*/ 0 w 54"/>
                <a:gd name="txT" fmla="*/ 0 h 30"/>
                <a:gd name="txR" fmla="*/ 54 w 54"/>
                <a:gd name="txB" fmla="*/ 30 h 30"/>
              </a:gdLst>
              <a:ahLst/>
              <a:cxnLst>
                <a:cxn ang="0">
                  <a:pos x="139" y="156"/>
                </a:cxn>
                <a:cxn ang="0">
                  <a:pos x="5" y="66"/>
                </a:cxn>
                <a:cxn ang="0">
                  <a:pos x="160" y="12"/>
                </a:cxn>
                <a:cxn ang="0">
                  <a:pos x="294" y="107"/>
                </a:cxn>
                <a:cxn ang="0">
                  <a:pos x="139" y="156"/>
                </a:cxn>
              </a:cxnLst>
              <a:rect l="txL" t="txT" r="txR" b="txB"/>
              <a:pathLst>
                <a:path w="54" h="30">
                  <a:moveTo>
                    <a:pt x="25" y="28"/>
                  </a:moveTo>
                  <a:cubicBezTo>
                    <a:pt x="11" y="26"/>
                    <a:pt x="0" y="19"/>
                    <a:pt x="1" y="12"/>
                  </a:cubicBezTo>
                  <a:cubicBezTo>
                    <a:pt x="2" y="4"/>
                    <a:pt x="14" y="0"/>
                    <a:pt x="29" y="2"/>
                  </a:cubicBezTo>
                  <a:cubicBezTo>
                    <a:pt x="43" y="4"/>
                    <a:pt x="54" y="11"/>
                    <a:pt x="53" y="19"/>
                  </a:cubicBezTo>
                  <a:cubicBezTo>
                    <a:pt x="52" y="26"/>
                    <a:pt x="40" y="30"/>
                    <a:pt x="25" y="28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>
            <a:xfrm>
              <a:off x="2584" y="1007"/>
              <a:ext cx="152" cy="144"/>
            </a:xfrm>
            <a:custGeom>
              <a:avLst/>
              <a:gdLst>
                <a:gd name="txL" fmla="*/ 0 w 64"/>
                <a:gd name="txT" fmla="*/ 0 h 61"/>
                <a:gd name="txR" fmla="*/ 64 w 64"/>
                <a:gd name="txB" fmla="*/ 61 h 61"/>
              </a:gdLst>
              <a:ahLst/>
              <a:cxnLst>
                <a:cxn ang="0">
                  <a:pos x="249" y="241"/>
                </a:cxn>
                <a:cxn ang="0">
                  <a:pos x="40" y="300"/>
                </a:cxn>
                <a:cxn ang="0">
                  <a:pos x="114" y="99"/>
                </a:cxn>
                <a:cxn ang="0">
                  <a:pos x="328" y="40"/>
                </a:cxn>
                <a:cxn ang="0">
                  <a:pos x="249" y="241"/>
                </a:cxn>
              </a:cxnLst>
              <a:rect l="txL" t="txT" r="txR" b="txB"/>
              <a:pathLst>
                <a:path w="64" h="61">
                  <a:moveTo>
                    <a:pt x="44" y="43"/>
                  </a:moveTo>
                  <a:cubicBezTo>
                    <a:pt x="30" y="56"/>
                    <a:pt x="13" y="61"/>
                    <a:pt x="7" y="54"/>
                  </a:cubicBezTo>
                  <a:cubicBezTo>
                    <a:pt x="0" y="47"/>
                    <a:pt x="6" y="31"/>
                    <a:pt x="20" y="18"/>
                  </a:cubicBezTo>
                  <a:cubicBezTo>
                    <a:pt x="34" y="5"/>
                    <a:pt x="51" y="0"/>
                    <a:pt x="58" y="7"/>
                  </a:cubicBezTo>
                  <a:cubicBezTo>
                    <a:pt x="64" y="14"/>
                    <a:pt x="58" y="30"/>
                    <a:pt x="44" y="4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/>
          </p:nvSpPr>
          <p:spPr>
            <a:xfrm>
              <a:off x="7852" y="551"/>
              <a:ext cx="215" cy="206"/>
            </a:xfrm>
            <a:custGeom>
              <a:avLst/>
              <a:gdLst>
                <a:gd name="txL" fmla="*/ 0 w 91"/>
                <a:gd name="txT" fmla="*/ 0 h 87"/>
                <a:gd name="txR" fmla="*/ 91 w 91"/>
                <a:gd name="txB" fmla="*/ 87 h 87"/>
              </a:gdLst>
              <a:ahLst/>
              <a:cxnLst>
                <a:cxn ang="0">
                  <a:pos x="357" y="360"/>
                </a:cxn>
                <a:cxn ang="0">
                  <a:pos x="57" y="426"/>
                </a:cxn>
                <a:cxn ang="0">
                  <a:pos x="144" y="128"/>
                </a:cxn>
                <a:cxn ang="0">
                  <a:pos x="447" y="62"/>
                </a:cxn>
                <a:cxn ang="0">
                  <a:pos x="357" y="360"/>
                </a:cxn>
              </a:cxnLst>
              <a:rect l="txL" t="txT" r="txR" b="txB"/>
              <a:pathLst>
                <a:path w="91" h="87">
                  <a:moveTo>
                    <a:pt x="64" y="64"/>
                  </a:moveTo>
                  <a:cubicBezTo>
                    <a:pt x="44" y="82"/>
                    <a:pt x="20" y="87"/>
                    <a:pt x="10" y="76"/>
                  </a:cubicBezTo>
                  <a:cubicBezTo>
                    <a:pt x="0" y="65"/>
                    <a:pt x="7" y="41"/>
                    <a:pt x="26" y="23"/>
                  </a:cubicBezTo>
                  <a:cubicBezTo>
                    <a:pt x="46" y="5"/>
                    <a:pt x="70" y="0"/>
                    <a:pt x="80" y="11"/>
                  </a:cubicBezTo>
                  <a:cubicBezTo>
                    <a:pt x="91" y="22"/>
                    <a:pt x="83" y="46"/>
                    <a:pt x="64" y="6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49"/>
            <p:cNvSpPr/>
            <p:nvPr/>
          </p:nvSpPr>
          <p:spPr>
            <a:xfrm>
              <a:off x="7067" y="5621"/>
              <a:ext cx="135" cy="130"/>
            </a:xfrm>
            <a:custGeom>
              <a:avLst/>
              <a:gdLst>
                <a:gd name="txL" fmla="*/ 0 w 57"/>
                <a:gd name="txT" fmla="*/ 0 h 55"/>
                <a:gd name="txR" fmla="*/ 57 w 57"/>
                <a:gd name="txB" fmla="*/ 55 h 55"/>
              </a:gdLst>
              <a:ahLst/>
              <a:cxnLst>
                <a:cxn ang="0">
                  <a:pos x="230" y="225"/>
                </a:cxn>
                <a:cxn ang="0">
                  <a:pos x="40" y="267"/>
                </a:cxn>
                <a:cxn ang="0">
                  <a:pos x="95" y="83"/>
                </a:cxn>
                <a:cxn ang="0">
                  <a:pos x="287" y="40"/>
                </a:cxn>
                <a:cxn ang="0">
                  <a:pos x="230" y="225"/>
                </a:cxn>
              </a:cxnLst>
              <a:rect l="txL" t="txT" r="txR" b="txB"/>
              <a:pathLst>
                <a:path w="57" h="55">
                  <a:moveTo>
                    <a:pt x="41" y="40"/>
                  </a:moveTo>
                  <a:cubicBezTo>
                    <a:pt x="28" y="52"/>
                    <a:pt x="13" y="55"/>
                    <a:pt x="7" y="48"/>
                  </a:cubicBezTo>
                  <a:cubicBezTo>
                    <a:pt x="0" y="41"/>
                    <a:pt x="5" y="26"/>
                    <a:pt x="17" y="15"/>
                  </a:cubicBezTo>
                  <a:cubicBezTo>
                    <a:pt x="29" y="4"/>
                    <a:pt x="44" y="0"/>
                    <a:pt x="51" y="7"/>
                  </a:cubicBezTo>
                  <a:cubicBezTo>
                    <a:pt x="57" y="14"/>
                    <a:pt x="53" y="29"/>
                    <a:pt x="41" y="40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50"/>
            <p:cNvSpPr/>
            <p:nvPr/>
          </p:nvSpPr>
          <p:spPr>
            <a:xfrm>
              <a:off x="2601" y="4805"/>
              <a:ext cx="137" cy="130"/>
            </a:xfrm>
            <a:custGeom>
              <a:avLst/>
              <a:gdLst>
                <a:gd name="txL" fmla="*/ 0 w 58"/>
                <a:gd name="txT" fmla="*/ 0 h 55"/>
                <a:gd name="txR" fmla="*/ 58 w 58"/>
                <a:gd name="txB" fmla="*/ 55 h 55"/>
              </a:gdLst>
              <a:ahLst/>
              <a:cxnLst>
                <a:cxn ang="0">
                  <a:pos x="229" y="225"/>
                </a:cxn>
                <a:cxn ang="0">
                  <a:pos x="40" y="267"/>
                </a:cxn>
                <a:cxn ang="0">
                  <a:pos x="94" y="83"/>
                </a:cxn>
                <a:cxn ang="0">
                  <a:pos x="283" y="40"/>
                </a:cxn>
                <a:cxn ang="0">
                  <a:pos x="229" y="225"/>
                </a:cxn>
              </a:cxnLst>
              <a:rect l="txL" t="txT" r="txR" b="txB"/>
              <a:pathLst>
                <a:path w="58" h="55">
                  <a:moveTo>
                    <a:pt x="41" y="40"/>
                  </a:moveTo>
                  <a:cubicBezTo>
                    <a:pt x="29" y="51"/>
                    <a:pt x="13" y="55"/>
                    <a:pt x="7" y="48"/>
                  </a:cubicBezTo>
                  <a:cubicBezTo>
                    <a:pt x="0" y="41"/>
                    <a:pt x="5" y="26"/>
                    <a:pt x="17" y="15"/>
                  </a:cubicBezTo>
                  <a:cubicBezTo>
                    <a:pt x="29" y="3"/>
                    <a:pt x="45" y="0"/>
                    <a:pt x="51" y="7"/>
                  </a:cubicBezTo>
                  <a:cubicBezTo>
                    <a:pt x="58" y="14"/>
                    <a:pt x="53" y="29"/>
                    <a:pt x="41" y="40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51"/>
            <p:cNvSpPr/>
            <p:nvPr/>
          </p:nvSpPr>
          <p:spPr>
            <a:xfrm>
              <a:off x="837" y="4050"/>
              <a:ext cx="215" cy="206"/>
            </a:xfrm>
            <a:custGeom>
              <a:avLst/>
              <a:gdLst>
                <a:gd name="txL" fmla="*/ 0 w 91"/>
                <a:gd name="txT" fmla="*/ 0 h 87"/>
                <a:gd name="txR" fmla="*/ 91 w 91"/>
                <a:gd name="txB" fmla="*/ 87 h 87"/>
              </a:gdLst>
              <a:ahLst/>
              <a:cxnLst>
                <a:cxn ang="0">
                  <a:pos x="357" y="360"/>
                </a:cxn>
                <a:cxn ang="0">
                  <a:pos x="57" y="426"/>
                </a:cxn>
                <a:cxn ang="0">
                  <a:pos x="151" y="135"/>
                </a:cxn>
                <a:cxn ang="0">
                  <a:pos x="451" y="62"/>
                </a:cxn>
                <a:cxn ang="0">
                  <a:pos x="357" y="360"/>
                </a:cxn>
              </a:cxnLst>
              <a:rect l="txL" t="txT" r="txR" b="txB"/>
              <a:pathLst>
                <a:path w="91" h="87">
                  <a:moveTo>
                    <a:pt x="64" y="64"/>
                  </a:moveTo>
                  <a:cubicBezTo>
                    <a:pt x="45" y="82"/>
                    <a:pt x="21" y="87"/>
                    <a:pt x="10" y="76"/>
                  </a:cubicBezTo>
                  <a:cubicBezTo>
                    <a:pt x="0" y="65"/>
                    <a:pt x="7" y="41"/>
                    <a:pt x="27" y="24"/>
                  </a:cubicBezTo>
                  <a:cubicBezTo>
                    <a:pt x="46" y="6"/>
                    <a:pt x="70" y="0"/>
                    <a:pt x="81" y="11"/>
                  </a:cubicBezTo>
                  <a:cubicBezTo>
                    <a:pt x="91" y="23"/>
                    <a:pt x="84" y="46"/>
                    <a:pt x="64" y="6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52"/>
            <p:cNvSpPr/>
            <p:nvPr/>
          </p:nvSpPr>
          <p:spPr>
            <a:xfrm>
              <a:off x="2071" y="2750"/>
              <a:ext cx="216" cy="206"/>
            </a:xfrm>
            <a:custGeom>
              <a:avLst/>
              <a:gdLst>
                <a:gd name="txL" fmla="*/ 0 w 91"/>
                <a:gd name="txT" fmla="*/ 0 h 87"/>
                <a:gd name="txR" fmla="*/ 91 w 91"/>
                <a:gd name="txB" fmla="*/ 87 h 87"/>
              </a:gdLst>
              <a:ahLst/>
              <a:cxnLst>
                <a:cxn ang="0">
                  <a:pos x="361" y="360"/>
                </a:cxn>
                <a:cxn ang="0">
                  <a:pos x="62" y="426"/>
                </a:cxn>
                <a:cxn ang="0">
                  <a:pos x="152" y="128"/>
                </a:cxn>
                <a:cxn ang="0">
                  <a:pos x="456" y="62"/>
                </a:cxn>
                <a:cxn ang="0">
                  <a:pos x="361" y="360"/>
                </a:cxn>
              </a:cxnLst>
              <a:rect l="txL" t="txT" r="txR" b="txB"/>
              <a:pathLst>
                <a:path w="91" h="87">
                  <a:moveTo>
                    <a:pt x="64" y="64"/>
                  </a:moveTo>
                  <a:cubicBezTo>
                    <a:pt x="45" y="82"/>
                    <a:pt x="21" y="87"/>
                    <a:pt x="11" y="76"/>
                  </a:cubicBezTo>
                  <a:cubicBezTo>
                    <a:pt x="0" y="65"/>
                    <a:pt x="8" y="41"/>
                    <a:pt x="27" y="23"/>
                  </a:cubicBezTo>
                  <a:cubicBezTo>
                    <a:pt x="46" y="6"/>
                    <a:pt x="71" y="0"/>
                    <a:pt x="81" y="11"/>
                  </a:cubicBezTo>
                  <a:cubicBezTo>
                    <a:pt x="91" y="23"/>
                    <a:pt x="84" y="46"/>
                    <a:pt x="64" y="6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53"/>
            <p:cNvSpPr/>
            <p:nvPr/>
          </p:nvSpPr>
          <p:spPr>
            <a:xfrm>
              <a:off x="7243" y="2083"/>
              <a:ext cx="215" cy="208"/>
            </a:xfrm>
            <a:custGeom>
              <a:avLst/>
              <a:gdLst>
                <a:gd name="txL" fmla="*/ 0 w 91"/>
                <a:gd name="txT" fmla="*/ 0 h 88"/>
                <a:gd name="txR" fmla="*/ 91 w 91"/>
                <a:gd name="txB" fmla="*/ 88 h 88"/>
              </a:gdLst>
              <a:ahLst/>
              <a:cxnLst>
                <a:cxn ang="0">
                  <a:pos x="357" y="357"/>
                </a:cxn>
                <a:cxn ang="0">
                  <a:pos x="57" y="425"/>
                </a:cxn>
                <a:cxn ang="0">
                  <a:pos x="151" y="135"/>
                </a:cxn>
                <a:cxn ang="0">
                  <a:pos x="451" y="66"/>
                </a:cxn>
                <a:cxn ang="0">
                  <a:pos x="357" y="357"/>
                </a:cxn>
              </a:cxnLst>
              <a:rect l="txL" t="txT" r="txR" b="txB"/>
              <a:pathLst>
                <a:path w="91" h="88">
                  <a:moveTo>
                    <a:pt x="64" y="64"/>
                  </a:moveTo>
                  <a:cubicBezTo>
                    <a:pt x="45" y="82"/>
                    <a:pt x="21" y="88"/>
                    <a:pt x="10" y="76"/>
                  </a:cubicBezTo>
                  <a:cubicBezTo>
                    <a:pt x="0" y="65"/>
                    <a:pt x="7" y="42"/>
                    <a:pt x="27" y="24"/>
                  </a:cubicBezTo>
                  <a:cubicBezTo>
                    <a:pt x="46" y="6"/>
                    <a:pt x="70" y="0"/>
                    <a:pt x="81" y="12"/>
                  </a:cubicBezTo>
                  <a:cubicBezTo>
                    <a:pt x="91" y="23"/>
                    <a:pt x="84" y="46"/>
                    <a:pt x="64" y="6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55"/>
            <p:cNvSpPr/>
            <p:nvPr/>
          </p:nvSpPr>
          <p:spPr>
            <a:xfrm>
              <a:off x="7977" y="1579"/>
              <a:ext cx="151" cy="145"/>
            </a:xfrm>
            <a:custGeom>
              <a:avLst/>
              <a:gdLst>
                <a:gd name="txL" fmla="*/ 0 w 64"/>
                <a:gd name="txT" fmla="*/ 0 h 61"/>
                <a:gd name="txR" fmla="*/ 64 w 64"/>
                <a:gd name="txB" fmla="*/ 61 h 61"/>
              </a:gdLst>
              <a:ahLst/>
              <a:cxnLst>
                <a:cxn ang="0">
                  <a:pos x="245" y="250"/>
                </a:cxn>
                <a:cxn ang="0">
                  <a:pos x="33" y="304"/>
                </a:cxn>
                <a:cxn ang="0">
                  <a:pos x="111" y="102"/>
                </a:cxn>
                <a:cxn ang="0">
                  <a:pos x="323" y="40"/>
                </a:cxn>
                <a:cxn ang="0">
                  <a:pos x="245" y="250"/>
                </a:cxn>
              </a:cxnLst>
              <a:rect l="txL" t="txT" r="txR" b="txB"/>
              <a:pathLst>
                <a:path w="64" h="61">
                  <a:moveTo>
                    <a:pt x="44" y="44"/>
                  </a:moveTo>
                  <a:cubicBezTo>
                    <a:pt x="30" y="57"/>
                    <a:pt x="13" y="61"/>
                    <a:pt x="6" y="54"/>
                  </a:cubicBezTo>
                  <a:cubicBezTo>
                    <a:pt x="0" y="47"/>
                    <a:pt x="6" y="31"/>
                    <a:pt x="20" y="18"/>
                  </a:cubicBezTo>
                  <a:cubicBezTo>
                    <a:pt x="34" y="5"/>
                    <a:pt x="51" y="0"/>
                    <a:pt x="58" y="7"/>
                  </a:cubicBezTo>
                  <a:cubicBezTo>
                    <a:pt x="64" y="14"/>
                    <a:pt x="58" y="31"/>
                    <a:pt x="44" y="4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56"/>
            <p:cNvSpPr/>
            <p:nvPr/>
          </p:nvSpPr>
          <p:spPr>
            <a:xfrm>
              <a:off x="7878" y="4722"/>
              <a:ext cx="92" cy="83"/>
            </a:xfrm>
            <a:custGeom>
              <a:avLst/>
              <a:gdLst>
                <a:gd name="txL" fmla="*/ 0 w 39"/>
                <a:gd name="txT" fmla="*/ 0 h 35"/>
                <a:gd name="txR" fmla="*/ 39 w 39"/>
                <a:gd name="txB" fmla="*/ 35 h 35"/>
              </a:gdLst>
              <a:ahLst/>
              <a:cxnLst>
                <a:cxn ang="0">
                  <a:pos x="144" y="21"/>
                </a:cxn>
                <a:cxn ang="0">
                  <a:pos x="196" y="140"/>
                </a:cxn>
                <a:cxn ang="0">
                  <a:pos x="73" y="175"/>
                </a:cxn>
                <a:cxn ang="0">
                  <a:pos x="21" y="57"/>
                </a:cxn>
                <a:cxn ang="0">
                  <a:pos x="144" y="21"/>
                </a:cxn>
              </a:cxnLst>
              <a:rect l="txL" t="txT" r="txR" b="txB"/>
              <a:pathLst>
                <a:path w="39" h="35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8"/>
                    <a:pt x="0" y="18"/>
                    <a:pt x="4" y="10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57"/>
            <p:cNvSpPr/>
            <p:nvPr/>
          </p:nvSpPr>
          <p:spPr>
            <a:xfrm>
              <a:off x="603" y="3608"/>
              <a:ext cx="90" cy="83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40" y="21"/>
                </a:cxn>
                <a:cxn ang="0">
                  <a:pos x="197" y="140"/>
                </a:cxn>
                <a:cxn ang="0">
                  <a:pos x="73" y="180"/>
                </a:cxn>
                <a:cxn ang="0">
                  <a:pos x="17" y="62"/>
                </a:cxn>
                <a:cxn ang="0">
                  <a:pos x="140" y="21"/>
                </a:cxn>
              </a:cxnLst>
              <a:rect l="txL" t="txT" r="txR" b="tx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58"/>
            <p:cNvSpPr/>
            <p:nvPr/>
          </p:nvSpPr>
          <p:spPr>
            <a:xfrm>
              <a:off x="1438" y="4256"/>
              <a:ext cx="92" cy="85"/>
            </a:xfrm>
            <a:custGeom>
              <a:avLst/>
              <a:gdLst>
                <a:gd name="txL" fmla="*/ 0 w 39"/>
                <a:gd name="txT" fmla="*/ 0 h 36"/>
                <a:gd name="txR" fmla="*/ 39 w 39"/>
                <a:gd name="txB" fmla="*/ 36 h 36"/>
              </a:gdLst>
              <a:ahLst/>
              <a:cxnLst>
                <a:cxn ang="0">
                  <a:pos x="144" y="21"/>
                </a:cxn>
                <a:cxn ang="0">
                  <a:pos x="196" y="139"/>
                </a:cxn>
                <a:cxn ang="0">
                  <a:pos x="73" y="179"/>
                </a:cxn>
                <a:cxn ang="0">
                  <a:pos x="21" y="61"/>
                </a:cxn>
                <a:cxn ang="0">
                  <a:pos x="144" y="21"/>
                </a:cxn>
              </a:cxnLst>
              <a:rect l="txL" t="txT" r="txR" b="tx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9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59"/>
            <p:cNvSpPr/>
            <p:nvPr/>
          </p:nvSpPr>
          <p:spPr>
            <a:xfrm>
              <a:off x="887" y="2223"/>
              <a:ext cx="90" cy="82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40" y="21"/>
                </a:cxn>
                <a:cxn ang="0">
                  <a:pos x="197" y="138"/>
                </a:cxn>
                <a:cxn ang="0">
                  <a:pos x="73" y="171"/>
                </a:cxn>
                <a:cxn ang="0">
                  <a:pos x="17" y="54"/>
                </a:cxn>
                <a:cxn ang="0">
                  <a:pos x="140" y="21"/>
                </a:cxn>
              </a:cxnLst>
              <a:rect l="txL" t="txT" r="txR" b="tx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8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61"/>
            <p:cNvSpPr/>
            <p:nvPr/>
          </p:nvSpPr>
          <p:spPr>
            <a:xfrm>
              <a:off x="2064" y="955"/>
              <a:ext cx="90" cy="85"/>
            </a:xfrm>
            <a:custGeom>
              <a:avLst/>
              <a:gdLst>
                <a:gd name="txL" fmla="*/ 0 w 38"/>
                <a:gd name="txT" fmla="*/ 0 h 36"/>
                <a:gd name="txR" fmla="*/ 38 w 38"/>
                <a:gd name="txB" fmla="*/ 36 h 36"/>
              </a:gdLst>
              <a:ahLst/>
              <a:cxnLst>
                <a:cxn ang="0">
                  <a:pos x="140" y="21"/>
                </a:cxn>
                <a:cxn ang="0">
                  <a:pos x="197" y="139"/>
                </a:cxn>
                <a:cxn ang="0">
                  <a:pos x="73" y="179"/>
                </a:cxn>
                <a:cxn ang="0">
                  <a:pos x="17" y="61"/>
                </a:cxn>
                <a:cxn ang="0">
                  <a:pos x="140" y="21"/>
                </a:cxn>
              </a:cxnLst>
              <a:rect l="txL" t="txT" r="txR" b="tx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62"/>
            <p:cNvSpPr/>
            <p:nvPr/>
          </p:nvSpPr>
          <p:spPr>
            <a:xfrm>
              <a:off x="2785" y="454"/>
              <a:ext cx="90" cy="83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40" y="21"/>
                </a:cxn>
                <a:cxn ang="0">
                  <a:pos x="197" y="140"/>
                </a:cxn>
                <a:cxn ang="0">
                  <a:pos x="73" y="180"/>
                </a:cxn>
                <a:cxn ang="0">
                  <a:pos x="17" y="62"/>
                </a:cxn>
                <a:cxn ang="0">
                  <a:pos x="140" y="21"/>
                </a:cxn>
              </a:cxnLst>
              <a:rect l="txL" t="txT" r="txR" b="tx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63"/>
            <p:cNvSpPr/>
            <p:nvPr/>
          </p:nvSpPr>
          <p:spPr>
            <a:xfrm>
              <a:off x="662" y="4748"/>
              <a:ext cx="93" cy="85"/>
            </a:xfrm>
            <a:custGeom>
              <a:avLst/>
              <a:gdLst>
                <a:gd name="txL" fmla="*/ 0 w 39"/>
                <a:gd name="txT" fmla="*/ 0 h 36"/>
                <a:gd name="txR" fmla="*/ 39 w 39"/>
                <a:gd name="txB" fmla="*/ 36 h 36"/>
              </a:gdLst>
              <a:ahLst/>
              <a:cxnLst>
                <a:cxn ang="0">
                  <a:pos x="148" y="21"/>
                </a:cxn>
                <a:cxn ang="0">
                  <a:pos x="198" y="139"/>
                </a:cxn>
                <a:cxn ang="0">
                  <a:pos x="74" y="179"/>
                </a:cxn>
                <a:cxn ang="0">
                  <a:pos x="24" y="61"/>
                </a:cxn>
                <a:cxn ang="0">
                  <a:pos x="148" y="21"/>
                </a:cxn>
              </a:cxnLst>
              <a:rect l="txL" t="txT" r="txR" b="tx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9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64"/>
            <p:cNvSpPr/>
            <p:nvPr/>
          </p:nvSpPr>
          <p:spPr>
            <a:xfrm>
              <a:off x="1811" y="1674"/>
              <a:ext cx="93" cy="83"/>
            </a:xfrm>
            <a:custGeom>
              <a:avLst/>
              <a:gdLst>
                <a:gd name="txL" fmla="*/ 0 w 39"/>
                <a:gd name="txT" fmla="*/ 0 h 35"/>
                <a:gd name="txR" fmla="*/ 39 w 39"/>
                <a:gd name="txB" fmla="*/ 35 h 35"/>
              </a:gdLst>
              <a:ahLst/>
              <a:cxnLst>
                <a:cxn ang="0">
                  <a:pos x="148" y="21"/>
                </a:cxn>
                <a:cxn ang="0">
                  <a:pos x="198" y="140"/>
                </a:cxn>
                <a:cxn ang="0">
                  <a:pos x="74" y="175"/>
                </a:cxn>
                <a:cxn ang="0">
                  <a:pos x="24" y="62"/>
                </a:cxn>
                <a:cxn ang="0">
                  <a:pos x="148" y="21"/>
                </a:cxn>
              </a:cxnLst>
              <a:rect l="txL" t="txT" r="txR" b="txB"/>
              <a:pathLst>
                <a:path w="39" h="35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8"/>
                    <a:pt x="0" y="18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65"/>
            <p:cNvSpPr/>
            <p:nvPr/>
          </p:nvSpPr>
          <p:spPr>
            <a:xfrm>
              <a:off x="2251" y="1989"/>
              <a:ext cx="90" cy="85"/>
            </a:xfrm>
            <a:custGeom>
              <a:avLst/>
              <a:gdLst>
                <a:gd name="txL" fmla="*/ 0 w 38"/>
                <a:gd name="txT" fmla="*/ 0 h 36"/>
                <a:gd name="txR" fmla="*/ 38 w 38"/>
                <a:gd name="txB" fmla="*/ 36 h 36"/>
              </a:gdLst>
              <a:ahLst/>
              <a:cxnLst>
                <a:cxn ang="0">
                  <a:pos x="140" y="21"/>
                </a:cxn>
                <a:cxn ang="0">
                  <a:pos x="197" y="139"/>
                </a:cxn>
                <a:cxn ang="0">
                  <a:pos x="73" y="179"/>
                </a:cxn>
                <a:cxn ang="0">
                  <a:pos x="17" y="61"/>
                </a:cxn>
                <a:cxn ang="0">
                  <a:pos x="140" y="21"/>
                </a:cxn>
              </a:cxnLst>
              <a:rect l="txL" t="txT" r="txR" b="tx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2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66"/>
            <p:cNvSpPr/>
            <p:nvPr/>
          </p:nvSpPr>
          <p:spPr>
            <a:xfrm>
              <a:off x="286" y="3249"/>
              <a:ext cx="93" cy="85"/>
            </a:xfrm>
            <a:custGeom>
              <a:avLst/>
              <a:gdLst>
                <a:gd name="txL" fmla="*/ 0 w 39"/>
                <a:gd name="txT" fmla="*/ 0 h 36"/>
                <a:gd name="txR" fmla="*/ 39 w 39"/>
                <a:gd name="txB" fmla="*/ 36 h 36"/>
              </a:gdLst>
              <a:ahLst/>
              <a:cxnLst>
                <a:cxn ang="0">
                  <a:pos x="148" y="21"/>
                </a:cxn>
                <a:cxn ang="0">
                  <a:pos x="198" y="139"/>
                </a:cxn>
                <a:cxn ang="0">
                  <a:pos x="74" y="179"/>
                </a:cxn>
                <a:cxn ang="0">
                  <a:pos x="24" y="61"/>
                </a:cxn>
                <a:cxn ang="0">
                  <a:pos x="148" y="21"/>
                </a:cxn>
              </a:cxnLst>
              <a:rect l="txL" t="txT" r="txR" b="tx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9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67"/>
            <p:cNvSpPr/>
            <p:nvPr/>
          </p:nvSpPr>
          <p:spPr>
            <a:xfrm>
              <a:off x="1128" y="5081"/>
              <a:ext cx="90" cy="83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47" y="17"/>
                </a:cxn>
                <a:cxn ang="0">
                  <a:pos x="197" y="135"/>
                </a:cxn>
                <a:cxn ang="0">
                  <a:pos x="73" y="175"/>
                </a:cxn>
                <a:cxn ang="0">
                  <a:pos x="21" y="57"/>
                </a:cxn>
                <a:cxn ang="0">
                  <a:pos x="147" y="17"/>
                </a:cxn>
              </a:cxnLst>
              <a:rect l="txL" t="txT" r="txR" b="txB"/>
              <a:pathLst>
                <a:path w="38" h="35">
                  <a:moveTo>
                    <a:pt x="26" y="3"/>
                  </a:moveTo>
                  <a:cubicBezTo>
                    <a:pt x="34" y="7"/>
                    <a:pt x="38" y="17"/>
                    <a:pt x="35" y="24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4" y="10"/>
                  </a:cubicBezTo>
                  <a:cubicBezTo>
                    <a:pt x="7" y="3"/>
                    <a:pt x="17" y="0"/>
                    <a:pt x="26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68"/>
            <p:cNvSpPr/>
            <p:nvPr/>
          </p:nvSpPr>
          <p:spPr>
            <a:xfrm>
              <a:off x="6544" y="208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8" y="16"/>
                </a:cxn>
                <a:cxn ang="0">
                  <a:pos x="148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8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69"/>
            <p:cNvSpPr/>
            <p:nvPr/>
          </p:nvSpPr>
          <p:spPr>
            <a:xfrm>
              <a:off x="7949" y="2036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2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38"/>
                </a:cxn>
                <a:cxn ang="0">
                  <a:pos x="106" y="12"/>
                </a:cxn>
              </a:cxnLst>
              <a:rect l="txL" t="txT" r="txR" b="tx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3" y="0"/>
                    <a:pt x="19" y="2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70"/>
            <p:cNvSpPr/>
            <p:nvPr/>
          </p:nvSpPr>
          <p:spPr>
            <a:xfrm>
              <a:off x="1558" y="1764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8" y="16"/>
                </a:cxn>
                <a:cxn ang="0">
                  <a:pos x="148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8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71"/>
            <p:cNvSpPr/>
            <p:nvPr/>
          </p:nvSpPr>
          <p:spPr>
            <a:xfrm>
              <a:off x="6639" y="2026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72"/>
            <p:cNvSpPr/>
            <p:nvPr/>
          </p:nvSpPr>
          <p:spPr>
            <a:xfrm>
              <a:off x="6142" y="2350"/>
              <a:ext cx="64" cy="62"/>
            </a:xfrm>
            <a:custGeom>
              <a:avLst/>
              <a:gdLst>
                <a:gd name="txL" fmla="*/ 0 w 27"/>
                <a:gd name="txT" fmla="*/ 0 h 26"/>
                <a:gd name="txR" fmla="*/ 27 w 27"/>
                <a:gd name="txB" fmla="*/ 26 h 26"/>
              </a:gdLst>
              <a:ahLst/>
              <a:cxnLst>
                <a:cxn ang="0">
                  <a:pos x="102" y="17"/>
                </a:cxn>
                <a:cxn ang="0">
                  <a:pos x="140" y="103"/>
                </a:cxn>
                <a:cxn ang="0">
                  <a:pos x="50" y="131"/>
                </a:cxn>
                <a:cxn ang="0">
                  <a:pos x="12" y="45"/>
                </a:cxn>
                <a:cxn ang="0">
                  <a:pos x="102" y="17"/>
                </a:cxn>
              </a:cxnLst>
              <a:rect l="txL" t="txT" r="txR" b="tx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73"/>
            <p:cNvSpPr/>
            <p:nvPr/>
          </p:nvSpPr>
          <p:spPr>
            <a:xfrm>
              <a:off x="7223" y="1149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7"/>
                </a:cxn>
                <a:cxn ang="0">
                  <a:pos x="139" y="103"/>
                </a:cxn>
                <a:cxn ang="0">
                  <a:pos x="50" y="131"/>
                </a:cxn>
                <a:cxn ang="0">
                  <a:pos x="12" y="45"/>
                </a:cxn>
                <a:cxn ang="0">
                  <a:pos x="99" y="17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74"/>
            <p:cNvSpPr/>
            <p:nvPr/>
          </p:nvSpPr>
          <p:spPr>
            <a:xfrm>
              <a:off x="6589" y="1395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1"/>
                    <a:pt x="0" y="14"/>
                    <a:pt x="3" y="8"/>
                  </a:cubicBezTo>
                  <a:cubicBezTo>
                    <a:pt x="5" y="3"/>
                    <a:pt x="13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76"/>
            <p:cNvSpPr/>
            <p:nvPr/>
          </p:nvSpPr>
          <p:spPr>
            <a:xfrm>
              <a:off x="7578" y="3509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99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77"/>
            <p:cNvSpPr/>
            <p:nvPr/>
          </p:nvSpPr>
          <p:spPr>
            <a:xfrm>
              <a:off x="6823" y="3235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3" y="12"/>
                </a:cxn>
                <a:cxn ang="0">
                  <a:pos x="144" y="99"/>
                </a:cxn>
                <a:cxn ang="0">
                  <a:pos x="53" y="127"/>
                </a:cxn>
                <a:cxn ang="0">
                  <a:pos x="12" y="38"/>
                </a:cxn>
                <a:cxn ang="0">
                  <a:pos x="103" y="12"/>
                </a:cxn>
              </a:cxnLst>
              <a:rect l="txL" t="txT" r="txR" b="tx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78"/>
            <p:cNvSpPr/>
            <p:nvPr/>
          </p:nvSpPr>
          <p:spPr>
            <a:xfrm>
              <a:off x="7102" y="2795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8" y="16"/>
                </a:cxn>
                <a:cxn ang="0">
                  <a:pos x="148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8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79"/>
            <p:cNvSpPr/>
            <p:nvPr/>
          </p:nvSpPr>
          <p:spPr>
            <a:xfrm>
              <a:off x="7024" y="437"/>
              <a:ext cx="67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8" y="17"/>
                </a:cxn>
                <a:cxn ang="0">
                  <a:pos x="148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8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81"/>
            <p:cNvSpPr/>
            <p:nvPr/>
          </p:nvSpPr>
          <p:spPr>
            <a:xfrm>
              <a:off x="8249" y="5098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7"/>
                </a:cxn>
                <a:cxn ang="0">
                  <a:pos x="139" y="103"/>
                </a:cxn>
                <a:cxn ang="0">
                  <a:pos x="50" y="131"/>
                </a:cxn>
                <a:cxn ang="0">
                  <a:pos x="12" y="45"/>
                </a:cxn>
                <a:cxn ang="0">
                  <a:pos x="99" y="17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4" y="5"/>
                    <a:pt x="28" y="12"/>
                    <a:pt x="25" y="18"/>
                  </a:cubicBezTo>
                  <a:cubicBezTo>
                    <a:pt x="22" y="23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82"/>
            <p:cNvSpPr/>
            <p:nvPr/>
          </p:nvSpPr>
          <p:spPr>
            <a:xfrm>
              <a:off x="7509" y="5332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83"/>
            <p:cNvSpPr/>
            <p:nvPr/>
          </p:nvSpPr>
          <p:spPr>
            <a:xfrm>
              <a:off x="6833" y="5483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7"/>
                </a:cxn>
                <a:cxn ang="0">
                  <a:pos x="57" y="136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9"/>
                  </a:cubicBezTo>
                  <a:cubicBezTo>
                    <a:pt x="23" y="24"/>
                    <a:pt x="16" y="26"/>
                    <a:pt x="10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85"/>
            <p:cNvSpPr/>
            <p:nvPr/>
          </p:nvSpPr>
          <p:spPr>
            <a:xfrm>
              <a:off x="6729" y="4838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99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86"/>
            <p:cNvSpPr/>
            <p:nvPr/>
          </p:nvSpPr>
          <p:spPr>
            <a:xfrm>
              <a:off x="6369" y="4266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3" y="16"/>
                </a:cxn>
                <a:cxn ang="0">
                  <a:pos x="144" y="99"/>
                </a:cxn>
                <a:cxn ang="0">
                  <a:pos x="53" y="127"/>
                </a:cxn>
                <a:cxn ang="0">
                  <a:pos x="12" y="45"/>
                </a:cxn>
                <a:cxn ang="0">
                  <a:pos x="103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87"/>
            <p:cNvSpPr/>
            <p:nvPr/>
          </p:nvSpPr>
          <p:spPr>
            <a:xfrm>
              <a:off x="6076" y="4996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88"/>
            <p:cNvSpPr/>
            <p:nvPr/>
          </p:nvSpPr>
          <p:spPr>
            <a:xfrm>
              <a:off x="4570" y="3618"/>
              <a:ext cx="64" cy="61"/>
            </a:xfrm>
            <a:custGeom>
              <a:avLst/>
              <a:gdLst>
                <a:gd name="txL" fmla="*/ 0 w 27"/>
                <a:gd name="txT" fmla="*/ 0 h 26"/>
                <a:gd name="txR" fmla="*/ 27 w 27"/>
                <a:gd name="txB" fmla="*/ 26 h 26"/>
              </a:gdLst>
              <a:ahLst/>
              <a:cxnLst>
                <a:cxn ang="0">
                  <a:pos x="102" y="16"/>
                </a:cxn>
                <a:cxn ang="0">
                  <a:pos x="140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102" y="16"/>
                </a:cxn>
              </a:cxnLst>
              <a:rect l="txL" t="txT" r="txR" b="tx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2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89"/>
            <p:cNvSpPr/>
            <p:nvPr/>
          </p:nvSpPr>
          <p:spPr>
            <a:xfrm>
              <a:off x="5488" y="3074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90"/>
            <p:cNvSpPr/>
            <p:nvPr/>
          </p:nvSpPr>
          <p:spPr>
            <a:xfrm>
              <a:off x="5689" y="556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91"/>
            <p:cNvSpPr/>
            <p:nvPr/>
          </p:nvSpPr>
          <p:spPr>
            <a:xfrm>
              <a:off x="1901" y="411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7"/>
                </a:cxn>
                <a:cxn ang="0">
                  <a:pos x="139" y="103"/>
                </a:cxn>
                <a:cxn ang="0">
                  <a:pos x="50" y="131"/>
                </a:cxn>
                <a:cxn ang="0">
                  <a:pos x="12" y="45"/>
                </a:cxn>
                <a:cxn ang="0">
                  <a:pos x="99" y="17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92"/>
            <p:cNvSpPr/>
            <p:nvPr/>
          </p:nvSpPr>
          <p:spPr>
            <a:xfrm>
              <a:off x="1112" y="1133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93"/>
            <p:cNvSpPr/>
            <p:nvPr/>
          </p:nvSpPr>
          <p:spPr>
            <a:xfrm>
              <a:off x="1497" y="5358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94"/>
            <p:cNvSpPr/>
            <p:nvPr/>
          </p:nvSpPr>
          <p:spPr>
            <a:xfrm>
              <a:off x="2022" y="4838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95"/>
            <p:cNvSpPr/>
            <p:nvPr/>
          </p:nvSpPr>
          <p:spPr>
            <a:xfrm>
              <a:off x="2048" y="5448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2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2" y="38"/>
                </a:cxn>
                <a:cxn ang="0">
                  <a:pos x="99" y="12"/>
                </a:cxn>
              </a:cxnLst>
              <a:rect l="txL" t="txT" r="txR" b="txB"/>
              <a:pathLst>
                <a:path w="28" h="26">
                  <a:moveTo>
                    <a:pt x="18" y="2"/>
                  </a:moveTo>
                  <a:cubicBezTo>
                    <a:pt x="24" y="5"/>
                    <a:pt x="28" y="12"/>
                    <a:pt x="25" y="18"/>
                  </a:cubicBezTo>
                  <a:cubicBezTo>
                    <a:pt x="23" y="23"/>
                    <a:pt x="15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96"/>
            <p:cNvSpPr/>
            <p:nvPr/>
          </p:nvSpPr>
          <p:spPr>
            <a:xfrm>
              <a:off x="52" y="5457"/>
              <a:ext cx="67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8" y="17"/>
                </a:cxn>
                <a:cxn ang="0">
                  <a:pos x="144" y="103"/>
                </a:cxn>
                <a:cxn ang="0">
                  <a:pos x="53" y="131"/>
                </a:cxn>
                <a:cxn ang="0">
                  <a:pos x="17" y="45"/>
                </a:cxn>
                <a:cxn ang="0">
                  <a:pos x="108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97"/>
            <p:cNvSpPr/>
            <p:nvPr/>
          </p:nvSpPr>
          <p:spPr>
            <a:xfrm>
              <a:off x="2837" y="5855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8" y="12"/>
                </a:cxn>
                <a:cxn ang="0">
                  <a:pos x="148" y="99"/>
                </a:cxn>
                <a:cxn ang="0">
                  <a:pos x="57" y="127"/>
                </a:cxn>
                <a:cxn ang="0">
                  <a:pos x="17" y="38"/>
                </a:cxn>
                <a:cxn ang="0">
                  <a:pos x="108" y="12"/>
                </a:cxn>
              </a:cxnLst>
              <a:rect l="txL" t="txT" r="txR" b="tx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3" y="0"/>
                    <a:pt x="19" y="2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98"/>
            <p:cNvSpPr/>
            <p:nvPr/>
          </p:nvSpPr>
          <p:spPr>
            <a:xfrm>
              <a:off x="3904" y="4996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99"/>
            <p:cNvSpPr/>
            <p:nvPr/>
          </p:nvSpPr>
          <p:spPr>
            <a:xfrm>
              <a:off x="1249" y="5826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1"/>
                    <a:pt x="0" y="14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100"/>
            <p:cNvSpPr/>
            <p:nvPr/>
          </p:nvSpPr>
          <p:spPr>
            <a:xfrm>
              <a:off x="802" y="6212"/>
              <a:ext cx="64" cy="61"/>
            </a:xfrm>
            <a:custGeom>
              <a:avLst/>
              <a:gdLst>
                <a:gd name="txL" fmla="*/ 0 w 27"/>
                <a:gd name="txT" fmla="*/ 0 h 26"/>
                <a:gd name="txR" fmla="*/ 27 w 27"/>
                <a:gd name="txB" fmla="*/ 26 h 26"/>
              </a:gdLst>
              <a:ahLst/>
              <a:cxnLst>
                <a:cxn ang="0">
                  <a:pos x="102" y="16"/>
                </a:cxn>
                <a:cxn ang="0">
                  <a:pos x="140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102" y="16"/>
                </a:cxn>
              </a:cxnLst>
              <a:rect l="txL" t="txT" r="txR" b="tx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101"/>
            <p:cNvSpPr/>
            <p:nvPr/>
          </p:nvSpPr>
          <p:spPr>
            <a:xfrm>
              <a:off x="3932" y="5855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2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38"/>
                </a:cxn>
                <a:cxn ang="0">
                  <a:pos x="106" y="12"/>
                </a:cxn>
              </a:cxnLst>
              <a:rect l="txL" t="txT" r="txR" b="tx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4" y="20"/>
                    <a:pt x="0" y="13"/>
                    <a:pt x="3" y="7"/>
                  </a:cubicBezTo>
                  <a:cubicBezTo>
                    <a:pt x="6" y="2"/>
                    <a:pt x="13" y="0"/>
                    <a:pt x="19" y="2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102"/>
            <p:cNvSpPr/>
            <p:nvPr/>
          </p:nvSpPr>
          <p:spPr>
            <a:xfrm>
              <a:off x="2362" y="3568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2"/>
                </a:cxn>
                <a:cxn ang="0">
                  <a:pos x="139" y="103"/>
                </a:cxn>
                <a:cxn ang="0">
                  <a:pos x="50" y="131"/>
                </a:cxn>
                <a:cxn ang="0">
                  <a:pos x="12" y="41"/>
                </a:cxn>
                <a:cxn ang="0">
                  <a:pos x="99" y="12"/>
                </a:cxn>
              </a:cxnLst>
              <a:rect l="txL" t="txT" r="txR" b="tx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5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103"/>
            <p:cNvSpPr/>
            <p:nvPr/>
          </p:nvSpPr>
          <p:spPr>
            <a:xfrm>
              <a:off x="8218" y="0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104"/>
            <p:cNvSpPr/>
            <p:nvPr/>
          </p:nvSpPr>
          <p:spPr>
            <a:xfrm>
              <a:off x="7743" y="4086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99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105"/>
            <p:cNvSpPr/>
            <p:nvPr/>
          </p:nvSpPr>
          <p:spPr>
            <a:xfrm>
              <a:off x="8027" y="3649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99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106"/>
            <p:cNvSpPr/>
            <p:nvPr/>
          </p:nvSpPr>
          <p:spPr>
            <a:xfrm>
              <a:off x="8218" y="3190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107"/>
            <p:cNvSpPr/>
            <p:nvPr/>
          </p:nvSpPr>
          <p:spPr>
            <a:xfrm>
              <a:off x="4128" y="5268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7"/>
                </a:cxn>
                <a:cxn ang="0">
                  <a:pos x="139" y="103"/>
                </a:cxn>
                <a:cxn ang="0">
                  <a:pos x="50" y="131"/>
                </a:cxn>
                <a:cxn ang="0">
                  <a:pos x="12" y="45"/>
                </a:cxn>
                <a:cxn ang="0">
                  <a:pos x="99" y="17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108"/>
            <p:cNvSpPr/>
            <p:nvPr/>
          </p:nvSpPr>
          <p:spPr>
            <a:xfrm>
              <a:off x="3199" y="4769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109"/>
            <p:cNvSpPr/>
            <p:nvPr/>
          </p:nvSpPr>
          <p:spPr>
            <a:xfrm>
              <a:off x="3573" y="2426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99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110"/>
            <p:cNvSpPr/>
            <p:nvPr/>
          </p:nvSpPr>
          <p:spPr>
            <a:xfrm>
              <a:off x="3168" y="3261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8" y="16"/>
                </a:cxn>
                <a:cxn ang="0">
                  <a:pos x="148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8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111"/>
            <p:cNvSpPr/>
            <p:nvPr/>
          </p:nvSpPr>
          <p:spPr>
            <a:xfrm>
              <a:off x="5554" y="5268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112"/>
            <p:cNvSpPr/>
            <p:nvPr/>
          </p:nvSpPr>
          <p:spPr>
            <a:xfrm>
              <a:off x="3008" y="2379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2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38"/>
                </a:cxn>
                <a:cxn ang="0">
                  <a:pos x="106" y="12"/>
                </a:cxn>
              </a:cxnLst>
              <a:rect l="txL" t="txT" r="txR" b="txB"/>
              <a:pathLst>
                <a:path w="28" h="26">
                  <a:moveTo>
                    <a:pt x="19" y="2"/>
                  </a:moveTo>
                  <a:cubicBezTo>
                    <a:pt x="25" y="5"/>
                    <a:pt x="28" y="12"/>
                    <a:pt x="26" y="18"/>
                  </a:cubicBezTo>
                  <a:cubicBezTo>
                    <a:pt x="23" y="23"/>
                    <a:pt x="16" y="26"/>
                    <a:pt x="10" y="23"/>
                  </a:cubicBezTo>
                  <a:cubicBezTo>
                    <a:pt x="3" y="20"/>
                    <a:pt x="0" y="13"/>
                    <a:pt x="3" y="7"/>
                  </a:cubicBezTo>
                  <a:cubicBezTo>
                    <a:pt x="5" y="2"/>
                    <a:pt x="13" y="0"/>
                    <a:pt x="19" y="2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113"/>
            <p:cNvSpPr/>
            <p:nvPr/>
          </p:nvSpPr>
          <p:spPr>
            <a:xfrm>
              <a:off x="5700" y="1102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3" y="16"/>
                </a:cxn>
                <a:cxn ang="0">
                  <a:pos x="144" y="99"/>
                </a:cxn>
                <a:cxn ang="0">
                  <a:pos x="53" y="127"/>
                </a:cxn>
                <a:cxn ang="0">
                  <a:pos x="12" y="45"/>
                </a:cxn>
                <a:cxn ang="0">
                  <a:pos x="103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115"/>
            <p:cNvSpPr/>
            <p:nvPr/>
          </p:nvSpPr>
          <p:spPr>
            <a:xfrm>
              <a:off x="5996" y="5978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44" y="106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9"/>
                  </a:cubicBezTo>
                  <a:cubicBezTo>
                    <a:pt x="23" y="24"/>
                    <a:pt x="16" y="26"/>
                    <a:pt x="10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3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116"/>
            <p:cNvSpPr/>
            <p:nvPr/>
          </p:nvSpPr>
          <p:spPr>
            <a:xfrm>
              <a:off x="5301" y="5625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117"/>
            <p:cNvSpPr/>
            <p:nvPr/>
          </p:nvSpPr>
          <p:spPr>
            <a:xfrm>
              <a:off x="4975" y="4346"/>
              <a:ext cx="63" cy="62"/>
            </a:xfrm>
            <a:custGeom>
              <a:avLst/>
              <a:gdLst>
                <a:gd name="txL" fmla="*/ 0 w 27"/>
                <a:gd name="txT" fmla="*/ 0 h 26"/>
                <a:gd name="txR" fmla="*/ 27 w 27"/>
                <a:gd name="txB" fmla="*/ 26 h 26"/>
              </a:gdLst>
              <a:ahLst/>
              <a:cxnLst>
                <a:cxn ang="0">
                  <a:pos x="98" y="17"/>
                </a:cxn>
                <a:cxn ang="0">
                  <a:pos x="135" y="107"/>
                </a:cxn>
                <a:cxn ang="0">
                  <a:pos x="49" y="136"/>
                </a:cxn>
                <a:cxn ang="0">
                  <a:pos x="12" y="45"/>
                </a:cxn>
                <a:cxn ang="0">
                  <a:pos x="98" y="17"/>
                </a:cxn>
              </a:cxnLst>
              <a:rect l="txL" t="txT" r="txR" b="tx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9"/>
                  </a:cubicBezTo>
                  <a:cubicBezTo>
                    <a:pt x="22" y="24"/>
                    <a:pt x="15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118"/>
            <p:cNvSpPr/>
            <p:nvPr/>
          </p:nvSpPr>
          <p:spPr>
            <a:xfrm>
              <a:off x="6199" y="5625"/>
              <a:ext cx="64" cy="62"/>
            </a:xfrm>
            <a:custGeom>
              <a:avLst/>
              <a:gdLst>
                <a:gd name="txL" fmla="*/ 0 w 27"/>
                <a:gd name="txT" fmla="*/ 0 h 26"/>
                <a:gd name="txR" fmla="*/ 27 w 27"/>
                <a:gd name="txB" fmla="*/ 26 h 26"/>
              </a:gdLst>
              <a:ahLst/>
              <a:cxnLst>
                <a:cxn ang="0">
                  <a:pos x="102" y="17"/>
                </a:cxn>
                <a:cxn ang="0">
                  <a:pos x="140" y="103"/>
                </a:cxn>
                <a:cxn ang="0">
                  <a:pos x="50" y="131"/>
                </a:cxn>
                <a:cxn ang="0">
                  <a:pos x="12" y="45"/>
                </a:cxn>
                <a:cxn ang="0">
                  <a:pos x="102" y="17"/>
                </a:cxn>
              </a:cxnLst>
              <a:rect l="txL" t="txT" r="txR" b="tx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119"/>
            <p:cNvSpPr/>
            <p:nvPr/>
          </p:nvSpPr>
          <p:spPr>
            <a:xfrm>
              <a:off x="5050" y="326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4" y="20"/>
                    <a:pt x="0" y="14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120"/>
            <p:cNvSpPr/>
            <p:nvPr/>
          </p:nvSpPr>
          <p:spPr>
            <a:xfrm>
              <a:off x="3847" y="527"/>
              <a:ext cx="64" cy="62"/>
            </a:xfrm>
            <a:custGeom>
              <a:avLst/>
              <a:gdLst>
                <a:gd name="txL" fmla="*/ 0 w 27"/>
                <a:gd name="txT" fmla="*/ 0 h 26"/>
                <a:gd name="txR" fmla="*/ 27 w 27"/>
                <a:gd name="txB" fmla="*/ 26 h 26"/>
              </a:gdLst>
              <a:ahLst/>
              <a:cxnLst>
                <a:cxn ang="0">
                  <a:pos x="102" y="17"/>
                </a:cxn>
                <a:cxn ang="0">
                  <a:pos x="140" y="103"/>
                </a:cxn>
                <a:cxn ang="0">
                  <a:pos x="50" y="136"/>
                </a:cxn>
                <a:cxn ang="0">
                  <a:pos x="12" y="45"/>
                </a:cxn>
                <a:cxn ang="0">
                  <a:pos x="102" y="17"/>
                </a:cxn>
              </a:cxnLst>
              <a:rect l="txL" t="txT" r="txR" b="txB"/>
              <a:pathLst>
                <a:path w="27" h="26">
                  <a:moveTo>
                    <a:pt x="18" y="3"/>
                  </a:moveTo>
                  <a:cubicBezTo>
                    <a:pt x="24" y="6"/>
                    <a:pt x="27" y="13"/>
                    <a:pt x="25" y="18"/>
                  </a:cubicBezTo>
                  <a:cubicBezTo>
                    <a:pt x="22" y="24"/>
                    <a:pt x="15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Freeform 121"/>
            <p:cNvSpPr/>
            <p:nvPr/>
          </p:nvSpPr>
          <p:spPr>
            <a:xfrm>
              <a:off x="3712" y="1291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99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Freeform 122"/>
            <p:cNvSpPr/>
            <p:nvPr/>
          </p:nvSpPr>
          <p:spPr>
            <a:xfrm>
              <a:off x="615" y="2944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123"/>
            <p:cNvSpPr/>
            <p:nvPr/>
          </p:nvSpPr>
          <p:spPr>
            <a:xfrm>
              <a:off x="1220" y="2795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8" y="16"/>
                </a:cxn>
                <a:cxn ang="0">
                  <a:pos x="148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8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124"/>
            <p:cNvSpPr/>
            <p:nvPr/>
          </p:nvSpPr>
          <p:spPr>
            <a:xfrm>
              <a:off x="3284" y="466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99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125"/>
            <p:cNvSpPr/>
            <p:nvPr/>
          </p:nvSpPr>
          <p:spPr>
            <a:xfrm>
              <a:off x="3050" y="1002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7"/>
                </a:cxn>
                <a:cxn ang="0">
                  <a:pos x="139" y="107"/>
                </a:cxn>
                <a:cxn ang="0">
                  <a:pos x="50" y="136"/>
                </a:cxn>
                <a:cxn ang="0">
                  <a:pos x="12" y="45"/>
                </a:cxn>
                <a:cxn ang="0">
                  <a:pos x="99" y="17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5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126"/>
            <p:cNvSpPr/>
            <p:nvPr/>
          </p:nvSpPr>
          <p:spPr>
            <a:xfrm>
              <a:off x="636" y="182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3" y="12"/>
                </a:cxn>
                <a:cxn ang="0">
                  <a:pos x="144" y="99"/>
                </a:cxn>
                <a:cxn ang="0">
                  <a:pos x="53" y="127"/>
                </a:cxn>
                <a:cxn ang="0">
                  <a:pos x="12" y="38"/>
                </a:cxn>
                <a:cxn ang="0">
                  <a:pos x="103" y="12"/>
                </a:cxn>
              </a:cxnLst>
              <a:rect l="txL" t="txT" r="txR" b="txB"/>
              <a:pathLst>
                <a:path w="28" h="26">
                  <a:moveTo>
                    <a:pt x="18" y="2"/>
                  </a:moveTo>
                  <a:cubicBezTo>
                    <a:pt x="24" y="5"/>
                    <a:pt x="28" y="12"/>
                    <a:pt x="25" y="18"/>
                  </a:cubicBezTo>
                  <a:cubicBezTo>
                    <a:pt x="22" y="23"/>
                    <a:pt x="15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127"/>
            <p:cNvSpPr/>
            <p:nvPr/>
          </p:nvSpPr>
          <p:spPr>
            <a:xfrm>
              <a:off x="6464" y="5947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99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128"/>
            <p:cNvSpPr/>
            <p:nvPr/>
          </p:nvSpPr>
          <p:spPr>
            <a:xfrm>
              <a:off x="6561" y="5124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129"/>
            <p:cNvSpPr/>
            <p:nvPr/>
          </p:nvSpPr>
          <p:spPr>
            <a:xfrm>
              <a:off x="5658" y="4292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6"/>
                </a:cxn>
                <a:cxn ang="0">
                  <a:pos x="139" y="106"/>
                </a:cxn>
                <a:cxn ang="0">
                  <a:pos x="50" y="131"/>
                </a:cxn>
                <a:cxn ang="0">
                  <a:pos x="12" y="45"/>
                </a:cxn>
                <a:cxn ang="0">
                  <a:pos x="99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6" y="26"/>
                    <a:pt x="9" y="24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3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130"/>
            <p:cNvSpPr/>
            <p:nvPr/>
          </p:nvSpPr>
          <p:spPr>
            <a:xfrm>
              <a:off x="7159" y="5100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39" y="103"/>
                </a:cxn>
                <a:cxn ang="0">
                  <a:pos x="50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Freeform 131"/>
            <p:cNvSpPr/>
            <p:nvPr/>
          </p:nvSpPr>
          <p:spPr>
            <a:xfrm>
              <a:off x="3603" y="5524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8" y="16"/>
                </a:cxn>
                <a:cxn ang="0">
                  <a:pos x="144" y="106"/>
                </a:cxn>
                <a:cxn ang="0">
                  <a:pos x="53" y="131"/>
                </a:cxn>
                <a:cxn ang="0">
                  <a:pos x="17" y="45"/>
                </a:cxn>
                <a:cxn ang="0">
                  <a:pos x="108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5" y="19"/>
                  </a:cubicBezTo>
                  <a:cubicBezTo>
                    <a:pt x="23" y="24"/>
                    <a:pt x="16" y="26"/>
                    <a:pt x="9" y="24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132"/>
            <p:cNvSpPr/>
            <p:nvPr/>
          </p:nvSpPr>
          <p:spPr>
            <a:xfrm>
              <a:off x="3478" y="4114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2"/>
                </a:cxn>
                <a:cxn ang="0">
                  <a:pos x="139" y="103"/>
                </a:cxn>
                <a:cxn ang="0">
                  <a:pos x="50" y="131"/>
                </a:cxn>
                <a:cxn ang="0">
                  <a:pos x="12" y="41"/>
                </a:cxn>
                <a:cxn ang="0">
                  <a:pos x="99" y="12"/>
                </a:cxn>
              </a:cxnLst>
              <a:rect l="txL" t="txT" r="txR" b="txB"/>
              <a:pathLst>
                <a:path w="28" h="26">
                  <a:moveTo>
                    <a:pt x="18" y="2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5" y="26"/>
                    <a:pt x="9" y="23"/>
                  </a:cubicBezTo>
                  <a:cubicBezTo>
                    <a:pt x="3" y="20"/>
                    <a:pt x="0" y="13"/>
                    <a:pt x="2" y="7"/>
                  </a:cubicBezTo>
                  <a:cubicBezTo>
                    <a:pt x="5" y="2"/>
                    <a:pt x="12" y="0"/>
                    <a:pt x="18" y="2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Freeform 133"/>
            <p:cNvSpPr/>
            <p:nvPr/>
          </p:nvSpPr>
          <p:spPr>
            <a:xfrm>
              <a:off x="3951" y="3533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99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5" y="26"/>
                    <a:pt x="9" y="23"/>
                  </a:cubicBezTo>
                  <a:cubicBezTo>
                    <a:pt x="3" y="20"/>
                    <a:pt x="0" y="13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Freeform 134"/>
            <p:cNvSpPr/>
            <p:nvPr/>
          </p:nvSpPr>
          <p:spPr>
            <a:xfrm>
              <a:off x="4540" y="2849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44" y="103"/>
                </a:cxn>
                <a:cxn ang="0">
                  <a:pos x="57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Freeform 135"/>
            <p:cNvSpPr/>
            <p:nvPr/>
          </p:nvSpPr>
          <p:spPr>
            <a:xfrm>
              <a:off x="4710" y="5564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6"/>
                </a:cxn>
                <a:cxn ang="0">
                  <a:pos x="139" y="99"/>
                </a:cxn>
                <a:cxn ang="0">
                  <a:pos x="50" y="127"/>
                </a:cxn>
                <a:cxn ang="0">
                  <a:pos x="12" y="45"/>
                </a:cxn>
                <a:cxn ang="0">
                  <a:pos x="99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136"/>
            <p:cNvSpPr/>
            <p:nvPr/>
          </p:nvSpPr>
          <p:spPr>
            <a:xfrm>
              <a:off x="476" y="5625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99" y="17"/>
                </a:cxn>
                <a:cxn ang="0">
                  <a:pos x="139" y="103"/>
                </a:cxn>
                <a:cxn ang="0">
                  <a:pos x="50" y="131"/>
                </a:cxn>
                <a:cxn ang="0">
                  <a:pos x="12" y="45"/>
                </a:cxn>
                <a:cxn ang="0">
                  <a:pos x="99" y="17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4" y="6"/>
                    <a:pt x="28" y="13"/>
                    <a:pt x="25" y="18"/>
                  </a:cubicBezTo>
                  <a:cubicBezTo>
                    <a:pt x="22" y="24"/>
                    <a:pt x="15" y="26"/>
                    <a:pt x="9" y="23"/>
                  </a:cubicBezTo>
                  <a:cubicBezTo>
                    <a:pt x="3" y="21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137"/>
            <p:cNvSpPr/>
            <p:nvPr/>
          </p:nvSpPr>
          <p:spPr>
            <a:xfrm>
              <a:off x="2731" y="4195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138"/>
            <p:cNvSpPr/>
            <p:nvPr/>
          </p:nvSpPr>
          <p:spPr>
            <a:xfrm>
              <a:off x="270" y="4890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3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139"/>
            <p:cNvSpPr/>
            <p:nvPr/>
          </p:nvSpPr>
          <p:spPr>
            <a:xfrm>
              <a:off x="870" y="3481"/>
              <a:ext cx="67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3" y="16"/>
                </a:cxn>
                <a:cxn ang="0">
                  <a:pos x="144" y="99"/>
                </a:cxn>
                <a:cxn ang="0">
                  <a:pos x="53" y="127"/>
                </a:cxn>
                <a:cxn ang="0">
                  <a:pos x="12" y="45"/>
                </a:cxn>
                <a:cxn ang="0">
                  <a:pos x="103" y="16"/>
                </a:cxn>
              </a:cxnLst>
              <a:rect l="txL" t="txT" r="txR" b="txB"/>
              <a:pathLst>
                <a:path w="28" h="26">
                  <a:moveTo>
                    <a:pt x="18" y="3"/>
                  </a:moveTo>
                  <a:cubicBezTo>
                    <a:pt x="25" y="6"/>
                    <a:pt x="28" y="13"/>
                    <a:pt x="25" y="18"/>
                  </a:cubicBezTo>
                  <a:cubicBezTo>
                    <a:pt x="23" y="24"/>
                    <a:pt x="16" y="26"/>
                    <a:pt x="9" y="23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5" y="2"/>
                    <a:pt x="12" y="0"/>
                    <a:pt x="18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140"/>
            <p:cNvSpPr/>
            <p:nvPr/>
          </p:nvSpPr>
          <p:spPr>
            <a:xfrm>
              <a:off x="1291" y="3540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1"/>
                    <a:pt x="0" y="14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Freeform 141"/>
            <p:cNvSpPr/>
            <p:nvPr/>
          </p:nvSpPr>
          <p:spPr>
            <a:xfrm>
              <a:off x="1762" y="2823"/>
              <a:ext cx="66" cy="62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7"/>
                </a:cxn>
                <a:cxn ang="0">
                  <a:pos x="139" y="103"/>
                </a:cxn>
                <a:cxn ang="0">
                  <a:pos x="50" y="131"/>
                </a:cxn>
                <a:cxn ang="0">
                  <a:pos x="17" y="45"/>
                </a:cxn>
                <a:cxn ang="0">
                  <a:pos x="106" y="17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5"/>
                    <a:pt x="28" y="12"/>
                    <a:pt x="25" y="18"/>
                  </a:cubicBezTo>
                  <a:cubicBezTo>
                    <a:pt x="23" y="23"/>
                    <a:pt x="16" y="26"/>
                    <a:pt x="9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" name="Freeform 142"/>
            <p:cNvSpPr/>
            <p:nvPr/>
          </p:nvSpPr>
          <p:spPr>
            <a:xfrm>
              <a:off x="230" y="1809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3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3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6" name="Freeform 144"/>
            <p:cNvSpPr/>
            <p:nvPr/>
          </p:nvSpPr>
          <p:spPr>
            <a:xfrm>
              <a:off x="7677" y="1265"/>
              <a:ext cx="66" cy="61"/>
            </a:xfrm>
            <a:custGeom>
              <a:avLst/>
              <a:gdLst>
                <a:gd name="txL" fmla="*/ 0 w 28"/>
                <a:gd name="txT" fmla="*/ 0 h 26"/>
                <a:gd name="txR" fmla="*/ 28 w 28"/>
                <a:gd name="txB" fmla="*/ 26 h 26"/>
              </a:gdLst>
              <a:ahLst/>
              <a:cxnLst>
                <a:cxn ang="0">
                  <a:pos x="106" y="16"/>
                </a:cxn>
                <a:cxn ang="0">
                  <a:pos x="144" y="99"/>
                </a:cxn>
                <a:cxn ang="0">
                  <a:pos x="57" y="127"/>
                </a:cxn>
                <a:cxn ang="0">
                  <a:pos x="17" y="45"/>
                </a:cxn>
                <a:cxn ang="0">
                  <a:pos x="106" y="16"/>
                </a:cxn>
              </a:cxnLst>
              <a:rect l="txL" t="txT" r="txR" b="txB"/>
              <a:pathLst>
                <a:path w="28" h="26">
                  <a:moveTo>
                    <a:pt x="19" y="3"/>
                  </a:moveTo>
                  <a:cubicBezTo>
                    <a:pt x="25" y="6"/>
                    <a:pt x="28" y="12"/>
                    <a:pt x="26" y="18"/>
                  </a:cubicBezTo>
                  <a:cubicBezTo>
                    <a:pt x="23" y="24"/>
                    <a:pt x="16" y="26"/>
                    <a:pt x="10" y="23"/>
                  </a:cubicBezTo>
                  <a:cubicBezTo>
                    <a:pt x="3" y="20"/>
                    <a:pt x="0" y="13"/>
                    <a:pt x="3" y="8"/>
                  </a:cubicBezTo>
                  <a:cubicBezTo>
                    <a:pt x="5" y="2"/>
                    <a:pt x="12" y="0"/>
                    <a:pt x="19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" name="Freeform 145"/>
            <p:cNvSpPr/>
            <p:nvPr/>
          </p:nvSpPr>
          <p:spPr>
            <a:xfrm>
              <a:off x="8095" y="3987"/>
              <a:ext cx="90" cy="85"/>
            </a:xfrm>
            <a:custGeom>
              <a:avLst/>
              <a:gdLst>
                <a:gd name="txL" fmla="*/ 0 w 38"/>
                <a:gd name="txT" fmla="*/ 0 h 36"/>
                <a:gd name="txR" fmla="*/ 38 w 38"/>
                <a:gd name="txB" fmla="*/ 36 h 36"/>
              </a:gdLst>
              <a:ahLst/>
              <a:cxnLst>
                <a:cxn ang="0">
                  <a:pos x="140" y="21"/>
                </a:cxn>
                <a:cxn ang="0">
                  <a:pos x="197" y="139"/>
                </a:cxn>
                <a:cxn ang="0">
                  <a:pos x="73" y="179"/>
                </a:cxn>
                <a:cxn ang="0">
                  <a:pos x="17" y="61"/>
                </a:cxn>
                <a:cxn ang="0">
                  <a:pos x="140" y="21"/>
                </a:cxn>
              </a:cxnLst>
              <a:rect l="txL" t="txT" r="txR" b="tx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2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8" name="Freeform 147"/>
            <p:cNvSpPr/>
            <p:nvPr/>
          </p:nvSpPr>
          <p:spPr>
            <a:xfrm>
              <a:off x="400" y="4112"/>
              <a:ext cx="90" cy="85"/>
            </a:xfrm>
            <a:custGeom>
              <a:avLst/>
              <a:gdLst>
                <a:gd name="txL" fmla="*/ 0 w 38"/>
                <a:gd name="txT" fmla="*/ 0 h 36"/>
                <a:gd name="txR" fmla="*/ 38 w 38"/>
                <a:gd name="txB" fmla="*/ 36 h 36"/>
              </a:gdLst>
              <a:ahLst/>
              <a:cxnLst>
                <a:cxn ang="0">
                  <a:pos x="140" y="21"/>
                </a:cxn>
                <a:cxn ang="0">
                  <a:pos x="192" y="139"/>
                </a:cxn>
                <a:cxn ang="0">
                  <a:pos x="73" y="179"/>
                </a:cxn>
                <a:cxn ang="0">
                  <a:pos x="17" y="61"/>
                </a:cxn>
                <a:cxn ang="0">
                  <a:pos x="140" y="21"/>
                </a:cxn>
              </a:cxnLst>
              <a:rect l="txL" t="txT" r="txR" b="tx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4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" name="Freeform 148"/>
            <p:cNvSpPr/>
            <p:nvPr/>
          </p:nvSpPr>
          <p:spPr>
            <a:xfrm>
              <a:off x="119" y="6164"/>
              <a:ext cx="89" cy="83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43" y="21"/>
                </a:cxn>
                <a:cxn ang="0">
                  <a:pos x="192" y="140"/>
                </a:cxn>
                <a:cxn ang="0">
                  <a:pos x="70" y="175"/>
                </a:cxn>
                <a:cxn ang="0">
                  <a:pos x="21" y="57"/>
                </a:cxn>
                <a:cxn ang="0">
                  <a:pos x="143" y="21"/>
                </a:cxn>
              </a:cxnLst>
              <a:rect l="txL" t="txT" r="txR" b="txB"/>
              <a:pathLst>
                <a:path w="38" h="35">
                  <a:moveTo>
                    <a:pt x="26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4" y="28"/>
                    <a:pt x="0" y="18"/>
                    <a:pt x="4" y="10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" name="Freeform 149"/>
            <p:cNvSpPr/>
            <p:nvPr/>
          </p:nvSpPr>
          <p:spPr>
            <a:xfrm>
              <a:off x="1965" y="4256"/>
              <a:ext cx="92" cy="85"/>
            </a:xfrm>
            <a:custGeom>
              <a:avLst/>
              <a:gdLst>
                <a:gd name="txL" fmla="*/ 0 w 39"/>
                <a:gd name="txT" fmla="*/ 0 h 36"/>
                <a:gd name="txR" fmla="*/ 39 w 39"/>
                <a:gd name="txB" fmla="*/ 36 h 36"/>
              </a:gdLst>
              <a:ahLst/>
              <a:cxnLst>
                <a:cxn ang="0">
                  <a:pos x="144" y="21"/>
                </a:cxn>
                <a:cxn ang="0">
                  <a:pos x="196" y="139"/>
                </a:cxn>
                <a:cxn ang="0">
                  <a:pos x="73" y="179"/>
                </a:cxn>
                <a:cxn ang="0">
                  <a:pos x="21" y="61"/>
                </a:cxn>
                <a:cxn ang="0">
                  <a:pos x="144" y="21"/>
                </a:cxn>
              </a:cxnLst>
              <a:rect l="txL" t="txT" r="txR" b="txB"/>
              <a:pathLst>
                <a:path w="39" h="36">
                  <a:moveTo>
                    <a:pt x="26" y="4"/>
                  </a:moveTo>
                  <a:cubicBezTo>
                    <a:pt x="34" y="8"/>
                    <a:pt x="39" y="17"/>
                    <a:pt x="35" y="25"/>
                  </a:cubicBezTo>
                  <a:cubicBezTo>
                    <a:pt x="32" y="33"/>
                    <a:pt x="22" y="36"/>
                    <a:pt x="13" y="32"/>
                  </a:cubicBezTo>
                  <a:cubicBezTo>
                    <a:pt x="5" y="28"/>
                    <a:pt x="0" y="19"/>
                    <a:pt x="4" y="11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" name="Freeform 150"/>
            <p:cNvSpPr/>
            <p:nvPr/>
          </p:nvSpPr>
          <p:spPr>
            <a:xfrm>
              <a:off x="2665" y="5514"/>
              <a:ext cx="90" cy="83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40" y="21"/>
                </a:cxn>
                <a:cxn ang="0">
                  <a:pos x="192" y="140"/>
                </a:cxn>
                <a:cxn ang="0">
                  <a:pos x="73" y="175"/>
                </a:cxn>
                <a:cxn ang="0">
                  <a:pos x="17" y="57"/>
                </a:cxn>
                <a:cxn ang="0">
                  <a:pos x="140" y="21"/>
                </a:cxn>
              </a:cxnLst>
              <a:rect l="txL" t="txT" r="txR" b="tx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4" y="25"/>
                  </a:cubicBezTo>
                  <a:cubicBezTo>
                    <a:pt x="31" y="32"/>
                    <a:pt x="21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6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" name="Freeform 151"/>
            <p:cNvSpPr/>
            <p:nvPr/>
          </p:nvSpPr>
          <p:spPr>
            <a:xfrm>
              <a:off x="230" y="2589"/>
              <a:ext cx="90" cy="83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40" y="21"/>
                </a:cxn>
                <a:cxn ang="0">
                  <a:pos x="197" y="140"/>
                </a:cxn>
                <a:cxn ang="0">
                  <a:pos x="73" y="180"/>
                </a:cxn>
                <a:cxn ang="0">
                  <a:pos x="17" y="62"/>
                </a:cxn>
                <a:cxn ang="0">
                  <a:pos x="140" y="21"/>
                </a:cxn>
              </a:cxnLst>
              <a:rect l="txL" t="txT" r="txR" b="tx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1" y="35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" name="Freeform 152"/>
            <p:cNvSpPr/>
            <p:nvPr/>
          </p:nvSpPr>
          <p:spPr>
            <a:xfrm>
              <a:off x="4036" y="118"/>
              <a:ext cx="90" cy="85"/>
            </a:xfrm>
            <a:custGeom>
              <a:avLst/>
              <a:gdLst>
                <a:gd name="txL" fmla="*/ 0 w 38"/>
                <a:gd name="txT" fmla="*/ 0 h 36"/>
                <a:gd name="txR" fmla="*/ 38 w 38"/>
                <a:gd name="txB" fmla="*/ 36 h 36"/>
              </a:gdLst>
              <a:ahLst/>
              <a:cxnLst>
                <a:cxn ang="0">
                  <a:pos x="140" y="21"/>
                </a:cxn>
                <a:cxn ang="0">
                  <a:pos x="197" y="139"/>
                </a:cxn>
                <a:cxn ang="0">
                  <a:pos x="73" y="179"/>
                </a:cxn>
                <a:cxn ang="0">
                  <a:pos x="21" y="61"/>
                </a:cxn>
                <a:cxn ang="0">
                  <a:pos x="140" y="21"/>
                </a:cxn>
              </a:cxnLst>
              <a:rect l="txL" t="txT" r="txR" b="tx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2" y="36"/>
                    <a:pt x="13" y="32"/>
                  </a:cubicBezTo>
                  <a:cubicBezTo>
                    <a:pt x="4" y="28"/>
                    <a:pt x="0" y="19"/>
                    <a:pt x="4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" name="Freeform 153"/>
            <p:cNvSpPr/>
            <p:nvPr/>
          </p:nvSpPr>
          <p:spPr>
            <a:xfrm>
              <a:off x="3105" y="1738"/>
              <a:ext cx="89" cy="83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38" y="21"/>
                </a:cxn>
                <a:cxn ang="0">
                  <a:pos x="192" y="140"/>
                </a:cxn>
                <a:cxn ang="0">
                  <a:pos x="70" y="175"/>
                </a:cxn>
                <a:cxn ang="0">
                  <a:pos x="21" y="57"/>
                </a:cxn>
                <a:cxn ang="0">
                  <a:pos x="138" y="21"/>
                </a:cxn>
              </a:cxnLst>
              <a:rect l="txL" t="txT" r="txR" b="txB"/>
              <a:pathLst>
                <a:path w="38" h="35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8"/>
                    <a:pt x="0" y="18"/>
                    <a:pt x="4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5" name="Freeform 154"/>
            <p:cNvSpPr/>
            <p:nvPr/>
          </p:nvSpPr>
          <p:spPr>
            <a:xfrm>
              <a:off x="8135" y="955"/>
              <a:ext cx="90" cy="85"/>
            </a:xfrm>
            <a:custGeom>
              <a:avLst/>
              <a:gdLst>
                <a:gd name="txL" fmla="*/ 0 w 38"/>
                <a:gd name="txT" fmla="*/ 0 h 36"/>
                <a:gd name="txR" fmla="*/ 38 w 38"/>
                <a:gd name="txB" fmla="*/ 36 h 36"/>
              </a:gdLst>
              <a:ahLst/>
              <a:cxnLst>
                <a:cxn ang="0">
                  <a:pos x="140" y="21"/>
                </a:cxn>
                <a:cxn ang="0">
                  <a:pos x="197" y="139"/>
                </a:cxn>
                <a:cxn ang="0">
                  <a:pos x="73" y="179"/>
                </a:cxn>
                <a:cxn ang="0">
                  <a:pos x="17" y="61"/>
                </a:cxn>
                <a:cxn ang="0">
                  <a:pos x="140" y="21"/>
                </a:cxn>
              </a:cxnLst>
              <a:rect l="txL" t="txT" r="txR" b="tx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8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" name="Freeform 155"/>
            <p:cNvSpPr/>
            <p:nvPr/>
          </p:nvSpPr>
          <p:spPr>
            <a:xfrm>
              <a:off x="5894" y="222"/>
              <a:ext cx="90" cy="85"/>
            </a:xfrm>
            <a:custGeom>
              <a:avLst/>
              <a:gdLst>
                <a:gd name="txL" fmla="*/ 0 w 38"/>
                <a:gd name="txT" fmla="*/ 0 h 36"/>
                <a:gd name="txR" fmla="*/ 38 w 38"/>
                <a:gd name="txB" fmla="*/ 36 h 36"/>
              </a:gdLst>
              <a:ahLst/>
              <a:cxnLst>
                <a:cxn ang="0">
                  <a:pos x="140" y="21"/>
                </a:cxn>
                <a:cxn ang="0">
                  <a:pos x="197" y="139"/>
                </a:cxn>
                <a:cxn ang="0">
                  <a:pos x="73" y="179"/>
                </a:cxn>
                <a:cxn ang="0">
                  <a:pos x="17" y="61"/>
                </a:cxn>
                <a:cxn ang="0">
                  <a:pos x="140" y="21"/>
                </a:cxn>
              </a:cxnLst>
              <a:rect l="txL" t="txT" r="txR" b="tx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2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7" name="Freeform 156"/>
            <p:cNvSpPr/>
            <p:nvPr/>
          </p:nvSpPr>
          <p:spPr>
            <a:xfrm>
              <a:off x="8247" y="5694"/>
              <a:ext cx="89" cy="83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38" y="21"/>
                </a:cxn>
                <a:cxn ang="0">
                  <a:pos x="192" y="140"/>
                </a:cxn>
                <a:cxn ang="0">
                  <a:pos x="70" y="175"/>
                </a:cxn>
                <a:cxn ang="0">
                  <a:pos x="16" y="57"/>
                </a:cxn>
                <a:cxn ang="0">
                  <a:pos x="138" y="21"/>
                </a:cxn>
              </a:cxnLst>
              <a:rect l="txL" t="txT" r="txR" b="tx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5" y="25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" name="Freeform 157"/>
            <p:cNvSpPr/>
            <p:nvPr/>
          </p:nvSpPr>
          <p:spPr>
            <a:xfrm>
              <a:off x="7764" y="5694"/>
              <a:ext cx="92" cy="83"/>
            </a:xfrm>
            <a:custGeom>
              <a:avLst/>
              <a:gdLst>
                <a:gd name="txL" fmla="*/ 0 w 39"/>
                <a:gd name="txT" fmla="*/ 0 h 35"/>
                <a:gd name="txR" fmla="*/ 39 w 39"/>
                <a:gd name="txB" fmla="*/ 35 h 35"/>
              </a:gdLst>
              <a:ahLst/>
              <a:cxnLst>
                <a:cxn ang="0">
                  <a:pos x="144" y="21"/>
                </a:cxn>
                <a:cxn ang="0">
                  <a:pos x="196" y="140"/>
                </a:cxn>
                <a:cxn ang="0">
                  <a:pos x="73" y="175"/>
                </a:cxn>
                <a:cxn ang="0">
                  <a:pos x="21" y="57"/>
                </a:cxn>
                <a:cxn ang="0">
                  <a:pos x="144" y="21"/>
                </a:cxn>
              </a:cxnLst>
              <a:rect l="txL" t="txT" r="txR" b="txB"/>
              <a:pathLst>
                <a:path w="39" h="35">
                  <a:moveTo>
                    <a:pt x="26" y="4"/>
                  </a:moveTo>
                  <a:cubicBezTo>
                    <a:pt x="34" y="7"/>
                    <a:pt x="39" y="17"/>
                    <a:pt x="35" y="25"/>
                  </a:cubicBezTo>
                  <a:cubicBezTo>
                    <a:pt x="32" y="32"/>
                    <a:pt x="22" y="35"/>
                    <a:pt x="13" y="31"/>
                  </a:cubicBezTo>
                  <a:cubicBezTo>
                    <a:pt x="5" y="27"/>
                    <a:pt x="0" y="18"/>
                    <a:pt x="4" y="10"/>
                  </a:cubicBezTo>
                  <a:cubicBezTo>
                    <a:pt x="7" y="3"/>
                    <a:pt x="17" y="0"/>
                    <a:pt x="26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" name="Freeform 158"/>
            <p:cNvSpPr/>
            <p:nvPr/>
          </p:nvSpPr>
          <p:spPr>
            <a:xfrm>
              <a:off x="7327" y="428"/>
              <a:ext cx="90" cy="83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40" y="17"/>
                </a:cxn>
                <a:cxn ang="0">
                  <a:pos x="192" y="135"/>
                </a:cxn>
                <a:cxn ang="0">
                  <a:pos x="66" y="175"/>
                </a:cxn>
                <a:cxn ang="0">
                  <a:pos x="17" y="57"/>
                </a:cxn>
                <a:cxn ang="0">
                  <a:pos x="140" y="17"/>
                </a:cxn>
              </a:cxnLst>
              <a:rect l="txL" t="txT" r="txR" b="txB"/>
              <a:pathLst>
                <a:path w="38" h="35">
                  <a:moveTo>
                    <a:pt x="25" y="3"/>
                  </a:moveTo>
                  <a:cubicBezTo>
                    <a:pt x="34" y="7"/>
                    <a:pt x="38" y="17"/>
                    <a:pt x="34" y="24"/>
                  </a:cubicBezTo>
                  <a:cubicBezTo>
                    <a:pt x="31" y="32"/>
                    <a:pt x="21" y="35"/>
                    <a:pt x="12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6" y="0"/>
                    <a:pt x="25" y="3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" name="Freeform 160"/>
            <p:cNvSpPr/>
            <p:nvPr/>
          </p:nvSpPr>
          <p:spPr>
            <a:xfrm>
              <a:off x="7620" y="2783"/>
              <a:ext cx="90" cy="85"/>
            </a:xfrm>
            <a:custGeom>
              <a:avLst/>
              <a:gdLst>
                <a:gd name="txL" fmla="*/ 0 w 38"/>
                <a:gd name="txT" fmla="*/ 0 h 36"/>
                <a:gd name="txR" fmla="*/ 38 w 38"/>
                <a:gd name="txB" fmla="*/ 36 h 36"/>
              </a:gdLst>
              <a:ahLst/>
              <a:cxnLst>
                <a:cxn ang="0">
                  <a:pos x="140" y="21"/>
                </a:cxn>
                <a:cxn ang="0">
                  <a:pos x="197" y="139"/>
                </a:cxn>
                <a:cxn ang="0">
                  <a:pos x="73" y="179"/>
                </a:cxn>
                <a:cxn ang="0">
                  <a:pos x="17" y="61"/>
                </a:cxn>
                <a:cxn ang="0">
                  <a:pos x="140" y="21"/>
                </a:cxn>
              </a:cxnLst>
              <a:rect l="txL" t="txT" r="txR" b="txB"/>
              <a:pathLst>
                <a:path w="38" h="36">
                  <a:moveTo>
                    <a:pt x="25" y="4"/>
                  </a:moveTo>
                  <a:cubicBezTo>
                    <a:pt x="34" y="8"/>
                    <a:pt x="38" y="17"/>
                    <a:pt x="35" y="25"/>
                  </a:cubicBezTo>
                  <a:cubicBezTo>
                    <a:pt x="31" y="33"/>
                    <a:pt x="21" y="36"/>
                    <a:pt x="13" y="32"/>
                  </a:cubicBezTo>
                  <a:cubicBezTo>
                    <a:pt x="4" y="28"/>
                    <a:pt x="0" y="19"/>
                    <a:pt x="3" y="11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1" name="Freeform 162"/>
            <p:cNvSpPr/>
            <p:nvPr/>
          </p:nvSpPr>
          <p:spPr>
            <a:xfrm>
              <a:off x="159" y="1102"/>
              <a:ext cx="90" cy="83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40" y="21"/>
                </a:cxn>
                <a:cxn ang="0">
                  <a:pos x="197" y="135"/>
                </a:cxn>
                <a:cxn ang="0">
                  <a:pos x="73" y="175"/>
                </a:cxn>
                <a:cxn ang="0">
                  <a:pos x="21" y="57"/>
                </a:cxn>
                <a:cxn ang="0">
                  <a:pos x="140" y="21"/>
                </a:cxn>
              </a:cxnLst>
              <a:rect l="txL" t="txT" r="txR" b="tx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5" y="24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4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" name="Freeform 163"/>
            <p:cNvSpPr/>
            <p:nvPr/>
          </p:nvSpPr>
          <p:spPr>
            <a:xfrm>
              <a:off x="0" y="4561"/>
              <a:ext cx="90" cy="83"/>
            </a:xfrm>
            <a:custGeom>
              <a:avLst/>
              <a:gdLst>
                <a:gd name="txL" fmla="*/ 0 w 38"/>
                <a:gd name="txT" fmla="*/ 0 h 35"/>
                <a:gd name="txR" fmla="*/ 38 w 38"/>
                <a:gd name="txB" fmla="*/ 35 h 35"/>
              </a:gdLst>
              <a:ahLst/>
              <a:cxnLst>
                <a:cxn ang="0">
                  <a:pos x="140" y="21"/>
                </a:cxn>
                <a:cxn ang="0">
                  <a:pos x="197" y="140"/>
                </a:cxn>
                <a:cxn ang="0">
                  <a:pos x="73" y="175"/>
                </a:cxn>
                <a:cxn ang="0">
                  <a:pos x="17" y="57"/>
                </a:cxn>
                <a:cxn ang="0">
                  <a:pos x="140" y="21"/>
                </a:cxn>
              </a:cxnLst>
              <a:rect l="txL" t="txT" r="txR" b="txB"/>
              <a:pathLst>
                <a:path w="38" h="35">
                  <a:moveTo>
                    <a:pt x="25" y="4"/>
                  </a:moveTo>
                  <a:cubicBezTo>
                    <a:pt x="34" y="7"/>
                    <a:pt x="38" y="17"/>
                    <a:pt x="35" y="25"/>
                  </a:cubicBezTo>
                  <a:cubicBezTo>
                    <a:pt x="31" y="32"/>
                    <a:pt x="22" y="35"/>
                    <a:pt x="13" y="31"/>
                  </a:cubicBezTo>
                  <a:cubicBezTo>
                    <a:pt x="4" y="27"/>
                    <a:pt x="0" y="18"/>
                    <a:pt x="3" y="10"/>
                  </a:cubicBezTo>
                  <a:cubicBezTo>
                    <a:pt x="7" y="3"/>
                    <a:pt x="17" y="0"/>
                    <a:pt x="25" y="4"/>
                  </a:cubicBezTo>
                  <a:close/>
                </a:path>
              </a:pathLst>
            </a:custGeom>
            <a:solidFill>
              <a:srgbClr val="FFFFFF">
                <a:alpha val="94116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000760" y="1538605"/>
            <a:ext cx="5946775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Thank You</a:t>
            </a:r>
            <a:endParaRPr lang="en-US" altLang="zh-CN" sz="80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8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8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" grpId="0"/>
      <p:bldP spid="329" grpId="1"/>
      <p:bldP spid="329" grpId="2"/>
      <p:bldP spid="329" grpId="3"/>
      <p:bldP spid="329" grpId="4"/>
      <p:bldP spid="329" grpId="5"/>
      <p:bldP spid="329" grpId="6"/>
      <p:bldP spid="329" grpId="7"/>
      <p:bldP spid="329" grpId="8"/>
      <p:bldP spid="329" grpId="9"/>
      <p:bldP spid="329" grpId="10"/>
      <p:bldP spid="329" grpId="11"/>
      <p:bldP spid="329" grpId="12"/>
      <p:bldP spid="329" grpId="13"/>
      <p:bldP spid="11" grpId="0"/>
      <p:bldP spid="11" grpId="1"/>
      <p:bldP spid="11" grpId="2"/>
      <p:bldP spid="11" grpId="3"/>
      <p:bldP spid="11" grpId="4"/>
      <p:bldP spid="11" grpId="5"/>
      <p:bldP spid="11" grpId="6"/>
      <p:bldP spid="11" grpId="7"/>
      <p:bldP spid="11" grpId="8"/>
      <p:bldP spid="11" grpId="9"/>
      <p:bldP spid="11" grpId="10"/>
      <p:bldP spid="11" grpId="11"/>
      <p:bldP spid="11" grpId="12"/>
      <p:bldP spid="11" grpId="1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25400" y="-17780"/>
            <a:ext cx="12242800" cy="68941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869565" y="1544320"/>
            <a:ext cx="1914525" cy="3769360"/>
            <a:chOff x="2588" y="2523"/>
            <a:chExt cx="3015" cy="5936"/>
          </a:xfrm>
          <a:solidFill>
            <a:srgbClr val="D1323D"/>
          </a:solidFill>
        </p:grpSpPr>
        <p:sp>
          <p:nvSpPr>
            <p:cNvPr id="64" name="文本框 63"/>
            <p:cNvSpPr txBox="1"/>
            <p:nvPr/>
          </p:nvSpPr>
          <p:spPr>
            <a:xfrm>
              <a:off x="2698" y="2523"/>
              <a:ext cx="2156" cy="593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2390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1</a:t>
              </a:r>
              <a:endParaRPr lang="en-US" altLang="zh-CN" sz="2390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" name="任意多边形: 形状 94"/>
            <p:cNvSpPr/>
            <p:nvPr/>
          </p:nvSpPr>
          <p:spPr>
            <a:xfrm>
              <a:off x="2816" y="3586"/>
              <a:ext cx="2558" cy="4399"/>
            </a:xfrm>
            <a:custGeom>
              <a:avLst/>
              <a:gdLst>
                <a:gd name="connsiteX0" fmla="*/ 2313633 w 2313634"/>
                <a:gd name="connsiteY0" fmla="*/ 3426366 h 3829050"/>
                <a:gd name="connsiteX1" fmla="*/ 2313634 w 2313634"/>
                <a:gd name="connsiteY1" fmla="*/ 3592643 h 3829050"/>
                <a:gd name="connsiteX2" fmla="*/ 1904165 w 2313634"/>
                <a:gd name="connsiteY2" fmla="*/ 3829050 h 3829050"/>
                <a:gd name="connsiteX3" fmla="*/ 1616165 w 2313634"/>
                <a:gd name="connsiteY3" fmla="*/ 3829050 h 3829050"/>
                <a:gd name="connsiteX4" fmla="*/ 2313634 w 2313634"/>
                <a:gd name="connsiteY4" fmla="*/ 3123915 h 3829050"/>
                <a:gd name="connsiteX5" fmla="*/ 2313634 w 2313634"/>
                <a:gd name="connsiteY5" fmla="*/ 3290191 h 3829050"/>
                <a:gd name="connsiteX6" fmla="*/ 1380303 w 2313634"/>
                <a:gd name="connsiteY6" fmla="*/ 3829049 h 3829050"/>
                <a:gd name="connsiteX7" fmla="*/ 1092305 w 2313634"/>
                <a:gd name="connsiteY7" fmla="*/ 3829049 h 3829050"/>
                <a:gd name="connsiteX8" fmla="*/ 2313634 w 2313634"/>
                <a:gd name="connsiteY8" fmla="*/ 2821455 h 3829050"/>
                <a:gd name="connsiteX9" fmla="*/ 2313634 w 2313634"/>
                <a:gd name="connsiteY9" fmla="*/ 2987731 h 3829050"/>
                <a:gd name="connsiteX10" fmla="*/ 856427 w 2313634"/>
                <a:gd name="connsiteY10" fmla="*/ 3829049 h 3829050"/>
                <a:gd name="connsiteX11" fmla="*/ 568429 w 2313634"/>
                <a:gd name="connsiteY11" fmla="*/ 3829050 h 3829050"/>
                <a:gd name="connsiteX12" fmla="*/ 2313634 w 2313634"/>
                <a:gd name="connsiteY12" fmla="*/ 2518995 h 3829050"/>
                <a:gd name="connsiteX13" fmla="*/ 2313633 w 2313634"/>
                <a:gd name="connsiteY13" fmla="*/ 2685271 h 3829050"/>
                <a:gd name="connsiteX14" fmla="*/ 332553 w 2313634"/>
                <a:gd name="connsiteY14" fmla="*/ 3829050 h 3829050"/>
                <a:gd name="connsiteX15" fmla="*/ 127159 w 2313634"/>
                <a:gd name="connsiteY15" fmla="*/ 3829049 h 3829050"/>
                <a:gd name="connsiteX16" fmla="*/ 106508 w 2313634"/>
                <a:gd name="connsiteY16" fmla="*/ 3793280 h 3829050"/>
                <a:gd name="connsiteX17" fmla="*/ 2313634 w 2313634"/>
                <a:gd name="connsiteY17" fmla="*/ 2216535 h 3829050"/>
                <a:gd name="connsiteX18" fmla="*/ 2313633 w 2313634"/>
                <a:gd name="connsiteY18" fmla="*/ 2382811 h 3829050"/>
                <a:gd name="connsiteX19" fmla="*/ 47539 w 2313634"/>
                <a:gd name="connsiteY19" fmla="*/ 3691143 h 3829050"/>
                <a:gd name="connsiteX20" fmla="*/ 1 w 2313634"/>
                <a:gd name="connsiteY20" fmla="*/ 3608805 h 3829050"/>
                <a:gd name="connsiteX21" fmla="*/ 0 w 2313634"/>
                <a:gd name="connsiteY21" fmla="*/ 3552312 h 3829050"/>
                <a:gd name="connsiteX22" fmla="*/ 2313633 w 2313634"/>
                <a:gd name="connsiteY22" fmla="*/ 1914074 h 3829050"/>
                <a:gd name="connsiteX23" fmla="*/ 2313633 w 2313634"/>
                <a:gd name="connsiteY23" fmla="*/ 2080351 h 3829050"/>
                <a:gd name="connsiteX24" fmla="*/ 1 w 2313634"/>
                <a:gd name="connsiteY24" fmla="*/ 3416129 h 3829050"/>
                <a:gd name="connsiteX25" fmla="*/ 0 w 2313634"/>
                <a:gd name="connsiteY25" fmla="*/ 3249852 h 3829050"/>
                <a:gd name="connsiteX26" fmla="*/ 2313633 w 2313634"/>
                <a:gd name="connsiteY26" fmla="*/ 1611614 h 3829050"/>
                <a:gd name="connsiteX27" fmla="*/ 2313633 w 2313634"/>
                <a:gd name="connsiteY27" fmla="*/ 1777891 h 3829050"/>
                <a:gd name="connsiteX28" fmla="*/ 1 w 2313634"/>
                <a:gd name="connsiteY28" fmla="*/ 3113669 h 3829050"/>
                <a:gd name="connsiteX29" fmla="*/ 0 w 2313634"/>
                <a:gd name="connsiteY29" fmla="*/ 2947392 h 3829050"/>
                <a:gd name="connsiteX30" fmla="*/ 2313633 w 2313634"/>
                <a:gd name="connsiteY30" fmla="*/ 1309156 h 3829050"/>
                <a:gd name="connsiteX31" fmla="*/ 2313633 w 2313634"/>
                <a:gd name="connsiteY31" fmla="*/ 1475432 h 3829050"/>
                <a:gd name="connsiteX32" fmla="*/ 1 w 2313634"/>
                <a:gd name="connsiteY32" fmla="*/ 2811209 h 3829050"/>
                <a:gd name="connsiteX33" fmla="*/ 0 w 2313634"/>
                <a:gd name="connsiteY33" fmla="*/ 2644932 h 3829050"/>
                <a:gd name="connsiteX34" fmla="*/ 2313633 w 2313634"/>
                <a:gd name="connsiteY34" fmla="*/ 1006696 h 3829050"/>
                <a:gd name="connsiteX35" fmla="*/ 2313633 w 2313634"/>
                <a:gd name="connsiteY35" fmla="*/ 1172972 h 3829050"/>
                <a:gd name="connsiteX36" fmla="*/ 1 w 2313634"/>
                <a:gd name="connsiteY36" fmla="*/ 2508749 h 3829050"/>
                <a:gd name="connsiteX37" fmla="*/ 1 w 2313634"/>
                <a:gd name="connsiteY37" fmla="*/ 2342472 h 3829050"/>
                <a:gd name="connsiteX38" fmla="*/ 2313634 w 2313634"/>
                <a:gd name="connsiteY38" fmla="*/ 704237 h 3829050"/>
                <a:gd name="connsiteX39" fmla="*/ 2313633 w 2313634"/>
                <a:gd name="connsiteY39" fmla="*/ 870514 h 3829050"/>
                <a:gd name="connsiteX40" fmla="*/ 1 w 2313634"/>
                <a:gd name="connsiteY40" fmla="*/ 2206290 h 3829050"/>
                <a:gd name="connsiteX41" fmla="*/ 1 w 2313634"/>
                <a:gd name="connsiteY41" fmla="*/ 2040013 h 3829050"/>
                <a:gd name="connsiteX42" fmla="*/ 2313633 w 2313634"/>
                <a:gd name="connsiteY42" fmla="*/ 401776 h 3829050"/>
                <a:gd name="connsiteX43" fmla="*/ 2313633 w 2313634"/>
                <a:gd name="connsiteY43" fmla="*/ 568052 h 3829050"/>
                <a:gd name="connsiteX44" fmla="*/ 1 w 2313634"/>
                <a:gd name="connsiteY44" fmla="*/ 1903829 h 3829050"/>
                <a:gd name="connsiteX45" fmla="*/ 1 w 2313634"/>
                <a:gd name="connsiteY45" fmla="*/ 1737552 h 3829050"/>
                <a:gd name="connsiteX46" fmla="*/ 2313633 w 2313634"/>
                <a:gd name="connsiteY46" fmla="*/ 99316 h 3829050"/>
                <a:gd name="connsiteX47" fmla="*/ 2313633 w 2313634"/>
                <a:gd name="connsiteY47" fmla="*/ 265592 h 3829050"/>
                <a:gd name="connsiteX48" fmla="*/ 1 w 2313634"/>
                <a:gd name="connsiteY48" fmla="*/ 1601369 h 3829050"/>
                <a:gd name="connsiteX49" fmla="*/ 1 w 2313634"/>
                <a:gd name="connsiteY49" fmla="*/ 1435092 h 3829050"/>
                <a:gd name="connsiteX50" fmla="*/ 914027 w 2313634"/>
                <a:gd name="connsiteY50" fmla="*/ 0 h 3829050"/>
                <a:gd name="connsiteX51" fmla="*/ 1202027 w 2313634"/>
                <a:gd name="connsiteY51" fmla="*/ 0 h 3829050"/>
                <a:gd name="connsiteX52" fmla="*/ 1 w 2313634"/>
                <a:gd name="connsiteY52" fmla="*/ 693989 h 3829050"/>
                <a:gd name="connsiteX53" fmla="*/ 1 w 2313634"/>
                <a:gd name="connsiteY53" fmla="*/ 527713 h 3829050"/>
                <a:gd name="connsiteX54" fmla="*/ 1961780 w 2313634"/>
                <a:gd name="connsiteY54" fmla="*/ 0 h 3829050"/>
                <a:gd name="connsiteX55" fmla="*/ 2249779 w 2313634"/>
                <a:gd name="connsiteY55" fmla="*/ 0 h 3829050"/>
                <a:gd name="connsiteX56" fmla="*/ 1 w 2313634"/>
                <a:gd name="connsiteY56" fmla="*/ 1298909 h 3829050"/>
                <a:gd name="connsiteX57" fmla="*/ 1 w 2313634"/>
                <a:gd name="connsiteY57" fmla="*/ 1132633 h 3829050"/>
                <a:gd name="connsiteX58" fmla="*/ 1725902 w 2313634"/>
                <a:gd name="connsiteY58" fmla="*/ 0 h 3829050"/>
                <a:gd name="connsiteX59" fmla="*/ 1 w 2313634"/>
                <a:gd name="connsiteY59" fmla="*/ 996449 h 3829050"/>
                <a:gd name="connsiteX60" fmla="*/ 1 w 2313634"/>
                <a:gd name="connsiteY60" fmla="*/ 830172 h 3829050"/>
                <a:gd name="connsiteX61" fmla="*/ 1437901 w 2313634"/>
                <a:gd name="connsiteY61" fmla="*/ 0 h 382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313634" h="3829050">
                  <a:moveTo>
                    <a:pt x="2313633" y="3426366"/>
                  </a:moveTo>
                  <a:lnTo>
                    <a:pt x="2313634" y="3592643"/>
                  </a:lnTo>
                  <a:lnTo>
                    <a:pt x="1904165" y="3829050"/>
                  </a:lnTo>
                  <a:lnTo>
                    <a:pt x="1616165" y="3829050"/>
                  </a:lnTo>
                  <a:close/>
                  <a:moveTo>
                    <a:pt x="2313634" y="3123915"/>
                  </a:moveTo>
                  <a:lnTo>
                    <a:pt x="2313634" y="3290191"/>
                  </a:lnTo>
                  <a:lnTo>
                    <a:pt x="1380303" y="3829049"/>
                  </a:lnTo>
                  <a:lnTo>
                    <a:pt x="1092305" y="3829049"/>
                  </a:lnTo>
                  <a:close/>
                  <a:moveTo>
                    <a:pt x="2313634" y="2821455"/>
                  </a:moveTo>
                  <a:lnTo>
                    <a:pt x="2313634" y="2987731"/>
                  </a:lnTo>
                  <a:lnTo>
                    <a:pt x="856427" y="3829049"/>
                  </a:lnTo>
                  <a:lnTo>
                    <a:pt x="568429" y="3829050"/>
                  </a:lnTo>
                  <a:close/>
                  <a:moveTo>
                    <a:pt x="2313634" y="2518995"/>
                  </a:moveTo>
                  <a:lnTo>
                    <a:pt x="2313633" y="2685271"/>
                  </a:lnTo>
                  <a:lnTo>
                    <a:pt x="332553" y="3829050"/>
                  </a:lnTo>
                  <a:lnTo>
                    <a:pt x="127159" y="3829049"/>
                  </a:lnTo>
                  <a:lnTo>
                    <a:pt x="106508" y="3793280"/>
                  </a:lnTo>
                  <a:close/>
                  <a:moveTo>
                    <a:pt x="2313634" y="2216535"/>
                  </a:moveTo>
                  <a:lnTo>
                    <a:pt x="2313633" y="2382811"/>
                  </a:lnTo>
                  <a:lnTo>
                    <a:pt x="47539" y="3691143"/>
                  </a:lnTo>
                  <a:lnTo>
                    <a:pt x="1" y="3608805"/>
                  </a:lnTo>
                  <a:lnTo>
                    <a:pt x="0" y="3552312"/>
                  </a:lnTo>
                  <a:close/>
                  <a:moveTo>
                    <a:pt x="2313633" y="1914074"/>
                  </a:moveTo>
                  <a:lnTo>
                    <a:pt x="2313633" y="2080351"/>
                  </a:lnTo>
                  <a:lnTo>
                    <a:pt x="1" y="3416129"/>
                  </a:lnTo>
                  <a:lnTo>
                    <a:pt x="0" y="3249852"/>
                  </a:lnTo>
                  <a:close/>
                  <a:moveTo>
                    <a:pt x="2313633" y="1611614"/>
                  </a:moveTo>
                  <a:lnTo>
                    <a:pt x="2313633" y="1777891"/>
                  </a:lnTo>
                  <a:lnTo>
                    <a:pt x="1" y="3113669"/>
                  </a:lnTo>
                  <a:lnTo>
                    <a:pt x="0" y="2947392"/>
                  </a:lnTo>
                  <a:close/>
                  <a:moveTo>
                    <a:pt x="2313633" y="1309156"/>
                  </a:moveTo>
                  <a:lnTo>
                    <a:pt x="2313633" y="1475432"/>
                  </a:lnTo>
                  <a:lnTo>
                    <a:pt x="1" y="2811209"/>
                  </a:lnTo>
                  <a:lnTo>
                    <a:pt x="0" y="2644932"/>
                  </a:lnTo>
                  <a:close/>
                  <a:moveTo>
                    <a:pt x="2313633" y="1006696"/>
                  </a:moveTo>
                  <a:lnTo>
                    <a:pt x="2313633" y="1172972"/>
                  </a:lnTo>
                  <a:lnTo>
                    <a:pt x="1" y="2508749"/>
                  </a:lnTo>
                  <a:lnTo>
                    <a:pt x="1" y="2342472"/>
                  </a:lnTo>
                  <a:close/>
                  <a:moveTo>
                    <a:pt x="2313634" y="704237"/>
                  </a:moveTo>
                  <a:lnTo>
                    <a:pt x="2313633" y="870514"/>
                  </a:lnTo>
                  <a:lnTo>
                    <a:pt x="1" y="2206290"/>
                  </a:lnTo>
                  <a:lnTo>
                    <a:pt x="1" y="2040013"/>
                  </a:lnTo>
                  <a:close/>
                  <a:moveTo>
                    <a:pt x="2313633" y="401776"/>
                  </a:moveTo>
                  <a:lnTo>
                    <a:pt x="2313633" y="568052"/>
                  </a:lnTo>
                  <a:lnTo>
                    <a:pt x="1" y="1903829"/>
                  </a:lnTo>
                  <a:lnTo>
                    <a:pt x="1" y="1737552"/>
                  </a:lnTo>
                  <a:close/>
                  <a:moveTo>
                    <a:pt x="2313633" y="99316"/>
                  </a:moveTo>
                  <a:lnTo>
                    <a:pt x="2313633" y="265592"/>
                  </a:lnTo>
                  <a:lnTo>
                    <a:pt x="1" y="1601369"/>
                  </a:lnTo>
                  <a:lnTo>
                    <a:pt x="1" y="1435092"/>
                  </a:lnTo>
                  <a:close/>
                  <a:moveTo>
                    <a:pt x="914027" y="0"/>
                  </a:moveTo>
                  <a:lnTo>
                    <a:pt x="1202027" y="0"/>
                  </a:lnTo>
                  <a:lnTo>
                    <a:pt x="1" y="693989"/>
                  </a:lnTo>
                  <a:lnTo>
                    <a:pt x="1" y="527713"/>
                  </a:lnTo>
                  <a:close/>
                  <a:moveTo>
                    <a:pt x="1961780" y="0"/>
                  </a:moveTo>
                  <a:lnTo>
                    <a:pt x="2249779" y="0"/>
                  </a:lnTo>
                  <a:lnTo>
                    <a:pt x="1" y="1298909"/>
                  </a:lnTo>
                  <a:lnTo>
                    <a:pt x="1" y="1132633"/>
                  </a:lnTo>
                  <a:close/>
                  <a:moveTo>
                    <a:pt x="1725902" y="0"/>
                  </a:moveTo>
                  <a:lnTo>
                    <a:pt x="1" y="996449"/>
                  </a:lnTo>
                  <a:lnTo>
                    <a:pt x="1" y="830172"/>
                  </a:lnTo>
                  <a:lnTo>
                    <a:pt x="1437901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4340" name="文本框 95"/>
            <p:cNvSpPr txBox="1">
              <a:spLocks noChangeArrowheads="1"/>
            </p:cNvSpPr>
            <p:nvPr/>
          </p:nvSpPr>
          <p:spPr bwMode="auto">
            <a:xfrm>
              <a:off x="2588" y="7747"/>
              <a:ext cx="3015" cy="5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>
                  <a:solidFill>
                    <a:srgbClr val="EB1F20"/>
                  </a:solidFill>
                  <a:latin typeface="微软雅黑" panose="020B0503020204020204" charset="-122"/>
                  <a:ea typeface="微软雅黑" panose="020B0503020204020204" charset="-122"/>
                </a:rPr>
                <a:t>活动背景介绍</a:t>
              </a:r>
              <a:endParaRPr lang="zh-CN" altLang="en-US" sz="1600" b="1">
                <a:solidFill>
                  <a:srgbClr val="EB1F2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4341" name="文本框 96"/>
          <p:cNvSpPr txBox="1">
            <a:spLocks noChangeArrowheads="1"/>
          </p:cNvSpPr>
          <p:nvPr/>
        </p:nvSpPr>
        <p:spPr bwMode="auto">
          <a:xfrm>
            <a:off x="5584190" y="2163445"/>
            <a:ext cx="171323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000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添加标题内容</a:t>
            </a:r>
            <a:endParaRPr lang="en-US" altLang="zh-CN" sz="2000" b="1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2" name="文本框 98"/>
          <p:cNvSpPr txBox="1">
            <a:spLocks noChangeArrowheads="1"/>
          </p:cNvSpPr>
          <p:nvPr/>
        </p:nvSpPr>
        <p:spPr bwMode="auto">
          <a:xfrm>
            <a:off x="5584190" y="3229610"/>
            <a:ext cx="171323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000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添加标题内容</a:t>
            </a:r>
            <a:endParaRPr lang="en-US" altLang="zh-CN" sz="2000" b="1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3" name="文本框 100"/>
          <p:cNvSpPr txBox="1">
            <a:spLocks noChangeArrowheads="1"/>
          </p:cNvSpPr>
          <p:nvPr/>
        </p:nvSpPr>
        <p:spPr bwMode="auto">
          <a:xfrm>
            <a:off x="5584190" y="4327525"/>
            <a:ext cx="171323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000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添加标题内容</a:t>
            </a:r>
            <a:endParaRPr lang="en-US" altLang="zh-CN" sz="2000" b="1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4" name="文本框 103"/>
          <p:cNvSpPr txBox="1">
            <a:spLocks noChangeArrowheads="1"/>
          </p:cNvSpPr>
          <p:nvPr/>
        </p:nvSpPr>
        <p:spPr bwMode="auto">
          <a:xfrm>
            <a:off x="5577205" y="2644140"/>
            <a:ext cx="5356225" cy="502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修改文字内容，也可以直接复制你的内容到此。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5" name="文本框 104"/>
          <p:cNvSpPr txBox="1">
            <a:spLocks noChangeArrowheads="1"/>
          </p:cNvSpPr>
          <p:nvPr/>
        </p:nvSpPr>
        <p:spPr bwMode="auto">
          <a:xfrm>
            <a:off x="5577205" y="3695065"/>
            <a:ext cx="5356225" cy="502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请替换文字内容，添加相关标题，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修改文字内容，也可以直接复制你的内容到此。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6" name="文本框 105"/>
          <p:cNvSpPr txBox="1">
            <a:spLocks noChangeArrowheads="1"/>
          </p:cNvSpPr>
          <p:nvPr/>
        </p:nvSpPr>
        <p:spPr bwMode="auto">
          <a:xfrm>
            <a:off x="5577205" y="4779010"/>
            <a:ext cx="5356225" cy="502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请替换文字内容，添加相关标题，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修改文字内容，也可以直接复制你的内容到此。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1790" y="-1129030"/>
            <a:ext cx="12639040" cy="78187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" name="椭圆 64"/>
          <p:cNvSpPr>
            <a:spLocks noChangeAspect="1"/>
          </p:cNvSpPr>
          <p:nvPr/>
        </p:nvSpPr>
        <p:spPr>
          <a:xfrm>
            <a:off x="7619365" y="-1346835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6" name="椭圆 65"/>
          <p:cNvSpPr>
            <a:spLocks noChangeAspect="1"/>
          </p:cNvSpPr>
          <p:nvPr/>
        </p:nvSpPr>
        <p:spPr>
          <a:xfrm>
            <a:off x="5022850" y="-1185545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7" name="椭圆 66"/>
          <p:cNvSpPr>
            <a:spLocks noChangeAspect="1"/>
          </p:cNvSpPr>
          <p:nvPr/>
        </p:nvSpPr>
        <p:spPr>
          <a:xfrm>
            <a:off x="2658745" y="-1255395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8" name="椭圆 67"/>
          <p:cNvSpPr>
            <a:spLocks noChangeAspect="1"/>
          </p:cNvSpPr>
          <p:nvPr/>
        </p:nvSpPr>
        <p:spPr>
          <a:xfrm>
            <a:off x="7997190" y="-1129030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9" name="椭圆 68"/>
          <p:cNvSpPr>
            <a:spLocks noChangeAspect="1"/>
          </p:cNvSpPr>
          <p:nvPr/>
        </p:nvSpPr>
        <p:spPr>
          <a:xfrm>
            <a:off x="1127125" y="-1483995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0" name="椭圆 69"/>
          <p:cNvSpPr>
            <a:spLocks noChangeAspect="1"/>
          </p:cNvSpPr>
          <p:nvPr/>
        </p:nvSpPr>
        <p:spPr>
          <a:xfrm>
            <a:off x="3348355" y="-1758315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" name="椭圆 70"/>
          <p:cNvSpPr>
            <a:spLocks noChangeAspect="1"/>
          </p:cNvSpPr>
          <p:nvPr/>
        </p:nvSpPr>
        <p:spPr>
          <a:xfrm>
            <a:off x="6993890" y="-765810"/>
            <a:ext cx="446405" cy="44640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椭圆 71"/>
          <p:cNvSpPr>
            <a:spLocks noChangeAspect="1"/>
          </p:cNvSpPr>
          <p:nvPr/>
        </p:nvSpPr>
        <p:spPr>
          <a:xfrm>
            <a:off x="9603740" y="-1564640"/>
            <a:ext cx="446405" cy="44640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" name="椭圆 72"/>
          <p:cNvSpPr>
            <a:spLocks noChangeAspect="1"/>
          </p:cNvSpPr>
          <p:nvPr/>
        </p:nvSpPr>
        <p:spPr>
          <a:xfrm>
            <a:off x="10895965" y="-1122045"/>
            <a:ext cx="446405" cy="44640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4" name="椭圆 73"/>
          <p:cNvSpPr>
            <a:spLocks noChangeAspect="1"/>
          </p:cNvSpPr>
          <p:nvPr/>
        </p:nvSpPr>
        <p:spPr>
          <a:xfrm>
            <a:off x="6447790" y="-1529715"/>
            <a:ext cx="446405" cy="44640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5" name="椭圆 74"/>
          <p:cNvSpPr>
            <a:spLocks noChangeAspect="1"/>
          </p:cNvSpPr>
          <p:nvPr/>
        </p:nvSpPr>
        <p:spPr>
          <a:xfrm>
            <a:off x="1784350" y="-1026795"/>
            <a:ext cx="446405" cy="44640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6" name="椭圆 75"/>
          <p:cNvSpPr>
            <a:spLocks noChangeAspect="1"/>
          </p:cNvSpPr>
          <p:nvPr/>
        </p:nvSpPr>
        <p:spPr>
          <a:xfrm>
            <a:off x="2124710" y="-1063625"/>
            <a:ext cx="744855" cy="74485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7" name="椭圆 76"/>
          <p:cNvSpPr>
            <a:spLocks noChangeAspect="1"/>
          </p:cNvSpPr>
          <p:nvPr/>
        </p:nvSpPr>
        <p:spPr>
          <a:xfrm>
            <a:off x="555625" y="-678180"/>
            <a:ext cx="645795" cy="64579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8" name="椭圆 77"/>
          <p:cNvSpPr>
            <a:spLocks noChangeAspect="1"/>
          </p:cNvSpPr>
          <p:nvPr/>
        </p:nvSpPr>
        <p:spPr>
          <a:xfrm>
            <a:off x="4098925" y="-1798320"/>
            <a:ext cx="645795" cy="64579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9" name="椭圆 78"/>
          <p:cNvSpPr>
            <a:spLocks noChangeAspect="1"/>
          </p:cNvSpPr>
          <p:nvPr/>
        </p:nvSpPr>
        <p:spPr>
          <a:xfrm>
            <a:off x="10088245" y="-751840"/>
            <a:ext cx="645795" cy="64579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0" name="椭圆 79"/>
          <p:cNvSpPr>
            <a:spLocks noChangeAspect="1"/>
          </p:cNvSpPr>
          <p:nvPr/>
        </p:nvSpPr>
        <p:spPr>
          <a:xfrm>
            <a:off x="5217160" y="-2498090"/>
            <a:ext cx="944245" cy="94424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" name="椭圆 80"/>
          <p:cNvSpPr>
            <a:spLocks noChangeAspect="1"/>
          </p:cNvSpPr>
          <p:nvPr/>
        </p:nvSpPr>
        <p:spPr>
          <a:xfrm>
            <a:off x="8990965" y="-591820"/>
            <a:ext cx="645795" cy="64579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2" name="椭圆 81"/>
          <p:cNvSpPr>
            <a:spLocks noChangeAspect="1"/>
          </p:cNvSpPr>
          <p:nvPr/>
        </p:nvSpPr>
        <p:spPr>
          <a:xfrm>
            <a:off x="5432425" y="-865505"/>
            <a:ext cx="944245" cy="94424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图片 4" descr="094bb3466db9a239aab45b54ac49b6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0965" y="-2499360"/>
            <a:ext cx="2578100" cy="257810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-2.9642E-6 C -0.01094 0.03386 -0.01823 0.06661 -0.02552 0.09992 C -0.02413 0.16209 -0.02726 0.22565 -0.01389 0.28643 C -0.0118 0.32223 -0.00573 0.35415 -0.00226 0.3894 C -0.0026 0.40994 0.00399 0.51735 -0.00816 0.57286 C -0.01319 0.59645 -0.01875 0.61976 -0.02552 0.6428 C -0.02743 0.64946 -0.02934 0.65612 -0.03125 0.66278 C -0.03229 0.66611 -0.0342 0.67278 -0.0342 0.67305 C -0.03976 0.75521 -0.06337 0.86234 -0.00816 0.9259 C -0.00712 0.92923 -0.0066 0.93284 -0.00521 0.93589 C -0.00173 0.94255 0.00643 0.95587 0.00643 0.95615 C 0.01302 1.01471 0.01129 0.99029 0.00643 1.09243 C 0.00573 1.10714 -0.0059 1.12101 -0.00816 1.13572 C -0.01146 1.15848 -0.01875 1.17597 -0.02847 1.19567 C -0.03854 1.21649 -0.04722 1.21566 -0.03715 1.21566 " pathEditMode="relative" rAng="0" ptsTypes="ffffffffffffffA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608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2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5E-6 2.57286E-6 C -0.00417 0.01998 -0.00938 0.03885 -0.01459 0.05828 C -0.01355 0.09464 -0.01579 0.13128 -0.00625 0.1668 C -0.00469 0.18762 -0.00035 0.20621 0.00209 0.22675 C 0.0019 0.23869 0.0066 0.30141 -0.00209 0.33361 C -0.00573 0.34749 -0.00972 0.36109 -0.01459 0.37441 C -0.01598 0.37829 -0.01737 0.38218 -0.01875 0.38606 C -0.01945 0.38801 -0.02084 0.39189 -0.02084 0.39217 C -0.02483 0.43991 -0.04185 0.50236 -0.00209 0.53927 C -0.00139 0.54121 -0.00105 0.54343 5E-6 0.5451 C 0.00244 0.54898 0.00833 0.55676 0.00833 0.55703 C 0.01303 0.59117 0.01181 0.57702 0.00833 0.63641 C 0.00781 0.64502 -0.00052 0.65306 -0.00209 0.66167 C -0.00451 0.67499 -0.00972 0.68498 -0.01667 0.69664 C -0.02395 0.70885 -0.03021 0.7083 -0.02292 0.7083 " pathEditMode="relative" rAng="0" ptsTypes="ffffffffffffffA">
                                      <p:cBhvr>
                                        <p:cTn id="4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" y="354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4.80433E-6 C -0.0007 0.0086 -0.0007 0.01693 -0.00208 0.02497 C -0.00278 0.02886 -0.00608 0.03053 -0.00625 0.03413 C -0.00747 0.06744 -0.00261 0.09353 0.00417 0.12323 C 0.00677 0.13461 0.01406 0.14293 0.01667 0.15431 C 0.01962 0.16763 0.01719 0.16125 0.025 0.17291 C 0.02986 0.19456 0.02917 0.189 0.02917 0.22842 C 0.02917 0.25228 0.0283 0.27588 0.02708 0.29947 C 0.02656 0.3089 0.02344 0.31029 0.02083 0.31806 C 0.01423 0.33749 0.00764 0.35803 1.66667E-6 0.3769 C -0.01077 0.40327 -0.00625 0.38634 -0.01042 0.40466 C -0.00972 0.45406 -0.01007 0.50374 -0.00833 0.55315 C -0.00764 0.57091 -0.00313 0.58867 1.66667E-6 0.6056 C 0.00226 0.61809 0.00156 0.63225 0.00625 0.64279 C 0.01059 0.65251 0.01371 0.66305 0.01667 0.6736 C 0.02187 0.69331 0.02361 0.71218 0.02708 0.73244 C 0.02969 0.76769 0.0316 0.79628 0.02083 0.82819 C 0.01632 0.84179 0.01476 0.85373 0.00625 0.86233 C 0.0026 0.87871 0.00538 0.86872 -0.00417 0.89009 C -0.0066 0.89536 -0.00695 0.90258 -0.00833 0.90868 C -0.00903 0.91174 -0.00972 0.91479 -0.01042 0.91784 C -0.01111 0.92117 -0.0125 0.927 -0.0125 0.92728 C -0.01458 0.95753 -0.01528 0.98834 -0.02292 1.01665 C -0.02535 1.07077 -0.02292 1.12378 -0.02292 1.1779 " pathEditMode="relative" rAng="0" ptsTypes="fffffffffffffffffffffffA">
                                      <p:cBhvr>
                                        <p:cTn id="4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589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2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92 -4.07993E-6 C 0.01892 0.03386 0.03142 0.06662 0.04357 0.09992 C 0.04114 0.16209 0.04653 0.22565 0.02396 0.28643 C 0.02014 0.32224 0.00989 0.35415 0.00417 0.3894 C 0.00469 0.40994 -0.00643 0.51735 0.01423 0.57286 C 0.02257 0.59645 0.03212 0.61977 0.04357 0.6428 C 0.04687 0.64946 0.05 0.65612 0.05347 0.66279 C 0.05503 0.66612 0.05833 0.67278 0.05833 0.67305 C 0.06771 0.75521 0.10816 0.86234 0.01423 0.9259 C 0.0125 0.92923 0.01163 0.93284 0.0092 0.93589 C 0.00347 0.94255 -0.01042 0.95587 -0.01042 0.95615 C -0.02136 1.01471 -0.01875 0.99029 -0.01042 1.09243 C -0.0092 1.10714 0.01042 1.12101 0.01423 1.13572 C 0.01996 1.15848 0.03212 1.17597 0.04861 1.19567 C 0.0658 1.21649 0.08038 1.21566 0.06319 1.21566 " pathEditMode="relative" rAng="0" ptsTypes="ffffffffffffffA">
                                      <p:cBhvr>
                                        <p:cTn id="5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0" y="608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104 3.83014E-7 C 0.00157 0.02304 0.00469 0.04524 0.00782 0.06772 C 0.00712 0.11046 0.00851 0.15321 0.00278 0.19317 C 0.00191 0.21732 -0.00069 0.23897 -0.00225 0.26256 C -0.00208 0.27671 -0.00486 0.34915 0.00018 0.38662 C 0.00261 0.40272 0.00487 0.41826 0.00782 0.4338 C 0.00869 0.43825 0.00955 0.44269 0.01025 0.4474 C 0.01077 0.44962 0.01164 0.45407 0.01164 0.45434 C 0.01407 0.50985 0.02448 0.58201 0.00018 0.62476 C -0.00017 0.62725 -0.00034 0.62948 -0.00104 0.6317 C -0.00243 0.63614 -0.0059 0.6453 -0.0059 0.64557 C -0.00868 0.68498 -0.00815 0.66833 -0.0059 0.73744 C -0.00572 0.74743 -0.00069 0.75687 0.00018 0.76658 C 0.00174 0.78213 0.00487 0.79378 0.00903 0.80738 C 0.01355 0.82154 0.01719 0.8207 0.01285 0.8207 " pathEditMode="relative" rAng="0" ptsTypes="ffffffffffffffA">
                                      <p:cBhvr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4110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92256E-6 C -0.00417 0.03636 -0.00938 0.07105 -0.01459 0.1063 C -0.01355 0.17291 -0.02032 0.31197 -0.01077 0.37608 C -0.00417 0.47988 0.02777 0.60311 0.02465 0.72745 C 0.02395 0.85956 -0.02205 0.94005 -0.02448 1.05024 C -0.03247 1.1446 0.02031 1.22343 0.02066 1.26367 " pathEditMode="relative" rAng="0" ptsTypes="ffffff">
                                      <p:cBhvr>
                                        <p:cTn id="6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6320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2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66667E-6 3.68859E-6 C -0.00417 0.03275 -0.00938 0.06411 -0.01458 0.0963 C -0.01354 0.1557 -0.0158 0.21676 -0.00625 0.27532 C -0.00469 0.30974 -0.00035 0.34027 0.00208 0.37413 C 0.00191 0.39411 0.0066 0.49736 -0.00208 0.55065 C -0.00573 0.57341 -0.00972 0.59561 -0.01458 0.61781 C -0.01597 0.6242 -0.01736 0.63058 -0.01875 0.63697 C -0.01945 0.6403 -0.02083 0.64668 -0.02083 0.64696 C -0.02483 0.72606 -0.04184 0.82903 -0.00208 0.89009 C -0.00139 0.89314 -0.00104 0.89675 1.66667E-6 0.89952 C 0.00243 0.90619 0.00833 0.91895 0.00833 0.91923 C 0.01302 0.97557 0.0118 0.95198 0.00833 1.05023 C 0.00781 1.06439 -0.00052 1.07771 -0.00208 1.09186 C -0.00452 1.11379 -0.00972 1.13044 -0.01667 1.14932 C -0.02396 1.16958 -0.03021 1.16874 -0.02292 1.16874 " pathEditMode="relative" rAng="0" ptsTypes="ffffffffffffffA">
                                      <p:cBhvr>
                                        <p:cTn id="7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" y="585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0" presetClass="pat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6.66667E-6 C -0.00417 0.0339 -0.00938 0.06667 -0.01459 0.10001 C -0.01354 0.16223 -0.0158 0.22584 -0.00625 0.28667 C -0.00469 0.32251 -0.00034 0.35445 0.00209 0.38973 C 0.00192 0.41028 0.0066 0.51778 -0.00209 0.57334 C -0.00573 0.59695 -0.00973 0.62028 -0.01459 0.64334 C -0.01598 0.65001 -0.01736 0.65667 -0.01875 0.66334 C -0.01945 0.66667 -0.02084 0.67334 -0.02084 0.67334 C -0.02483 0.75584 -0.04184 0.86306 -0.00209 0.92667 C -0.00139 0.93001 -0.00104 0.93362 5E-6 0.93667 C 0.00244 0.94334 0.00834 0.95667 0.00834 0.95667 C 0.01303 1.01556 0.01181 0.99112 0.00834 1.09334 C 0.00782 1.10806 -0.00051 1.12195 -0.00209 1.13667 C -0.00452 1.15945 -0.00973 1.17695 -0.01667 1.19667 C -0.02396 1.21751 -0.03021 1.21667 -0.02292 1.21667 " pathEditMode="relative" ptsTypes="ffffffffffffffA">
                                      <p:cBhvr>
                                        <p:cTn id="7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0" presetClass="path" presetSubtype="0" repeatCount="2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5E-6 6.66667E-6 C -0.00417 0.0339 -0.00938 0.06667 -0.01459 0.10001 C -0.01354 0.16223 -0.0158 0.22584 -0.00625 0.28667 C -0.00469 0.32251 -0.00034 0.35445 0.00209 0.38973 C 0.00192 0.41028 0.0066 0.51778 -0.00209 0.57334 C -0.00573 0.59695 -0.00973 0.62028 -0.01459 0.64334 C -0.01598 0.65001 -0.01736 0.65667 -0.01875 0.66334 C -0.01945 0.66667 -0.02084 0.67334 -0.02084 0.67334 C -0.02483 0.75584 -0.04184 0.86306 -0.00209 0.92667 C -0.00139 0.93001 -0.00104 0.93362 5E-6 0.93667 C 0.00244 0.94334 0.00834 0.95667 0.00834 0.95667 C 0.01303 1.01556 0.01181 0.99112 0.00834 1.09334 C 0.00782 1.10806 -0.00051 1.12195 -0.00209 1.13667 C -0.00452 1.15945 -0.00973 1.17695 -0.01667 1.19667 C -0.02396 1.21751 -0.03021 1.21667 -0.02292 1.21667 " pathEditMode="relative" ptsTypes="ffffffffffffffA">
                                      <p:cBhvr>
                                        <p:cTn id="8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5E-6 -2.92256E-6 C 0.00365 0.03553 0.00816 0.06967 0.01251 0.10492 C 0.01164 0.16903 0.01355 0.23508 0.00538 0.29837 C 0.004 0.33556 0.00035 0.36886 -0.00173 0.4055 C -0.00157 0.42715 -0.01754 0.46906 -0.01007 0.52679 C -0.00694 0.55149 0.00833 0.64558 0.01251 0.66972 C 0.01667 0.7219 0.0349 0.76631 0.03316 0.81543 C 0.03664 0.9012 0.03612 0.89842 0.00174 0.96475 C 0.00122 0.96809 0.00087 0.97197 5E-6 0.97502 C -0.00208 0.98196 -0.00711 0.99584 -0.00711 0.99612 C -0.01112 1.05718 -0.01007 1.03164 -0.00711 1.13822 C -0.00677 1.15349 0.00053 1.16792 0.00174 1.18318 C 0.00382 1.20705 0.00833 1.22509 0.01441 1.24563 C 0.02066 1.26756 0.02605 1.26645 0.0198 1.26645 " pathEditMode="relative" rAng="0" ptsTypes="ffffffffffffff">
                                      <p:cBhvr>
                                        <p:cTn id="8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634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88889E-6 4.80433E-6 C 0.00365 0.03386 0.00834 0.06661 0.01302 0.09991 C 0.01216 0.16208 0.01407 0.22564 0.00556 0.28642 C 0.00417 0.32223 0.00018 0.35414 -0.00191 0.38939 C -0.00173 0.40993 -0.0059 0.51734 0.00174 0.57285 C 0.00504 0.59644 0.00868 0.61976 0.01302 0.64279 C 0.01424 0.64945 0.01546 0.65612 0.01667 0.66278 C 0.01737 0.66611 0.01858 0.67277 0.01858 0.67305 C 0.02223 0.7552 0.0375 0.86233 0.00174 0.92589 C 0.00122 0.92922 0.00087 0.93283 -3.88889E-6 0.93588 C -0.00225 0.94254 -0.00746 0.95587 -0.00746 0.95614 C -0.01163 1.01471 -0.01059 0.99028 -0.00746 1.09242 C -0.00711 1.10713 0.00035 1.12101 0.00174 1.13572 C 0.004 1.15847 0.00868 1.17596 0.01493 1.19567 C 0.02136 1.21648 0.02691 1.21565 0.02049 1.21565 " pathEditMode="relative" rAng="0" ptsTypes="ffffffffffffffA">
                                      <p:cBhvr>
                                        <p:cTn id="9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" y="6080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0" presetClass="path" presetSubtype="0" repeatCount="2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3.33333E-6 C 0.00035 0.065 -0.01945 0.07333 -0.01979 0.16805 C -0.01997 0.18889 -0.00486 0.43944 -0.01354 0.495 C -0.01528 0.56833 -0.03924 0.59611 -0.04271 0.64833 " pathEditMode="relative" rAng="0" ptsTypes="ffff">
                                      <p:cBhvr>
                                        <p:cTn id="9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0" y="3240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0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0" presetClass="path" presetSubtype="0" repeatCount="2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1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0" presetClass="path" presetSubtype="0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2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2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0" presetClass="path" presetSubtype="0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8.33333E-7 3.33333E-6 C 0.00052 0.07111 0.01927 0.16 0.01858 0.26389 C 0.0184 0.28666 0.0349 0.39666 0.01858 0.45777 C 0.01545 0.53833 0.02517 0.63083 0.01858 0.68833 " pathEditMode="relative" rAng="0" ptsTypes="ffff">
                                      <p:cBhvr>
                                        <p:cTn id="13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" y="34400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0" presetClass="path" presetSubtype="0" repeatCount="2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22222E-6 2.49514E-6 C -0.00139 0.07105 0.02153 0.17707 0.01996 0.27588 C 0.0184 0.37469 -0.00886 0.50652 -0.00955 0.59256 C -0.01025 0.67832 0.01076 0.7491 0.01597 0.79017 " pathEditMode="relative" rAng="0" ptsTypes="faaf">
                                      <p:cBhvr>
                                        <p:cTn id="14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9500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-0.019010 0.050926 -0.091198 0.182685 -0.082448 0.271852 C -0.073698 0.361019 0.041927 0.369537 0.043802 0.445926 C 0.045677 0.522315 -0.063594 0.572407 -0.073021 0.653704 C -0.082448 0.735000 -0.017552 0.818056 -0.003437 0.852222 C 0.010677 0.886389 -0.002708 0.830185 -0.002552 0.824722 C -0.002396 0.819259 -0.002552 0.824167 -0.002552 0.824722 " pathEditMode="relative" ptsTypes="">
                                      <p:cBhvr>
                                        <p:cTn id="15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  <p:bldP spid="14343" grpId="0"/>
      <p:bldP spid="14344" grpId="0"/>
      <p:bldP spid="14345" grpId="0"/>
      <p:bldP spid="143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1275" y="-18415"/>
            <a:ext cx="12242800" cy="68941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hlinkClick r:id="" action="ppaction://hlinkshowjump?jump=nextslide">
              <a:snd r:embed="rId1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活动背景介绍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56c1d7efe53c1e45cff0f724ea30593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3550" y="907415"/>
            <a:ext cx="2564130" cy="504380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125855" y="1418590"/>
            <a:ext cx="8227060" cy="4630420"/>
            <a:chOff x="1773" y="2234"/>
            <a:chExt cx="12956" cy="7292"/>
          </a:xfrm>
        </p:grpSpPr>
        <p:sp>
          <p:nvSpPr>
            <p:cNvPr id="6157" name="矩形 15"/>
            <p:cNvSpPr>
              <a:spLocks noChangeArrowheads="1"/>
            </p:cNvSpPr>
            <p:nvPr/>
          </p:nvSpPr>
          <p:spPr bwMode="auto">
            <a:xfrm rot="5400000">
              <a:off x="8444" y="-2868"/>
              <a:ext cx="207" cy="12153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59" name="矩形 18"/>
            <p:cNvSpPr>
              <a:spLocks noChangeArrowheads="1"/>
            </p:cNvSpPr>
            <p:nvPr/>
          </p:nvSpPr>
          <p:spPr bwMode="auto">
            <a:xfrm flipH="1">
              <a:off x="14457" y="3106"/>
              <a:ext cx="273" cy="6420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0" name="矩形 19"/>
            <p:cNvSpPr>
              <a:spLocks noChangeArrowheads="1"/>
            </p:cNvSpPr>
            <p:nvPr/>
          </p:nvSpPr>
          <p:spPr bwMode="auto">
            <a:xfrm rot="5400000">
              <a:off x="8442" y="3345"/>
              <a:ext cx="210" cy="12153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161" name="矩形 24"/>
            <p:cNvSpPr>
              <a:spLocks noChangeArrowheads="1"/>
            </p:cNvSpPr>
            <p:nvPr/>
          </p:nvSpPr>
          <p:spPr bwMode="auto">
            <a:xfrm flipH="1">
              <a:off x="2443" y="3313"/>
              <a:ext cx="270" cy="6040"/>
            </a:xfrm>
            <a:prstGeom prst="rect">
              <a:avLst/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24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6" name="图片 5" descr="9f864bacc6a43efdfc8c12c46d77396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73" y="2234"/>
              <a:ext cx="5625" cy="5952"/>
            </a:xfrm>
            <a:prstGeom prst="rect">
              <a:avLst/>
            </a:prstGeom>
          </p:spPr>
        </p:pic>
      </p:grpSp>
      <p:sp>
        <p:nvSpPr>
          <p:cNvPr id="8" name="TextBox 17"/>
          <p:cNvSpPr txBox="1"/>
          <p:nvPr/>
        </p:nvSpPr>
        <p:spPr>
          <a:xfrm>
            <a:off x="2972435" y="3076575"/>
            <a:ext cx="5310505" cy="2372995"/>
          </a:xfrm>
          <a:prstGeom prst="rect">
            <a:avLst/>
          </a:prstGeom>
        </p:spPr>
        <p:txBody>
          <a:bodyPr wrap="square" lIns="72000" tIns="0" rIns="72000" bIns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en-US" sz="2000" b="1" dirty="0">
                <a:solidFill>
                  <a:srgbClr val="3B973D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sz="2000" b="1" dirty="0">
                <a:solidFill>
                  <a:srgbClr val="3B973D"/>
                </a:solidFill>
                <a:latin typeface="微软雅黑" panose="020B0503020204020204" charset="-122"/>
                <a:ea typeface="微软雅黑" panose="020B0503020204020204" charset="-122"/>
              </a:rPr>
              <a:t>请替换</a:t>
            </a:r>
            <a:r>
              <a:rPr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sz="13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187" name="Picture 3" descr="E:\必备常用\snowflake (1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09" y="4653915"/>
            <a:ext cx="658283" cy="6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8" name="Picture 3" descr="E:\必备常用\snowflake (1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4630" y="907415"/>
            <a:ext cx="660400" cy="658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9" name="Picture 3" descr="E:\必备常用\snowflake (1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5839" y="5449359"/>
            <a:ext cx="658283" cy="658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2" name="Picture 3" descr="E:\必备常用\snowflake (1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65" y="2863216"/>
            <a:ext cx="1132417" cy="1132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75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75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75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75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1275" y="-18415"/>
            <a:ext cx="12242800" cy="68941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hlinkClick r:id="" action="ppaction://hlinkshowjump?jump=nextslide">
              <a:snd r:embed="rId1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活动背景介绍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80565" y="2272665"/>
            <a:ext cx="4718685" cy="520700"/>
          </a:xfrm>
          <a:prstGeom prst="rect">
            <a:avLst/>
          </a:prstGeom>
          <a:noFill/>
        </p:spPr>
        <p:txBody>
          <a:bodyPr wrap="square" lIns="91428" tIns="45713" rIns="91428" bIns="45713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80565" y="3206115"/>
            <a:ext cx="4719320" cy="520700"/>
          </a:xfrm>
          <a:prstGeom prst="rect">
            <a:avLst/>
          </a:prstGeom>
          <a:noFill/>
        </p:spPr>
        <p:txBody>
          <a:bodyPr wrap="square" lIns="91428" tIns="45713" rIns="91428" bIns="45713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80565" y="4149725"/>
            <a:ext cx="4719320" cy="520700"/>
          </a:xfrm>
          <a:prstGeom prst="rect">
            <a:avLst/>
          </a:prstGeom>
          <a:noFill/>
        </p:spPr>
        <p:txBody>
          <a:bodyPr wrap="square" lIns="91428" tIns="45713" rIns="91428" bIns="45713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80565" y="4980305"/>
            <a:ext cx="4719320" cy="520700"/>
          </a:xfrm>
          <a:prstGeom prst="rect">
            <a:avLst/>
          </a:prstGeom>
          <a:noFill/>
        </p:spPr>
        <p:txBody>
          <a:bodyPr wrap="square" lIns="91428" tIns="45713" rIns="91428" bIns="45713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11"/>
          <p:cNvGrpSpPr/>
          <p:nvPr/>
        </p:nvGrpSpPr>
        <p:grpSpPr>
          <a:xfrm>
            <a:off x="6791628" y="2215073"/>
            <a:ext cx="3341355" cy="3340147"/>
            <a:chOff x="2601227" y="2771221"/>
            <a:chExt cx="2241550" cy="2241550"/>
          </a:xfrm>
        </p:grpSpPr>
        <p:sp>
          <p:nvSpPr>
            <p:cNvPr id="13" name="Freeform 22"/>
            <p:cNvSpPr/>
            <p:nvPr/>
          </p:nvSpPr>
          <p:spPr bwMode="auto">
            <a:xfrm>
              <a:off x="3774389" y="2771221"/>
              <a:ext cx="1068388" cy="1281113"/>
            </a:xfrm>
            <a:custGeom>
              <a:avLst/>
              <a:gdLst>
                <a:gd name="T0" fmla="*/ 0 w 285"/>
                <a:gd name="T1" fmla="*/ 0 h 342"/>
                <a:gd name="T2" fmla="*/ 0 w 285"/>
                <a:gd name="T3" fmla="*/ 68 h 342"/>
                <a:gd name="T4" fmla="*/ 52 w 285"/>
                <a:gd name="T5" fmla="*/ 143 h 342"/>
                <a:gd name="T6" fmla="*/ 0 w 285"/>
                <a:gd name="T7" fmla="*/ 217 h 342"/>
                <a:gd name="T8" fmla="*/ 0 w 285"/>
                <a:gd name="T9" fmla="*/ 285 h 342"/>
                <a:gd name="T10" fmla="*/ 86 w 285"/>
                <a:gd name="T11" fmla="*/ 285 h 342"/>
                <a:gd name="T12" fmla="*/ 142 w 285"/>
                <a:gd name="T13" fmla="*/ 342 h 342"/>
                <a:gd name="T14" fmla="*/ 199 w 285"/>
                <a:gd name="T15" fmla="*/ 285 h 342"/>
                <a:gd name="T16" fmla="*/ 285 w 285"/>
                <a:gd name="T17" fmla="*/ 285 h 342"/>
                <a:gd name="T18" fmla="*/ 285 w 285"/>
                <a:gd name="T19" fmla="*/ 0 h 342"/>
                <a:gd name="T20" fmla="*/ 0 w 285"/>
                <a:gd name="T21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5" h="342">
                  <a:moveTo>
                    <a:pt x="0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30" y="79"/>
                    <a:pt x="52" y="108"/>
                    <a:pt x="52" y="143"/>
                  </a:cubicBezTo>
                  <a:cubicBezTo>
                    <a:pt x="52" y="177"/>
                    <a:pt x="30" y="206"/>
                    <a:pt x="0" y="217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86" y="285"/>
                    <a:pt x="86" y="285"/>
                    <a:pt x="86" y="285"/>
                  </a:cubicBezTo>
                  <a:cubicBezTo>
                    <a:pt x="86" y="316"/>
                    <a:pt x="111" y="342"/>
                    <a:pt x="142" y="342"/>
                  </a:cubicBezTo>
                  <a:cubicBezTo>
                    <a:pt x="173" y="342"/>
                    <a:pt x="199" y="316"/>
                    <a:pt x="199" y="285"/>
                  </a:cubicBezTo>
                  <a:cubicBezTo>
                    <a:pt x="285" y="285"/>
                    <a:pt x="285" y="285"/>
                    <a:pt x="285" y="285"/>
                  </a:cubicBezTo>
                  <a:cubicBezTo>
                    <a:pt x="285" y="0"/>
                    <a:pt x="285" y="0"/>
                    <a:pt x="28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CD078"/>
            </a:solidFill>
            <a:ln w="6350">
              <a:noFill/>
            </a:ln>
          </p:spPr>
          <p:txBody>
            <a:bodyPr/>
            <a:lstStyle/>
            <a:p>
              <a:endParaRPr lang="zh-CN" altLang="en-US" sz="2400">
                <a:latin typeface="Impact" panose="020B0806030902050204" pitchFamily="34" charset="0"/>
              </a:endParaRPr>
            </a:p>
          </p:txBody>
        </p:sp>
        <p:sp>
          <p:nvSpPr>
            <p:cNvPr id="14" name="Freeform 23"/>
            <p:cNvSpPr/>
            <p:nvPr/>
          </p:nvSpPr>
          <p:spPr bwMode="auto">
            <a:xfrm>
              <a:off x="3561664" y="3944384"/>
              <a:ext cx="1281113" cy="1068387"/>
            </a:xfrm>
            <a:custGeom>
              <a:avLst/>
              <a:gdLst>
                <a:gd name="T0" fmla="*/ 274 w 342"/>
                <a:gd name="T1" fmla="*/ 0 h 285"/>
                <a:gd name="T2" fmla="*/ 199 w 342"/>
                <a:gd name="T3" fmla="*/ 52 h 285"/>
                <a:gd name="T4" fmla="*/ 124 w 342"/>
                <a:gd name="T5" fmla="*/ 0 h 285"/>
                <a:gd name="T6" fmla="*/ 57 w 342"/>
                <a:gd name="T7" fmla="*/ 0 h 285"/>
                <a:gd name="T8" fmla="*/ 57 w 342"/>
                <a:gd name="T9" fmla="*/ 86 h 285"/>
                <a:gd name="T10" fmla="*/ 0 w 342"/>
                <a:gd name="T11" fmla="*/ 142 h 285"/>
                <a:gd name="T12" fmla="*/ 57 w 342"/>
                <a:gd name="T13" fmla="*/ 199 h 285"/>
                <a:gd name="T14" fmla="*/ 57 w 342"/>
                <a:gd name="T15" fmla="*/ 285 h 285"/>
                <a:gd name="T16" fmla="*/ 342 w 342"/>
                <a:gd name="T17" fmla="*/ 285 h 285"/>
                <a:gd name="T18" fmla="*/ 342 w 342"/>
                <a:gd name="T19" fmla="*/ 0 h 285"/>
                <a:gd name="T20" fmla="*/ 274 w 342"/>
                <a:gd name="T21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2" h="285">
                  <a:moveTo>
                    <a:pt x="274" y="0"/>
                  </a:moveTo>
                  <a:cubicBezTo>
                    <a:pt x="263" y="30"/>
                    <a:pt x="234" y="52"/>
                    <a:pt x="199" y="52"/>
                  </a:cubicBezTo>
                  <a:cubicBezTo>
                    <a:pt x="165" y="52"/>
                    <a:pt x="136" y="30"/>
                    <a:pt x="124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25" y="86"/>
                    <a:pt x="0" y="111"/>
                    <a:pt x="0" y="142"/>
                  </a:cubicBezTo>
                  <a:cubicBezTo>
                    <a:pt x="0" y="173"/>
                    <a:pt x="25" y="199"/>
                    <a:pt x="57" y="199"/>
                  </a:cubicBezTo>
                  <a:cubicBezTo>
                    <a:pt x="57" y="285"/>
                    <a:pt x="57" y="285"/>
                    <a:pt x="57" y="285"/>
                  </a:cubicBezTo>
                  <a:cubicBezTo>
                    <a:pt x="342" y="285"/>
                    <a:pt x="342" y="285"/>
                    <a:pt x="342" y="285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274" y="0"/>
                  </a:lnTo>
                  <a:close/>
                </a:path>
              </a:pathLst>
            </a:custGeom>
            <a:solidFill>
              <a:srgbClr val="3B973D"/>
            </a:solidFill>
            <a:ln>
              <a:noFill/>
            </a:ln>
          </p:spPr>
          <p:txBody>
            <a:bodyPr/>
            <a:lstStyle/>
            <a:p>
              <a:endParaRPr lang="zh-CN" altLang="en-US" sz="2400" dirty="0">
                <a:latin typeface="Impact" panose="020B0806030902050204" pitchFamily="34" charset="0"/>
              </a:endParaRPr>
            </a:p>
          </p:txBody>
        </p:sp>
        <p:sp>
          <p:nvSpPr>
            <p:cNvPr id="15" name="Freeform 24"/>
            <p:cNvSpPr/>
            <p:nvPr/>
          </p:nvSpPr>
          <p:spPr bwMode="auto">
            <a:xfrm>
              <a:off x="2601227" y="3730071"/>
              <a:ext cx="1068387" cy="1282700"/>
            </a:xfrm>
            <a:custGeom>
              <a:avLst/>
              <a:gdLst>
                <a:gd name="T0" fmla="*/ 285 w 285"/>
                <a:gd name="T1" fmla="*/ 124 h 342"/>
                <a:gd name="T2" fmla="*/ 285 w 285"/>
                <a:gd name="T3" fmla="*/ 57 h 342"/>
                <a:gd name="T4" fmla="*/ 199 w 285"/>
                <a:gd name="T5" fmla="*/ 57 h 342"/>
                <a:gd name="T6" fmla="*/ 142 w 285"/>
                <a:gd name="T7" fmla="*/ 0 h 342"/>
                <a:gd name="T8" fmla="*/ 86 w 285"/>
                <a:gd name="T9" fmla="*/ 57 h 342"/>
                <a:gd name="T10" fmla="*/ 0 w 285"/>
                <a:gd name="T11" fmla="*/ 57 h 342"/>
                <a:gd name="T12" fmla="*/ 0 w 285"/>
                <a:gd name="T13" fmla="*/ 342 h 342"/>
                <a:gd name="T14" fmla="*/ 285 w 285"/>
                <a:gd name="T15" fmla="*/ 342 h 342"/>
                <a:gd name="T16" fmla="*/ 285 w 285"/>
                <a:gd name="T17" fmla="*/ 274 h 342"/>
                <a:gd name="T18" fmla="*/ 233 w 285"/>
                <a:gd name="T19" fmla="*/ 199 h 342"/>
                <a:gd name="T20" fmla="*/ 285 w 285"/>
                <a:gd name="T21" fmla="*/ 124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5" h="342">
                  <a:moveTo>
                    <a:pt x="285" y="124"/>
                  </a:moveTo>
                  <a:cubicBezTo>
                    <a:pt x="285" y="57"/>
                    <a:pt x="285" y="57"/>
                    <a:pt x="285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199" y="25"/>
                    <a:pt x="174" y="0"/>
                    <a:pt x="142" y="0"/>
                  </a:cubicBezTo>
                  <a:cubicBezTo>
                    <a:pt x="111" y="0"/>
                    <a:pt x="86" y="25"/>
                    <a:pt x="86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285" y="342"/>
                    <a:pt x="285" y="342"/>
                    <a:pt x="285" y="342"/>
                  </a:cubicBezTo>
                  <a:cubicBezTo>
                    <a:pt x="285" y="274"/>
                    <a:pt x="285" y="274"/>
                    <a:pt x="285" y="274"/>
                  </a:cubicBezTo>
                  <a:cubicBezTo>
                    <a:pt x="255" y="263"/>
                    <a:pt x="233" y="234"/>
                    <a:pt x="233" y="199"/>
                  </a:cubicBezTo>
                  <a:cubicBezTo>
                    <a:pt x="233" y="165"/>
                    <a:pt x="255" y="136"/>
                    <a:pt x="285" y="124"/>
                  </a:cubicBezTo>
                  <a:close/>
                </a:path>
              </a:pathLst>
            </a:custGeom>
            <a:solidFill>
              <a:srgbClr val="ECD078"/>
            </a:solidFill>
            <a:ln w="6350">
              <a:noFill/>
            </a:ln>
          </p:spPr>
          <p:txBody>
            <a:bodyPr/>
            <a:lstStyle/>
            <a:p>
              <a:endParaRPr lang="zh-CN" altLang="en-US" sz="2400">
                <a:latin typeface="Impact" panose="020B0806030902050204" pitchFamily="34" charset="0"/>
              </a:endParaRPr>
            </a:p>
          </p:txBody>
        </p:sp>
        <p:sp>
          <p:nvSpPr>
            <p:cNvPr id="16" name="Freeform 25"/>
            <p:cNvSpPr/>
            <p:nvPr/>
          </p:nvSpPr>
          <p:spPr bwMode="auto">
            <a:xfrm>
              <a:off x="2601227" y="2771221"/>
              <a:ext cx="1277937" cy="1068388"/>
            </a:xfrm>
            <a:custGeom>
              <a:avLst/>
              <a:gdLst>
                <a:gd name="T0" fmla="*/ 217 w 341"/>
                <a:gd name="T1" fmla="*/ 285 h 285"/>
                <a:gd name="T2" fmla="*/ 285 w 341"/>
                <a:gd name="T3" fmla="*/ 285 h 285"/>
                <a:gd name="T4" fmla="*/ 285 w 341"/>
                <a:gd name="T5" fmla="*/ 199 h 285"/>
                <a:gd name="T6" fmla="*/ 341 w 341"/>
                <a:gd name="T7" fmla="*/ 143 h 285"/>
                <a:gd name="T8" fmla="*/ 285 w 341"/>
                <a:gd name="T9" fmla="*/ 86 h 285"/>
                <a:gd name="T10" fmla="*/ 285 w 341"/>
                <a:gd name="T11" fmla="*/ 0 h 285"/>
                <a:gd name="T12" fmla="*/ 0 w 341"/>
                <a:gd name="T13" fmla="*/ 0 h 285"/>
                <a:gd name="T14" fmla="*/ 0 w 341"/>
                <a:gd name="T15" fmla="*/ 285 h 285"/>
                <a:gd name="T16" fmla="*/ 68 w 341"/>
                <a:gd name="T17" fmla="*/ 285 h 285"/>
                <a:gd name="T18" fmla="*/ 142 w 341"/>
                <a:gd name="T19" fmla="*/ 233 h 285"/>
                <a:gd name="T20" fmla="*/ 217 w 341"/>
                <a:gd name="T21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1" h="285">
                  <a:moveTo>
                    <a:pt x="217" y="285"/>
                  </a:moveTo>
                  <a:cubicBezTo>
                    <a:pt x="285" y="285"/>
                    <a:pt x="285" y="285"/>
                    <a:pt x="285" y="285"/>
                  </a:cubicBezTo>
                  <a:cubicBezTo>
                    <a:pt x="285" y="199"/>
                    <a:pt x="285" y="199"/>
                    <a:pt x="285" y="199"/>
                  </a:cubicBezTo>
                  <a:cubicBezTo>
                    <a:pt x="316" y="199"/>
                    <a:pt x="341" y="174"/>
                    <a:pt x="341" y="143"/>
                  </a:cubicBezTo>
                  <a:cubicBezTo>
                    <a:pt x="341" y="111"/>
                    <a:pt x="316" y="86"/>
                    <a:pt x="285" y="86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68" y="285"/>
                    <a:pt x="68" y="285"/>
                    <a:pt x="68" y="285"/>
                  </a:cubicBezTo>
                  <a:cubicBezTo>
                    <a:pt x="79" y="255"/>
                    <a:pt x="108" y="233"/>
                    <a:pt x="142" y="233"/>
                  </a:cubicBezTo>
                  <a:cubicBezTo>
                    <a:pt x="177" y="233"/>
                    <a:pt x="206" y="255"/>
                    <a:pt x="217" y="285"/>
                  </a:cubicBezTo>
                  <a:close/>
                </a:path>
              </a:pathLst>
            </a:custGeom>
            <a:solidFill>
              <a:srgbClr val="3B973D"/>
            </a:solidFill>
            <a:ln>
              <a:noFill/>
            </a:ln>
          </p:spPr>
          <p:txBody>
            <a:bodyPr/>
            <a:lstStyle/>
            <a:p>
              <a:endParaRPr lang="zh-CN" altLang="en-US" sz="2400" dirty="0">
                <a:latin typeface="Impact" panose="020B080603090205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817207" y="3025563"/>
              <a:ext cx="636425" cy="4501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latin typeface="Impact" panose="020B0806030902050204" pitchFamily="34" charset="0"/>
                </a:rPr>
                <a:t>01</a:t>
              </a:r>
              <a:endParaRPr lang="zh-CN" altLang="en-US" sz="3200" b="1" dirty="0">
                <a:latin typeface="Impact" panose="020B080603090205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050646" y="3031135"/>
              <a:ext cx="636425" cy="4501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3B973D"/>
                  </a:solidFill>
                  <a:latin typeface="Impact" panose="020B0806030902050204" pitchFamily="34" charset="0"/>
                </a:rPr>
                <a:t>02</a:t>
              </a:r>
              <a:endParaRPr lang="en-US" altLang="zh-CN" sz="3200" b="1" dirty="0">
                <a:solidFill>
                  <a:srgbClr val="3B973D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817206" y="4253494"/>
              <a:ext cx="636425" cy="4501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D1323D"/>
                  </a:solidFill>
                  <a:latin typeface="Impact" panose="020B0806030902050204" pitchFamily="34" charset="0"/>
                </a:rPr>
                <a:t>03</a:t>
              </a:r>
              <a:endParaRPr lang="en-US" altLang="zh-CN" sz="3200" b="1" dirty="0">
                <a:solidFill>
                  <a:srgbClr val="D1323D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993626" y="4253494"/>
              <a:ext cx="636425" cy="4501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latin typeface="Impact" panose="020B0806030902050204" pitchFamily="34" charset="0"/>
                </a:rPr>
                <a:t>04</a:t>
              </a:r>
              <a:endParaRPr lang="zh-CN" altLang="en-US" sz="3200" b="1" dirty="0">
                <a:latin typeface="Impact" panose="020B0806030902050204" pitchFamily="34" charset="0"/>
              </a:endParaRPr>
            </a:p>
          </p:txBody>
        </p:sp>
      </p:grpSp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1275" y="-18415"/>
            <a:ext cx="12242800" cy="68941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hlinkClick r:id="" action="ppaction://hlinkshowjump?jump=nextslide">
              <a:snd r:embed="rId1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活动背景介绍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204727" y="1416017"/>
            <a:ext cx="4873347" cy="2333734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42719B"/>
                </a:solidFill>
                <a:bevel/>
              </a14:hiddenLine>
            </a:ext>
          </a:extLst>
        </p:spPr>
        <p:txBody>
          <a:bodyPr lIns="91302" tIns="45650" rIns="91302" bIns="4565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356632" y="1412841"/>
            <a:ext cx="4867009" cy="2336908"/>
          </a:xfrm>
          <a:prstGeom prst="rect">
            <a:avLst/>
          </a:prstGeom>
          <a:solidFill>
            <a:srgbClr val="3B973D"/>
          </a:solidFill>
          <a:ln>
            <a:solidFill>
              <a:srgbClr val="3B973D"/>
            </a:solidFill>
          </a:ln>
        </p:spPr>
        <p:txBody>
          <a:bodyPr lIns="91302" tIns="45650" rIns="91302" bIns="4565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3200"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683097" y="1795451"/>
            <a:ext cx="4187339" cy="1574503"/>
            <a:chOff x="1255664" y="1346523"/>
            <a:chExt cx="3146822" cy="1180823"/>
          </a:xfrm>
        </p:grpSpPr>
        <p:sp>
          <p:nvSpPr>
            <p:cNvPr id="45" name="矩形 104"/>
            <p:cNvSpPr>
              <a:spLocks noChangeArrowheads="1"/>
            </p:cNvSpPr>
            <p:nvPr/>
          </p:nvSpPr>
          <p:spPr bwMode="auto">
            <a:xfrm>
              <a:off x="2193729" y="1346523"/>
              <a:ext cx="903832" cy="211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60" tIns="34280" rIns="68560" bIns="3428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 dirty="0">
                  <a:solidFill>
                    <a:schemeClr val="bg2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点击添加标题</a:t>
              </a:r>
              <a:endParaRPr lang="zh-CN" altLang="en-US" sz="14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46" name="矩形 47"/>
            <p:cNvSpPr>
              <a:spLocks noChangeArrowheads="1"/>
            </p:cNvSpPr>
            <p:nvPr/>
          </p:nvSpPr>
          <p:spPr bwMode="auto">
            <a:xfrm>
              <a:off x="1255664" y="1646324"/>
              <a:ext cx="3146822" cy="881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68560" tIns="34280" rIns="68560" bIns="34280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9pPr>
            </a:lstStyle>
            <a:p>
              <a:pPr algn="just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3000509000000000000" charset="-122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  <a:endParaRPr lang="zh-CN" altLang="en-US" sz="12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3000509000000000000" charset="-122"/>
              </a:endParaRPr>
            </a:p>
          </p:txBody>
        </p:sp>
      </p:grp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204727" y="3870292"/>
            <a:ext cx="4873347" cy="2333734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42719B"/>
                </a:solidFill>
                <a:bevel/>
              </a14:hiddenLine>
            </a:ext>
          </a:extLst>
        </p:spPr>
        <p:txBody>
          <a:bodyPr lIns="91302" tIns="45650" rIns="91302" bIns="4565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356632" y="3867116"/>
            <a:ext cx="4867009" cy="2336908"/>
          </a:xfrm>
          <a:prstGeom prst="rect">
            <a:avLst/>
          </a:prstGeom>
          <a:solidFill>
            <a:srgbClr val="3B973D"/>
          </a:solidFill>
          <a:ln>
            <a:solidFill>
              <a:srgbClr val="3B973D"/>
            </a:solidFill>
          </a:ln>
        </p:spPr>
        <p:txBody>
          <a:bodyPr lIns="91302" tIns="45650" rIns="91302" bIns="4565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3200">
              <a:latin typeface="微软雅黑" panose="020B0503020204020204" charset="-122"/>
              <a:ea typeface="微软雅黑" panose="020B0503020204020204" charset="-122"/>
              <a:sym typeface="Calibri" panose="020F050202020403020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96432" y="4176067"/>
            <a:ext cx="4187339" cy="1638002"/>
            <a:chOff x="1265685" y="1291281"/>
            <a:chExt cx="3146822" cy="1228445"/>
          </a:xfrm>
        </p:grpSpPr>
        <p:sp>
          <p:nvSpPr>
            <p:cNvPr id="9" name="矩形 104"/>
            <p:cNvSpPr>
              <a:spLocks noChangeArrowheads="1"/>
            </p:cNvSpPr>
            <p:nvPr/>
          </p:nvSpPr>
          <p:spPr bwMode="auto">
            <a:xfrm>
              <a:off x="2193729" y="1291281"/>
              <a:ext cx="903832" cy="211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60" tIns="34280" rIns="68560" bIns="3428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400" b="1" dirty="0">
                  <a:solidFill>
                    <a:schemeClr val="bg2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点击添加标题</a:t>
              </a:r>
              <a:endParaRPr lang="zh-CN" altLang="en-US" sz="1400" b="1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0" name="矩形 47"/>
            <p:cNvSpPr>
              <a:spLocks noChangeArrowheads="1"/>
            </p:cNvSpPr>
            <p:nvPr/>
          </p:nvSpPr>
          <p:spPr bwMode="auto">
            <a:xfrm>
              <a:off x="1265685" y="1638704"/>
              <a:ext cx="3146822" cy="881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68560" tIns="34280" rIns="68560" bIns="34280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9pPr>
            </a:lstStyle>
            <a:p>
              <a:pPr algn="just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0" dirty="0">
                  <a:solidFill>
                    <a:schemeClr val="bg2"/>
                  </a:solidFill>
                  <a:latin typeface="微软雅黑" panose="020B0503020204020204" charset="-122"/>
                  <a:ea typeface="微软雅黑" panose="020B0503020204020204" charset="-122"/>
                  <a:cs typeface="方正兰亭纤黑简体" panose="03000509000000000000" charset="-122"/>
                  <a:sym typeface="+mn-ea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  <a:endParaRPr lang="zh-CN" altLang="en-US" sz="12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方正兰亭纤黑简体" panose="03000509000000000000" charset="-122"/>
              </a:endParaRPr>
            </a:p>
          </p:txBody>
        </p:sp>
      </p:grpSp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1275" y="-18415"/>
            <a:ext cx="12242800" cy="68941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hlinkClick r:id="" action="ppaction://hlinkshowjump?jump=nextslide">
              <a:snd r:embed="rId2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活动背景介绍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ff733b9e74f73f278653a3d9202e51c0"/>
          <p:cNvPicPr>
            <a:picLocks noChangeAspect="1"/>
          </p:cNvPicPr>
          <p:nvPr/>
        </p:nvPicPr>
        <p:blipFill>
          <a:blip r:embed="rId3"/>
          <a:srcRect b="21749"/>
          <a:stretch>
            <a:fillRect/>
          </a:stretch>
        </p:blipFill>
        <p:spPr>
          <a:xfrm>
            <a:off x="-93980" y="3178810"/>
            <a:ext cx="12295505" cy="4137660"/>
          </a:xfrm>
          <a:prstGeom prst="rect">
            <a:avLst/>
          </a:prstGeom>
        </p:spPr>
      </p:pic>
      <p:graphicFrame>
        <p:nvGraphicFramePr>
          <p:cNvPr id="7" name="图表 6"/>
          <p:cNvGraphicFramePr/>
          <p:nvPr/>
        </p:nvGraphicFramePr>
        <p:xfrm>
          <a:off x="4562157" y="1339524"/>
          <a:ext cx="8352517" cy="314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6" name="矩形 15"/>
          <p:cNvSpPr/>
          <p:nvPr/>
        </p:nvSpPr>
        <p:spPr>
          <a:xfrm>
            <a:off x="1364615" y="1991360"/>
            <a:ext cx="2794635" cy="14763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7" grpId="0">
        <p:bldAsOne/>
      </p:bldGraphic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25400" y="-17780"/>
            <a:ext cx="12242800" cy="68941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717800" y="1544320"/>
            <a:ext cx="1914525" cy="3769360"/>
            <a:chOff x="2588" y="2523"/>
            <a:chExt cx="3015" cy="5936"/>
          </a:xfrm>
          <a:solidFill>
            <a:srgbClr val="D1323D"/>
          </a:solidFill>
        </p:grpSpPr>
        <p:sp>
          <p:nvSpPr>
            <p:cNvPr id="64" name="文本框 63"/>
            <p:cNvSpPr txBox="1"/>
            <p:nvPr/>
          </p:nvSpPr>
          <p:spPr>
            <a:xfrm>
              <a:off x="2698" y="2523"/>
              <a:ext cx="2156" cy="593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en-US" altLang="zh-CN" sz="2390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</a:rPr>
                <a:t>2</a:t>
              </a:r>
              <a:endParaRPr lang="en-US" altLang="zh-CN" sz="2390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" name="任意多边形: 形状 94"/>
            <p:cNvSpPr/>
            <p:nvPr/>
          </p:nvSpPr>
          <p:spPr>
            <a:xfrm>
              <a:off x="2817" y="3498"/>
              <a:ext cx="2558" cy="4399"/>
            </a:xfrm>
            <a:custGeom>
              <a:avLst/>
              <a:gdLst>
                <a:gd name="connsiteX0" fmla="*/ 2313633 w 2313634"/>
                <a:gd name="connsiteY0" fmla="*/ 3426366 h 3829050"/>
                <a:gd name="connsiteX1" fmla="*/ 2313634 w 2313634"/>
                <a:gd name="connsiteY1" fmla="*/ 3592643 h 3829050"/>
                <a:gd name="connsiteX2" fmla="*/ 1904165 w 2313634"/>
                <a:gd name="connsiteY2" fmla="*/ 3829050 h 3829050"/>
                <a:gd name="connsiteX3" fmla="*/ 1616165 w 2313634"/>
                <a:gd name="connsiteY3" fmla="*/ 3829050 h 3829050"/>
                <a:gd name="connsiteX4" fmla="*/ 2313634 w 2313634"/>
                <a:gd name="connsiteY4" fmla="*/ 3123915 h 3829050"/>
                <a:gd name="connsiteX5" fmla="*/ 2313634 w 2313634"/>
                <a:gd name="connsiteY5" fmla="*/ 3290191 h 3829050"/>
                <a:gd name="connsiteX6" fmla="*/ 1380303 w 2313634"/>
                <a:gd name="connsiteY6" fmla="*/ 3829049 h 3829050"/>
                <a:gd name="connsiteX7" fmla="*/ 1092305 w 2313634"/>
                <a:gd name="connsiteY7" fmla="*/ 3829049 h 3829050"/>
                <a:gd name="connsiteX8" fmla="*/ 2313634 w 2313634"/>
                <a:gd name="connsiteY8" fmla="*/ 2821455 h 3829050"/>
                <a:gd name="connsiteX9" fmla="*/ 2313634 w 2313634"/>
                <a:gd name="connsiteY9" fmla="*/ 2987731 h 3829050"/>
                <a:gd name="connsiteX10" fmla="*/ 856427 w 2313634"/>
                <a:gd name="connsiteY10" fmla="*/ 3829049 h 3829050"/>
                <a:gd name="connsiteX11" fmla="*/ 568429 w 2313634"/>
                <a:gd name="connsiteY11" fmla="*/ 3829050 h 3829050"/>
                <a:gd name="connsiteX12" fmla="*/ 2313634 w 2313634"/>
                <a:gd name="connsiteY12" fmla="*/ 2518995 h 3829050"/>
                <a:gd name="connsiteX13" fmla="*/ 2313633 w 2313634"/>
                <a:gd name="connsiteY13" fmla="*/ 2685271 h 3829050"/>
                <a:gd name="connsiteX14" fmla="*/ 332553 w 2313634"/>
                <a:gd name="connsiteY14" fmla="*/ 3829050 h 3829050"/>
                <a:gd name="connsiteX15" fmla="*/ 127159 w 2313634"/>
                <a:gd name="connsiteY15" fmla="*/ 3829049 h 3829050"/>
                <a:gd name="connsiteX16" fmla="*/ 106508 w 2313634"/>
                <a:gd name="connsiteY16" fmla="*/ 3793280 h 3829050"/>
                <a:gd name="connsiteX17" fmla="*/ 2313634 w 2313634"/>
                <a:gd name="connsiteY17" fmla="*/ 2216535 h 3829050"/>
                <a:gd name="connsiteX18" fmla="*/ 2313633 w 2313634"/>
                <a:gd name="connsiteY18" fmla="*/ 2382811 h 3829050"/>
                <a:gd name="connsiteX19" fmla="*/ 47539 w 2313634"/>
                <a:gd name="connsiteY19" fmla="*/ 3691143 h 3829050"/>
                <a:gd name="connsiteX20" fmla="*/ 1 w 2313634"/>
                <a:gd name="connsiteY20" fmla="*/ 3608805 h 3829050"/>
                <a:gd name="connsiteX21" fmla="*/ 0 w 2313634"/>
                <a:gd name="connsiteY21" fmla="*/ 3552312 h 3829050"/>
                <a:gd name="connsiteX22" fmla="*/ 2313633 w 2313634"/>
                <a:gd name="connsiteY22" fmla="*/ 1914074 h 3829050"/>
                <a:gd name="connsiteX23" fmla="*/ 2313633 w 2313634"/>
                <a:gd name="connsiteY23" fmla="*/ 2080351 h 3829050"/>
                <a:gd name="connsiteX24" fmla="*/ 1 w 2313634"/>
                <a:gd name="connsiteY24" fmla="*/ 3416129 h 3829050"/>
                <a:gd name="connsiteX25" fmla="*/ 0 w 2313634"/>
                <a:gd name="connsiteY25" fmla="*/ 3249852 h 3829050"/>
                <a:gd name="connsiteX26" fmla="*/ 2313633 w 2313634"/>
                <a:gd name="connsiteY26" fmla="*/ 1611614 h 3829050"/>
                <a:gd name="connsiteX27" fmla="*/ 2313633 w 2313634"/>
                <a:gd name="connsiteY27" fmla="*/ 1777891 h 3829050"/>
                <a:gd name="connsiteX28" fmla="*/ 1 w 2313634"/>
                <a:gd name="connsiteY28" fmla="*/ 3113669 h 3829050"/>
                <a:gd name="connsiteX29" fmla="*/ 0 w 2313634"/>
                <a:gd name="connsiteY29" fmla="*/ 2947392 h 3829050"/>
                <a:gd name="connsiteX30" fmla="*/ 2313633 w 2313634"/>
                <a:gd name="connsiteY30" fmla="*/ 1309156 h 3829050"/>
                <a:gd name="connsiteX31" fmla="*/ 2313633 w 2313634"/>
                <a:gd name="connsiteY31" fmla="*/ 1475432 h 3829050"/>
                <a:gd name="connsiteX32" fmla="*/ 1 w 2313634"/>
                <a:gd name="connsiteY32" fmla="*/ 2811209 h 3829050"/>
                <a:gd name="connsiteX33" fmla="*/ 0 w 2313634"/>
                <a:gd name="connsiteY33" fmla="*/ 2644932 h 3829050"/>
                <a:gd name="connsiteX34" fmla="*/ 2313633 w 2313634"/>
                <a:gd name="connsiteY34" fmla="*/ 1006696 h 3829050"/>
                <a:gd name="connsiteX35" fmla="*/ 2313633 w 2313634"/>
                <a:gd name="connsiteY35" fmla="*/ 1172972 h 3829050"/>
                <a:gd name="connsiteX36" fmla="*/ 1 w 2313634"/>
                <a:gd name="connsiteY36" fmla="*/ 2508749 h 3829050"/>
                <a:gd name="connsiteX37" fmla="*/ 1 w 2313634"/>
                <a:gd name="connsiteY37" fmla="*/ 2342472 h 3829050"/>
                <a:gd name="connsiteX38" fmla="*/ 2313634 w 2313634"/>
                <a:gd name="connsiteY38" fmla="*/ 704237 h 3829050"/>
                <a:gd name="connsiteX39" fmla="*/ 2313633 w 2313634"/>
                <a:gd name="connsiteY39" fmla="*/ 870514 h 3829050"/>
                <a:gd name="connsiteX40" fmla="*/ 1 w 2313634"/>
                <a:gd name="connsiteY40" fmla="*/ 2206290 h 3829050"/>
                <a:gd name="connsiteX41" fmla="*/ 1 w 2313634"/>
                <a:gd name="connsiteY41" fmla="*/ 2040013 h 3829050"/>
                <a:gd name="connsiteX42" fmla="*/ 2313633 w 2313634"/>
                <a:gd name="connsiteY42" fmla="*/ 401776 h 3829050"/>
                <a:gd name="connsiteX43" fmla="*/ 2313633 w 2313634"/>
                <a:gd name="connsiteY43" fmla="*/ 568052 h 3829050"/>
                <a:gd name="connsiteX44" fmla="*/ 1 w 2313634"/>
                <a:gd name="connsiteY44" fmla="*/ 1903829 h 3829050"/>
                <a:gd name="connsiteX45" fmla="*/ 1 w 2313634"/>
                <a:gd name="connsiteY45" fmla="*/ 1737552 h 3829050"/>
                <a:gd name="connsiteX46" fmla="*/ 2313633 w 2313634"/>
                <a:gd name="connsiteY46" fmla="*/ 99316 h 3829050"/>
                <a:gd name="connsiteX47" fmla="*/ 2313633 w 2313634"/>
                <a:gd name="connsiteY47" fmla="*/ 265592 h 3829050"/>
                <a:gd name="connsiteX48" fmla="*/ 1 w 2313634"/>
                <a:gd name="connsiteY48" fmla="*/ 1601369 h 3829050"/>
                <a:gd name="connsiteX49" fmla="*/ 1 w 2313634"/>
                <a:gd name="connsiteY49" fmla="*/ 1435092 h 3829050"/>
                <a:gd name="connsiteX50" fmla="*/ 914027 w 2313634"/>
                <a:gd name="connsiteY50" fmla="*/ 0 h 3829050"/>
                <a:gd name="connsiteX51" fmla="*/ 1202027 w 2313634"/>
                <a:gd name="connsiteY51" fmla="*/ 0 h 3829050"/>
                <a:gd name="connsiteX52" fmla="*/ 1 w 2313634"/>
                <a:gd name="connsiteY52" fmla="*/ 693989 h 3829050"/>
                <a:gd name="connsiteX53" fmla="*/ 1 w 2313634"/>
                <a:gd name="connsiteY53" fmla="*/ 527713 h 3829050"/>
                <a:gd name="connsiteX54" fmla="*/ 1961780 w 2313634"/>
                <a:gd name="connsiteY54" fmla="*/ 0 h 3829050"/>
                <a:gd name="connsiteX55" fmla="*/ 2249779 w 2313634"/>
                <a:gd name="connsiteY55" fmla="*/ 0 h 3829050"/>
                <a:gd name="connsiteX56" fmla="*/ 1 w 2313634"/>
                <a:gd name="connsiteY56" fmla="*/ 1298909 h 3829050"/>
                <a:gd name="connsiteX57" fmla="*/ 1 w 2313634"/>
                <a:gd name="connsiteY57" fmla="*/ 1132633 h 3829050"/>
                <a:gd name="connsiteX58" fmla="*/ 1725902 w 2313634"/>
                <a:gd name="connsiteY58" fmla="*/ 0 h 3829050"/>
                <a:gd name="connsiteX59" fmla="*/ 1 w 2313634"/>
                <a:gd name="connsiteY59" fmla="*/ 996449 h 3829050"/>
                <a:gd name="connsiteX60" fmla="*/ 1 w 2313634"/>
                <a:gd name="connsiteY60" fmla="*/ 830172 h 3829050"/>
                <a:gd name="connsiteX61" fmla="*/ 1437901 w 2313634"/>
                <a:gd name="connsiteY61" fmla="*/ 0 h 382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2313634" h="3829050">
                  <a:moveTo>
                    <a:pt x="2313633" y="3426366"/>
                  </a:moveTo>
                  <a:lnTo>
                    <a:pt x="2313634" y="3592643"/>
                  </a:lnTo>
                  <a:lnTo>
                    <a:pt x="1904165" y="3829050"/>
                  </a:lnTo>
                  <a:lnTo>
                    <a:pt x="1616165" y="3829050"/>
                  </a:lnTo>
                  <a:close/>
                  <a:moveTo>
                    <a:pt x="2313634" y="3123915"/>
                  </a:moveTo>
                  <a:lnTo>
                    <a:pt x="2313634" y="3290191"/>
                  </a:lnTo>
                  <a:lnTo>
                    <a:pt x="1380303" y="3829049"/>
                  </a:lnTo>
                  <a:lnTo>
                    <a:pt x="1092305" y="3829049"/>
                  </a:lnTo>
                  <a:close/>
                  <a:moveTo>
                    <a:pt x="2313634" y="2821455"/>
                  </a:moveTo>
                  <a:lnTo>
                    <a:pt x="2313634" y="2987731"/>
                  </a:lnTo>
                  <a:lnTo>
                    <a:pt x="856427" y="3829049"/>
                  </a:lnTo>
                  <a:lnTo>
                    <a:pt x="568429" y="3829050"/>
                  </a:lnTo>
                  <a:close/>
                  <a:moveTo>
                    <a:pt x="2313634" y="2518995"/>
                  </a:moveTo>
                  <a:lnTo>
                    <a:pt x="2313633" y="2685271"/>
                  </a:lnTo>
                  <a:lnTo>
                    <a:pt x="332553" y="3829050"/>
                  </a:lnTo>
                  <a:lnTo>
                    <a:pt x="127159" y="3829049"/>
                  </a:lnTo>
                  <a:lnTo>
                    <a:pt x="106508" y="3793280"/>
                  </a:lnTo>
                  <a:close/>
                  <a:moveTo>
                    <a:pt x="2313634" y="2216535"/>
                  </a:moveTo>
                  <a:lnTo>
                    <a:pt x="2313633" y="2382811"/>
                  </a:lnTo>
                  <a:lnTo>
                    <a:pt x="47539" y="3691143"/>
                  </a:lnTo>
                  <a:lnTo>
                    <a:pt x="1" y="3608805"/>
                  </a:lnTo>
                  <a:lnTo>
                    <a:pt x="0" y="3552312"/>
                  </a:lnTo>
                  <a:close/>
                  <a:moveTo>
                    <a:pt x="2313633" y="1914074"/>
                  </a:moveTo>
                  <a:lnTo>
                    <a:pt x="2313633" y="2080351"/>
                  </a:lnTo>
                  <a:lnTo>
                    <a:pt x="1" y="3416129"/>
                  </a:lnTo>
                  <a:lnTo>
                    <a:pt x="0" y="3249852"/>
                  </a:lnTo>
                  <a:close/>
                  <a:moveTo>
                    <a:pt x="2313633" y="1611614"/>
                  </a:moveTo>
                  <a:lnTo>
                    <a:pt x="2313633" y="1777891"/>
                  </a:lnTo>
                  <a:lnTo>
                    <a:pt x="1" y="3113669"/>
                  </a:lnTo>
                  <a:lnTo>
                    <a:pt x="0" y="2947392"/>
                  </a:lnTo>
                  <a:close/>
                  <a:moveTo>
                    <a:pt x="2313633" y="1309156"/>
                  </a:moveTo>
                  <a:lnTo>
                    <a:pt x="2313633" y="1475432"/>
                  </a:lnTo>
                  <a:lnTo>
                    <a:pt x="1" y="2811209"/>
                  </a:lnTo>
                  <a:lnTo>
                    <a:pt x="0" y="2644932"/>
                  </a:lnTo>
                  <a:close/>
                  <a:moveTo>
                    <a:pt x="2313633" y="1006696"/>
                  </a:moveTo>
                  <a:lnTo>
                    <a:pt x="2313633" y="1172972"/>
                  </a:lnTo>
                  <a:lnTo>
                    <a:pt x="1" y="2508749"/>
                  </a:lnTo>
                  <a:lnTo>
                    <a:pt x="1" y="2342472"/>
                  </a:lnTo>
                  <a:close/>
                  <a:moveTo>
                    <a:pt x="2313634" y="704237"/>
                  </a:moveTo>
                  <a:lnTo>
                    <a:pt x="2313633" y="870514"/>
                  </a:lnTo>
                  <a:lnTo>
                    <a:pt x="1" y="2206290"/>
                  </a:lnTo>
                  <a:lnTo>
                    <a:pt x="1" y="2040013"/>
                  </a:lnTo>
                  <a:close/>
                  <a:moveTo>
                    <a:pt x="2313633" y="401776"/>
                  </a:moveTo>
                  <a:lnTo>
                    <a:pt x="2313633" y="568052"/>
                  </a:lnTo>
                  <a:lnTo>
                    <a:pt x="1" y="1903829"/>
                  </a:lnTo>
                  <a:lnTo>
                    <a:pt x="1" y="1737552"/>
                  </a:lnTo>
                  <a:close/>
                  <a:moveTo>
                    <a:pt x="2313633" y="99316"/>
                  </a:moveTo>
                  <a:lnTo>
                    <a:pt x="2313633" y="265592"/>
                  </a:lnTo>
                  <a:lnTo>
                    <a:pt x="1" y="1601369"/>
                  </a:lnTo>
                  <a:lnTo>
                    <a:pt x="1" y="1435092"/>
                  </a:lnTo>
                  <a:close/>
                  <a:moveTo>
                    <a:pt x="914027" y="0"/>
                  </a:moveTo>
                  <a:lnTo>
                    <a:pt x="1202027" y="0"/>
                  </a:lnTo>
                  <a:lnTo>
                    <a:pt x="1" y="693989"/>
                  </a:lnTo>
                  <a:lnTo>
                    <a:pt x="1" y="527713"/>
                  </a:lnTo>
                  <a:close/>
                  <a:moveTo>
                    <a:pt x="1961780" y="0"/>
                  </a:moveTo>
                  <a:lnTo>
                    <a:pt x="2249779" y="0"/>
                  </a:lnTo>
                  <a:lnTo>
                    <a:pt x="1" y="1298909"/>
                  </a:lnTo>
                  <a:lnTo>
                    <a:pt x="1" y="1132633"/>
                  </a:lnTo>
                  <a:close/>
                  <a:moveTo>
                    <a:pt x="1725902" y="0"/>
                  </a:moveTo>
                  <a:lnTo>
                    <a:pt x="1" y="996449"/>
                  </a:lnTo>
                  <a:lnTo>
                    <a:pt x="1" y="830172"/>
                  </a:lnTo>
                  <a:lnTo>
                    <a:pt x="1437901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4340" name="文本框 95"/>
            <p:cNvSpPr txBox="1">
              <a:spLocks noChangeArrowheads="1"/>
            </p:cNvSpPr>
            <p:nvPr/>
          </p:nvSpPr>
          <p:spPr bwMode="auto">
            <a:xfrm>
              <a:off x="2588" y="7747"/>
              <a:ext cx="3015" cy="5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>
                  <a:solidFill>
                    <a:srgbClr val="EB1F20"/>
                  </a:solidFill>
                  <a:latin typeface="微软雅黑" panose="020B0503020204020204" charset="-122"/>
                  <a:ea typeface="微软雅黑" panose="020B0503020204020204" charset="-122"/>
                </a:rPr>
                <a:t>活动受众分析</a:t>
              </a:r>
              <a:endParaRPr lang="zh-CN" altLang="en-US" sz="1600" b="1">
                <a:solidFill>
                  <a:srgbClr val="EB1F2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4341" name="文本框 96"/>
          <p:cNvSpPr txBox="1">
            <a:spLocks noChangeArrowheads="1"/>
          </p:cNvSpPr>
          <p:nvPr/>
        </p:nvSpPr>
        <p:spPr bwMode="auto">
          <a:xfrm>
            <a:off x="5432425" y="2163445"/>
            <a:ext cx="171323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000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添加标题内容</a:t>
            </a:r>
            <a:endParaRPr lang="en-US" altLang="zh-CN" sz="2000" b="1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2" name="文本框 98"/>
          <p:cNvSpPr txBox="1">
            <a:spLocks noChangeArrowheads="1"/>
          </p:cNvSpPr>
          <p:nvPr/>
        </p:nvSpPr>
        <p:spPr bwMode="auto">
          <a:xfrm>
            <a:off x="5432425" y="3229610"/>
            <a:ext cx="171323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000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添加标题内容</a:t>
            </a:r>
            <a:endParaRPr lang="en-US" altLang="zh-CN" sz="2000" b="1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3" name="文本框 100"/>
          <p:cNvSpPr txBox="1">
            <a:spLocks noChangeArrowheads="1"/>
          </p:cNvSpPr>
          <p:nvPr/>
        </p:nvSpPr>
        <p:spPr bwMode="auto">
          <a:xfrm>
            <a:off x="5432425" y="4327525"/>
            <a:ext cx="171323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000" b="1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添加标题内容</a:t>
            </a:r>
            <a:endParaRPr lang="en-US" altLang="zh-CN" sz="2000" b="1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4" name="文本框 103"/>
          <p:cNvSpPr txBox="1">
            <a:spLocks noChangeArrowheads="1"/>
          </p:cNvSpPr>
          <p:nvPr/>
        </p:nvSpPr>
        <p:spPr bwMode="auto">
          <a:xfrm>
            <a:off x="5425440" y="2644140"/>
            <a:ext cx="5356225" cy="502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请替换文字内容，添加相关标题，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修改文字内容，也可以直接复制你的内容到此。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5" name="文本框 104"/>
          <p:cNvSpPr txBox="1">
            <a:spLocks noChangeArrowheads="1"/>
          </p:cNvSpPr>
          <p:nvPr/>
        </p:nvSpPr>
        <p:spPr bwMode="auto">
          <a:xfrm>
            <a:off x="5425440" y="3695065"/>
            <a:ext cx="5356225" cy="502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请替换文字内容，添加相关标题，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修改文字内容，也可以直接复制你的内容到此。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346" name="文本框 105"/>
          <p:cNvSpPr txBox="1">
            <a:spLocks noChangeArrowheads="1"/>
          </p:cNvSpPr>
          <p:nvPr/>
        </p:nvSpPr>
        <p:spPr bwMode="auto">
          <a:xfrm>
            <a:off x="5425440" y="4779010"/>
            <a:ext cx="5356225" cy="502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请替换文字内容，添加相关标题，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70000"/>
              </a:lnSpc>
              <a:spcAft>
                <a:spcPts val="1200"/>
              </a:spcAft>
            </a:pPr>
            <a:r>
              <a:rPr lang="en-US" altLang="zh-CN" sz="12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修改文字内容，也可以直接复制你的内容到此。</a:t>
            </a:r>
            <a:endParaRPr lang="en-US" altLang="zh-CN" sz="1200">
              <a:solidFill>
                <a:schemeClr val="bg1">
                  <a:lumMod val="9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6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765" y="-1122045"/>
            <a:ext cx="12639040" cy="7787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 5"/>
          <p:cNvSpPr>
            <a:spLocks noChangeAspect="1"/>
          </p:cNvSpPr>
          <p:nvPr/>
        </p:nvSpPr>
        <p:spPr>
          <a:xfrm>
            <a:off x="7619365" y="-1346835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5022850" y="-1185545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2658745" y="-1255395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7997190" y="-1129030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1127125" y="-1483995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>
            <a:spLocks noChangeAspect="1"/>
          </p:cNvSpPr>
          <p:nvPr/>
        </p:nvSpPr>
        <p:spPr>
          <a:xfrm>
            <a:off x="3348355" y="-1758315"/>
            <a:ext cx="920750" cy="920750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6993890" y="-765810"/>
            <a:ext cx="446405" cy="44640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9603740" y="-1564640"/>
            <a:ext cx="446405" cy="44640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10895965" y="-1122045"/>
            <a:ext cx="446405" cy="44640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6447790" y="-1529715"/>
            <a:ext cx="446405" cy="44640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1784350" y="-1026795"/>
            <a:ext cx="446405" cy="44640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2124710" y="-1063625"/>
            <a:ext cx="744855" cy="74485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555625" y="-678180"/>
            <a:ext cx="645795" cy="64579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4098925" y="-1798320"/>
            <a:ext cx="645795" cy="64579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10088245" y="-751840"/>
            <a:ext cx="645795" cy="64579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5217160" y="-2498090"/>
            <a:ext cx="944245" cy="94424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8990965" y="-591820"/>
            <a:ext cx="645795" cy="64579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5432425" y="-865505"/>
            <a:ext cx="944245" cy="944245"/>
          </a:xfrm>
          <a:prstGeom prst="ellipse">
            <a:avLst/>
          </a:prstGeom>
          <a:gradFill flip="none" rotWithShape="1">
            <a:gsLst>
              <a:gs pos="8000">
                <a:schemeClr val="bg1"/>
              </a:gs>
              <a:gs pos="58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6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5" name="图片 84" descr="094bb3466db9a239aab45b54ac49b6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0965" y="-2499360"/>
            <a:ext cx="2578100" cy="2578100"/>
          </a:xfrm>
          <a:prstGeom prst="rect">
            <a:avLst/>
          </a:prstGeom>
        </p:spPr>
      </p:pic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-2.9642E-6 C -0.01094 0.03386 -0.01823 0.06661 -0.02552 0.09992 C -0.02413 0.16209 -0.02726 0.22565 -0.01389 0.28643 C -0.0118 0.32223 -0.00573 0.35415 -0.00226 0.3894 C -0.0026 0.40994 0.00399 0.51735 -0.00816 0.57286 C -0.01319 0.59645 -0.01875 0.61976 -0.02552 0.6428 C -0.02743 0.64946 -0.02934 0.65612 -0.03125 0.66278 C -0.03229 0.66611 -0.0342 0.67278 -0.0342 0.67305 C -0.03976 0.75521 -0.06337 0.86234 -0.00816 0.9259 C -0.00712 0.92923 -0.0066 0.93284 -0.00521 0.93589 C -0.00173 0.94255 0.00643 0.95587 0.00643 0.95615 C 0.01302 1.01471 0.01129 0.99029 0.00643 1.09243 C 0.00573 1.10714 -0.0059 1.12101 -0.00816 1.13572 C -0.01146 1.15848 -0.01875 1.17597 -0.02847 1.19567 C -0.03854 1.21649 -0.04722 1.21566 -0.03715 1.21566 " pathEditMode="relative" rAng="0" ptsTypes="ffffffffffffffA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0" y="608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2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5E-6 2.57286E-6 C -0.00417 0.01998 -0.00938 0.03885 -0.01459 0.05828 C -0.01355 0.09464 -0.01579 0.13128 -0.00625 0.1668 C -0.00469 0.18762 -0.00035 0.20621 0.00209 0.22675 C 0.0019 0.23869 0.0066 0.30141 -0.00209 0.33361 C -0.00573 0.34749 -0.00972 0.36109 -0.01459 0.37441 C -0.01598 0.37829 -0.01737 0.38218 -0.01875 0.38606 C -0.01945 0.38801 -0.02084 0.39189 -0.02084 0.39217 C -0.02483 0.43991 -0.04185 0.50236 -0.00209 0.53927 C -0.00139 0.54121 -0.00105 0.54343 5E-6 0.5451 C 0.00244 0.54898 0.00833 0.55676 0.00833 0.55703 C 0.01303 0.59117 0.01181 0.57702 0.00833 0.63641 C 0.00781 0.64502 -0.00052 0.65306 -0.00209 0.66167 C -0.00451 0.67499 -0.00972 0.68498 -0.01667 0.69664 C -0.02395 0.70885 -0.03021 0.7083 -0.02292 0.7083 " pathEditMode="relative" rAng="0" ptsTypes="ffffffffffffffA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" y="354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66667E-6 4.80433E-6 C -0.0007 0.0086 -0.0007 0.01693 -0.00208 0.02497 C -0.00278 0.02886 -0.00608 0.03053 -0.00625 0.03413 C -0.00747 0.06744 -0.00261 0.09353 0.00417 0.12323 C 0.00677 0.13461 0.01406 0.14293 0.01667 0.15431 C 0.01962 0.16763 0.01719 0.16125 0.025 0.17291 C 0.02986 0.19456 0.02917 0.189 0.02917 0.22842 C 0.02917 0.25228 0.0283 0.27588 0.02708 0.29947 C 0.02656 0.3089 0.02344 0.31029 0.02083 0.31806 C 0.01423 0.33749 0.00764 0.35803 1.66667E-6 0.3769 C -0.01077 0.40327 -0.00625 0.38634 -0.01042 0.40466 C -0.00972 0.45406 -0.01007 0.50374 -0.00833 0.55315 C -0.00764 0.57091 -0.00313 0.58867 1.66667E-6 0.6056 C 0.00226 0.61809 0.00156 0.63225 0.00625 0.64279 C 0.01059 0.65251 0.01371 0.66305 0.01667 0.6736 C 0.02187 0.69331 0.02361 0.71218 0.02708 0.73244 C 0.02969 0.76769 0.0316 0.79628 0.02083 0.82819 C 0.01632 0.84179 0.01476 0.85373 0.00625 0.86233 C 0.0026 0.87871 0.00538 0.86872 -0.00417 0.89009 C -0.0066 0.89536 -0.00695 0.90258 -0.00833 0.90868 C -0.00903 0.91174 -0.00972 0.91479 -0.01042 0.91784 C -0.01111 0.92117 -0.0125 0.927 -0.0125 0.92728 C -0.01458 0.95753 -0.01528 0.98834 -0.02292 1.01665 C -0.02535 1.07077 -0.02292 1.12378 -0.02292 1.1779 " pathEditMode="relative" rAng="0" ptsTypes="fffffffffffffffffffffffA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589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2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92 -4.07993E-6 C 0.01892 0.03386 0.03142 0.06662 0.04357 0.09992 C 0.04114 0.16209 0.04653 0.22565 0.02396 0.28643 C 0.02014 0.32224 0.00989 0.35415 0.00417 0.3894 C 0.00469 0.40994 -0.00643 0.51735 0.01423 0.57286 C 0.02257 0.59645 0.03212 0.61977 0.04357 0.6428 C 0.04687 0.64946 0.05 0.65612 0.05347 0.66279 C 0.05503 0.66612 0.05833 0.67278 0.05833 0.67305 C 0.06771 0.75521 0.10816 0.86234 0.01423 0.9259 C 0.0125 0.92923 0.01163 0.93284 0.0092 0.93589 C 0.00347 0.94255 -0.01042 0.95587 -0.01042 0.95615 C -0.02136 1.01471 -0.01875 0.99029 -0.01042 1.09243 C -0.0092 1.10714 0.01042 1.12101 0.01423 1.13572 C 0.01996 1.15848 0.03212 1.17597 0.04861 1.19567 C 0.0658 1.21649 0.08038 1.21566 0.06319 1.21566 " pathEditMode="relative" rAng="0" ptsTypes="ffffffffffffffA"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0" y="608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104 3.83014E-7 C 0.00157 0.02304 0.00469 0.04524 0.00782 0.06772 C 0.00712 0.11046 0.00851 0.15321 0.00278 0.19317 C 0.00191 0.21732 -0.00069 0.23897 -0.00225 0.26256 C -0.00208 0.27671 -0.00486 0.34915 0.00018 0.38662 C 0.00261 0.40272 0.00487 0.41826 0.00782 0.4338 C 0.00869 0.43825 0.00955 0.44269 0.01025 0.4474 C 0.01077 0.44962 0.01164 0.45407 0.01164 0.45434 C 0.01407 0.50985 0.02448 0.58201 0.00018 0.62476 C -0.00017 0.62725 -0.00034 0.62948 -0.00104 0.6317 C -0.00243 0.63614 -0.0059 0.6453 -0.0059 0.64557 C -0.00868 0.68498 -0.00815 0.66833 -0.0059 0.73744 C -0.00572 0.74743 -0.00069 0.75687 0.00018 0.76658 C 0.00174 0.78213 0.00487 0.79378 0.00903 0.80738 C 0.01355 0.82154 0.01719 0.8207 0.01285 0.8207 " pathEditMode="relative" rAng="0" ptsTypes="ffffffffffffffA">
                                      <p:cBhvr>
                                        <p:cTn id="5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4110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92256E-6 C -0.00417 0.03636 -0.00938 0.07105 -0.01459 0.1063 C -0.01355 0.17291 -0.02032 0.31197 -0.01077 0.37608 C -0.00417 0.47988 0.02777 0.60311 0.02465 0.72745 C 0.02395 0.85956 -0.02205 0.94005 -0.02448 1.05024 C -0.03247 1.1446 0.02031 1.22343 0.02066 1.26367 " pathEditMode="relative" rAng="0" ptsTypes="ffffff">
                                      <p:cBhvr>
                                        <p:cTn id="6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6320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2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66667E-6 3.68859E-6 C -0.00417 0.03275 -0.00938 0.06411 -0.01458 0.0963 C -0.01354 0.1557 -0.0158 0.21676 -0.00625 0.27532 C -0.00469 0.30974 -0.00035 0.34027 0.00208 0.37413 C 0.00191 0.39411 0.0066 0.49736 -0.00208 0.55065 C -0.00573 0.57341 -0.00972 0.59561 -0.01458 0.61781 C -0.01597 0.6242 -0.01736 0.63058 -0.01875 0.63697 C -0.01945 0.6403 -0.02083 0.64668 -0.02083 0.64696 C -0.02483 0.72606 -0.04184 0.82903 -0.00208 0.89009 C -0.00139 0.89314 -0.00104 0.89675 1.66667E-6 0.89952 C 0.00243 0.90619 0.00833 0.91895 0.00833 0.91923 C 0.01302 0.97557 0.0118 0.95198 0.00833 1.05023 C 0.00781 1.06439 -0.00052 1.07771 -0.00208 1.09186 C -0.00452 1.11379 -0.00972 1.13044 -0.01667 1.14932 C -0.02396 1.16958 -0.03021 1.16874 -0.02292 1.16874 " pathEditMode="relative" rAng="0" ptsTypes="ffffffffffffffA"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0" y="585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0" presetClass="pat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6.66667E-6 C -0.00417 0.0339 -0.00938 0.06667 -0.01459 0.10001 C -0.01354 0.16223 -0.0158 0.22584 -0.00625 0.28667 C -0.00469 0.32251 -0.00034 0.35445 0.00209 0.38973 C 0.00192 0.41028 0.0066 0.51778 -0.00209 0.57334 C -0.00573 0.59695 -0.00973 0.62028 -0.01459 0.64334 C -0.01598 0.65001 -0.01736 0.65667 -0.01875 0.66334 C -0.01945 0.66667 -0.02084 0.67334 -0.02084 0.67334 C -0.02483 0.75584 -0.04184 0.86306 -0.00209 0.92667 C -0.00139 0.93001 -0.00104 0.93362 5E-6 0.93667 C 0.00244 0.94334 0.00834 0.95667 0.00834 0.95667 C 0.01303 1.01556 0.01181 0.99112 0.00834 1.09334 C 0.00782 1.10806 -0.00051 1.12195 -0.00209 1.13667 C -0.00452 1.15945 -0.00973 1.17695 -0.01667 1.19667 C -0.02396 1.21751 -0.03021 1.21667 -0.02292 1.21667 " pathEditMode="relative" ptsTypes="ffffffffffffffA">
                                      <p:cBhvr>
                                        <p:cTn id="7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0" presetClass="path" presetSubtype="0" repeatCount="2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5E-6 6.66667E-6 C -0.00417 0.0339 -0.00938 0.06667 -0.01459 0.10001 C -0.01354 0.16223 -0.0158 0.22584 -0.00625 0.28667 C -0.00469 0.32251 -0.00034 0.35445 0.00209 0.38973 C 0.00192 0.41028 0.0066 0.51778 -0.00209 0.57334 C -0.00573 0.59695 -0.00973 0.62028 -0.01459 0.64334 C -0.01598 0.65001 -0.01736 0.65667 -0.01875 0.66334 C -0.01945 0.66667 -0.02084 0.67334 -0.02084 0.67334 C -0.02483 0.75584 -0.04184 0.86306 -0.00209 0.92667 C -0.00139 0.93001 -0.00104 0.93362 5E-6 0.93667 C 0.00244 0.94334 0.00834 0.95667 0.00834 0.95667 C 0.01303 1.01556 0.01181 0.99112 0.00834 1.09334 C 0.00782 1.10806 -0.00051 1.12195 -0.00209 1.13667 C -0.00452 1.15945 -0.00973 1.17695 -0.01667 1.19667 C -0.02396 1.21751 -0.03021 1.21667 -0.02292 1.21667 " pathEditMode="relative" ptsTypes="ffffffffffffffA">
                                      <p:cBhvr>
                                        <p:cTn id="8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5E-6 -2.92256E-6 C 0.00365 0.03553 0.00816 0.06967 0.01251 0.10492 C 0.01164 0.16903 0.01355 0.23508 0.00538 0.29837 C 0.004 0.33556 0.00035 0.36886 -0.00173 0.4055 C -0.00157 0.42715 -0.01754 0.46906 -0.01007 0.52679 C -0.00694 0.55149 0.00833 0.64558 0.01251 0.66972 C 0.01667 0.7219 0.0349 0.76631 0.03316 0.81543 C 0.03664 0.9012 0.03612 0.89842 0.00174 0.96475 C 0.00122 0.96809 0.00087 0.97197 5E-6 0.97502 C -0.00208 0.98196 -0.00711 0.99584 -0.00711 0.99612 C -0.01112 1.05718 -0.01007 1.03164 -0.00711 1.13822 C -0.00677 1.15349 0.00053 1.16792 0.00174 1.18318 C 0.00382 1.20705 0.00833 1.22509 0.01441 1.24563 C 0.02066 1.26756 0.02605 1.26645 0.0198 1.26645 " pathEditMode="relative" rAng="0" ptsTypes="ffffffffffffff">
                                      <p:cBhvr>
                                        <p:cTn id="8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634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88889E-6 4.80433E-6 C 0.00365 0.03386 0.00834 0.06661 0.01302 0.09991 C 0.01216 0.16208 0.01407 0.22564 0.00556 0.28642 C 0.00417 0.32223 0.00018 0.35414 -0.00191 0.38939 C -0.00173 0.40993 -0.0059 0.51734 0.00174 0.57285 C 0.00504 0.59644 0.00868 0.61976 0.01302 0.64279 C 0.01424 0.64945 0.01546 0.65612 0.01667 0.66278 C 0.01737 0.66611 0.01858 0.67277 0.01858 0.67305 C 0.02223 0.7552 0.0375 0.86233 0.00174 0.92589 C 0.00122 0.92922 0.00087 0.93283 -3.88889E-6 0.93588 C -0.00225 0.94254 -0.00746 0.95587 -0.00746 0.95614 C -0.01163 1.01471 -0.01059 0.99028 -0.00746 1.09242 C -0.00711 1.10713 0.00035 1.12101 0.00174 1.13572 C 0.004 1.15847 0.00868 1.17596 0.01493 1.19567 C 0.02136 1.21648 0.02691 1.21565 0.02049 1.21565 " pathEditMode="relative" rAng="0" ptsTypes="ffffffffffffffA">
                                      <p:cBhvr>
                                        <p:cTn id="9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" y="6080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0" presetClass="path" presetSubtype="0" repeatCount="2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6 3.33333E-6 C 0.00035 0.065 -0.01945 0.07333 -0.01979 0.16805 C -0.01997 0.18889 -0.00486 0.43944 -0.01354 0.495 C -0.01528 0.56833 -0.03924 0.59611 -0.04271 0.64833 " pathEditMode="relative" rAng="0" ptsTypes="ffff">
                                      <p:cBhvr>
                                        <p:cTn id="9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0" y="3240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0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0" presetClass="path" presetSubtype="0" repeatCount="2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1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0" presetClass="path" presetSubtype="0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2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22222E-6 C 0.00035 0.065 0.01042 0.14583 0.01007 0.24055 C 0.0099 0.26139 0.01875 0.36166 0.01007 0.41722 C 0.00834 0.49055 0.01355 0.575 0.01007 0.62722 " pathEditMode="relative" rAng="0" ptsTypes="ffff">
                                      <p:cBhvr>
                                        <p:cTn id="12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" y="31400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xit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0" presetClass="path" presetSubtype="0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8.33333E-7 3.33333E-6 C 0.00052 0.07111 0.01927 0.16 0.01858 0.26389 C 0.0184 0.28666 0.0349 0.39666 0.01858 0.45777 C 0.01545 0.53833 0.02517 0.63083 0.01858 0.68833 " pathEditMode="relative" rAng="0" ptsTypes="ffff">
                                      <p:cBhvr>
                                        <p:cTn id="13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" y="34400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0" presetClass="path" presetSubtype="0" repeatCount="200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22222E-6 2.49514E-6 C -0.00139 0.07105 0.02153 0.17707 0.01996 0.27588 C 0.0184 0.37469 -0.00886 0.50652 -0.00955 0.59256 C -0.01025 0.67832 0.01076 0.7491 0.01597 0.79017 " pathEditMode="relative" rAng="0" ptsTypes="faaf">
                                      <p:cBhvr>
                                        <p:cTn id="14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9500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C -0.019010 0.050926 -0.091198 0.182685 -0.082448 0.271852 C -0.073698 0.361019 0.041927 0.369537 0.043802 0.445926 C 0.045677 0.522315 -0.063594 0.572407 -0.073021 0.653704 C -0.082448 0.735000 -0.017552 0.818056 -0.003437 0.852222 C 0.010677 0.886389 -0.002708 0.830185 -0.002552 0.824722 C -0.002396 0.819259 -0.002552 0.824167 -0.002552 0.824722 " pathEditMode="relative" ptsTypes="">
                                      <p:cBhvr>
                                        <p:cTn id="156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  <p:bldP spid="14343" grpId="0"/>
      <p:bldP spid="14344" grpId="0"/>
      <p:bldP spid="14345" grpId="0"/>
      <p:bldP spid="143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41275" y="-18415"/>
            <a:ext cx="12242800" cy="6894195"/>
          </a:xfrm>
          <a:prstGeom prst="rect">
            <a:avLst/>
          </a:prstGeom>
          <a:solidFill>
            <a:srgbClr val="D132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hlinkClick r:id="" action="ppaction://hlinkshowjump?jump=nextslide">
              <a:snd r:embed="rId1" name="音效.wav"/>
            </a:hlinkClick>
          </p:cNvPr>
          <p:cNvSpPr txBox="1"/>
          <p:nvPr/>
        </p:nvSpPr>
        <p:spPr>
          <a:xfrm>
            <a:off x="219393" y="301943"/>
            <a:ext cx="170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活动受众分析</a:t>
            </a:r>
            <a:endParaRPr lang="zh-CN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55338" y="3769690"/>
            <a:ext cx="10361950" cy="0"/>
          </a:xfrm>
          <a:prstGeom prst="line">
            <a:avLst/>
          </a:prstGeom>
          <a:ln w="76200" cap="rnd">
            <a:solidFill>
              <a:schemeClr val="bg1">
                <a:lumMod val="9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874712" y="3483810"/>
            <a:ext cx="571759" cy="571759"/>
          </a:xfrm>
          <a:prstGeom prst="ellipse">
            <a:avLst/>
          </a:prstGeom>
          <a:solidFill>
            <a:srgbClr val="ECD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724638" y="3483810"/>
            <a:ext cx="571759" cy="571759"/>
          </a:xfrm>
          <a:prstGeom prst="ellipse">
            <a:avLst/>
          </a:prstGeom>
          <a:solidFill>
            <a:srgbClr val="ECD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574563" y="3483810"/>
            <a:ext cx="571759" cy="571759"/>
          </a:xfrm>
          <a:prstGeom prst="ellipse">
            <a:avLst/>
          </a:prstGeom>
          <a:solidFill>
            <a:srgbClr val="ECD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424489" y="3483810"/>
            <a:ext cx="571759" cy="571759"/>
          </a:xfrm>
          <a:prstGeom prst="ellipse">
            <a:avLst/>
          </a:prstGeom>
          <a:solidFill>
            <a:srgbClr val="ECD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274414" y="3483810"/>
            <a:ext cx="571759" cy="571759"/>
          </a:xfrm>
          <a:prstGeom prst="ellipse">
            <a:avLst/>
          </a:prstGeom>
          <a:solidFill>
            <a:srgbClr val="ECD0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12"/>
          <p:cNvSpPr/>
          <p:nvPr/>
        </p:nvSpPr>
        <p:spPr>
          <a:xfrm>
            <a:off x="1045625" y="3664947"/>
            <a:ext cx="229933" cy="209485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rgbClr val="3B97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8" name="椭圆 13"/>
          <p:cNvSpPr/>
          <p:nvPr/>
        </p:nvSpPr>
        <p:spPr>
          <a:xfrm>
            <a:off x="2895550" y="3659242"/>
            <a:ext cx="229933" cy="220896"/>
          </a:xfrm>
          <a:custGeom>
            <a:avLst/>
            <a:gdLst>
              <a:gd name="T0" fmla="*/ 114 w 276"/>
              <a:gd name="T1" fmla="*/ 257 h 265"/>
              <a:gd name="T2" fmla="*/ 143 w 276"/>
              <a:gd name="T3" fmla="*/ 249 h 265"/>
              <a:gd name="T4" fmla="*/ 263 w 276"/>
              <a:gd name="T5" fmla="*/ 35 h 265"/>
              <a:gd name="T6" fmla="*/ 234 w 276"/>
              <a:gd name="T7" fmla="*/ 17 h 265"/>
              <a:gd name="T8" fmla="*/ 117 w 276"/>
              <a:gd name="T9" fmla="*/ 210 h 265"/>
              <a:gd name="T10" fmla="*/ 42 w 276"/>
              <a:gd name="T11" fmla="*/ 140 h 265"/>
              <a:gd name="T12" fmla="*/ 18 w 276"/>
              <a:gd name="T13" fmla="*/ 164 h 265"/>
              <a:gd name="T14" fmla="*/ 114 w 276"/>
              <a:gd name="T15" fmla="*/ 257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76" h="265">
                <a:moveTo>
                  <a:pt x="114" y="257"/>
                </a:moveTo>
                <a:cubicBezTo>
                  <a:pt x="123" y="265"/>
                  <a:pt x="141" y="262"/>
                  <a:pt x="143" y="249"/>
                </a:cubicBezTo>
                <a:cubicBezTo>
                  <a:pt x="155" y="168"/>
                  <a:pt x="217" y="99"/>
                  <a:pt x="263" y="35"/>
                </a:cubicBezTo>
                <a:cubicBezTo>
                  <a:pt x="276" y="17"/>
                  <a:pt x="246" y="0"/>
                  <a:pt x="234" y="17"/>
                </a:cubicBezTo>
                <a:cubicBezTo>
                  <a:pt x="191" y="77"/>
                  <a:pt x="138" y="139"/>
                  <a:pt x="117" y="210"/>
                </a:cubicBezTo>
                <a:cubicBezTo>
                  <a:pt x="93" y="186"/>
                  <a:pt x="69" y="162"/>
                  <a:pt x="42" y="140"/>
                </a:cubicBezTo>
                <a:cubicBezTo>
                  <a:pt x="25" y="126"/>
                  <a:pt x="0" y="150"/>
                  <a:pt x="18" y="164"/>
                </a:cubicBezTo>
                <a:cubicBezTo>
                  <a:pt x="53" y="192"/>
                  <a:pt x="83" y="225"/>
                  <a:pt x="114" y="257"/>
                </a:cubicBezTo>
                <a:close/>
              </a:path>
            </a:pathLst>
          </a:custGeom>
          <a:solidFill>
            <a:srgbClr val="3B97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9" name="椭圆 14"/>
          <p:cNvSpPr/>
          <p:nvPr/>
        </p:nvSpPr>
        <p:spPr>
          <a:xfrm>
            <a:off x="4763629" y="3654723"/>
            <a:ext cx="193627" cy="229933"/>
          </a:xfrm>
          <a:custGeom>
            <a:avLst/>
            <a:gdLst>
              <a:gd name="T0" fmla="*/ 149 w 216"/>
              <a:gd name="T1" fmla="*/ 112 h 256"/>
              <a:gd name="T2" fmla="*/ 196 w 216"/>
              <a:gd name="T3" fmla="*/ 112 h 256"/>
              <a:gd name="T4" fmla="*/ 196 w 216"/>
              <a:gd name="T5" fmla="*/ 140 h 256"/>
              <a:gd name="T6" fmla="*/ 134 w 216"/>
              <a:gd name="T7" fmla="*/ 140 h 256"/>
              <a:gd name="T8" fmla="*/ 134 w 216"/>
              <a:gd name="T9" fmla="*/ 165 h 256"/>
              <a:gd name="T10" fmla="*/ 196 w 216"/>
              <a:gd name="T11" fmla="*/ 165 h 256"/>
              <a:gd name="T12" fmla="*/ 196 w 216"/>
              <a:gd name="T13" fmla="*/ 193 h 256"/>
              <a:gd name="T14" fmla="*/ 134 w 216"/>
              <a:gd name="T15" fmla="*/ 193 h 256"/>
              <a:gd name="T16" fmla="*/ 134 w 216"/>
              <a:gd name="T17" fmla="*/ 256 h 256"/>
              <a:gd name="T18" fmla="*/ 78 w 216"/>
              <a:gd name="T19" fmla="*/ 256 h 256"/>
              <a:gd name="T20" fmla="*/ 78 w 216"/>
              <a:gd name="T21" fmla="*/ 193 h 256"/>
              <a:gd name="T22" fmla="*/ 17 w 216"/>
              <a:gd name="T23" fmla="*/ 193 h 256"/>
              <a:gd name="T24" fmla="*/ 17 w 216"/>
              <a:gd name="T25" fmla="*/ 165 h 256"/>
              <a:gd name="T26" fmla="*/ 78 w 216"/>
              <a:gd name="T27" fmla="*/ 165 h 256"/>
              <a:gd name="T28" fmla="*/ 78 w 216"/>
              <a:gd name="T29" fmla="*/ 140 h 256"/>
              <a:gd name="T30" fmla="*/ 17 w 216"/>
              <a:gd name="T31" fmla="*/ 140 h 256"/>
              <a:gd name="T32" fmla="*/ 17 w 216"/>
              <a:gd name="T33" fmla="*/ 112 h 256"/>
              <a:gd name="T34" fmla="*/ 64 w 216"/>
              <a:gd name="T35" fmla="*/ 112 h 256"/>
              <a:gd name="T36" fmla="*/ 0 w 216"/>
              <a:gd name="T37" fmla="*/ 0 h 256"/>
              <a:gd name="T38" fmla="*/ 64 w 216"/>
              <a:gd name="T39" fmla="*/ 0 h 256"/>
              <a:gd name="T40" fmla="*/ 91 w 216"/>
              <a:gd name="T41" fmla="*/ 63 h 256"/>
              <a:gd name="T42" fmla="*/ 108 w 216"/>
              <a:gd name="T43" fmla="*/ 106 h 256"/>
              <a:gd name="T44" fmla="*/ 109 w 216"/>
              <a:gd name="T45" fmla="*/ 106 h 256"/>
              <a:gd name="T46" fmla="*/ 126 w 216"/>
              <a:gd name="T47" fmla="*/ 63 h 256"/>
              <a:gd name="T48" fmla="*/ 153 w 216"/>
              <a:gd name="T49" fmla="*/ 0 h 256"/>
              <a:gd name="T50" fmla="*/ 216 w 216"/>
              <a:gd name="T51" fmla="*/ 0 h 256"/>
              <a:gd name="T52" fmla="*/ 149 w 216"/>
              <a:gd name="T53" fmla="*/ 11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16" h="256">
                <a:moveTo>
                  <a:pt x="149" y="112"/>
                </a:moveTo>
                <a:cubicBezTo>
                  <a:pt x="196" y="112"/>
                  <a:pt x="196" y="112"/>
                  <a:pt x="196" y="112"/>
                </a:cubicBezTo>
                <a:cubicBezTo>
                  <a:pt x="196" y="140"/>
                  <a:pt x="196" y="140"/>
                  <a:pt x="196" y="140"/>
                </a:cubicBezTo>
                <a:cubicBezTo>
                  <a:pt x="134" y="140"/>
                  <a:pt x="134" y="140"/>
                  <a:pt x="134" y="140"/>
                </a:cubicBezTo>
                <a:cubicBezTo>
                  <a:pt x="134" y="165"/>
                  <a:pt x="134" y="165"/>
                  <a:pt x="134" y="165"/>
                </a:cubicBezTo>
                <a:cubicBezTo>
                  <a:pt x="196" y="165"/>
                  <a:pt x="196" y="165"/>
                  <a:pt x="196" y="165"/>
                </a:cubicBezTo>
                <a:cubicBezTo>
                  <a:pt x="196" y="193"/>
                  <a:pt x="196" y="193"/>
                  <a:pt x="196" y="193"/>
                </a:cubicBezTo>
                <a:cubicBezTo>
                  <a:pt x="134" y="193"/>
                  <a:pt x="134" y="193"/>
                  <a:pt x="134" y="193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78" y="256"/>
                  <a:pt x="78" y="256"/>
                  <a:pt x="78" y="256"/>
                </a:cubicBezTo>
                <a:cubicBezTo>
                  <a:pt x="78" y="193"/>
                  <a:pt x="78" y="193"/>
                  <a:pt x="78" y="193"/>
                </a:cubicBezTo>
                <a:cubicBezTo>
                  <a:pt x="17" y="193"/>
                  <a:pt x="17" y="193"/>
                  <a:pt x="17" y="193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8" y="140"/>
                  <a:pt x="78" y="140"/>
                  <a:pt x="78" y="140"/>
                </a:cubicBezTo>
                <a:cubicBezTo>
                  <a:pt x="17" y="140"/>
                  <a:pt x="17" y="140"/>
                  <a:pt x="17" y="140"/>
                </a:cubicBezTo>
                <a:cubicBezTo>
                  <a:pt x="17" y="112"/>
                  <a:pt x="17" y="112"/>
                  <a:pt x="17" y="112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0" y="0"/>
                  <a:pt x="0" y="0"/>
                  <a:pt x="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91" y="63"/>
                  <a:pt x="91" y="63"/>
                  <a:pt x="91" y="63"/>
                </a:cubicBezTo>
                <a:cubicBezTo>
                  <a:pt x="98" y="79"/>
                  <a:pt x="103" y="92"/>
                  <a:pt x="108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14" y="93"/>
                  <a:pt x="119" y="78"/>
                  <a:pt x="126" y="63"/>
                </a:cubicBezTo>
                <a:cubicBezTo>
                  <a:pt x="153" y="0"/>
                  <a:pt x="153" y="0"/>
                  <a:pt x="153" y="0"/>
                </a:cubicBezTo>
                <a:cubicBezTo>
                  <a:pt x="216" y="0"/>
                  <a:pt x="216" y="0"/>
                  <a:pt x="216" y="0"/>
                </a:cubicBezTo>
                <a:lnTo>
                  <a:pt x="149" y="112"/>
                </a:lnTo>
                <a:close/>
              </a:path>
            </a:pathLst>
          </a:custGeom>
          <a:solidFill>
            <a:srgbClr val="3B97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0" name="椭圆 15"/>
          <p:cNvSpPr/>
          <p:nvPr/>
        </p:nvSpPr>
        <p:spPr>
          <a:xfrm>
            <a:off x="6595401" y="3675773"/>
            <a:ext cx="229933" cy="187833"/>
          </a:xfrm>
          <a:custGeom>
            <a:avLst/>
            <a:gdLst>
              <a:gd name="connsiteX0" fmla="*/ 142995 w 338138"/>
              <a:gd name="connsiteY0" fmla="*/ 82550 h 276226"/>
              <a:gd name="connsiteX1" fmla="*/ 129816 w 338138"/>
              <a:gd name="connsiteY1" fmla="*/ 90414 h 276226"/>
              <a:gd name="connsiteX2" fmla="*/ 110047 w 338138"/>
              <a:gd name="connsiteY2" fmla="*/ 94346 h 276226"/>
              <a:gd name="connsiteX3" fmla="*/ 104775 w 338138"/>
              <a:gd name="connsiteY3" fmla="*/ 94346 h 276226"/>
              <a:gd name="connsiteX4" fmla="*/ 104775 w 338138"/>
              <a:gd name="connsiteY4" fmla="*/ 103520 h 276226"/>
              <a:gd name="connsiteX5" fmla="*/ 129816 w 338138"/>
              <a:gd name="connsiteY5" fmla="*/ 103520 h 276226"/>
              <a:gd name="connsiteX6" fmla="*/ 129816 w 338138"/>
              <a:gd name="connsiteY6" fmla="*/ 175604 h 276226"/>
              <a:gd name="connsiteX7" fmla="*/ 128498 w 338138"/>
              <a:gd name="connsiteY7" fmla="*/ 183467 h 276226"/>
              <a:gd name="connsiteX8" fmla="*/ 123226 w 338138"/>
              <a:gd name="connsiteY8" fmla="*/ 186089 h 276226"/>
              <a:gd name="connsiteX9" fmla="*/ 114001 w 338138"/>
              <a:gd name="connsiteY9" fmla="*/ 187399 h 276226"/>
              <a:gd name="connsiteX10" fmla="*/ 104775 w 338138"/>
              <a:gd name="connsiteY10" fmla="*/ 188710 h 276226"/>
              <a:gd name="connsiteX11" fmla="*/ 104775 w 338138"/>
              <a:gd name="connsiteY11" fmla="*/ 195263 h 276226"/>
              <a:gd name="connsiteX12" fmla="*/ 174625 w 338138"/>
              <a:gd name="connsiteY12" fmla="*/ 195263 h 276226"/>
              <a:gd name="connsiteX13" fmla="*/ 174625 w 338138"/>
              <a:gd name="connsiteY13" fmla="*/ 188710 h 276226"/>
              <a:gd name="connsiteX14" fmla="*/ 165400 w 338138"/>
              <a:gd name="connsiteY14" fmla="*/ 187399 h 276226"/>
              <a:gd name="connsiteX15" fmla="*/ 156174 w 338138"/>
              <a:gd name="connsiteY15" fmla="*/ 186089 h 276226"/>
              <a:gd name="connsiteX16" fmla="*/ 152221 w 338138"/>
              <a:gd name="connsiteY16" fmla="*/ 180846 h 276226"/>
              <a:gd name="connsiteX17" fmla="*/ 150903 w 338138"/>
              <a:gd name="connsiteY17" fmla="*/ 174293 h 276226"/>
              <a:gd name="connsiteX18" fmla="*/ 150903 w 338138"/>
              <a:gd name="connsiteY18" fmla="*/ 114005 h 276226"/>
              <a:gd name="connsiteX19" fmla="*/ 150903 w 338138"/>
              <a:gd name="connsiteY19" fmla="*/ 98277 h 276226"/>
              <a:gd name="connsiteX20" fmla="*/ 152221 w 338138"/>
              <a:gd name="connsiteY20" fmla="*/ 82550 h 276226"/>
              <a:gd name="connsiteX21" fmla="*/ 142995 w 338138"/>
              <a:gd name="connsiteY21" fmla="*/ 82550 h 276226"/>
              <a:gd name="connsiteX22" fmla="*/ 138907 w 338138"/>
              <a:gd name="connsiteY22" fmla="*/ 0 h 276226"/>
              <a:gd name="connsiteX23" fmla="*/ 277814 w 338138"/>
              <a:gd name="connsiteY23" fmla="*/ 138113 h 276226"/>
              <a:gd name="connsiteX24" fmla="*/ 138907 w 338138"/>
              <a:gd name="connsiteY24" fmla="*/ 276226 h 276226"/>
              <a:gd name="connsiteX25" fmla="*/ 0 w 338138"/>
              <a:gd name="connsiteY25" fmla="*/ 138113 h 276226"/>
              <a:gd name="connsiteX26" fmla="*/ 138907 w 338138"/>
              <a:gd name="connsiteY26" fmla="*/ 0 h 276226"/>
              <a:gd name="connsiteX27" fmla="*/ 199703 w 338138"/>
              <a:gd name="connsiteY27" fmla="*/ 0 h 276226"/>
              <a:gd name="connsiteX28" fmla="*/ 338138 w 338138"/>
              <a:gd name="connsiteY28" fmla="*/ 138113 h 276226"/>
              <a:gd name="connsiteX29" fmla="*/ 199703 w 338138"/>
              <a:gd name="connsiteY29" fmla="*/ 276225 h 276226"/>
              <a:gd name="connsiteX30" fmla="*/ 182563 w 338138"/>
              <a:gd name="connsiteY30" fmla="*/ 274910 h 276226"/>
              <a:gd name="connsiteX31" fmla="*/ 303859 w 338138"/>
              <a:gd name="connsiteY31" fmla="*/ 138113 h 276226"/>
              <a:gd name="connsiteX32" fmla="*/ 182563 w 338138"/>
              <a:gd name="connsiteY32" fmla="*/ 1315 h 276226"/>
              <a:gd name="connsiteX33" fmla="*/ 199703 w 338138"/>
              <a:gd name="connsiteY33" fmla="*/ 0 h 276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38138" h="276226">
                <a:moveTo>
                  <a:pt x="142995" y="82550"/>
                </a:moveTo>
                <a:cubicBezTo>
                  <a:pt x="140359" y="85171"/>
                  <a:pt x="136405" y="87792"/>
                  <a:pt x="129816" y="90414"/>
                </a:cubicBezTo>
                <a:cubicBezTo>
                  <a:pt x="124544" y="93035"/>
                  <a:pt x="117954" y="94346"/>
                  <a:pt x="110047" y="94346"/>
                </a:cubicBezTo>
                <a:cubicBezTo>
                  <a:pt x="110047" y="94346"/>
                  <a:pt x="110047" y="94346"/>
                  <a:pt x="104775" y="94346"/>
                </a:cubicBezTo>
                <a:cubicBezTo>
                  <a:pt x="104775" y="94346"/>
                  <a:pt x="104775" y="94346"/>
                  <a:pt x="104775" y="103520"/>
                </a:cubicBezTo>
                <a:cubicBezTo>
                  <a:pt x="104775" y="103520"/>
                  <a:pt x="104775" y="103520"/>
                  <a:pt x="129816" y="103520"/>
                </a:cubicBezTo>
                <a:cubicBezTo>
                  <a:pt x="129816" y="103520"/>
                  <a:pt x="129816" y="103520"/>
                  <a:pt x="129816" y="175604"/>
                </a:cubicBezTo>
                <a:cubicBezTo>
                  <a:pt x="129816" y="179536"/>
                  <a:pt x="129816" y="180846"/>
                  <a:pt x="128498" y="183467"/>
                </a:cubicBezTo>
                <a:cubicBezTo>
                  <a:pt x="127180" y="184778"/>
                  <a:pt x="125862" y="186089"/>
                  <a:pt x="123226" y="186089"/>
                </a:cubicBezTo>
                <a:cubicBezTo>
                  <a:pt x="121908" y="186089"/>
                  <a:pt x="119272" y="187399"/>
                  <a:pt x="114001" y="187399"/>
                </a:cubicBezTo>
                <a:cubicBezTo>
                  <a:pt x="110047" y="188710"/>
                  <a:pt x="107411" y="188710"/>
                  <a:pt x="104775" y="188710"/>
                </a:cubicBezTo>
                <a:cubicBezTo>
                  <a:pt x="104775" y="188710"/>
                  <a:pt x="104775" y="188710"/>
                  <a:pt x="104775" y="195263"/>
                </a:cubicBezTo>
                <a:cubicBezTo>
                  <a:pt x="104775" y="195263"/>
                  <a:pt x="104775" y="195263"/>
                  <a:pt x="174625" y="195263"/>
                </a:cubicBezTo>
                <a:lnTo>
                  <a:pt x="174625" y="188710"/>
                </a:lnTo>
                <a:cubicBezTo>
                  <a:pt x="173307" y="188710"/>
                  <a:pt x="169354" y="188710"/>
                  <a:pt x="165400" y="187399"/>
                </a:cubicBezTo>
                <a:cubicBezTo>
                  <a:pt x="161446" y="187399"/>
                  <a:pt x="158810" y="186089"/>
                  <a:pt x="156174" y="186089"/>
                </a:cubicBezTo>
                <a:cubicBezTo>
                  <a:pt x="154856" y="184778"/>
                  <a:pt x="153538" y="183467"/>
                  <a:pt x="152221" y="180846"/>
                </a:cubicBezTo>
                <a:cubicBezTo>
                  <a:pt x="150903" y="179536"/>
                  <a:pt x="150903" y="176914"/>
                  <a:pt x="150903" y="174293"/>
                </a:cubicBezTo>
                <a:cubicBezTo>
                  <a:pt x="150903" y="174293"/>
                  <a:pt x="150903" y="174293"/>
                  <a:pt x="150903" y="114005"/>
                </a:cubicBezTo>
                <a:cubicBezTo>
                  <a:pt x="150903" y="108762"/>
                  <a:pt x="150903" y="103520"/>
                  <a:pt x="150903" y="98277"/>
                </a:cubicBezTo>
                <a:cubicBezTo>
                  <a:pt x="150903" y="91724"/>
                  <a:pt x="150903" y="86482"/>
                  <a:pt x="152221" y="82550"/>
                </a:cubicBezTo>
                <a:cubicBezTo>
                  <a:pt x="152221" y="82550"/>
                  <a:pt x="152221" y="82550"/>
                  <a:pt x="142995" y="82550"/>
                </a:cubicBezTo>
                <a:close/>
                <a:moveTo>
                  <a:pt x="138907" y="0"/>
                </a:moveTo>
                <a:cubicBezTo>
                  <a:pt x="215623" y="0"/>
                  <a:pt x="277814" y="61835"/>
                  <a:pt x="277814" y="138113"/>
                </a:cubicBezTo>
                <a:cubicBezTo>
                  <a:pt x="277814" y="214391"/>
                  <a:pt x="215623" y="276226"/>
                  <a:pt x="138907" y="276226"/>
                </a:cubicBezTo>
                <a:cubicBezTo>
                  <a:pt x="62191" y="276226"/>
                  <a:pt x="0" y="214391"/>
                  <a:pt x="0" y="138113"/>
                </a:cubicBezTo>
                <a:cubicBezTo>
                  <a:pt x="0" y="61835"/>
                  <a:pt x="62191" y="0"/>
                  <a:pt x="138907" y="0"/>
                </a:cubicBezTo>
                <a:close/>
                <a:moveTo>
                  <a:pt x="199703" y="0"/>
                </a:moveTo>
                <a:cubicBezTo>
                  <a:pt x="276172" y="0"/>
                  <a:pt x="338138" y="61822"/>
                  <a:pt x="338138" y="138113"/>
                </a:cubicBezTo>
                <a:cubicBezTo>
                  <a:pt x="338138" y="214403"/>
                  <a:pt x="276172" y="276225"/>
                  <a:pt x="199703" y="276225"/>
                </a:cubicBezTo>
                <a:cubicBezTo>
                  <a:pt x="193111" y="276225"/>
                  <a:pt x="187837" y="276225"/>
                  <a:pt x="182563" y="274910"/>
                </a:cubicBezTo>
                <a:cubicBezTo>
                  <a:pt x="251122" y="267018"/>
                  <a:pt x="303859" y="209142"/>
                  <a:pt x="303859" y="138113"/>
                </a:cubicBezTo>
                <a:cubicBezTo>
                  <a:pt x="303859" y="67083"/>
                  <a:pt x="251122" y="9208"/>
                  <a:pt x="182563" y="1315"/>
                </a:cubicBezTo>
                <a:cubicBezTo>
                  <a:pt x="187837" y="0"/>
                  <a:pt x="193111" y="0"/>
                  <a:pt x="199703" y="0"/>
                </a:cubicBezTo>
                <a:close/>
              </a:path>
            </a:pathLst>
          </a:custGeom>
          <a:solidFill>
            <a:srgbClr val="3B97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1" name="椭圆 16"/>
          <p:cNvSpPr/>
          <p:nvPr/>
        </p:nvSpPr>
        <p:spPr>
          <a:xfrm>
            <a:off x="8445327" y="3676727"/>
            <a:ext cx="229933" cy="185925"/>
          </a:xfrm>
          <a:custGeom>
            <a:avLst/>
            <a:gdLst>
              <a:gd name="connsiteX0" fmla="*/ 0 w 331788"/>
              <a:gd name="connsiteY0" fmla="*/ 255587 h 268287"/>
              <a:gd name="connsiteX1" fmla="*/ 331788 w 331788"/>
              <a:gd name="connsiteY1" fmla="*/ 255587 h 268287"/>
              <a:gd name="connsiteX2" fmla="*/ 331788 w 331788"/>
              <a:gd name="connsiteY2" fmla="*/ 268287 h 268287"/>
              <a:gd name="connsiteX3" fmla="*/ 0 w 331788"/>
              <a:gd name="connsiteY3" fmla="*/ 268287 h 268287"/>
              <a:gd name="connsiteX4" fmla="*/ 76201 w 331788"/>
              <a:gd name="connsiteY4" fmla="*/ 207962 h 268287"/>
              <a:gd name="connsiteX5" fmla="*/ 82551 w 331788"/>
              <a:gd name="connsiteY5" fmla="*/ 207962 h 268287"/>
              <a:gd name="connsiteX6" fmla="*/ 82551 w 331788"/>
              <a:gd name="connsiteY6" fmla="*/ 247650 h 268287"/>
              <a:gd name="connsiteX7" fmla="*/ 55563 w 331788"/>
              <a:gd name="connsiteY7" fmla="*/ 247650 h 268287"/>
              <a:gd name="connsiteX8" fmla="*/ 55563 w 331788"/>
              <a:gd name="connsiteY8" fmla="*/ 227012 h 268287"/>
              <a:gd name="connsiteX9" fmla="*/ 115888 w 331788"/>
              <a:gd name="connsiteY9" fmla="*/ 168275 h 268287"/>
              <a:gd name="connsiteX10" fmla="*/ 127168 w 331788"/>
              <a:gd name="connsiteY10" fmla="*/ 168275 h 268287"/>
              <a:gd name="connsiteX11" fmla="*/ 139701 w 331788"/>
              <a:gd name="connsiteY11" fmla="*/ 170835 h 268287"/>
              <a:gd name="connsiteX12" fmla="*/ 139701 w 331788"/>
              <a:gd name="connsiteY12" fmla="*/ 247650 h 268287"/>
              <a:gd name="connsiteX13" fmla="*/ 115888 w 331788"/>
              <a:gd name="connsiteY13" fmla="*/ 247650 h 268287"/>
              <a:gd name="connsiteX14" fmla="*/ 198438 w 331788"/>
              <a:gd name="connsiteY14" fmla="*/ 155575 h 268287"/>
              <a:gd name="connsiteX15" fmla="*/ 198438 w 331788"/>
              <a:gd name="connsiteY15" fmla="*/ 247650 h 268287"/>
              <a:gd name="connsiteX16" fmla="*/ 173038 w 331788"/>
              <a:gd name="connsiteY16" fmla="*/ 247650 h 268287"/>
              <a:gd name="connsiteX17" fmla="*/ 173038 w 331788"/>
              <a:gd name="connsiteY17" fmla="*/ 168363 h 268287"/>
              <a:gd name="connsiteX18" fmla="*/ 198438 w 331788"/>
              <a:gd name="connsiteY18" fmla="*/ 155575 h 268287"/>
              <a:gd name="connsiteX19" fmla="*/ 149226 w 331788"/>
              <a:gd name="connsiteY19" fmla="*/ 41376 h 268287"/>
              <a:gd name="connsiteX20" fmla="*/ 114947 w 331788"/>
              <a:gd name="connsiteY20" fmla="*/ 55968 h 268287"/>
              <a:gd name="connsiteX21" fmla="*/ 114947 w 331788"/>
              <a:gd name="connsiteY21" fmla="*/ 123418 h 268287"/>
              <a:gd name="connsiteX22" fmla="*/ 183504 w 331788"/>
              <a:gd name="connsiteY22" fmla="*/ 123418 h 268287"/>
              <a:gd name="connsiteX23" fmla="*/ 183504 w 331788"/>
              <a:gd name="connsiteY23" fmla="*/ 55968 h 268287"/>
              <a:gd name="connsiteX24" fmla="*/ 149226 w 331788"/>
              <a:gd name="connsiteY24" fmla="*/ 41376 h 268287"/>
              <a:gd name="connsiteX25" fmla="*/ 228600 w 331788"/>
              <a:gd name="connsiteY25" fmla="*/ 39687 h 268287"/>
              <a:gd name="connsiteX26" fmla="*/ 254000 w 331788"/>
              <a:gd name="connsiteY26" fmla="*/ 39687 h 268287"/>
              <a:gd name="connsiteX27" fmla="*/ 254000 w 331788"/>
              <a:gd name="connsiteY27" fmla="*/ 247650 h 268287"/>
              <a:gd name="connsiteX28" fmla="*/ 228600 w 331788"/>
              <a:gd name="connsiteY28" fmla="*/ 247650 h 268287"/>
              <a:gd name="connsiteX29" fmla="*/ 228600 w 331788"/>
              <a:gd name="connsiteY29" fmla="*/ 110730 h 268287"/>
              <a:gd name="connsiteX30" fmla="*/ 231140 w 331788"/>
              <a:gd name="connsiteY30" fmla="*/ 90063 h 268287"/>
              <a:gd name="connsiteX31" fmla="*/ 228600 w 331788"/>
              <a:gd name="connsiteY31" fmla="*/ 69396 h 268287"/>
              <a:gd name="connsiteX32" fmla="*/ 228600 w 331788"/>
              <a:gd name="connsiteY32" fmla="*/ 39687 h 268287"/>
              <a:gd name="connsiteX33" fmla="*/ 149707 w 331788"/>
              <a:gd name="connsiteY33" fmla="*/ 22312 h 268287"/>
              <a:gd name="connsiteX34" fmla="*/ 196764 w 331788"/>
              <a:gd name="connsiteY34" fmla="*/ 41623 h 268287"/>
              <a:gd name="connsiteX35" fmla="*/ 196764 w 331788"/>
              <a:gd name="connsiteY35" fmla="*/ 136893 h 268287"/>
              <a:gd name="connsiteX36" fmla="*/ 109096 w 331788"/>
              <a:gd name="connsiteY36" fmla="*/ 143330 h 268287"/>
              <a:gd name="connsiteX37" fmla="*/ 97492 w 331788"/>
              <a:gd name="connsiteY37" fmla="*/ 154917 h 268287"/>
              <a:gd name="connsiteX38" fmla="*/ 93625 w 331788"/>
              <a:gd name="connsiteY38" fmla="*/ 170366 h 268287"/>
              <a:gd name="connsiteX39" fmla="*/ 43344 w 331788"/>
              <a:gd name="connsiteY39" fmla="*/ 220576 h 268287"/>
              <a:gd name="connsiteX40" fmla="*/ 18848 w 331788"/>
              <a:gd name="connsiteY40" fmla="*/ 220576 h 268287"/>
              <a:gd name="connsiteX41" fmla="*/ 18848 w 331788"/>
              <a:gd name="connsiteY41" fmla="*/ 196115 h 268287"/>
              <a:gd name="connsiteX42" fmla="*/ 67840 w 331788"/>
              <a:gd name="connsiteY42" fmla="*/ 145905 h 268287"/>
              <a:gd name="connsiteX43" fmla="*/ 84600 w 331788"/>
              <a:gd name="connsiteY43" fmla="*/ 140755 h 268287"/>
              <a:gd name="connsiteX44" fmla="*/ 96203 w 331788"/>
              <a:gd name="connsiteY44" fmla="*/ 129168 h 268287"/>
              <a:gd name="connsiteX45" fmla="*/ 102649 w 331788"/>
              <a:gd name="connsiteY45" fmla="*/ 41623 h 268287"/>
              <a:gd name="connsiteX46" fmla="*/ 149707 w 331788"/>
              <a:gd name="connsiteY46" fmla="*/ 22312 h 268287"/>
              <a:gd name="connsiteX47" fmla="*/ 280988 w 331788"/>
              <a:gd name="connsiteY47" fmla="*/ 0 h 268287"/>
              <a:gd name="connsiteX48" fmla="*/ 306388 w 331788"/>
              <a:gd name="connsiteY48" fmla="*/ 0 h 268287"/>
              <a:gd name="connsiteX49" fmla="*/ 306388 w 331788"/>
              <a:gd name="connsiteY49" fmla="*/ 247650 h 268287"/>
              <a:gd name="connsiteX50" fmla="*/ 280988 w 331788"/>
              <a:gd name="connsiteY50" fmla="*/ 247650 h 2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31788" h="268287">
                <a:moveTo>
                  <a:pt x="0" y="255587"/>
                </a:moveTo>
                <a:lnTo>
                  <a:pt x="331788" y="255587"/>
                </a:lnTo>
                <a:lnTo>
                  <a:pt x="331788" y="268287"/>
                </a:lnTo>
                <a:lnTo>
                  <a:pt x="0" y="268287"/>
                </a:lnTo>
                <a:close/>
                <a:moveTo>
                  <a:pt x="76201" y="207962"/>
                </a:moveTo>
                <a:lnTo>
                  <a:pt x="82551" y="207962"/>
                </a:lnTo>
                <a:lnTo>
                  <a:pt x="82551" y="247650"/>
                </a:lnTo>
                <a:lnTo>
                  <a:pt x="55563" y="247650"/>
                </a:lnTo>
                <a:lnTo>
                  <a:pt x="55563" y="227012"/>
                </a:lnTo>
                <a:close/>
                <a:moveTo>
                  <a:pt x="115888" y="168275"/>
                </a:moveTo>
                <a:cubicBezTo>
                  <a:pt x="115888" y="168275"/>
                  <a:pt x="115888" y="168275"/>
                  <a:pt x="127168" y="168275"/>
                </a:cubicBezTo>
                <a:cubicBezTo>
                  <a:pt x="130928" y="169555"/>
                  <a:pt x="135941" y="170835"/>
                  <a:pt x="139701" y="170835"/>
                </a:cubicBezTo>
                <a:cubicBezTo>
                  <a:pt x="139701" y="170835"/>
                  <a:pt x="139701" y="170835"/>
                  <a:pt x="139701" y="247650"/>
                </a:cubicBezTo>
                <a:cubicBezTo>
                  <a:pt x="139701" y="247650"/>
                  <a:pt x="139701" y="247650"/>
                  <a:pt x="115888" y="247650"/>
                </a:cubicBezTo>
                <a:close/>
                <a:moveTo>
                  <a:pt x="198438" y="155575"/>
                </a:moveTo>
                <a:cubicBezTo>
                  <a:pt x="198438" y="155575"/>
                  <a:pt x="198438" y="155575"/>
                  <a:pt x="198438" y="247650"/>
                </a:cubicBezTo>
                <a:cubicBezTo>
                  <a:pt x="198438" y="247650"/>
                  <a:pt x="198438" y="247650"/>
                  <a:pt x="173038" y="247650"/>
                </a:cubicBezTo>
                <a:lnTo>
                  <a:pt x="173038" y="168363"/>
                </a:lnTo>
                <a:cubicBezTo>
                  <a:pt x="181928" y="165805"/>
                  <a:pt x="190818" y="161969"/>
                  <a:pt x="198438" y="155575"/>
                </a:cubicBezTo>
                <a:close/>
                <a:moveTo>
                  <a:pt x="149226" y="41376"/>
                </a:moveTo>
                <a:cubicBezTo>
                  <a:pt x="136937" y="41376"/>
                  <a:pt x="124649" y="46240"/>
                  <a:pt x="114947" y="55968"/>
                </a:cubicBezTo>
                <a:cubicBezTo>
                  <a:pt x="96838" y="74128"/>
                  <a:pt x="96838" y="105259"/>
                  <a:pt x="114947" y="123418"/>
                </a:cubicBezTo>
                <a:cubicBezTo>
                  <a:pt x="134350" y="142875"/>
                  <a:pt x="164101" y="142875"/>
                  <a:pt x="183504" y="123418"/>
                </a:cubicBezTo>
                <a:cubicBezTo>
                  <a:pt x="201613" y="105259"/>
                  <a:pt x="201613" y="74128"/>
                  <a:pt x="183504" y="55968"/>
                </a:cubicBezTo>
                <a:cubicBezTo>
                  <a:pt x="173803" y="46240"/>
                  <a:pt x="161514" y="41376"/>
                  <a:pt x="149226" y="41376"/>
                </a:cubicBezTo>
                <a:close/>
                <a:moveTo>
                  <a:pt x="228600" y="39687"/>
                </a:moveTo>
                <a:cubicBezTo>
                  <a:pt x="228600" y="39687"/>
                  <a:pt x="228600" y="39687"/>
                  <a:pt x="254000" y="39687"/>
                </a:cubicBezTo>
                <a:lnTo>
                  <a:pt x="254000" y="247650"/>
                </a:lnTo>
                <a:cubicBezTo>
                  <a:pt x="254000" y="247650"/>
                  <a:pt x="254000" y="247650"/>
                  <a:pt x="228600" y="247650"/>
                </a:cubicBezTo>
                <a:cubicBezTo>
                  <a:pt x="228600" y="247650"/>
                  <a:pt x="228600" y="247650"/>
                  <a:pt x="228600" y="110730"/>
                </a:cubicBezTo>
                <a:cubicBezTo>
                  <a:pt x="231140" y="104272"/>
                  <a:pt x="231140" y="96521"/>
                  <a:pt x="231140" y="90063"/>
                </a:cubicBezTo>
                <a:cubicBezTo>
                  <a:pt x="231140" y="83604"/>
                  <a:pt x="231140" y="75854"/>
                  <a:pt x="228600" y="69396"/>
                </a:cubicBezTo>
                <a:cubicBezTo>
                  <a:pt x="228600" y="69396"/>
                  <a:pt x="228600" y="69396"/>
                  <a:pt x="228600" y="39687"/>
                </a:cubicBezTo>
                <a:close/>
                <a:moveTo>
                  <a:pt x="149707" y="22312"/>
                </a:moveTo>
                <a:cubicBezTo>
                  <a:pt x="166789" y="22312"/>
                  <a:pt x="183872" y="28749"/>
                  <a:pt x="196764" y="41623"/>
                </a:cubicBezTo>
                <a:cubicBezTo>
                  <a:pt x="223838" y="68659"/>
                  <a:pt x="223838" y="111144"/>
                  <a:pt x="196764" y="136893"/>
                </a:cubicBezTo>
                <a:cubicBezTo>
                  <a:pt x="173558" y="161354"/>
                  <a:pt x="136170" y="162641"/>
                  <a:pt x="109096" y="143330"/>
                </a:cubicBezTo>
                <a:cubicBezTo>
                  <a:pt x="109096" y="143330"/>
                  <a:pt x="109096" y="143330"/>
                  <a:pt x="97492" y="154917"/>
                </a:cubicBezTo>
                <a:cubicBezTo>
                  <a:pt x="98782" y="160067"/>
                  <a:pt x="97492" y="166504"/>
                  <a:pt x="93625" y="170366"/>
                </a:cubicBezTo>
                <a:cubicBezTo>
                  <a:pt x="93625" y="170366"/>
                  <a:pt x="93625" y="170366"/>
                  <a:pt x="43344" y="220576"/>
                </a:cubicBezTo>
                <a:cubicBezTo>
                  <a:pt x="35608" y="227013"/>
                  <a:pt x="25295" y="227013"/>
                  <a:pt x="18848" y="220576"/>
                </a:cubicBezTo>
                <a:cubicBezTo>
                  <a:pt x="11113" y="214139"/>
                  <a:pt x="11113" y="202552"/>
                  <a:pt x="18848" y="196115"/>
                </a:cubicBezTo>
                <a:cubicBezTo>
                  <a:pt x="18848" y="196115"/>
                  <a:pt x="18848" y="196115"/>
                  <a:pt x="67840" y="145905"/>
                </a:cubicBezTo>
                <a:cubicBezTo>
                  <a:pt x="72997" y="142043"/>
                  <a:pt x="78154" y="140755"/>
                  <a:pt x="84600" y="140755"/>
                </a:cubicBezTo>
                <a:cubicBezTo>
                  <a:pt x="84600" y="140755"/>
                  <a:pt x="84600" y="140755"/>
                  <a:pt x="96203" y="129168"/>
                </a:cubicBezTo>
                <a:cubicBezTo>
                  <a:pt x="75575" y="103420"/>
                  <a:pt x="78154" y="66084"/>
                  <a:pt x="102649" y="41623"/>
                </a:cubicBezTo>
                <a:cubicBezTo>
                  <a:pt x="115542" y="28749"/>
                  <a:pt x="132624" y="22312"/>
                  <a:pt x="149707" y="22312"/>
                </a:cubicBezTo>
                <a:close/>
                <a:moveTo>
                  <a:pt x="280988" y="0"/>
                </a:moveTo>
                <a:lnTo>
                  <a:pt x="306388" y="0"/>
                </a:lnTo>
                <a:lnTo>
                  <a:pt x="306388" y="247650"/>
                </a:lnTo>
                <a:lnTo>
                  <a:pt x="280988" y="247650"/>
                </a:lnTo>
                <a:close/>
              </a:path>
            </a:pathLst>
          </a:custGeom>
          <a:solidFill>
            <a:srgbClr val="3B97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63" name="组合 62"/>
          <p:cNvGrpSpPr/>
          <p:nvPr/>
        </p:nvGrpSpPr>
        <p:grpSpPr>
          <a:xfrm>
            <a:off x="1160591" y="2204360"/>
            <a:ext cx="2731131" cy="1279450"/>
            <a:chOff x="1160591" y="2204360"/>
            <a:chExt cx="2731131" cy="1279450"/>
          </a:xfrm>
        </p:grpSpPr>
        <p:grpSp>
          <p:nvGrpSpPr>
            <p:cNvPr id="19" name="组合 18"/>
            <p:cNvGrpSpPr/>
            <p:nvPr/>
          </p:nvGrpSpPr>
          <p:grpSpPr>
            <a:xfrm>
              <a:off x="1273698" y="2204360"/>
              <a:ext cx="2618024" cy="716323"/>
              <a:chOff x="874713" y="3325188"/>
              <a:chExt cx="2783611" cy="76163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874713" y="3624472"/>
                <a:ext cx="2783611" cy="462346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请替换文字内容，添加相关标题，修改文字内容，也可以直接复制你的内容到此。</a:t>
                </a:r>
                <a:endPara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874713" y="3325188"/>
                <a:ext cx="2050552" cy="37134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b="1" dirty="0">
                    <a:solidFill>
                      <a:srgbClr val="ECD078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点击添加标题</a:t>
                </a:r>
                <a:endParaRPr lang="zh-CN" altLang="en-US" sz="1400" b="1" dirty="0">
                  <a:solidFill>
                    <a:srgbClr val="ECD078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cxnSp>
          <p:nvCxnSpPr>
            <p:cNvPr id="31" name="直接连接符 30"/>
            <p:cNvCxnSpPr/>
            <p:nvPr/>
          </p:nvCxnSpPr>
          <p:spPr>
            <a:xfrm>
              <a:off x="1160591" y="2216938"/>
              <a:ext cx="0" cy="1266872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4860442" y="2204360"/>
            <a:ext cx="2732771" cy="1279450"/>
            <a:chOff x="4860442" y="2204360"/>
            <a:chExt cx="2732771" cy="127945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4860442" y="2216938"/>
              <a:ext cx="0" cy="1266872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组合 36"/>
            <p:cNvGrpSpPr/>
            <p:nvPr/>
          </p:nvGrpSpPr>
          <p:grpSpPr>
            <a:xfrm>
              <a:off x="4975189" y="2204360"/>
              <a:ext cx="2618024" cy="713215"/>
              <a:chOff x="874713" y="3325188"/>
              <a:chExt cx="2783611" cy="758325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874713" y="3624472"/>
                <a:ext cx="2783611" cy="45904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请替换文字内容，添加相关标题，修改文字内容，也可以直接复制你的内容到此。</a:t>
                </a:r>
                <a:endPara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874713" y="3325188"/>
                <a:ext cx="2050552" cy="37134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b="1" dirty="0">
                    <a:solidFill>
                      <a:srgbClr val="ECD078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点击添加标题</a:t>
                </a:r>
                <a:endParaRPr lang="zh-CN" altLang="en-US" sz="1400" b="1" dirty="0">
                  <a:solidFill>
                    <a:srgbClr val="ECD078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8567004" y="2204360"/>
            <a:ext cx="2750284" cy="1279450"/>
            <a:chOff x="8567004" y="2204360"/>
            <a:chExt cx="2750284" cy="1279450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8567004" y="2216938"/>
              <a:ext cx="0" cy="1266872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组合 39"/>
            <p:cNvGrpSpPr/>
            <p:nvPr/>
          </p:nvGrpSpPr>
          <p:grpSpPr>
            <a:xfrm>
              <a:off x="8699264" y="2204360"/>
              <a:ext cx="2618024" cy="713215"/>
              <a:chOff x="874713" y="3325188"/>
              <a:chExt cx="2783611" cy="758325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874713" y="3624472"/>
                <a:ext cx="2783611" cy="459041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请替换文字内容，添加相关标题，修改文字内容，也可以直接复制你的内容到此。</a:t>
                </a:r>
                <a:endPara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874713" y="3325188"/>
                <a:ext cx="2050552" cy="37134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b="1" dirty="0">
                    <a:solidFill>
                      <a:srgbClr val="ECD078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点击添加标题</a:t>
                </a:r>
                <a:endParaRPr lang="zh-CN" altLang="en-US" sz="1400" b="1" dirty="0">
                  <a:solidFill>
                    <a:srgbClr val="ECD078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3020987" y="4055569"/>
            <a:ext cx="2727362" cy="1353554"/>
            <a:chOff x="3020987" y="4055569"/>
            <a:chExt cx="2727362" cy="1353554"/>
          </a:xfrm>
        </p:grpSpPr>
        <p:cxnSp>
          <p:nvCxnSpPr>
            <p:cNvPr id="35" name="直接连接符 34"/>
            <p:cNvCxnSpPr/>
            <p:nvPr/>
          </p:nvCxnSpPr>
          <p:spPr>
            <a:xfrm flipV="1">
              <a:off x="3020987" y="4055569"/>
              <a:ext cx="0" cy="1266872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/>
            <p:cNvGrpSpPr/>
            <p:nvPr/>
          </p:nvGrpSpPr>
          <p:grpSpPr>
            <a:xfrm>
              <a:off x="3130325" y="4372627"/>
              <a:ext cx="2618024" cy="1036496"/>
              <a:chOff x="874713" y="3325188"/>
              <a:chExt cx="2783611" cy="1102053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874713" y="3624472"/>
                <a:ext cx="2783611" cy="802769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请替换文字内容，添加相关标题，修改文字内容，也可以直接复制你的内容到此。</a:t>
                </a:r>
                <a:endPara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874713" y="3325188"/>
                <a:ext cx="2050552" cy="37134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b="1" dirty="0">
                    <a:solidFill>
                      <a:srgbClr val="ECD078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点击添加标题</a:t>
                </a:r>
                <a:endParaRPr lang="zh-CN" altLang="en-US" sz="1400" b="1" dirty="0">
                  <a:solidFill>
                    <a:srgbClr val="ECD078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6703429" y="4055569"/>
            <a:ext cx="2736749" cy="1353554"/>
            <a:chOff x="6703429" y="4055569"/>
            <a:chExt cx="2736749" cy="1353554"/>
          </a:xfrm>
        </p:grpSpPr>
        <p:cxnSp>
          <p:nvCxnSpPr>
            <p:cNvPr id="36" name="直接连接符 35"/>
            <p:cNvCxnSpPr/>
            <p:nvPr/>
          </p:nvCxnSpPr>
          <p:spPr>
            <a:xfrm flipV="1">
              <a:off x="6703429" y="4055569"/>
              <a:ext cx="0" cy="1266872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/>
            <p:cNvGrpSpPr/>
            <p:nvPr/>
          </p:nvGrpSpPr>
          <p:grpSpPr>
            <a:xfrm>
              <a:off x="6822154" y="4372627"/>
              <a:ext cx="2618024" cy="1036496"/>
              <a:chOff x="874713" y="3325188"/>
              <a:chExt cx="2783611" cy="1102053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874713" y="3624472"/>
                <a:ext cx="2783611" cy="802769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请替换文字内容，添加相关标题，修改文字内容，也可以直接复制你的内容到此。</a:t>
                </a:r>
                <a:endParaRPr lang="zh-CN" altLang="en-US" sz="1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874713" y="3325188"/>
                <a:ext cx="2050552" cy="37134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b="1" dirty="0">
                    <a:solidFill>
                      <a:srgbClr val="ECD078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点击添加标题</a:t>
                </a:r>
                <a:endParaRPr lang="zh-CN" altLang="en-US" sz="1400" b="1" dirty="0">
                  <a:solidFill>
                    <a:srgbClr val="ECD078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</p:spTree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00"/>
                            </p:stCondLst>
                            <p:childTnLst>
                              <p:par>
                                <p:cTn id="8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</p:bld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3351</Words>
  <Application>WPS 演示</Application>
  <PresentationFormat>宽屏</PresentationFormat>
  <Paragraphs>292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Arial</vt:lpstr>
      <vt:lpstr>宋体</vt:lpstr>
      <vt:lpstr>Wingdings</vt:lpstr>
      <vt:lpstr>Felix Titling</vt:lpstr>
      <vt:lpstr>Calibri</vt:lpstr>
      <vt:lpstr>微软雅黑</vt:lpstr>
      <vt:lpstr>Impact</vt:lpstr>
      <vt:lpstr>Open Sans</vt:lpstr>
      <vt:lpstr>方正兰亭黑_GBK</vt:lpstr>
      <vt:lpstr>方正兰亭纤黑简体</vt:lpstr>
      <vt:lpstr>Broadway</vt:lpstr>
      <vt:lpstr>Arial Unicode MS</vt:lpstr>
      <vt:lpstr>Calibri Light</vt:lpstr>
      <vt:lpstr>Showcard Gothic</vt:lpstr>
      <vt:lpstr>Segoe Print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圣诞节PPT</dc:title>
  <dc:creator>小木头素材; Administrator</dc:creator>
  <cp:lastModifiedBy>Administrator</cp:lastModifiedBy>
  <cp:revision>4</cp:revision>
  <dcterms:created xsi:type="dcterms:W3CDTF">2017-11-16T12:37:00Z</dcterms:created>
  <dcterms:modified xsi:type="dcterms:W3CDTF">2018-10-06T13:56:02Z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