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61" r:id="rId4"/>
    <p:sldId id="265" r:id="rId5"/>
    <p:sldId id="266" r:id="rId6"/>
    <p:sldId id="270" r:id="rId7"/>
    <p:sldId id="268" r:id="rId8"/>
    <p:sldId id="262" r:id="rId9"/>
    <p:sldId id="269" r:id="rId10"/>
    <p:sldId id="267" r:id="rId11"/>
    <p:sldId id="271" r:id="rId12"/>
    <p:sldId id="272" r:id="rId13"/>
    <p:sldId id="263" r:id="rId14"/>
    <p:sldId id="273" r:id="rId15"/>
    <p:sldId id="284" r:id="rId16"/>
    <p:sldId id="285" r:id="rId17"/>
    <p:sldId id="286" r:id="rId18"/>
    <p:sldId id="264" r:id="rId19"/>
    <p:sldId id="278" r:id="rId20"/>
    <p:sldId id="277" r:id="rId21"/>
    <p:sldId id="279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8D79"/>
    <a:srgbClr val="405246"/>
    <a:srgbClr val="819E8C"/>
    <a:srgbClr val="98B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9" y="2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21920" y="-209550"/>
            <a:ext cx="12647295" cy="7183755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57880" y="557530"/>
            <a:ext cx="5410835" cy="5410835"/>
          </a:xfrm>
          <a:prstGeom prst="ellipse">
            <a:avLst/>
          </a:prstGeom>
          <a:solidFill>
            <a:srgbClr val="819E8C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4005484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720" y="948055"/>
            <a:ext cx="2703195" cy="4237990"/>
          </a:xfrm>
          <a:prstGeom prst="rect">
            <a:avLst/>
          </a:prstGeom>
        </p:spPr>
      </p:pic>
      <p:pic>
        <p:nvPicPr>
          <p:cNvPr id="21" name="图片 20" descr="4003368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665" y="-465455"/>
            <a:ext cx="4664710" cy="4030980"/>
          </a:xfrm>
          <a:prstGeom prst="rect">
            <a:avLst/>
          </a:prstGeom>
        </p:spPr>
      </p:pic>
      <p:pic>
        <p:nvPicPr>
          <p:cNvPr id="24" name="图片 23" descr="4003368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-121920" y="948055"/>
            <a:ext cx="4320540" cy="3271520"/>
          </a:xfrm>
          <a:prstGeom prst="rect">
            <a:avLst/>
          </a:prstGeom>
        </p:spPr>
      </p:pic>
      <p:pic>
        <p:nvPicPr>
          <p:cNvPr id="26" name="图片 25" descr="4006585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790" y="2441575"/>
            <a:ext cx="1208405" cy="1208405"/>
          </a:xfrm>
          <a:prstGeom prst="rect">
            <a:avLst/>
          </a:prstGeom>
        </p:spPr>
      </p:pic>
      <p:pic>
        <p:nvPicPr>
          <p:cNvPr id="27" name="图片 26" descr="4006585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0410" y="5845175"/>
            <a:ext cx="877570" cy="87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7114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9787255" y="638810"/>
            <a:ext cx="1597660" cy="4683760"/>
            <a:chOff x="5317" y="3932"/>
            <a:chExt cx="2516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770" y="3932"/>
              <a:ext cx="1063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17" y="3932"/>
              <a:ext cx="1245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393430" y="640080"/>
            <a:ext cx="790575" cy="4682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50430" y="640080"/>
            <a:ext cx="790575" cy="4364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13475" y="640080"/>
            <a:ext cx="790575" cy="4364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88890" y="640080"/>
            <a:ext cx="790575" cy="4364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4" name="椭圆 13"/>
          <p:cNvSpPr/>
          <p:nvPr/>
        </p:nvSpPr>
        <p:spPr>
          <a:xfrm>
            <a:off x="-1286510" y="-1618615"/>
            <a:ext cx="5967095" cy="5967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03500" y="732790"/>
            <a:ext cx="1021715" cy="1973580"/>
            <a:chOff x="5531" y="3932"/>
            <a:chExt cx="1609" cy="4042"/>
          </a:xfrm>
        </p:grpSpPr>
        <p:sp>
          <p:nvSpPr>
            <p:cNvPr id="16" name="文本框 15"/>
            <p:cNvSpPr txBox="1"/>
            <p:nvPr/>
          </p:nvSpPr>
          <p:spPr>
            <a:xfrm>
              <a:off x="6513" y="3932"/>
              <a:ext cx="627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531" y="3932"/>
              <a:ext cx="1031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700" b="1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830705" y="733425"/>
            <a:ext cx="65468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00" b="1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44575" y="733425"/>
            <a:ext cx="65468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00" b="1"/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 animBg="1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25860" y="3303270"/>
            <a:ext cx="986567" cy="3358515"/>
            <a:chOff x="5472" y="3932"/>
            <a:chExt cx="1787" cy="4042"/>
          </a:xfrm>
        </p:grpSpPr>
        <p:sp>
          <p:nvSpPr>
            <p:cNvPr id="15" name="文本框 14"/>
            <p:cNvSpPr txBox="1"/>
            <p:nvPr/>
          </p:nvSpPr>
          <p:spPr>
            <a:xfrm>
              <a:off x="6538" y="3932"/>
              <a:ext cx="721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72" y="3932"/>
              <a:ext cx="10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1695" y="513080"/>
            <a:ext cx="986567" cy="3358515"/>
            <a:chOff x="5472" y="3932"/>
            <a:chExt cx="1787" cy="4042"/>
          </a:xfrm>
        </p:grpSpPr>
        <p:sp>
          <p:nvSpPr>
            <p:cNvPr id="4" name="文本框 3"/>
            <p:cNvSpPr txBox="1"/>
            <p:nvPr/>
          </p:nvSpPr>
          <p:spPr>
            <a:xfrm>
              <a:off x="6538" y="3932"/>
              <a:ext cx="721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72" y="3932"/>
              <a:ext cx="10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47030" y="3303270"/>
            <a:ext cx="986567" cy="3358515"/>
            <a:chOff x="5472" y="3932"/>
            <a:chExt cx="1787" cy="4042"/>
          </a:xfrm>
        </p:grpSpPr>
        <p:sp>
          <p:nvSpPr>
            <p:cNvPr id="10" name="文本框 9"/>
            <p:cNvSpPr txBox="1"/>
            <p:nvPr/>
          </p:nvSpPr>
          <p:spPr>
            <a:xfrm>
              <a:off x="6538" y="3932"/>
              <a:ext cx="721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72" y="3932"/>
              <a:ext cx="10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4341495" y="1404620"/>
            <a:ext cx="0" cy="4775835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77505" y="314960"/>
            <a:ext cx="0" cy="4775835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400074541"/>
          <p:cNvPicPr>
            <a:picLocks noChangeAspect="1"/>
          </p:cNvPicPr>
          <p:nvPr/>
        </p:nvPicPr>
        <p:blipFill>
          <a:blip r:embed="rId2"/>
          <a:srcRect l="59388" t="21057" r="18384" b="11049"/>
          <a:stretch>
            <a:fillRect/>
          </a:stretch>
        </p:blipFill>
        <p:spPr>
          <a:xfrm>
            <a:off x="1908810" y="856615"/>
            <a:ext cx="1943100" cy="1943100"/>
          </a:xfrm>
          <a:prstGeom prst="ellipse">
            <a:avLst/>
          </a:prstGeom>
        </p:spPr>
      </p:pic>
      <p:pic>
        <p:nvPicPr>
          <p:cNvPr id="18" name="图片 17" descr="400074541"/>
          <p:cNvPicPr>
            <a:picLocks noChangeAspect="1"/>
          </p:cNvPicPr>
          <p:nvPr/>
        </p:nvPicPr>
        <p:blipFill>
          <a:blip r:embed="rId2"/>
          <a:srcRect l="59388" t="21057" r="18384" b="11049"/>
          <a:stretch>
            <a:fillRect/>
          </a:stretch>
        </p:blipFill>
        <p:spPr>
          <a:xfrm>
            <a:off x="5427345" y="4462780"/>
            <a:ext cx="1943100" cy="1943100"/>
          </a:xfrm>
          <a:prstGeom prst="ellipse">
            <a:avLst/>
          </a:prstGeom>
        </p:spPr>
      </p:pic>
      <p:pic>
        <p:nvPicPr>
          <p:cNvPr id="19" name="图片 18" descr="400074541"/>
          <p:cNvPicPr>
            <a:picLocks noChangeAspect="1"/>
          </p:cNvPicPr>
          <p:nvPr/>
        </p:nvPicPr>
        <p:blipFill>
          <a:blip r:embed="rId2"/>
          <a:srcRect l="59388" t="21057" r="18384" b="11049"/>
          <a:stretch>
            <a:fillRect/>
          </a:stretch>
        </p:blipFill>
        <p:spPr>
          <a:xfrm>
            <a:off x="8505190" y="856615"/>
            <a:ext cx="1943100" cy="19431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81280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68260" y="1066800"/>
            <a:ext cx="3692525" cy="45129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009484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155" y="191135"/>
            <a:ext cx="5467985" cy="54679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9415" y="424180"/>
            <a:ext cx="2345690" cy="2412365"/>
          </a:xfrm>
          <a:prstGeom prst="ellipse">
            <a:avLst/>
          </a:prstGeom>
          <a:solidFill>
            <a:srgbClr val="6D8D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/>
              <a:t>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41420" y="733425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55290" y="733425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20970" y="733425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34840" y="733425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9" name="椭圆 8"/>
          <p:cNvSpPr/>
          <p:nvPr/>
        </p:nvSpPr>
        <p:spPr>
          <a:xfrm>
            <a:off x="4923155" y="3938270"/>
            <a:ext cx="2345690" cy="2412365"/>
          </a:xfrm>
          <a:prstGeom prst="ellipse">
            <a:avLst/>
          </a:prstGeom>
          <a:solidFill>
            <a:srgbClr val="6D8D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/>
              <a:t>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02205" y="4157980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6075" y="4157980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81755" y="4157980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95625" y="4157980"/>
            <a:ext cx="913765" cy="19730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19" grpId="0"/>
      <p:bldP spid="20" grpId="0"/>
      <p:bldP spid="7" grpId="0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17210" y="-24130"/>
            <a:ext cx="6616700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882765" y="1667510"/>
            <a:ext cx="3425825" cy="3522980"/>
          </a:xfrm>
          <a:prstGeom prst="ellipse">
            <a:avLst/>
          </a:prstGeom>
          <a:solidFill>
            <a:srgbClr val="6D8D79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/>
              <a:t>叁</a:t>
            </a:r>
          </a:p>
        </p:txBody>
      </p:sp>
      <p:pic>
        <p:nvPicPr>
          <p:cNvPr id="25" name="图片 24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34925" y="-1380490"/>
            <a:ext cx="4320540" cy="327152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924685" y="1366520"/>
            <a:ext cx="1597660" cy="4683760"/>
            <a:chOff x="5317" y="3932"/>
            <a:chExt cx="2516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770" y="3932"/>
              <a:ext cx="1063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17" y="3932"/>
              <a:ext cx="1245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7510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445760" y="112966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714875" y="112966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25310" y="112966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39180" y="112966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784225" y="4143375"/>
            <a:ext cx="7964170" cy="0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986520" y="408940"/>
            <a:ext cx="2964180" cy="6216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>
                <a:solidFill>
                  <a:srgbClr val="6D8D79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琵琶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27225" y="4707890"/>
            <a:ext cx="5502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b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27225" y="5076190"/>
            <a:ext cx="5502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1200" b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200" b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4" name="图片 3" descr="400074541"/>
          <p:cNvPicPr>
            <a:picLocks noChangeAspect="1"/>
          </p:cNvPicPr>
          <p:nvPr/>
        </p:nvPicPr>
        <p:blipFill>
          <a:blip r:embed="rId2"/>
          <a:srcRect l="59388" t="21057" r="18384" b="11049"/>
          <a:stretch>
            <a:fillRect/>
          </a:stretch>
        </p:blipFill>
        <p:spPr>
          <a:xfrm>
            <a:off x="890905" y="569595"/>
            <a:ext cx="3172460" cy="3172460"/>
          </a:xfrm>
          <a:prstGeom prst="round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7" grpId="0"/>
      <p:bldP spid="8" grpId="0"/>
      <p:bldP spid="3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81280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90220" y="292735"/>
            <a:ext cx="2044700" cy="2044700"/>
            <a:chOff x="981" y="363"/>
            <a:chExt cx="4342" cy="4342"/>
          </a:xfrm>
        </p:grpSpPr>
        <p:sp>
          <p:nvSpPr>
            <p:cNvPr id="7" name="椭圆 6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5" name="图片 4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1002126" y="2336820"/>
            <a:ext cx="1020863" cy="2487295"/>
            <a:chOff x="5122" y="3931"/>
            <a:chExt cx="2497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5995035" y="-31115"/>
            <a:ext cx="0" cy="72624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500584265"/>
          <p:cNvPicPr>
            <a:picLocks noChangeAspect="1"/>
          </p:cNvPicPr>
          <p:nvPr/>
        </p:nvPicPr>
        <p:blipFill>
          <a:blip r:embed="rId3"/>
          <a:srcRect l="25944" t="28634" r="24014" b="999"/>
          <a:stretch>
            <a:fillRect/>
          </a:stretch>
        </p:blipFill>
        <p:spPr>
          <a:xfrm>
            <a:off x="4363720" y="1797685"/>
            <a:ext cx="3262630" cy="3262630"/>
          </a:xfrm>
          <a:prstGeom prst="ellipse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148840" y="2042160"/>
            <a:ext cx="2044700" cy="2044700"/>
            <a:chOff x="981" y="363"/>
            <a:chExt cx="4342" cy="4342"/>
          </a:xfrm>
        </p:grpSpPr>
        <p:sp>
          <p:nvSpPr>
            <p:cNvPr id="19" name="椭圆 18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20" name="图片 19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660746" y="4086245"/>
            <a:ext cx="1020863" cy="2487295"/>
            <a:chOff x="5122" y="3931"/>
            <a:chExt cx="2497" cy="4042"/>
          </a:xfrm>
        </p:grpSpPr>
        <p:sp>
          <p:nvSpPr>
            <p:cNvPr id="22" name="文本框 21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88250" y="24130"/>
            <a:ext cx="2044700" cy="2044700"/>
            <a:chOff x="981" y="363"/>
            <a:chExt cx="4342" cy="4342"/>
          </a:xfrm>
        </p:grpSpPr>
        <p:sp>
          <p:nvSpPr>
            <p:cNvPr id="25" name="椭圆 24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26" name="图片 25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8100156" y="2068215"/>
            <a:ext cx="1020863" cy="2487295"/>
            <a:chOff x="5122" y="3931"/>
            <a:chExt cx="2497" cy="4042"/>
          </a:xfrm>
        </p:grpSpPr>
        <p:sp>
          <p:nvSpPr>
            <p:cNvPr id="29" name="文本框 28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46870" y="1773555"/>
            <a:ext cx="2044700" cy="2044700"/>
            <a:chOff x="981" y="363"/>
            <a:chExt cx="4342" cy="4342"/>
          </a:xfrm>
        </p:grpSpPr>
        <p:sp>
          <p:nvSpPr>
            <p:cNvPr id="34" name="椭圆 33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35" name="图片 34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9758776" y="3817640"/>
            <a:ext cx="1020863" cy="2487295"/>
            <a:chOff x="5122" y="3931"/>
            <a:chExt cx="2497" cy="4042"/>
          </a:xfrm>
        </p:grpSpPr>
        <p:sp>
          <p:nvSpPr>
            <p:cNvPr id="37" name="文本框 36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30045" y="1272540"/>
            <a:ext cx="2407920" cy="449834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0045" y="1272540"/>
            <a:ext cx="2407920" cy="2175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4009484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970" y="1364615"/>
            <a:ext cx="2084070" cy="20840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468245" y="3709670"/>
            <a:ext cx="913765" cy="1812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4719955" y="1272540"/>
            <a:ext cx="2407920" cy="449834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9955" y="1272540"/>
            <a:ext cx="2407920" cy="2175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4009484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880" y="1364615"/>
            <a:ext cx="2084070" cy="20840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58155" y="3709670"/>
            <a:ext cx="913765" cy="1812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0" name="矩形 9"/>
          <p:cNvSpPr/>
          <p:nvPr/>
        </p:nvSpPr>
        <p:spPr>
          <a:xfrm>
            <a:off x="7842885" y="1272540"/>
            <a:ext cx="2407920" cy="449834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42885" y="1272540"/>
            <a:ext cx="2407920" cy="2175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4009484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810" y="1364615"/>
            <a:ext cx="2084070" cy="20840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81085" y="3709670"/>
            <a:ext cx="913765" cy="1812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0" grpId="0"/>
      <p:bldP spid="5" grpId="0" animBg="1"/>
      <p:bldP spid="7" grpId="0" animBg="1"/>
      <p:bldP spid="9" grpId="0"/>
      <p:bldP spid="10" grpId="0" animBg="1"/>
      <p:bldP spid="11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20650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400581772"/>
          <p:cNvPicPr>
            <a:picLocks noChangeAspect="1"/>
          </p:cNvPicPr>
          <p:nvPr/>
        </p:nvPicPr>
        <p:blipFill>
          <a:blip r:embed="rId2"/>
          <a:srcRect b="3445"/>
          <a:stretch>
            <a:fillRect/>
          </a:stretch>
        </p:blipFill>
        <p:spPr>
          <a:xfrm>
            <a:off x="1148715" y="732790"/>
            <a:ext cx="1671320" cy="369951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580130" y="197040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849245" y="197040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59680" y="197040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73550" y="1970405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pic>
        <p:nvPicPr>
          <p:cNvPr id="3" name="图片 2" descr="400581772"/>
          <p:cNvPicPr>
            <a:picLocks noChangeAspect="1"/>
          </p:cNvPicPr>
          <p:nvPr/>
        </p:nvPicPr>
        <p:blipFill>
          <a:blip r:embed="rId2"/>
          <a:srcRect b="3445"/>
          <a:stretch>
            <a:fillRect/>
          </a:stretch>
        </p:blipFill>
        <p:spPr>
          <a:xfrm>
            <a:off x="10178415" y="2168525"/>
            <a:ext cx="1671320" cy="36995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07325" y="34061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76440" y="34061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86875" y="34061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500745" y="34061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372860" y="1272540"/>
            <a:ext cx="0" cy="4801870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7" grpId="0"/>
      <p:bldP spid="8" grpId="0"/>
      <p:bldP spid="4" grpId="0"/>
      <p:bldP spid="5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17210" y="-24130"/>
            <a:ext cx="6616700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882765" y="1667510"/>
            <a:ext cx="3425825" cy="3522980"/>
          </a:xfrm>
          <a:prstGeom prst="ellipse">
            <a:avLst/>
          </a:prstGeom>
          <a:solidFill>
            <a:srgbClr val="6D8D79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/>
              <a:t>肆</a:t>
            </a:r>
          </a:p>
        </p:txBody>
      </p:sp>
      <p:pic>
        <p:nvPicPr>
          <p:cNvPr id="25" name="图片 24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34925" y="-1380490"/>
            <a:ext cx="4320540" cy="327152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924685" y="1366520"/>
            <a:ext cx="1597660" cy="4683760"/>
            <a:chOff x="5317" y="3932"/>
            <a:chExt cx="2516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770" y="3932"/>
              <a:ext cx="1063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17" y="3932"/>
              <a:ext cx="1245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03960" y="1135380"/>
            <a:ext cx="2044700" cy="2044700"/>
            <a:chOff x="981" y="363"/>
            <a:chExt cx="4342" cy="4342"/>
          </a:xfrm>
        </p:grpSpPr>
        <p:sp>
          <p:nvSpPr>
            <p:cNvPr id="7" name="椭圆 6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5" name="图片 4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1715866" y="3179465"/>
            <a:ext cx="1020863" cy="2487295"/>
            <a:chOff x="5122" y="3931"/>
            <a:chExt cx="2497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4044950" y="1520825"/>
            <a:ext cx="1273175" cy="1273175"/>
          </a:xfrm>
          <a:prstGeom prst="ellipse">
            <a:avLst/>
          </a:prstGeom>
          <a:solidFill>
            <a:srgbClr val="98B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latin typeface="叶根友毛笔行书2.0版" panose="02010601030101010101" charset="-122"/>
                <a:ea typeface="叶根友毛笔行书2.0版" panose="02010601030101010101" charset="-122"/>
              </a:rPr>
              <a:t>贰</a:t>
            </a:r>
          </a:p>
        </p:txBody>
      </p:sp>
      <p:pic>
        <p:nvPicPr>
          <p:cNvPr id="4" name="图片 3" descr="400714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870" y="1045210"/>
            <a:ext cx="2044700" cy="20447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71411" y="3088660"/>
            <a:ext cx="1020863" cy="2487295"/>
            <a:chOff x="5122" y="3931"/>
            <a:chExt cx="2497" cy="4042"/>
          </a:xfrm>
        </p:grpSpPr>
        <p:sp>
          <p:nvSpPr>
            <p:cNvPr id="9" name="文本框 8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6677025" y="1520190"/>
            <a:ext cx="1273175" cy="1273175"/>
          </a:xfrm>
          <a:prstGeom prst="ellipse">
            <a:avLst/>
          </a:prstGeom>
          <a:solidFill>
            <a:srgbClr val="98B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latin typeface="叶根友毛笔行书2.0版" panose="02010601030101010101" charset="-122"/>
                <a:ea typeface="叶根友毛笔行书2.0版" panose="02010601030101010101" charset="-122"/>
              </a:rPr>
              <a:t>叁</a:t>
            </a:r>
          </a:p>
        </p:txBody>
      </p:sp>
      <p:pic>
        <p:nvPicPr>
          <p:cNvPr id="14" name="图片 13" descr="400714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80" y="1043940"/>
            <a:ext cx="2044700" cy="20447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803486" y="3088025"/>
            <a:ext cx="1020863" cy="2487295"/>
            <a:chOff x="5122" y="3931"/>
            <a:chExt cx="2497" cy="4042"/>
          </a:xfrm>
        </p:grpSpPr>
        <p:sp>
          <p:nvSpPr>
            <p:cNvPr id="16" name="文本框 15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19" name="椭圆 18"/>
          <p:cNvSpPr/>
          <p:nvPr/>
        </p:nvSpPr>
        <p:spPr>
          <a:xfrm>
            <a:off x="9190990" y="1517650"/>
            <a:ext cx="1273175" cy="1273175"/>
          </a:xfrm>
          <a:prstGeom prst="ellipse">
            <a:avLst/>
          </a:prstGeom>
          <a:solidFill>
            <a:srgbClr val="98B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latin typeface="叶根友毛笔行书2.0版" panose="02010601030101010101" charset="-122"/>
                <a:ea typeface="叶根友毛笔行书2.0版" panose="02010601030101010101" charset="-122"/>
              </a:rPr>
              <a:t>肆</a:t>
            </a:r>
          </a:p>
        </p:txBody>
      </p:sp>
      <p:pic>
        <p:nvPicPr>
          <p:cNvPr id="20" name="图片 19" descr="400714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545" y="1043305"/>
            <a:ext cx="2044700" cy="20447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317451" y="3085485"/>
            <a:ext cx="1020863" cy="2487295"/>
            <a:chOff x="5122" y="3931"/>
            <a:chExt cx="2497" cy="4042"/>
          </a:xfrm>
        </p:grpSpPr>
        <p:sp>
          <p:nvSpPr>
            <p:cNvPr id="22" name="文本框 21"/>
            <p:cNvSpPr txBox="1"/>
            <p:nvPr/>
          </p:nvSpPr>
          <p:spPr>
            <a:xfrm>
              <a:off x="6494" y="3931"/>
              <a:ext cx="112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22" y="3932"/>
              <a:ext cx="1440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8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56515" y="-24130"/>
            <a:ext cx="1229042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00730217"/>
          <p:cNvPicPr>
            <a:picLocks noChangeAspect="1"/>
          </p:cNvPicPr>
          <p:nvPr/>
        </p:nvPicPr>
        <p:blipFill>
          <a:blip r:embed="rId2"/>
          <a:srcRect l="8405" t="5684" r="4958" b="5100"/>
          <a:stretch>
            <a:fillRect/>
          </a:stretch>
        </p:blipFill>
        <p:spPr>
          <a:xfrm>
            <a:off x="715645" y="534670"/>
            <a:ext cx="10760710" cy="6094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5960" y="2032000"/>
            <a:ext cx="1290320" cy="2317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latin typeface="叶根友毛笔行书2.0版" panose="02010601030101010101" charset="-122"/>
                <a:ea typeface="叶根友毛笔行书2.0版" panose="02010601030101010101" charset="-122"/>
              </a:rPr>
              <a:t>目 录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963670" y="1661795"/>
            <a:ext cx="1005205" cy="3691255"/>
            <a:chOff x="5796" y="2161"/>
            <a:chExt cx="1583" cy="5813"/>
          </a:xfrm>
        </p:grpSpPr>
        <p:sp>
          <p:nvSpPr>
            <p:cNvPr id="7" name="椭圆 6"/>
            <p:cNvSpPr/>
            <p:nvPr/>
          </p:nvSpPr>
          <p:spPr>
            <a:xfrm>
              <a:off x="5796" y="2161"/>
              <a:ext cx="1583" cy="1583"/>
            </a:xfrm>
            <a:prstGeom prst="ellipse">
              <a:avLst/>
            </a:prstGeom>
            <a:solidFill>
              <a:srgbClr val="819E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62" y="3932"/>
              <a:ext cx="67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96" y="3932"/>
              <a:ext cx="7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86705" y="1661795"/>
            <a:ext cx="1005205" cy="3691255"/>
            <a:chOff x="5796" y="2161"/>
            <a:chExt cx="1583" cy="5813"/>
          </a:xfrm>
        </p:grpSpPr>
        <p:sp>
          <p:nvSpPr>
            <p:cNvPr id="13" name="椭圆 12"/>
            <p:cNvSpPr/>
            <p:nvPr/>
          </p:nvSpPr>
          <p:spPr>
            <a:xfrm>
              <a:off x="5796" y="2161"/>
              <a:ext cx="1583" cy="1583"/>
            </a:xfrm>
            <a:prstGeom prst="ellipse">
              <a:avLst/>
            </a:prstGeom>
            <a:solidFill>
              <a:srgbClr val="819E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latin typeface="叶根友毛笔行书2.0版" panose="02010601030101010101" charset="-122"/>
                  <a:ea typeface="叶根友毛笔行书2.0版" panose="02010601030101010101" charset="-122"/>
                </a:rPr>
                <a:t>贰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62" y="3932"/>
              <a:ext cx="67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96" y="3932"/>
              <a:ext cx="7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02755" y="1661795"/>
            <a:ext cx="1005205" cy="3691255"/>
            <a:chOff x="5796" y="2161"/>
            <a:chExt cx="1583" cy="5813"/>
          </a:xfrm>
        </p:grpSpPr>
        <p:sp>
          <p:nvSpPr>
            <p:cNvPr id="17" name="椭圆 16"/>
            <p:cNvSpPr/>
            <p:nvPr/>
          </p:nvSpPr>
          <p:spPr>
            <a:xfrm>
              <a:off x="5796" y="2161"/>
              <a:ext cx="1583" cy="1583"/>
            </a:xfrm>
            <a:prstGeom prst="ellipse">
              <a:avLst/>
            </a:prstGeom>
            <a:solidFill>
              <a:srgbClr val="819E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latin typeface="叶根友毛笔行书2.0版" panose="02010601030101010101" charset="-122"/>
                  <a:ea typeface="叶根友毛笔行书2.0版" panose="02010601030101010101" charset="-122"/>
                </a:rPr>
                <a:t>叁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62" y="3932"/>
              <a:ext cx="67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796" y="3932"/>
              <a:ext cx="7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58175" y="1661795"/>
            <a:ext cx="1005205" cy="3691255"/>
            <a:chOff x="5796" y="2161"/>
            <a:chExt cx="1583" cy="5813"/>
          </a:xfrm>
        </p:grpSpPr>
        <p:sp>
          <p:nvSpPr>
            <p:cNvPr id="21" name="椭圆 20"/>
            <p:cNvSpPr/>
            <p:nvPr/>
          </p:nvSpPr>
          <p:spPr>
            <a:xfrm>
              <a:off x="5796" y="2161"/>
              <a:ext cx="1583" cy="1583"/>
            </a:xfrm>
            <a:prstGeom prst="ellipse">
              <a:avLst/>
            </a:prstGeom>
            <a:solidFill>
              <a:srgbClr val="819E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latin typeface="叶根友毛笔行书2.0版" panose="02010601030101010101" charset="-122"/>
                  <a:ea typeface="叶根友毛笔行书2.0版" panose="02010601030101010101" charset="-122"/>
                </a:rPr>
                <a:t>肆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62" y="3932"/>
              <a:ext cx="675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796" y="3932"/>
              <a:ext cx="76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5380" y="1047750"/>
            <a:ext cx="9921875" cy="4762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400927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1685" y="276225"/>
            <a:ext cx="7495540" cy="7495540"/>
          </a:xfrm>
          <a:prstGeom prst="rect">
            <a:avLst/>
          </a:prstGeom>
        </p:spPr>
      </p:pic>
      <p:pic>
        <p:nvPicPr>
          <p:cNvPr id="3" name="图片 2" descr="400927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72910" y="276225"/>
            <a:ext cx="7495540" cy="74955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5180" y="2738120"/>
            <a:ext cx="5502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45180" y="3106420"/>
            <a:ext cx="5502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12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200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8705" y="645160"/>
            <a:ext cx="2896870" cy="3105150"/>
            <a:chOff x="1079" y="1016"/>
            <a:chExt cx="4562" cy="4890"/>
          </a:xfrm>
        </p:grpSpPr>
        <p:sp>
          <p:nvSpPr>
            <p:cNvPr id="5" name="椭圆 4"/>
            <p:cNvSpPr/>
            <p:nvPr/>
          </p:nvSpPr>
          <p:spPr>
            <a:xfrm>
              <a:off x="1079" y="1016"/>
              <a:ext cx="4562" cy="45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009484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7" y="1724"/>
              <a:ext cx="4182" cy="418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5180965" y="10947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450080" y="10947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60515" y="10947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74385" y="1094740"/>
            <a:ext cx="730885" cy="246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700" b="1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8270875" y="1796415"/>
            <a:ext cx="0" cy="3465830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208895" y="645160"/>
            <a:ext cx="705485" cy="55695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000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241790" y="645160"/>
            <a:ext cx="705485" cy="55695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000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663700" y="4804410"/>
            <a:ext cx="5502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solidFill>
                  <a:srgbClr val="6D8D79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b="0">
              <a:solidFill>
                <a:srgbClr val="6D8D79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63700" y="5172710"/>
            <a:ext cx="5502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1200" b="0">
                <a:solidFill>
                  <a:srgbClr val="6D8D79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200" b="0">
              <a:solidFill>
                <a:srgbClr val="6D8D79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581910" y="4460240"/>
            <a:ext cx="3532505" cy="0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9" grpId="0"/>
      <p:bldP spid="10" grpId="0"/>
      <p:bldP spid="14" grpId="0"/>
      <p:bldP spid="15" grpId="0"/>
      <p:bldP spid="18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21920" y="-209550"/>
            <a:ext cx="12647295" cy="7183755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23820" y="6306185"/>
            <a:ext cx="68662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国风古典音乐</a:t>
            </a:r>
            <a:r>
              <a:rPr lang="en-US" altLang="zh-CN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模板</a:t>
            </a:r>
          </a:p>
        </p:txBody>
      </p:sp>
      <p:sp>
        <p:nvSpPr>
          <p:cNvPr id="7" name="椭圆 6"/>
          <p:cNvSpPr/>
          <p:nvPr/>
        </p:nvSpPr>
        <p:spPr>
          <a:xfrm>
            <a:off x="3496310" y="530860"/>
            <a:ext cx="5410835" cy="5410835"/>
          </a:xfrm>
          <a:prstGeom prst="ellipse">
            <a:avLst/>
          </a:prstGeom>
          <a:solidFill>
            <a:srgbClr val="819E8C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65" y="-465455"/>
            <a:ext cx="4664710" cy="4030980"/>
          </a:xfrm>
          <a:prstGeom prst="rect">
            <a:avLst/>
          </a:prstGeom>
        </p:spPr>
      </p:pic>
      <p:pic>
        <p:nvPicPr>
          <p:cNvPr id="24" name="图片 23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-121920" y="948055"/>
            <a:ext cx="4320540" cy="3271520"/>
          </a:xfrm>
          <a:prstGeom prst="rect">
            <a:avLst/>
          </a:prstGeom>
        </p:spPr>
      </p:pic>
      <p:pic>
        <p:nvPicPr>
          <p:cNvPr id="26" name="图片 25" descr="4006585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790" y="2441575"/>
            <a:ext cx="1208405" cy="1208405"/>
          </a:xfrm>
          <a:prstGeom prst="rect">
            <a:avLst/>
          </a:prstGeom>
        </p:spPr>
      </p:pic>
      <p:pic>
        <p:nvPicPr>
          <p:cNvPr id="27" name="图片 26" descr="4006585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410" y="5845175"/>
            <a:ext cx="87757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2255" y="2637155"/>
            <a:ext cx="42595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chemeClr val="tx1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微软雅黑 Light" panose="020B0502040204020203" charset="-122"/>
              </a:rPr>
              <a:t>感谢观看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17210" y="-24130"/>
            <a:ext cx="6616700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896100" y="1667510"/>
            <a:ext cx="3425825" cy="3522980"/>
          </a:xfrm>
          <a:prstGeom prst="ellipse">
            <a:avLst/>
          </a:prstGeom>
          <a:solidFill>
            <a:srgbClr val="6D8D79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/>
              <a:t>壹</a:t>
            </a:r>
          </a:p>
        </p:txBody>
      </p:sp>
      <p:pic>
        <p:nvPicPr>
          <p:cNvPr id="25" name="图片 24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34925" y="-1380490"/>
            <a:ext cx="4320540" cy="327152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924685" y="1366520"/>
            <a:ext cx="1597660" cy="4683760"/>
            <a:chOff x="5317" y="3932"/>
            <a:chExt cx="2516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770" y="3932"/>
              <a:ext cx="1063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17" y="3932"/>
              <a:ext cx="1245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68580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112520" y="-31115"/>
            <a:ext cx="2757170" cy="2757170"/>
            <a:chOff x="981" y="363"/>
            <a:chExt cx="4342" cy="4342"/>
          </a:xfrm>
        </p:grpSpPr>
        <p:sp>
          <p:nvSpPr>
            <p:cNvPr id="7" name="椭圆 6"/>
            <p:cNvSpPr/>
            <p:nvPr/>
          </p:nvSpPr>
          <p:spPr>
            <a:xfrm>
              <a:off x="1800" y="1375"/>
              <a:ext cx="2704" cy="2704"/>
            </a:xfrm>
            <a:prstGeom prst="ellipse">
              <a:avLst/>
            </a:prstGeom>
            <a:solidFill>
              <a:srgbClr val="98B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>
                  <a:latin typeface="叶根友毛笔行书2.0版" panose="02010601030101010101" charset="-122"/>
                  <a:ea typeface="叶根友毛笔行书2.0版" panose="02010601030101010101" charset="-122"/>
                </a:rPr>
                <a:t>壹</a:t>
              </a:r>
            </a:p>
          </p:txBody>
        </p:sp>
        <p:pic>
          <p:nvPicPr>
            <p:cNvPr id="5" name="图片 4" descr="400714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" y="363"/>
              <a:ext cx="4342" cy="434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1956378" y="2590165"/>
            <a:ext cx="1128452" cy="3358515"/>
            <a:chOff x="5406" y="3932"/>
            <a:chExt cx="2044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562" y="3932"/>
              <a:ext cx="888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06" y="3932"/>
              <a:ext cx="115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9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12" name="椭圆 11"/>
          <p:cNvSpPr/>
          <p:nvPr/>
        </p:nvSpPr>
        <p:spPr>
          <a:xfrm>
            <a:off x="8422005" y="1131570"/>
            <a:ext cx="1717040" cy="1717040"/>
          </a:xfrm>
          <a:prstGeom prst="ellipse">
            <a:avLst/>
          </a:prstGeom>
          <a:solidFill>
            <a:srgbClr val="98B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latin typeface="叶根友毛笔行书2.0版" panose="02010601030101010101" charset="-122"/>
                <a:ea typeface="叶根友毛笔行书2.0版" panose="02010601030101010101" charset="-122"/>
              </a:rPr>
              <a:t>贰</a:t>
            </a:r>
          </a:p>
        </p:txBody>
      </p:sp>
      <p:pic>
        <p:nvPicPr>
          <p:cNvPr id="13" name="图片 12" descr="400714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1940" y="611505"/>
            <a:ext cx="2757170" cy="275717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565458" y="3368675"/>
            <a:ext cx="1128452" cy="3358515"/>
            <a:chOff x="5406" y="3932"/>
            <a:chExt cx="2044" cy="4042"/>
          </a:xfrm>
        </p:grpSpPr>
        <p:sp>
          <p:nvSpPr>
            <p:cNvPr id="15" name="文本框 14"/>
            <p:cNvSpPr txBox="1"/>
            <p:nvPr/>
          </p:nvSpPr>
          <p:spPr>
            <a:xfrm>
              <a:off x="6562" y="3932"/>
              <a:ext cx="888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06" y="3932"/>
              <a:ext cx="1156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9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pic>
        <p:nvPicPr>
          <p:cNvPr id="17" name="图片 16" descr="400074541"/>
          <p:cNvPicPr>
            <a:picLocks noChangeAspect="1"/>
          </p:cNvPicPr>
          <p:nvPr/>
        </p:nvPicPr>
        <p:blipFill>
          <a:blip r:embed="rId3"/>
          <a:srcRect l="59388" t="21057" r="18384" b="11049"/>
          <a:stretch>
            <a:fillRect/>
          </a:stretch>
        </p:blipFill>
        <p:spPr>
          <a:xfrm>
            <a:off x="4199890" y="1418590"/>
            <a:ext cx="3371850" cy="337185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4315" y="842645"/>
            <a:ext cx="5967095" cy="5967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009484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421130"/>
            <a:ext cx="5467985" cy="54679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06210" y="842645"/>
            <a:ext cx="2989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600" b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sz="1600" b="1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6210" y="1179830"/>
            <a:ext cx="50393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0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000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7035" y="2820670"/>
            <a:ext cx="2989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600" b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sz="1600" b="1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3700" y="3229610"/>
            <a:ext cx="50393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0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000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3700" y="4755515"/>
            <a:ext cx="2989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600" b="1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sz="1600" b="1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43700" y="5092700"/>
            <a:ext cx="50393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0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000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0" grpId="0"/>
      <p:bldP spid="8" grpId="0"/>
      <p:bldP spid="12" grpId="0"/>
      <p:bldP spid="13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55880"/>
            <a:ext cx="12987655" cy="6944995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935" y="358775"/>
            <a:ext cx="10437495" cy="381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47440" y="1572895"/>
            <a:ext cx="5502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输入你的内容699pic</a:t>
            </a:r>
            <a:endParaRPr lang="zh-CN" altLang="en-US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47440" y="1941195"/>
            <a:ext cx="5502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12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  <a:endParaRPr lang="zh-CN" altLang="en-US" sz="1200" b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44135" y="4746625"/>
            <a:ext cx="2590800" cy="1360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290000"/>
              </a:lnSpc>
            </a:pPr>
            <a:r>
              <a:rPr lang="zh-CN" altLang="en-US" sz="900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23630" y="4746625"/>
            <a:ext cx="2590800" cy="1360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290000"/>
              </a:lnSpc>
            </a:pPr>
            <a:r>
              <a:rPr lang="zh-CN" altLang="en-US" sz="900">
                <a:solidFill>
                  <a:schemeClr val="bg1"/>
                </a:solidFill>
              </a:rPr>
              <a:t># 是一家为中小微企业、自媒体、设计师、运营者等提供各类素材的网站，包括百万正版摄影、插画高清图片，海量设计海报、办公模板、高清视频等。</a:t>
            </a:r>
          </a:p>
        </p:txBody>
      </p:sp>
      <p:pic>
        <p:nvPicPr>
          <p:cNvPr id="5" name="图片 4" descr="400927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3555" y="93345"/>
            <a:ext cx="7495540" cy="749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/>
      <p:bldP spid="31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98290" y="1055370"/>
            <a:ext cx="3995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2400" b="0">
                <a:solidFill>
                  <a:schemeClr val="tx1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# 输入你的内容699pic</a:t>
            </a:r>
            <a:endParaRPr lang="zh-CN" altLang="en-US" sz="2400" b="0">
              <a:solidFill>
                <a:schemeClr val="tx1"/>
              </a:solidFill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56378" y="2630170"/>
            <a:ext cx="1632642" cy="3410389"/>
            <a:chOff x="3081" y="3996"/>
            <a:chExt cx="2571" cy="5371"/>
          </a:xfrm>
        </p:grpSpPr>
        <p:sp>
          <p:nvSpPr>
            <p:cNvPr id="100" name="文本框 99"/>
            <p:cNvSpPr txBox="1"/>
            <p:nvPr/>
          </p:nvSpPr>
          <p:spPr>
            <a:xfrm rot="5400000">
              <a:off x="3032" y="6084"/>
              <a:ext cx="470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1600" b="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  <a:endParaRPr lang="zh-CN" altLang="en-US" sz="16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81" y="4079"/>
              <a:ext cx="1005" cy="5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900">
                  <a:solidFill>
                    <a:schemeClr val="tx1"/>
                  </a:solidFill>
                </a:rPr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88585" y="2630805"/>
            <a:ext cx="1632585" cy="3410585"/>
            <a:chOff x="3081" y="3996"/>
            <a:chExt cx="2571" cy="5371"/>
          </a:xfrm>
        </p:grpSpPr>
        <p:sp>
          <p:nvSpPr>
            <p:cNvPr id="11" name="文本框 10"/>
            <p:cNvSpPr txBox="1"/>
            <p:nvPr/>
          </p:nvSpPr>
          <p:spPr>
            <a:xfrm rot="5400000">
              <a:off x="3032" y="6084"/>
              <a:ext cx="470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1600" b="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  <a:endParaRPr lang="zh-CN" altLang="en-US" sz="16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81" y="4079"/>
              <a:ext cx="1005" cy="5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900">
                  <a:solidFill>
                    <a:schemeClr val="tx1"/>
                  </a:solidFill>
                </a:rPr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20735" y="2630170"/>
            <a:ext cx="1632585" cy="3410585"/>
            <a:chOff x="3081" y="3996"/>
            <a:chExt cx="2571" cy="5371"/>
          </a:xfrm>
        </p:grpSpPr>
        <p:sp>
          <p:nvSpPr>
            <p:cNvPr id="17" name="文本框 16"/>
            <p:cNvSpPr txBox="1"/>
            <p:nvPr/>
          </p:nvSpPr>
          <p:spPr>
            <a:xfrm rot="5400000">
              <a:off x="3032" y="6084"/>
              <a:ext cx="4708" cy="5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1600" b="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  <a:endParaRPr lang="zh-CN" altLang="en-US" sz="1600" b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81" y="4079"/>
              <a:ext cx="1005" cy="5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900">
                  <a:solidFill>
                    <a:schemeClr val="tx1"/>
                  </a:solidFill>
                </a:rPr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3813810" y="690245"/>
            <a:ext cx="4563745" cy="119062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2860040" y="2568575"/>
            <a:ext cx="0" cy="3400425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55690" y="2630170"/>
            <a:ext cx="0" cy="3400425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387840" y="2683510"/>
            <a:ext cx="0" cy="3400425"/>
          </a:xfrm>
          <a:prstGeom prst="line">
            <a:avLst/>
          </a:prstGeom>
          <a:ln>
            <a:solidFill>
              <a:srgbClr val="6D8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17210" y="-24130"/>
            <a:ext cx="6616700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882765" y="1667510"/>
            <a:ext cx="3425825" cy="3522980"/>
          </a:xfrm>
          <a:prstGeom prst="ellipse">
            <a:avLst/>
          </a:prstGeom>
          <a:solidFill>
            <a:srgbClr val="6D8D79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/>
              <a:t>贰</a:t>
            </a:r>
          </a:p>
        </p:txBody>
      </p:sp>
      <p:pic>
        <p:nvPicPr>
          <p:cNvPr id="25" name="图片 24" descr="4003368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34925" y="-1380490"/>
            <a:ext cx="4320540" cy="327152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924685" y="1366520"/>
            <a:ext cx="1597660" cy="4683760"/>
            <a:chOff x="5317" y="3932"/>
            <a:chExt cx="2516" cy="4042"/>
          </a:xfrm>
        </p:grpSpPr>
        <p:sp>
          <p:nvSpPr>
            <p:cNvPr id="30" name="文本框 29"/>
            <p:cNvSpPr txBox="1"/>
            <p:nvPr/>
          </p:nvSpPr>
          <p:spPr>
            <a:xfrm>
              <a:off x="6770" y="3932"/>
              <a:ext cx="1063" cy="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  <a:latin typeface="微软雅黑 Light" panose="020B0502040204020203" charset="-122"/>
                  <a:ea typeface="微软雅黑 Light" panose="020B0502040204020203" charset="-122"/>
                  <a:cs typeface="微软雅黑 Light" panose="020B0502040204020203" charset="-122"/>
                </a:rPr>
                <a:t># 输入你的内容699pic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17" y="3932"/>
              <a:ext cx="1245" cy="404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/>
                <a:t># 是一家为中小微企业、自媒体、设计师、运营者等提供各类素材的网站，包括百万正版摄影、插画高清图片，海量设计海报、办公模板、高清视频等。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4615" y="-31115"/>
            <a:ext cx="12987655" cy="6920230"/>
          </a:xfrm>
          <a:prstGeom prst="rect">
            <a:avLst/>
          </a:prstGeom>
          <a:solidFill>
            <a:srgbClr val="98B0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922145" y="484505"/>
            <a:ext cx="1457960" cy="6132195"/>
            <a:chOff x="3610" y="825"/>
            <a:chExt cx="2296" cy="9657"/>
          </a:xfrm>
        </p:grpSpPr>
        <p:grpSp>
          <p:nvGrpSpPr>
            <p:cNvPr id="4" name="组合 3"/>
            <p:cNvGrpSpPr/>
            <p:nvPr/>
          </p:nvGrpSpPr>
          <p:grpSpPr>
            <a:xfrm>
              <a:off x="3610" y="825"/>
              <a:ext cx="2296" cy="4369"/>
              <a:chOff x="3610" y="825"/>
              <a:chExt cx="2296" cy="4369"/>
            </a:xfrm>
          </p:grpSpPr>
          <p:sp>
            <p:nvSpPr>
              <p:cNvPr id="2" name="theatre-pillar_83682"/>
              <p:cNvSpPr>
                <a:spLocks noChangeAspect="1"/>
              </p:cNvSpPr>
              <p:nvPr/>
            </p:nvSpPr>
            <p:spPr bwMode="auto">
              <a:xfrm>
                <a:off x="3621" y="825"/>
                <a:ext cx="2285" cy="2007"/>
              </a:xfrm>
              <a:custGeom>
                <a:avLst/>
                <a:gdLst>
                  <a:gd name="T0" fmla="*/ 3865 w 4800"/>
                  <a:gd name="T1" fmla="*/ 0 h 4221"/>
                  <a:gd name="T2" fmla="*/ 935 w 4800"/>
                  <a:gd name="T3" fmla="*/ 0 h 4221"/>
                  <a:gd name="T4" fmla="*/ 0 w 4800"/>
                  <a:gd name="T5" fmla="*/ 934 h 4221"/>
                  <a:gd name="T6" fmla="*/ 935 w 4800"/>
                  <a:gd name="T7" fmla="*/ 1869 h 4221"/>
                  <a:gd name="T8" fmla="*/ 1096 w 4800"/>
                  <a:gd name="T9" fmla="*/ 1855 h 4221"/>
                  <a:gd name="T10" fmla="*/ 1389 w 4800"/>
                  <a:gd name="T11" fmla="*/ 1471 h 4221"/>
                  <a:gd name="T12" fmla="*/ 991 w 4800"/>
                  <a:gd name="T13" fmla="*/ 1073 h 4221"/>
                  <a:gd name="T14" fmla="*/ 991 w 4800"/>
                  <a:gd name="T15" fmla="*/ 816 h 4221"/>
                  <a:gd name="T16" fmla="*/ 1646 w 4800"/>
                  <a:gd name="T17" fmla="*/ 1471 h 4221"/>
                  <a:gd name="T18" fmla="*/ 1191 w 4800"/>
                  <a:gd name="T19" fmla="*/ 2095 h 4221"/>
                  <a:gd name="T20" fmla="*/ 1191 w 4800"/>
                  <a:gd name="T21" fmla="*/ 4221 h 4221"/>
                  <a:gd name="T22" fmla="*/ 1764 w 4800"/>
                  <a:gd name="T23" fmla="*/ 4221 h 4221"/>
                  <a:gd name="T24" fmla="*/ 1764 w 4800"/>
                  <a:gd name="T25" fmla="*/ 2874 h 4221"/>
                  <a:gd name="T26" fmla="*/ 1947 w 4800"/>
                  <a:gd name="T27" fmla="*/ 2690 h 4221"/>
                  <a:gd name="T28" fmla="*/ 2130 w 4800"/>
                  <a:gd name="T29" fmla="*/ 2874 h 4221"/>
                  <a:gd name="T30" fmla="*/ 2130 w 4800"/>
                  <a:gd name="T31" fmla="*/ 4221 h 4221"/>
                  <a:gd name="T32" fmla="*/ 2670 w 4800"/>
                  <a:gd name="T33" fmla="*/ 4221 h 4221"/>
                  <a:gd name="T34" fmla="*/ 2670 w 4800"/>
                  <a:gd name="T35" fmla="*/ 2874 h 4221"/>
                  <a:gd name="T36" fmla="*/ 2853 w 4800"/>
                  <a:gd name="T37" fmla="*/ 2690 h 4221"/>
                  <a:gd name="T38" fmla="*/ 3036 w 4800"/>
                  <a:gd name="T39" fmla="*/ 2874 h 4221"/>
                  <a:gd name="T40" fmla="*/ 3036 w 4800"/>
                  <a:gd name="T41" fmla="*/ 4221 h 4221"/>
                  <a:gd name="T42" fmla="*/ 3609 w 4800"/>
                  <a:gd name="T43" fmla="*/ 4221 h 4221"/>
                  <a:gd name="T44" fmla="*/ 3609 w 4800"/>
                  <a:gd name="T45" fmla="*/ 2096 h 4221"/>
                  <a:gd name="T46" fmla="*/ 3142 w 4800"/>
                  <a:gd name="T47" fmla="*/ 1469 h 4221"/>
                  <a:gd name="T48" fmla="*/ 3797 w 4800"/>
                  <a:gd name="T49" fmla="*/ 813 h 4221"/>
                  <a:gd name="T50" fmla="*/ 3797 w 4800"/>
                  <a:gd name="T51" fmla="*/ 1070 h 4221"/>
                  <a:gd name="T52" fmla="*/ 3399 w 4800"/>
                  <a:gd name="T53" fmla="*/ 1469 h 4221"/>
                  <a:gd name="T54" fmla="*/ 3701 w 4800"/>
                  <a:gd name="T55" fmla="*/ 1855 h 4221"/>
                  <a:gd name="T56" fmla="*/ 3701 w 4800"/>
                  <a:gd name="T57" fmla="*/ 1855 h 4221"/>
                  <a:gd name="T58" fmla="*/ 3865 w 4800"/>
                  <a:gd name="T59" fmla="*/ 1869 h 4221"/>
                  <a:gd name="T60" fmla="*/ 4800 w 4800"/>
                  <a:gd name="T61" fmla="*/ 934 h 4221"/>
                  <a:gd name="T62" fmla="*/ 3865 w 4800"/>
                  <a:gd name="T63" fmla="*/ 0 h 4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00" h="4221">
                    <a:moveTo>
                      <a:pt x="3865" y="0"/>
                    </a:moveTo>
                    <a:lnTo>
                      <a:pt x="935" y="0"/>
                    </a:lnTo>
                    <a:cubicBezTo>
                      <a:pt x="344" y="0"/>
                      <a:pt x="0" y="418"/>
                      <a:pt x="0" y="934"/>
                    </a:cubicBezTo>
                    <a:cubicBezTo>
                      <a:pt x="0" y="1451"/>
                      <a:pt x="419" y="1869"/>
                      <a:pt x="935" y="1869"/>
                    </a:cubicBezTo>
                    <a:cubicBezTo>
                      <a:pt x="990" y="1869"/>
                      <a:pt x="1044" y="1864"/>
                      <a:pt x="1096" y="1855"/>
                    </a:cubicBezTo>
                    <a:cubicBezTo>
                      <a:pt x="1265" y="1809"/>
                      <a:pt x="1389" y="1654"/>
                      <a:pt x="1389" y="1471"/>
                    </a:cubicBezTo>
                    <a:cubicBezTo>
                      <a:pt x="1389" y="1251"/>
                      <a:pt x="1210" y="1073"/>
                      <a:pt x="991" y="1073"/>
                    </a:cubicBezTo>
                    <a:lnTo>
                      <a:pt x="991" y="816"/>
                    </a:lnTo>
                    <a:cubicBezTo>
                      <a:pt x="1352" y="816"/>
                      <a:pt x="1646" y="1110"/>
                      <a:pt x="1646" y="1471"/>
                    </a:cubicBezTo>
                    <a:cubicBezTo>
                      <a:pt x="1646" y="1763"/>
                      <a:pt x="1454" y="2010"/>
                      <a:pt x="1191" y="2095"/>
                    </a:cubicBezTo>
                    <a:lnTo>
                      <a:pt x="1191" y="4221"/>
                    </a:lnTo>
                    <a:lnTo>
                      <a:pt x="1764" y="4221"/>
                    </a:lnTo>
                    <a:lnTo>
                      <a:pt x="1764" y="2874"/>
                    </a:lnTo>
                    <a:cubicBezTo>
                      <a:pt x="1764" y="2772"/>
                      <a:pt x="1846" y="2690"/>
                      <a:pt x="1947" y="2690"/>
                    </a:cubicBezTo>
                    <a:cubicBezTo>
                      <a:pt x="2048" y="2690"/>
                      <a:pt x="2130" y="2772"/>
                      <a:pt x="2130" y="2874"/>
                    </a:cubicBezTo>
                    <a:lnTo>
                      <a:pt x="2130" y="4221"/>
                    </a:lnTo>
                    <a:lnTo>
                      <a:pt x="2670" y="4221"/>
                    </a:lnTo>
                    <a:lnTo>
                      <a:pt x="2670" y="2874"/>
                    </a:lnTo>
                    <a:cubicBezTo>
                      <a:pt x="2670" y="2772"/>
                      <a:pt x="2752" y="2690"/>
                      <a:pt x="2853" y="2690"/>
                    </a:cubicBezTo>
                    <a:cubicBezTo>
                      <a:pt x="2954" y="2690"/>
                      <a:pt x="3036" y="2772"/>
                      <a:pt x="3036" y="2874"/>
                    </a:cubicBezTo>
                    <a:lnTo>
                      <a:pt x="3036" y="4221"/>
                    </a:lnTo>
                    <a:lnTo>
                      <a:pt x="3609" y="4221"/>
                    </a:lnTo>
                    <a:lnTo>
                      <a:pt x="3609" y="2096"/>
                    </a:lnTo>
                    <a:cubicBezTo>
                      <a:pt x="3339" y="2015"/>
                      <a:pt x="3142" y="1765"/>
                      <a:pt x="3142" y="1469"/>
                    </a:cubicBezTo>
                    <a:cubicBezTo>
                      <a:pt x="3142" y="1107"/>
                      <a:pt x="3436" y="813"/>
                      <a:pt x="3797" y="813"/>
                    </a:cubicBezTo>
                    <a:lnTo>
                      <a:pt x="3797" y="1070"/>
                    </a:lnTo>
                    <a:cubicBezTo>
                      <a:pt x="3578" y="1070"/>
                      <a:pt x="3399" y="1249"/>
                      <a:pt x="3399" y="1469"/>
                    </a:cubicBezTo>
                    <a:cubicBezTo>
                      <a:pt x="3399" y="1655"/>
                      <a:pt x="3528" y="1812"/>
                      <a:pt x="3701" y="1855"/>
                    </a:cubicBezTo>
                    <a:lnTo>
                      <a:pt x="3701" y="1855"/>
                    </a:lnTo>
                    <a:cubicBezTo>
                      <a:pt x="3754" y="1864"/>
                      <a:pt x="3809" y="1869"/>
                      <a:pt x="3865" y="1869"/>
                    </a:cubicBezTo>
                    <a:cubicBezTo>
                      <a:pt x="4381" y="1869"/>
                      <a:pt x="4800" y="1451"/>
                      <a:pt x="4800" y="934"/>
                    </a:cubicBezTo>
                    <a:cubicBezTo>
                      <a:pt x="4800" y="418"/>
                      <a:pt x="4456" y="0"/>
                      <a:pt x="3865" y="0"/>
                    </a:cubicBezTo>
                    <a:close/>
                  </a:path>
                </a:pathLst>
              </a:custGeom>
              <a:noFill/>
              <a:ln>
                <a:solidFill>
                  <a:srgbClr val="6D8D79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</p:sp>
          <p:sp>
            <p:nvSpPr>
              <p:cNvPr id="3" name="椭圆 2"/>
              <p:cNvSpPr/>
              <p:nvPr/>
            </p:nvSpPr>
            <p:spPr>
              <a:xfrm>
                <a:off x="3610" y="2832"/>
                <a:ext cx="2296" cy="2362"/>
              </a:xfrm>
              <a:prstGeom prst="ellipse">
                <a:avLst/>
              </a:prstGeom>
              <a:solidFill>
                <a:srgbClr val="6D8D7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6600"/>
                  <a:t>壹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875" y="5194"/>
              <a:ext cx="1777" cy="5289"/>
              <a:chOff x="5406" y="3932"/>
              <a:chExt cx="2044" cy="404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6562" y="3932"/>
                <a:ext cx="888" cy="40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tx1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# 输入你的内容699pic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406" y="3932"/>
                <a:ext cx="1156" cy="404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900"/>
                  <a:t># 是一家为中小微企业、自媒体、设计师、运营者等提供各类素材的网站，包括百万正版摄影、插画高清图片，海量设计海报、办公模板、高清视频等。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946015" y="484505"/>
            <a:ext cx="1457960" cy="6132195"/>
            <a:chOff x="3610" y="825"/>
            <a:chExt cx="2296" cy="9657"/>
          </a:xfrm>
        </p:grpSpPr>
        <p:grpSp>
          <p:nvGrpSpPr>
            <p:cNvPr id="8" name="组合 7"/>
            <p:cNvGrpSpPr/>
            <p:nvPr/>
          </p:nvGrpSpPr>
          <p:grpSpPr>
            <a:xfrm>
              <a:off x="3610" y="825"/>
              <a:ext cx="2296" cy="4369"/>
              <a:chOff x="3610" y="825"/>
              <a:chExt cx="2296" cy="4369"/>
            </a:xfrm>
          </p:grpSpPr>
          <p:sp>
            <p:nvSpPr>
              <p:cNvPr id="9" name="theatre-pillar_83682"/>
              <p:cNvSpPr>
                <a:spLocks noChangeAspect="1"/>
              </p:cNvSpPr>
              <p:nvPr/>
            </p:nvSpPr>
            <p:spPr bwMode="auto">
              <a:xfrm>
                <a:off x="3621" y="825"/>
                <a:ext cx="2285" cy="2007"/>
              </a:xfrm>
              <a:custGeom>
                <a:avLst/>
                <a:gdLst>
                  <a:gd name="T0" fmla="*/ 3865 w 4800"/>
                  <a:gd name="T1" fmla="*/ 0 h 4221"/>
                  <a:gd name="T2" fmla="*/ 935 w 4800"/>
                  <a:gd name="T3" fmla="*/ 0 h 4221"/>
                  <a:gd name="T4" fmla="*/ 0 w 4800"/>
                  <a:gd name="T5" fmla="*/ 934 h 4221"/>
                  <a:gd name="T6" fmla="*/ 935 w 4800"/>
                  <a:gd name="T7" fmla="*/ 1869 h 4221"/>
                  <a:gd name="T8" fmla="*/ 1096 w 4800"/>
                  <a:gd name="T9" fmla="*/ 1855 h 4221"/>
                  <a:gd name="T10" fmla="*/ 1389 w 4800"/>
                  <a:gd name="T11" fmla="*/ 1471 h 4221"/>
                  <a:gd name="T12" fmla="*/ 991 w 4800"/>
                  <a:gd name="T13" fmla="*/ 1073 h 4221"/>
                  <a:gd name="T14" fmla="*/ 991 w 4800"/>
                  <a:gd name="T15" fmla="*/ 816 h 4221"/>
                  <a:gd name="T16" fmla="*/ 1646 w 4800"/>
                  <a:gd name="T17" fmla="*/ 1471 h 4221"/>
                  <a:gd name="T18" fmla="*/ 1191 w 4800"/>
                  <a:gd name="T19" fmla="*/ 2095 h 4221"/>
                  <a:gd name="T20" fmla="*/ 1191 w 4800"/>
                  <a:gd name="T21" fmla="*/ 4221 h 4221"/>
                  <a:gd name="T22" fmla="*/ 1764 w 4800"/>
                  <a:gd name="T23" fmla="*/ 4221 h 4221"/>
                  <a:gd name="T24" fmla="*/ 1764 w 4800"/>
                  <a:gd name="T25" fmla="*/ 2874 h 4221"/>
                  <a:gd name="T26" fmla="*/ 1947 w 4800"/>
                  <a:gd name="T27" fmla="*/ 2690 h 4221"/>
                  <a:gd name="T28" fmla="*/ 2130 w 4800"/>
                  <a:gd name="T29" fmla="*/ 2874 h 4221"/>
                  <a:gd name="T30" fmla="*/ 2130 w 4800"/>
                  <a:gd name="T31" fmla="*/ 4221 h 4221"/>
                  <a:gd name="T32" fmla="*/ 2670 w 4800"/>
                  <a:gd name="T33" fmla="*/ 4221 h 4221"/>
                  <a:gd name="T34" fmla="*/ 2670 w 4800"/>
                  <a:gd name="T35" fmla="*/ 2874 h 4221"/>
                  <a:gd name="T36" fmla="*/ 2853 w 4800"/>
                  <a:gd name="T37" fmla="*/ 2690 h 4221"/>
                  <a:gd name="T38" fmla="*/ 3036 w 4800"/>
                  <a:gd name="T39" fmla="*/ 2874 h 4221"/>
                  <a:gd name="T40" fmla="*/ 3036 w 4800"/>
                  <a:gd name="T41" fmla="*/ 4221 h 4221"/>
                  <a:gd name="T42" fmla="*/ 3609 w 4800"/>
                  <a:gd name="T43" fmla="*/ 4221 h 4221"/>
                  <a:gd name="T44" fmla="*/ 3609 w 4800"/>
                  <a:gd name="T45" fmla="*/ 2096 h 4221"/>
                  <a:gd name="T46" fmla="*/ 3142 w 4800"/>
                  <a:gd name="T47" fmla="*/ 1469 h 4221"/>
                  <a:gd name="T48" fmla="*/ 3797 w 4800"/>
                  <a:gd name="T49" fmla="*/ 813 h 4221"/>
                  <a:gd name="T50" fmla="*/ 3797 w 4800"/>
                  <a:gd name="T51" fmla="*/ 1070 h 4221"/>
                  <a:gd name="T52" fmla="*/ 3399 w 4800"/>
                  <a:gd name="T53" fmla="*/ 1469 h 4221"/>
                  <a:gd name="T54" fmla="*/ 3701 w 4800"/>
                  <a:gd name="T55" fmla="*/ 1855 h 4221"/>
                  <a:gd name="T56" fmla="*/ 3701 w 4800"/>
                  <a:gd name="T57" fmla="*/ 1855 h 4221"/>
                  <a:gd name="T58" fmla="*/ 3865 w 4800"/>
                  <a:gd name="T59" fmla="*/ 1869 h 4221"/>
                  <a:gd name="T60" fmla="*/ 4800 w 4800"/>
                  <a:gd name="T61" fmla="*/ 934 h 4221"/>
                  <a:gd name="T62" fmla="*/ 3865 w 4800"/>
                  <a:gd name="T63" fmla="*/ 0 h 4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00" h="4221">
                    <a:moveTo>
                      <a:pt x="3865" y="0"/>
                    </a:moveTo>
                    <a:lnTo>
                      <a:pt x="935" y="0"/>
                    </a:lnTo>
                    <a:cubicBezTo>
                      <a:pt x="344" y="0"/>
                      <a:pt x="0" y="418"/>
                      <a:pt x="0" y="934"/>
                    </a:cubicBezTo>
                    <a:cubicBezTo>
                      <a:pt x="0" y="1451"/>
                      <a:pt x="419" y="1869"/>
                      <a:pt x="935" y="1869"/>
                    </a:cubicBezTo>
                    <a:cubicBezTo>
                      <a:pt x="990" y="1869"/>
                      <a:pt x="1044" y="1864"/>
                      <a:pt x="1096" y="1855"/>
                    </a:cubicBezTo>
                    <a:cubicBezTo>
                      <a:pt x="1265" y="1809"/>
                      <a:pt x="1389" y="1654"/>
                      <a:pt x="1389" y="1471"/>
                    </a:cubicBezTo>
                    <a:cubicBezTo>
                      <a:pt x="1389" y="1251"/>
                      <a:pt x="1210" y="1073"/>
                      <a:pt x="991" y="1073"/>
                    </a:cubicBezTo>
                    <a:lnTo>
                      <a:pt x="991" y="816"/>
                    </a:lnTo>
                    <a:cubicBezTo>
                      <a:pt x="1352" y="816"/>
                      <a:pt x="1646" y="1110"/>
                      <a:pt x="1646" y="1471"/>
                    </a:cubicBezTo>
                    <a:cubicBezTo>
                      <a:pt x="1646" y="1763"/>
                      <a:pt x="1454" y="2010"/>
                      <a:pt x="1191" y="2095"/>
                    </a:cubicBezTo>
                    <a:lnTo>
                      <a:pt x="1191" y="4221"/>
                    </a:lnTo>
                    <a:lnTo>
                      <a:pt x="1764" y="4221"/>
                    </a:lnTo>
                    <a:lnTo>
                      <a:pt x="1764" y="2874"/>
                    </a:lnTo>
                    <a:cubicBezTo>
                      <a:pt x="1764" y="2772"/>
                      <a:pt x="1846" y="2690"/>
                      <a:pt x="1947" y="2690"/>
                    </a:cubicBezTo>
                    <a:cubicBezTo>
                      <a:pt x="2048" y="2690"/>
                      <a:pt x="2130" y="2772"/>
                      <a:pt x="2130" y="2874"/>
                    </a:cubicBezTo>
                    <a:lnTo>
                      <a:pt x="2130" y="4221"/>
                    </a:lnTo>
                    <a:lnTo>
                      <a:pt x="2670" y="4221"/>
                    </a:lnTo>
                    <a:lnTo>
                      <a:pt x="2670" y="2874"/>
                    </a:lnTo>
                    <a:cubicBezTo>
                      <a:pt x="2670" y="2772"/>
                      <a:pt x="2752" y="2690"/>
                      <a:pt x="2853" y="2690"/>
                    </a:cubicBezTo>
                    <a:cubicBezTo>
                      <a:pt x="2954" y="2690"/>
                      <a:pt x="3036" y="2772"/>
                      <a:pt x="3036" y="2874"/>
                    </a:cubicBezTo>
                    <a:lnTo>
                      <a:pt x="3036" y="4221"/>
                    </a:lnTo>
                    <a:lnTo>
                      <a:pt x="3609" y="4221"/>
                    </a:lnTo>
                    <a:lnTo>
                      <a:pt x="3609" y="2096"/>
                    </a:lnTo>
                    <a:cubicBezTo>
                      <a:pt x="3339" y="2015"/>
                      <a:pt x="3142" y="1765"/>
                      <a:pt x="3142" y="1469"/>
                    </a:cubicBezTo>
                    <a:cubicBezTo>
                      <a:pt x="3142" y="1107"/>
                      <a:pt x="3436" y="813"/>
                      <a:pt x="3797" y="813"/>
                    </a:cubicBezTo>
                    <a:lnTo>
                      <a:pt x="3797" y="1070"/>
                    </a:lnTo>
                    <a:cubicBezTo>
                      <a:pt x="3578" y="1070"/>
                      <a:pt x="3399" y="1249"/>
                      <a:pt x="3399" y="1469"/>
                    </a:cubicBezTo>
                    <a:cubicBezTo>
                      <a:pt x="3399" y="1655"/>
                      <a:pt x="3528" y="1812"/>
                      <a:pt x="3701" y="1855"/>
                    </a:cubicBezTo>
                    <a:lnTo>
                      <a:pt x="3701" y="1855"/>
                    </a:lnTo>
                    <a:cubicBezTo>
                      <a:pt x="3754" y="1864"/>
                      <a:pt x="3809" y="1869"/>
                      <a:pt x="3865" y="1869"/>
                    </a:cubicBezTo>
                    <a:cubicBezTo>
                      <a:pt x="4381" y="1869"/>
                      <a:pt x="4800" y="1451"/>
                      <a:pt x="4800" y="934"/>
                    </a:cubicBezTo>
                    <a:cubicBezTo>
                      <a:pt x="4800" y="418"/>
                      <a:pt x="4456" y="0"/>
                      <a:pt x="3865" y="0"/>
                    </a:cubicBezTo>
                    <a:close/>
                  </a:path>
                </a:pathLst>
              </a:custGeom>
              <a:noFill/>
              <a:ln>
                <a:solidFill>
                  <a:srgbClr val="6D8D79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</p:sp>
          <p:sp>
            <p:nvSpPr>
              <p:cNvPr id="10" name="椭圆 9"/>
              <p:cNvSpPr/>
              <p:nvPr/>
            </p:nvSpPr>
            <p:spPr>
              <a:xfrm>
                <a:off x="3610" y="2832"/>
                <a:ext cx="2296" cy="2362"/>
              </a:xfrm>
              <a:prstGeom prst="ellipse">
                <a:avLst/>
              </a:prstGeom>
              <a:solidFill>
                <a:srgbClr val="6D8D7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6600"/>
                  <a:t>贰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875" y="5194"/>
              <a:ext cx="1777" cy="5289"/>
              <a:chOff x="5406" y="3932"/>
              <a:chExt cx="2044" cy="4042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562" y="3932"/>
                <a:ext cx="888" cy="40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tx1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# 输入你的内容699pic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406" y="3932"/>
                <a:ext cx="1156" cy="404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900"/>
                  <a:t># 是一家为中小微企业、自媒体、设计师、运营者等提供各类素材的网站，包括百万正版摄影、插画高清图片，海量设计海报、办公模板、高清视频等。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134985" y="484505"/>
            <a:ext cx="1457960" cy="6132195"/>
            <a:chOff x="3610" y="825"/>
            <a:chExt cx="2296" cy="9657"/>
          </a:xfrm>
        </p:grpSpPr>
        <p:grpSp>
          <p:nvGrpSpPr>
            <p:cNvPr id="15" name="组合 14"/>
            <p:cNvGrpSpPr/>
            <p:nvPr/>
          </p:nvGrpSpPr>
          <p:grpSpPr>
            <a:xfrm>
              <a:off x="3610" y="825"/>
              <a:ext cx="2296" cy="4369"/>
              <a:chOff x="3610" y="825"/>
              <a:chExt cx="2296" cy="4369"/>
            </a:xfrm>
          </p:grpSpPr>
          <p:sp>
            <p:nvSpPr>
              <p:cNvPr id="16" name="theatre-pillar_83682"/>
              <p:cNvSpPr>
                <a:spLocks noChangeAspect="1"/>
              </p:cNvSpPr>
              <p:nvPr/>
            </p:nvSpPr>
            <p:spPr bwMode="auto">
              <a:xfrm>
                <a:off x="3621" y="825"/>
                <a:ext cx="2285" cy="2007"/>
              </a:xfrm>
              <a:custGeom>
                <a:avLst/>
                <a:gdLst>
                  <a:gd name="T0" fmla="*/ 3865 w 4800"/>
                  <a:gd name="T1" fmla="*/ 0 h 4221"/>
                  <a:gd name="T2" fmla="*/ 935 w 4800"/>
                  <a:gd name="T3" fmla="*/ 0 h 4221"/>
                  <a:gd name="T4" fmla="*/ 0 w 4800"/>
                  <a:gd name="T5" fmla="*/ 934 h 4221"/>
                  <a:gd name="T6" fmla="*/ 935 w 4800"/>
                  <a:gd name="T7" fmla="*/ 1869 h 4221"/>
                  <a:gd name="T8" fmla="*/ 1096 w 4800"/>
                  <a:gd name="T9" fmla="*/ 1855 h 4221"/>
                  <a:gd name="T10" fmla="*/ 1389 w 4800"/>
                  <a:gd name="T11" fmla="*/ 1471 h 4221"/>
                  <a:gd name="T12" fmla="*/ 991 w 4800"/>
                  <a:gd name="T13" fmla="*/ 1073 h 4221"/>
                  <a:gd name="T14" fmla="*/ 991 w 4800"/>
                  <a:gd name="T15" fmla="*/ 816 h 4221"/>
                  <a:gd name="T16" fmla="*/ 1646 w 4800"/>
                  <a:gd name="T17" fmla="*/ 1471 h 4221"/>
                  <a:gd name="T18" fmla="*/ 1191 w 4800"/>
                  <a:gd name="T19" fmla="*/ 2095 h 4221"/>
                  <a:gd name="T20" fmla="*/ 1191 w 4800"/>
                  <a:gd name="T21" fmla="*/ 4221 h 4221"/>
                  <a:gd name="T22" fmla="*/ 1764 w 4800"/>
                  <a:gd name="T23" fmla="*/ 4221 h 4221"/>
                  <a:gd name="T24" fmla="*/ 1764 w 4800"/>
                  <a:gd name="T25" fmla="*/ 2874 h 4221"/>
                  <a:gd name="T26" fmla="*/ 1947 w 4800"/>
                  <a:gd name="T27" fmla="*/ 2690 h 4221"/>
                  <a:gd name="T28" fmla="*/ 2130 w 4800"/>
                  <a:gd name="T29" fmla="*/ 2874 h 4221"/>
                  <a:gd name="T30" fmla="*/ 2130 w 4800"/>
                  <a:gd name="T31" fmla="*/ 4221 h 4221"/>
                  <a:gd name="T32" fmla="*/ 2670 w 4800"/>
                  <a:gd name="T33" fmla="*/ 4221 h 4221"/>
                  <a:gd name="T34" fmla="*/ 2670 w 4800"/>
                  <a:gd name="T35" fmla="*/ 2874 h 4221"/>
                  <a:gd name="T36" fmla="*/ 2853 w 4800"/>
                  <a:gd name="T37" fmla="*/ 2690 h 4221"/>
                  <a:gd name="T38" fmla="*/ 3036 w 4800"/>
                  <a:gd name="T39" fmla="*/ 2874 h 4221"/>
                  <a:gd name="T40" fmla="*/ 3036 w 4800"/>
                  <a:gd name="T41" fmla="*/ 4221 h 4221"/>
                  <a:gd name="T42" fmla="*/ 3609 w 4800"/>
                  <a:gd name="T43" fmla="*/ 4221 h 4221"/>
                  <a:gd name="T44" fmla="*/ 3609 w 4800"/>
                  <a:gd name="T45" fmla="*/ 2096 h 4221"/>
                  <a:gd name="T46" fmla="*/ 3142 w 4800"/>
                  <a:gd name="T47" fmla="*/ 1469 h 4221"/>
                  <a:gd name="T48" fmla="*/ 3797 w 4800"/>
                  <a:gd name="T49" fmla="*/ 813 h 4221"/>
                  <a:gd name="T50" fmla="*/ 3797 w 4800"/>
                  <a:gd name="T51" fmla="*/ 1070 h 4221"/>
                  <a:gd name="T52" fmla="*/ 3399 w 4800"/>
                  <a:gd name="T53" fmla="*/ 1469 h 4221"/>
                  <a:gd name="T54" fmla="*/ 3701 w 4800"/>
                  <a:gd name="T55" fmla="*/ 1855 h 4221"/>
                  <a:gd name="T56" fmla="*/ 3701 w 4800"/>
                  <a:gd name="T57" fmla="*/ 1855 h 4221"/>
                  <a:gd name="T58" fmla="*/ 3865 w 4800"/>
                  <a:gd name="T59" fmla="*/ 1869 h 4221"/>
                  <a:gd name="T60" fmla="*/ 4800 w 4800"/>
                  <a:gd name="T61" fmla="*/ 934 h 4221"/>
                  <a:gd name="T62" fmla="*/ 3865 w 4800"/>
                  <a:gd name="T63" fmla="*/ 0 h 4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00" h="4221">
                    <a:moveTo>
                      <a:pt x="3865" y="0"/>
                    </a:moveTo>
                    <a:lnTo>
                      <a:pt x="935" y="0"/>
                    </a:lnTo>
                    <a:cubicBezTo>
                      <a:pt x="344" y="0"/>
                      <a:pt x="0" y="418"/>
                      <a:pt x="0" y="934"/>
                    </a:cubicBezTo>
                    <a:cubicBezTo>
                      <a:pt x="0" y="1451"/>
                      <a:pt x="419" y="1869"/>
                      <a:pt x="935" y="1869"/>
                    </a:cubicBezTo>
                    <a:cubicBezTo>
                      <a:pt x="990" y="1869"/>
                      <a:pt x="1044" y="1864"/>
                      <a:pt x="1096" y="1855"/>
                    </a:cubicBezTo>
                    <a:cubicBezTo>
                      <a:pt x="1265" y="1809"/>
                      <a:pt x="1389" y="1654"/>
                      <a:pt x="1389" y="1471"/>
                    </a:cubicBezTo>
                    <a:cubicBezTo>
                      <a:pt x="1389" y="1251"/>
                      <a:pt x="1210" y="1073"/>
                      <a:pt x="991" y="1073"/>
                    </a:cubicBezTo>
                    <a:lnTo>
                      <a:pt x="991" y="816"/>
                    </a:lnTo>
                    <a:cubicBezTo>
                      <a:pt x="1352" y="816"/>
                      <a:pt x="1646" y="1110"/>
                      <a:pt x="1646" y="1471"/>
                    </a:cubicBezTo>
                    <a:cubicBezTo>
                      <a:pt x="1646" y="1763"/>
                      <a:pt x="1454" y="2010"/>
                      <a:pt x="1191" y="2095"/>
                    </a:cubicBezTo>
                    <a:lnTo>
                      <a:pt x="1191" y="4221"/>
                    </a:lnTo>
                    <a:lnTo>
                      <a:pt x="1764" y="4221"/>
                    </a:lnTo>
                    <a:lnTo>
                      <a:pt x="1764" y="2874"/>
                    </a:lnTo>
                    <a:cubicBezTo>
                      <a:pt x="1764" y="2772"/>
                      <a:pt x="1846" y="2690"/>
                      <a:pt x="1947" y="2690"/>
                    </a:cubicBezTo>
                    <a:cubicBezTo>
                      <a:pt x="2048" y="2690"/>
                      <a:pt x="2130" y="2772"/>
                      <a:pt x="2130" y="2874"/>
                    </a:cubicBezTo>
                    <a:lnTo>
                      <a:pt x="2130" y="4221"/>
                    </a:lnTo>
                    <a:lnTo>
                      <a:pt x="2670" y="4221"/>
                    </a:lnTo>
                    <a:lnTo>
                      <a:pt x="2670" y="2874"/>
                    </a:lnTo>
                    <a:cubicBezTo>
                      <a:pt x="2670" y="2772"/>
                      <a:pt x="2752" y="2690"/>
                      <a:pt x="2853" y="2690"/>
                    </a:cubicBezTo>
                    <a:cubicBezTo>
                      <a:pt x="2954" y="2690"/>
                      <a:pt x="3036" y="2772"/>
                      <a:pt x="3036" y="2874"/>
                    </a:cubicBezTo>
                    <a:lnTo>
                      <a:pt x="3036" y="4221"/>
                    </a:lnTo>
                    <a:lnTo>
                      <a:pt x="3609" y="4221"/>
                    </a:lnTo>
                    <a:lnTo>
                      <a:pt x="3609" y="2096"/>
                    </a:lnTo>
                    <a:cubicBezTo>
                      <a:pt x="3339" y="2015"/>
                      <a:pt x="3142" y="1765"/>
                      <a:pt x="3142" y="1469"/>
                    </a:cubicBezTo>
                    <a:cubicBezTo>
                      <a:pt x="3142" y="1107"/>
                      <a:pt x="3436" y="813"/>
                      <a:pt x="3797" y="813"/>
                    </a:cubicBezTo>
                    <a:lnTo>
                      <a:pt x="3797" y="1070"/>
                    </a:lnTo>
                    <a:cubicBezTo>
                      <a:pt x="3578" y="1070"/>
                      <a:pt x="3399" y="1249"/>
                      <a:pt x="3399" y="1469"/>
                    </a:cubicBezTo>
                    <a:cubicBezTo>
                      <a:pt x="3399" y="1655"/>
                      <a:pt x="3528" y="1812"/>
                      <a:pt x="3701" y="1855"/>
                    </a:cubicBezTo>
                    <a:lnTo>
                      <a:pt x="3701" y="1855"/>
                    </a:lnTo>
                    <a:cubicBezTo>
                      <a:pt x="3754" y="1864"/>
                      <a:pt x="3809" y="1869"/>
                      <a:pt x="3865" y="1869"/>
                    </a:cubicBezTo>
                    <a:cubicBezTo>
                      <a:pt x="4381" y="1869"/>
                      <a:pt x="4800" y="1451"/>
                      <a:pt x="4800" y="934"/>
                    </a:cubicBezTo>
                    <a:cubicBezTo>
                      <a:pt x="4800" y="418"/>
                      <a:pt x="4456" y="0"/>
                      <a:pt x="3865" y="0"/>
                    </a:cubicBezTo>
                    <a:close/>
                  </a:path>
                </a:pathLst>
              </a:custGeom>
              <a:noFill/>
              <a:ln>
                <a:solidFill>
                  <a:srgbClr val="6D8D79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</p:sp>
          <p:sp>
            <p:nvSpPr>
              <p:cNvPr id="17" name="椭圆 16"/>
              <p:cNvSpPr/>
              <p:nvPr/>
            </p:nvSpPr>
            <p:spPr>
              <a:xfrm>
                <a:off x="3610" y="2832"/>
                <a:ext cx="2296" cy="2362"/>
              </a:xfrm>
              <a:prstGeom prst="ellipse">
                <a:avLst/>
              </a:prstGeom>
              <a:solidFill>
                <a:srgbClr val="6D8D7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6600"/>
                  <a:t>叁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75" y="5194"/>
              <a:ext cx="1777" cy="5289"/>
              <a:chOff x="5406" y="3932"/>
              <a:chExt cx="2044" cy="404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562" y="3932"/>
                <a:ext cx="888" cy="40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tx1"/>
                    </a:solidFill>
                    <a:latin typeface="微软雅黑 Light" panose="020B0502040204020203" charset="-122"/>
                    <a:ea typeface="微软雅黑 Light" panose="020B0502040204020203" charset="-122"/>
                    <a:cs typeface="微软雅黑 Light" panose="020B0502040204020203" charset="-122"/>
                  </a:rPr>
                  <a:t># 输入你的内容699pic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406" y="3932"/>
                <a:ext cx="1156" cy="404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900"/>
                  <a:t># 是一家为中小微企业、自媒体、设计师、运营者等提供各类素材的网站，包括百万正版摄影、插画高清图片，海量设计海报、办公模板、高清视频等。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3432</Words>
  <Application>Microsoft Office PowerPoint</Application>
  <PresentationFormat>宽屏</PresentationFormat>
  <Paragraphs>137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宋体</vt:lpstr>
      <vt:lpstr>微软雅黑 Light</vt:lpstr>
      <vt:lpstr>叶根友毛笔行书2.0版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2019-04-22T13:40:47Z</dcterms:created>
  <dcterms:modified xsi:type="dcterms:W3CDTF">2019-05-28T08:21:04Z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