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9"/>
  </p:handoutMasterIdLst>
  <p:sldIdLst>
    <p:sldId id="256" r:id="rId3"/>
    <p:sldId id="265" r:id="rId5"/>
    <p:sldId id="279" r:id="rId6"/>
    <p:sldId id="260" r:id="rId7"/>
    <p:sldId id="262" r:id="rId8"/>
    <p:sldId id="263" r:id="rId9"/>
    <p:sldId id="269" r:id="rId10"/>
    <p:sldId id="271" r:id="rId11"/>
    <p:sldId id="282" r:id="rId12"/>
    <p:sldId id="259" r:id="rId13"/>
    <p:sldId id="267" r:id="rId14"/>
    <p:sldId id="272" r:id="rId15"/>
    <p:sldId id="273" r:id="rId16"/>
    <p:sldId id="281" r:id="rId17"/>
    <p:sldId id="278" r:id="rId18"/>
    <p:sldId id="264" r:id="rId19"/>
    <p:sldId id="266" r:id="rId20"/>
    <p:sldId id="274" r:id="rId21"/>
    <p:sldId id="280" r:id="rId22"/>
    <p:sldId id="276" r:id="rId23"/>
    <p:sldId id="261" r:id="rId24"/>
    <p:sldId id="277" r:id="rId25"/>
    <p:sldId id="275" r:id="rId26"/>
    <p:sldId id="268" r:id="rId27"/>
    <p:sldId id="283" r:id="rId28"/>
  </p:sldIdLst>
  <p:sldSz cx="12192000" cy="6858000"/>
  <p:notesSz cx="6858000" cy="9144000"/>
  <p:embeddedFontLst>
    <p:embeddedFont>
      <p:font typeface="方正启笛简体" pitchFamily="2" charset="-122"/>
      <p:regular r:id="rId33"/>
    </p:embeddedFont>
    <p:embeddedFont>
      <p:font typeface="MV Boli" pitchFamily="2" charset="0"/>
      <p:regular r:id="rId34"/>
    </p:embeddedFont>
    <p:embeddedFont>
      <p:font typeface="迷你简准圆" pitchFamily="65" charset="-122"/>
      <p:regular r:id="rId35"/>
    </p:embeddedFont>
    <p:embeddedFont>
      <p:font typeface="微软雅黑" charset="-122"/>
      <p:regular r:id="rId36"/>
    </p:embeddedFont>
    <p:embeddedFont>
      <p:font typeface="等线" charset="0"/>
      <p:regular r:id="rId37"/>
    </p:embeddedFont>
    <p:embeddedFont>
      <p:font typeface="微软雅黑"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6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3" d="100"/>
          <a:sy n="73" d="100"/>
        </p:scale>
        <p:origin x="782" y="7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2FC42-11F3-4EF7-8ABF-F97A975E3E9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04C4C-2C15-4C51-8F89-BF2DCDCC00E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E04C4C-2C15-4C51-8F89-BF2DCDCC00E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任意多边形 6"/>
          <p:cNvSpPr>
            <a:spLocks noGrp="1"/>
          </p:cNvSpPr>
          <p:nvPr>
            <p:ph type="pic" sz="quarter" idx="10"/>
          </p:nvPr>
        </p:nvSpPr>
        <p:spPr>
          <a:xfrm>
            <a:off x="1428522" y="2319449"/>
            <a:ext cx="5783319" cy="2939828"/>
          </a:xfrm>
          <a:custGeom>
            <a:avLst/>
            <a:gdLst>
              <a:gd name="connsiteX0" fmla="*/ 0 w 5783319"/>
              <a:gd name="connsiteY0" fmla="*/ 0 h 2939828"/>
              <a:gd name="connsiteX1" fmla="*/ 5783319 w 5783319"/>
              <a:gd name="connsiteY1" fmla="*/ 0 h 2939828"/>
              <a:gd name="connsiteX2" fmla="*/ 5783319 w 5783319"/>
              <a:gd name="connsiteY2" fmla="*/ 2939828 h 2939828"/>
              <a:gd name="connsiteX3" fmla="*/ 0 w 5783319"/>
              <a:gd name="connsiteY3" fmla="*/ 2939828 h 2939828"/>
            </a:gdLst>
            <a:ahLst/>
            <a:cxnLst>
              <a:cxn ang="0">
                <a:pos x="connsiteX0" y="connsiteY0"/>
              </a:cxn>
              <a:cxn ang="0">
                <a:pos x="connsiteX1" y="connsiteY1"/>
              </a:cxn>
              <a:cxn ang="0">
                <a:pos x="connsiteX2" y="connsiteY2"/>
              </a:cxn>
              <a:cxn ang="0">
                <a:pos x="connsiteX3" y="connsiteY3"/>
              </a:cxn>
            </a:cxnLst>
            <a:rect l="l" t="t" r="r" b="b"/>
            <a:pathLst>
              <a:path w="5783319" h="2939828">
                <a:moveTo>
                  <a:pt x="0" y="0"/>
                </a:moveTo>
                <a:lnTo>
                  <a:pt x="5783319" y="0"/>
                </a:lnTo>
                <a:lnTo>
                  <a:pt x="5783319" y="2939828"/>
                </a:lnTo>
                <a:lnTo>
                  <a:pt x="0" y="2939828"/>
                </a:ln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2266623" y="2365829"/>
            <a:ext cx="1644998" cy="1644998"/>
          </a:xfrm>
          <a:custGeom>
            <a:avLst/>
            <a:gdLst>
              <a:gd name="connsiteX0" fmla="*/ 822499 w 1644998"/>
              <a:gd name="connsiteY0" fmla="*/ 0 h 1644998"/>
              <a:gd name="connsiteX1" fmla="*/ 1644998 w 1644998"/>
              <a:gd name="connsiteY1" fmla="*/ 822499 h 1644998"/>
              <a:gd name="connsiteX2" fmla="*/ 822499 w 1644998"/>
              <a:gd name="connsiteY2" fmla="*/ 1644998 h 1644998"/>
              <a:gd name="connsiteX3" fmla="*/ 0 w 1644998"/>
              <a:gd name="connsiteY3" fmla="*/ 822499 h 1644998"/>
              <a:gd name="connsiteX4" fmla="*/ 822499 w 1644998"/>
              <a:gd name="connsiteY4" fmla="*/ 0 h 164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98" h="1644998">
                <a:moveTo>
                  <a:pt x="822499" y="0"/>
                </a:moveTo>
                <a:cubicBezTo>
                  <a:pt x="1276753" y="0"/>
                  <a:pt x="1644998" y="368245"/>
                  <a:pt x="1644998" y="822499"/>
                </a:cubicBezTo>
                <a:cubicBezTo>
                  <a:pt x="1644998" y="1276753"/>
                  <a:pt x="1276753" y="1644998"/>
                  <a:pt x="822499" y="1644998"/>
                </a:cubicBezTo>
                <a:cubicBezTo>
                  <a:pt x="368245" y="1644998"/>
                  <a:pt x="0" y="1276753"/>
                  <a:pt x="0" y="822499"/>
                </a:cubicBezTo>
                <a:cubicBezTo>
                  <a:pt x="0" y="368245"/>
                  <a:pt x="368245" y="0"/>
                  <a:pt x="822499" y="0"/>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5296239" y="2365829"/>
            <a:ext cx="1644998" cy="1644998"/>
          </a:xfrm>
          <a:custGeom>
            <a:avLst/>
            <a:gdLst>
              <a:gd name="connsiteX0" fmla="*/ 822499 w 1644998"/>
              <a:gd name="connsiteY0" fmla="*/ 0 h 1644998"/>
              <a:gd name="connsiteX1" fmla="*/ 1644998 w 1644998"/>
              <a:gd name="connsiteY1" fmla="*/ 822499 h 1644998"/>
              <a:gd name="connsiteX2" fmla="*/ 822499 w 1644998"/>
              <a:gd name="connsiteY2" fmla="*/ 1644998 h 1644998"/>
              <a:gd name="connsiteX3" fmla="*/ 0 w 1644998"/>
              <a:gd name="connsiteY3" fmla="*/ 822499 h 1644998"/>
              <a:gd name="connsiteX4" fmla="*/ 822499 w 1644998"/>
              <a:gd name="connsiteY4" fmla="*/ 0 h 164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98" h="1644998">
                <a:moveTo>
                  <a:pt x="822499" y="0"/>
                </a:moveTo>
                <a:cubicBezTo>
                  <a:pt x="1276753" y="0"/>
                  <a:pt x="1644998" y="368245"/>
                  <a:pt x="1644998" y="822499"/>
                </a:cubicBezTo>
                <a:cubicBezTo>
                  <a:pt x="1644998" y="1276753"/>
                  <a:pt x="1276753" y="1644998"/>
                  <a:pt x="822499" y="1644998"/>
                </a:cubicBezTo>
                <a:cubicBezTo>
                  <a:pt x="368245" y="1644998"/>
                  <a:pt x="0" y="1276753"/>
                  <a:pt x="0" y="822499"/>
                </a:cubicBezTo>
                <a:cubicBezTo>
                  <a:pt x="0" y="368245"/>
                  <a:pt x="368245" y="0"/>
                  <a:pt x="822499" y="0"/>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280375" y="2365829"/>
            <a:ext cx="1644998" cy="1644998"/>
          </a:xfrm>
          <a:custGeom>
            <a:avLst/>
            <a:gdLst>
              <a:gd name="connsiteX0" fmla="*/ 822499 w 1644998"/>
              <a:gd name="connsiteY0" fmla="*/ 0 h 1644998"/>
              <a:gd name="connsiteX1" fmla="*/ 1644998 w 1644998"/>
              <a:gd name="connsiteY1" fmla="*/ 822499 h 1644998"/>
              <a:gd name="connsiteX2" fmla="*/ 822499 w 1644998"/>
              <a:gd name="connsiteY2" fmla="*/ 1644998 h 1644998"/>
              <a:gd name="connsiteX3" fmla="*/ 0 w 1644998"/>
              <a:gd name="connsiteY3" fmla="*/ 822499 h 1644998"/>
              <a:gd name="connsiteX4" fmla="*/ 822499 w 1644998"/>
              <a:gd name="connsiteY4" fmla="*/ 0 h 164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98" h="1644998">
                <a:moveTo>
                  <a:pt x="822499" y="0"/>
                </a:moveTo>
                <a:cubicBezTo>
                  <a:pt x="1276753" y="0"/>
                  <a:pt x="1644998" y="368245"/>
                  <a:pt x="1644998" y="822499"/>
                </a:cubicBezTo>
                <a:cubicBezTo>
                  <a:pt x="1644998" y="1276753"/>
                  <a:pt x="1276753" y="1644998"/>
                  <a:pt x="822499" y="1644998"/>
                </a:cubicBezTo>
                <a:cubicBezTo>
                  <a:pt x="368245" y="1644998"/>
                  <a:pt x="0" y="1276753"/>
                  <a:pt x="0" y="822499"/>
                </a:cubicBezTo>
                <a:cubicBezTo>
                  <a:pt x="0" y="368245"/>
                  <a:pt x="368245" y="0"/>
                  <a:pt x="822499"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1494972" y="2044138"/>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1494972" y="4374685"/>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3" name="任意多边形 12"/>
          <p:cNvSpPr>
            <a:spLocks noGrp="1"/>
          </p:cNvSpPr>
          <p:nvPr>
            <p:ph type="pic" sz="quarter" idx="10"/>
          </p:nvPr>
        </p:nvSpPr>
        <p:spPr>
          <a:xfrm>
            <a:off x="1621974" y="2153898"/>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
        <p:nvSpPr>
          <p:cNvPr id="12" name="任意多边形 11"/>
          <p:cNvSpPr>
            <a:spLocks noGrp="1"/>
          </p:cNvSpPr>
          <p:nvPr>
            <p:ph type="pic" sz="quarter" idx="11"/>
          </p:nvPr>
        </p:nvSpPr>
        <p:spPr>
          <a:xfrm>
            <a:off x="6716488" y="2153898"/>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
        <p:nvSpPr>
          <p:cNvPr id="15" name="任意多边形 14"/>
          <p:cNvSpPr>
            <a:spLocks noGrp="1"/>
          </p:cNvSpPr>
          <p:nvPr>
            <p:ph type="pic" sz="quarter" idx="12"/>
          </p:nvPr>
        </p:nvSpPr>
        <p:spPr>
          <a:xfrm>
            <a:off x="1621974" y="4389098"/>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
        <p:nvSpPr>
          <p:cNvPr id="14" name="任意多边形 13"/>
          <p:cNvSpPr>
            <a:spLocks noGrp="1"/>
          </p:cNvSpPr>
          <p:nvPr>
            <p:ph type="pic" sz="quarter" idx="13"/>
          </p:nvPr>
        </p:nvSpPr>
        <p:spPr>
          <a:xfrm>
            <a:off x="6716488" y="4389098"/>
            <a:ext cx="3889828" cy="1524000"/>
          </a:xfrm>
          <a:custGeom>
            <a:avLst/>
            <a:gdLst>
              <a:gd name="connsiteX0" fmla="*/ 0 w 3889828"/>
              <a:gd name="connsiteY0" fmla="*/ 0 h 1524000"/>
              <a:gd name="connsiteX1" fmla="*/ 3889828 w 3889828"/>
              <a:gd name="connsiteY1" fmla="*/ 0 h 1524000"/>
              <a:gd name="connsiteX2" fmla="*/ 3889828 w 3889828"/>
              <a:gd name="connsiteY2" fmla="*/ 1524000 h 1524000"/>
              <a:gd name="connsiteX3" fmla="*/ 0 w 3889828"/>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3889828" h="1524000">
                <a:moveTo>
                  <a:pt x="0" y="0"/>
                </a:moveTo>
                <a:lnTo>
                  <a:pt x="3889828" y="0"/>
                </a:lnTo>
                <a:lnTo>
                  <a:pt x="3889828" y="1524000"/>
                </a:lnTo>
                <a:lnTo>
                  <a:pt x="0" y="1524000"/>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14.em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15.emf"/></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image" Target="../media/image5.emf"/><Relationship Id="rId6" Type="http://schemas.openxmlformats.org/officeDocument/2006/relationships/image" Target="../media/image19.emf"/><Relationship Id="rId5" Type="http://schemas.openxmlformats.org/officeDocument/2006/relationships/image" Target="../media/image6.emf"/><Relationship Id="rId4" Type="http://schemas.openxmlformats.org/officeDocument/2006/relationships/image" Target="../media/image13.emf"/><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0.emf"/><Relationship Id="rId1"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5.emf"/><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25.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5.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5.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5.em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27.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5.em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32.emf"/></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7.emf"/></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5.emf"/><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5.emf"/></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5.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16000" y="298053"/>
            <a:ext cx="10160000" cy="6261894"/>
          </a:xfrm>
          <a:prstGeom prst="rect">
            <a:avLst/>
          </a:prstGeom>
        </p:spPr>
      </p:pic>
      <p:pic>
        <p:nvPicPr>
          <p:cNvPr id="3" name="图片 2"/>
          <p:cNvPicPr>
            <a:picLocks noChangeAspect="1"/>
          </p:cNvPicPr>
          <p:nvPr/>
        </p:nvPicPr>
        <p:blipFill>
          <a:blip r:embed="rId2"/>
          <a:stretch>
            <a:fillRect/>
          </a:stretch>
        </p:blipFill>
        <p:spPr>
          <a:xfrm>
            <a:off x="3991429" y="1640115"/>
            <a:ext cx="4109399" cy="3820149"/>
          </a:xfrm>
          <a:prstGeom prst="rect">
            <a:avLst/>
          </a:prstGeom>
        </p:spPr>
      </p:pic>
      <p:sp>
        <p:nvSpPr>
          <p:cNvPr id="4" name="文本框 3"/>
          <p:cNvSpPr txBox="1"/>
          <p:nvPr/>
        </p:nvSpPr>
        <p:spPr>
          <a:xfrm>
            <a:off x="4310897" y="3019922"/>
            <a:ext cx="3570208" cy="769441"/>
          </a:xfrm>
          <a:prstGeom prst="rect">
            <a:avLst/>
          </a:prstGeom>
          <a:noFill/>
        </p:spPr>
        <p:txBody>
          <a:bodyPr wrap="none" rtlCol="0">
            <a:spAutoFit/>
          </a:bodyPr>
          <a:lstStyle/>
          <a:p>
            <a:pPr algn="ctr"/>
            <a:r>
              <a:rPr lang="zh-CN" altLang="en-US" sz="4400" dirty="0">
                <a:latin typeface="方正启笛简体" pitchFamily="2" charset="-122"/>
                <a:ea typeface="方正启笛简体" pitchFamily="2" charset="-122"/>
              </a:rPr>
              <a:t>手绘商务模板</a:t>
            </a:r>
          </a:p>
        </p:txBody>
      </p:sp>
      <p:sp>
        <p:nvSpPr>
          <p:cNvPr id="5" name="文本框 4"/>
          <p:cNvSpPr txBox="1"/>
          <p:nvPr/>
        </p:nvSpPr>
        <p:spPr>
          <a:xfrm>
            <a:off x="4560166" y="2402881"/>
            <a:ext cx="3071675" cy="707886"/>
          </a:xfrm>
          <a:prstGeom prst="rect">
            <a:avLst/>
          </a:prstGeom>
          <a:noFill/>
        </p:spPr>
        <p:txBody>
          <a:bodyPr wrap="none" rtlCol="0">
            <a:spAutoFit/>
          </a:bodyPr>
          <a:lstStyle/>
          <a:p>
            <a:pPr algn="ctr"/>
            <a:r>
              <a:rPr lang="en-US" altLang="zh-CN" sz="4000" dirty="0">
                <a:latin typeface="MV Boli" pitchFamily="2" charset="0"/>
                <a:ea typeface="方正启笛简体" pitchFamily="2" charset="-122"/>
                <a:cs typeface="MV Boli" pitchFamily="2" charset="0"/>
              </a:rPr>
              <a:t>BUSINNESS</a:t>
            </a:r>
            <a:endParaRPr lang="zh-CN" altLang="en-US" sz="4000" dirty="0">
              <a:latin typeface="MV Boli" pitchFamily="2" charset="0"/>
              <a:ea typeface="方正启笛简体" pitchFamily="2" charset="-122"/>
              <a:cs typeface="MV Boli" pitchFamily="2" charset="0"/>
            </a:endParaRPr>
          </a:p>
        </p:txBody>
      </p:sp>
      <p:pic>
        <p:nvPicPr>
          <p:cNvPr id="6" name="Thomas Greenberg - The Right Path">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53340" y="141889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par>
                          <p:cTn id="24" fill="hold">
                            <p:stCondLst>
                              <p:cond delay="20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6"/>
                </p:tgtEl>
              </p:cMediaNode>
            </p:audio>
          </p:childTnLst>
        </p:cTn>
      </p:par>
    </p:tnLst>
    <p:bldLst>
      <p:bldP spid="4"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586513" y="2730791"/>
            <a:ext cx="3018974" cy="2117144"/>
          </a:xfrm>
          <a:prstGeom prst="rect">
            <a:avLst/>
          </a:prstGeom>
        </p:spPr>
      </p:pic>
      <p:pic>
        <p:nvPicPr>
          <p:cNvPr id="3" name="图片 2"/>
          <p:cNvPicPr>
            <a:picLocks noChangeAspect="1"/>
          </p:cNvPicPr>
          <p:nvPr/>
        </p:nvPicPr>
        <p:blipFill>
          <a:blip r:embed="rId2"/>
          <a:stretch>
            <a:fillRect/>
          </a:stretch>
        </p:blipFill>
        <p:spPr>
          <a:xfrm>
            <a:off x="3880940" y="1062721"/>
            <a:ext cx="4430119" cy="381000"/>
          </a:xfrm>
          <a:prstGeom prst="rect">
            <a:avLst/>
          </a:prstGeom>
        </p:spPr>
      </p:pic>
      <p:sp>
        <p:nvSpPr>
          <p:cNvPr id="4" name="矩形 3"/>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8" name="组合 7"/>
          <p:cNvGrpSpPr/>
          <p:nvPr/>
        </p:nvGrpSpPr>
        <p:grpSpPr>
          <a:xfrm>
            <a:off x="1142883" y="2047203"/>
            <a:ext cx="3356545" cy="962022"/>
            <a:chOff x="7325359" y="2384859"/>
            <a:chExt cx="3356545" cy="962022"/>
          </a:xfrm>
        </p:grpSpPr>
        <p:sp>
          <p:nvSpPr>
            <p:cNvPr id="9" name="矩形 8"/>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0" name="矩形 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1142883" y="4618340"/>
            <a:ext cx="3356545" cy="962022"/>
            <a:chOff x="7325359" y="2384859"/>
            <a:chExt cx="3356545" cy="962022"/>
          </a:xfrm>
        </p:grpSpPr>
        <p:sp>
          <p:nvSpPr>
            <p:cNvPr id="12" name="矩形 11"/>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7794173" y="2047203"/>
            <a:ext cx="3356545" cy="962022"/>
            <a:chOff x="7325359" y="2384859"/>
            <a:chExt cx="3356545" cy="962022"/>
          </a:xfrm>
        </p:grpSpPr>
        <p:sp>
          <p:nvSpPr>
            <p:cNvPr id="15" name="矩形 14"/>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6" name="矩形 15"/>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7794173" y="4618340"/>
            <a:ext cx="3356545" cy="962022"/>
            <a:chOff x="7325359" y="2384859"/>
            <a:chExt cx="3356545" cy="962022"/>
          </a:xfrm>
        </p:grpSpPr>
        <p:sp>
          <p:nvSpPr>
            <p:cNvPr id="18" name="矩形 17"/>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9" name="矩形 18"/>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9"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07947" y="2190298"/>
            <a:ext cx="2597933" cy="1744208"/>
          </a:xfrm>
          <a:prstGeom prst="rect">
            <a:avLst/>
          </a:prstGeom>
        </p:spPr>
      </p:pic>
      <p:pic>
        <p:nvPicPr>
          <p:cNvPr id="3" name="图片 2"/>
          <p:cNvPicPr>
            <a:picLocks noChangeAspect="1"/>
          </p:cNvPicPr>
          <p:nvPr/>
        </p:nvPicPr>
        <p:blipFill>
          <a:blip r:embed="rId1"/>
          <a:stretch>
            <a:fillRect/>
          </a:stretch>
        </p:blipFill>
        <p:spPr>
          <a:xfrm>
            <a:off x="4797033" y="2190298"/>
            <a:ext cx="2597933" cy="1744208"/>
          </a:xfrm>
          <a:prstGeom prst="rect">
            <a:avLst/>
          </a:prstGeom>
        </p:spPr>
      </p:pic>
      <p:pic>
        <p:nvPicPr>
          <p:cNvPr id="4" name="图片 3"/>
          <p:cNvPicPr>
            <a:picLocks noChangeAspect="1"/>
          </p:cNvPicPr>
          <p:nvPr/>
        </p:nvPicPr>
        <p:blipFill>
          <a:blip r:embed="rId1"/>
          <a:stretch>
            <a:fillRect/>
          </a:stretch>
        </p:blipFill>
        <p:spPr>
          <a:xfrm>
            <a:off x="8186119" y="2190298"/>
            <a:ext cx="2597933" cy="1744208"/>
          </a:xfrm>
          <a:prstGeom prst="rect">
            <a:avLst/>
          </a:prstGeom>
        </p:spPr>
      </p:pic>
      <p:pic>
        <p:nvPicPr>
          <p:cNvPr id="5" name="图片 4"/>
          <p:cNvPicPr>
            <a:picLocks noChangeAspect="1"/>
          </p:cNvPicPr>
          <p:nvPr/>
        </p:nvPicPr>
        <p:blipFill>
          <a:blip r:embed="rId2"/>
          <a:stretch>
            <a:fillRect/>
          </a:stretch>
        </p:blipFill>
        <p:spPr>
          <a:xfrm>
            <a:off x="3880940" y="1062721"/>
            <a:ext cx="4430119" cy="381000"/>
          </a:xfrm>
          <a:prstGeom prst="rect">
            <a:avLst/>
          </a:prstGeom>
        </p:spPr>
      </p:pic>
      <p:sp>
        <p:nvSpPr>
          <p:cNvPr id="6" name="矩形 5"/>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7" name="组合 6"/>
          <p:cNvGrpSpPr/>
          <p:nvPr/>
        </p:nvGrpSpPr>
        <p:grpSpPr>
          <a:xfrm>
            <a:off x="1028640" y="4487101"/>
            <a:ext cx="3356545" cy="962022"/>
            <a:chOff x="7325359" y="2384859"/>
            <a:chExt cx="3356545" cy="962022"/>
          </a:xfrm>
        </p:grpSpPr>
        <p:sp>
          <p:nvSpPr>
            <p:cNvPr id="8" name="矩形 7"/>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9" name="矩形 8"/>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0" name="组合 9"/>
          <p:cNvGrpSpPr/>
          <p:nvPr/>
        </p:nvGrpSpPr>
        <p:grpSpPr>
          <a:xfrm>
            <a:off x="4417727" y="4487101"/>
            <a:ext cx="3356545" cy="962022"/>
            <a:chOff x="7325359" y="2384859"/>
            <a:chExt cx="3356545" cy="962022"/>
          </a:xfrm>
        </p:grpSpPr>
        <p:sp>
          <p:nvSpPr>
            <p:cNvPr id="11" name="矩形 10"/>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2" name="矩形 11"/>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3" name="组合 12"/>
          <p:cNvGrpSpPr/>
          <p:nvPr/>
        </p:nvGrpSpPr>
        <p:grpSpPr>
          <a:xfrm>
            <a:off x="7806812" y="4487101"/>
            <a:ext cx="3356545" cy="962022"/>
            <a:chOff x="7325359" y="2384859"/>
            <a:chExt cx="3356545" cy="962022"/>
          </a:xfrm>
        </p:grpSpPr>
        <p:sp>
          <p:nvSpPr>
            <p:cNvPr id="14" name="矩形 13"/>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5" name="矩形 14"/>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736046" y="3668714"/>
            <a:ext cx="1205906" cy="444500"/>
          </a:xfrm>
          <a:prstGeom prst="rect">
            <a:avLst/>
          </a:prstGeom>
        </p:spPr>
      </p:pic>
      <p:pic>
        <p:nvPicPr>
          <p:cNvPr id="3" name="图片 2"/>
          <p:cNvPicPr>
            <a:picLocks noChangeAspect="1"/>
          </p:cNvPicPr>
          <p:nvPr/>
        </p:nvPicPr>
        <p:blipFill>
          <a:blip r:embed="rId2"/>
          <a:stretch>
            <a:fillRect/>
          </a:stretch>
        </p:blipFill>
        <p:spPr>
          <a:xfrm>
            <a:off x="6056690" y="3890964"/>
            <a:ext cx="1180519" cy="241300"/>
          </a:xfrm>
          <a:prstGeom prst="rect">
            <a:avLst/>
          </a:prstGeom>
        </p:spPr>
      </p:pic>
      <p:pic>
        <p:nvPicPr>
          <p:cNvPr id="4" name="图片 3"/>
          <p:cNvPicPr>
            <a:picLocks noChangeAspect="1"/>
          </p:cNvPicPr>
          <p:nvPr/>
        </p:nvPicPr>
        <p:blipFill>
          <a:blip r:embed="rId1"/>
          <a:stretch>
            <a:fillRect/>
          </a:stretch>
        </p:blipFill>
        <p:spPr>
          <a:xfrm>
            <a:off x="8761754" y="3668714"/>
            <a:ext cx="1205906" cy="444500"/>
          </a:xfrm>
          <a:prstGeom prst="rect">
            <a:avLst/>
          </a:prstGeom>
        </p:spPr>
      </p:pic>
      <p:pic>
        <p:nvPicPr>
          <p:cNvPr id="5" name="图片 4"/>
          <p:cNvPicPr>
            <a:picLocks noChangeAspect="1"/>
          </p:cNvPicPr>
          <p:nvPr/>
        </p:nvPicPr>
        <p:blipFill>
          <a:blip r:embed="rId3"/>
          <a:stretch>
            <a:fillRect/>
          </a:stretch>
        </p:blipFill>
        <p:spPr>
          <a:xfrm>
            <a:off x="874713" y="3502087"/>
            <a:ext cx="1533438" cy="777751"/>
          </a:xfrm>
          <a:prstGeom prst="rect">
            <a:avLst/>
          </a:prstGeom>
        </p:spPr>
      </p:pic>
      <p:pic>
        <p:nvPicPr>
          <p:cNvPr id="6" name="图片 5"/>
          <p:cNvPicPr>
            <a:picLocks noChangeAspect="1"/>
          </p:cNvPicPr>
          <p:nvPr/>
        </p:nvPicPr>
        <p:blipFill>
          <a:blip r:embed="rId4"/>
          <a:stretch>
            <a:fillRect/>
          </a:stretch>
        </p:blipFill>
        <p:spPr>
          <a:xfrm>
            <a:off x="4269847" y="3370119"/>
            <a:ext cx="1458948" cy="1167733"/>
          </a:xfrm>
          <a:prstGeom prst="rect">
            <a:avLst/>
          </a:prstGeom>
        </p:spPr>
      </p:pic>
      <p:pic>
        <p:nvPicPr>
          <p:cNvPr id="7" name="图片 6"/>
          <p:cNvPicPr>
            <a:picLocks noChangeAspect="1"/>
          </p:cNvPicPr>
          <p:nvPr/>
        </p:nvPicPr>
        <p:blipFill>
          <a:blip r:embed="rId5"/>
          <a:stretch>
            <a:fillRect/>
          </a:stretch>
        </p:blipFill>
        <p:spPr>
          <a:xfrm>
            <a:off x="7565104" y="3316874"/>
            <a:ext cx="868755" cy="1148179"/>
          </a:xfrm>
          <a:prstGeom prst="rect">
            <a:avLst/>
          </a:prstGeom>
        </p:spPr>
      </p:pic>
      <p:pic>
        <p:nvPicPr>
          <p:cNvPr id="8" name="图片 7"/>
          <p:cNvPicPr>
            <a:picLocks noChangeAspect="1"/>
          </p:cNvPicPr>
          <p:nvPr/>
        </p:nvPicPr>
        <p:blipFill>
          <a:blip r:embed="rId6"/>
          <a:stretch>
            <a:fillRect/>
          </a:stretch>
        </p:blipFill>
        <p:spPr>
          <a:xfrm>
            <a:off x="10295555" y="3585792"/>
            <a:ext cx="1021734" cy="768722"/>
          </a:xfrm>
          <a:prstGeom prst="rect">
            <a:avLst/>
          </a:prstGeom>
        </p:spPr>
      </p:pic>
      <p:pic>
        <p:nvPicPr>
          <p:cNvPr id="9" name="图片 8"/>
          <p:cNvPicPr>
            <a:picLocks noChangeAspect="1"/>
          </p:cNvPicPr>
          <p:nvPr/>
        </p:nvPicPr>
        <p:blipFill>
          <a:blip r:embed="rId7"/>
          <a:stretch>
            <a:fillRect/>
          </a:stretch>
        </p:blipFill>
        <p:spPr>
          <a:xfrm>
            <a:off x="3880940" y="1062721"/>
            <a:ext cx="4430119" cy="381000"/>
          </a:xfrm>
          <a:prstGeom prst="rect">
            <a:avLst/>
          </a:prstGeom>
        </p:spPr>
      </p:pic>
      <p:sp>
        <p:nvSpPr>
          <p:cNvPr id="10" name="矩形 9"/>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1" name="组合 10"/>
          <p:cNvGrpSpPr/>
          <p:nvPr/>
        </p:nvGrpSpPr>
        <p:grpSpPr>
          <a:xfrm>
            <a:off x="1331569" y="2114258"/>
            <a:ext cx="3356545" cy="962022"/>
            <a:chOff x="7325359" y="2384859"/>
            <a:chExt cx="3356545" cy="962022"/>
          </a:xfrm>
        </p:grpSpPr>
        <p:sp>
          <p:nvSpPr>
            <p:cNvPr id="12" name="矩形 11"/>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6568285" y="2114258"/>
            <a:ext cx="3356545" cy="962022"/>
            <a:chOff x="7325359" y="2384859"/>
            <a:chExt cx="3356545" cy="962022"/>
          </a:xfrm>
        </p:grpSpPr>
        <p:sp>
          <p:nvSpPr>
            <p:cNvPr id="15" name="矩形 14"/>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2736046" y="4799401"/>
            <a:ext cx="3356545" cy="962022"/>
            <a:chOff x="7325359" y="2384859"/>
            <a:chExt cx="3356545" cy="962022"/>
          </a:xfrm>
        </p:grpSpPr>
        <p:sp>
          <p:nvSpPr>
            <p:cNvPr id="18" name="矩形 17"/>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9" name="矩形 18"/>
            <p:cNvSpPr/>
            <p:nvPr/>
          </p:nvSpPr>
          <p:spPr>
            <a:xfrm>
              <a:off x="8439930"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0" name="组合 19"/>
          <p:cNvGrpSpPr/>
          <p:nvPr/>
        </p:nvGrpSpPr>
        <p:grpSpPr>
          <a:xfrm>
            <a:off x="7972762" y="4799401"/>
            <a:ext cx="3356545" cy="962022"/>
            <a:chOff x="7325359" y="2384859"/>
            <a:chExt cx="3356545" cy="962022"/>
          </a:xfrm>
        </p:grpSpPr>
        <p:sp>
          <p:nvSpPr>
            <p:cNvPr id="21" name="矩形 20"/>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2" name="矩形 21"/>
            <p:cNvSpPr/>
            <p:nvPr/>
          </p:nvSpPr>
          <p:spPr>
            <a:xfrm>
              <a:off x="8439930"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4500"/>
                            </p:stCondLst>
                            <p:childTnLst>
                              <p:par>
                                <p:cTn id="51" presetID="12" presetClass="entr" presetSubtype="8"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right)">
                                      <p:cBhvr>
                                        <p:cTn id="54" dur="500"/>
                                        <p:tgtEl>
                                          <p:spTgt spid="11"/>
                                        </p:tgtEl>
                                      </p:cBhvr>
                                    </p:animEffect>
                                  </p:childTnLst>
                                </p:cTn>
                              </p:par>
                            </p:childTnLst>
                          </p:cTn>
                        </p:par>
                        <p:par>
                          <p:cTn id="55" fill="hold">
                            <p:stCondLst>
                              <p:cond delay="5000"/>
                            </p:stCondLst>
                            <p:childTnLst>
                              <p:par>
                                <p:cTn id="56" presetID="12" presetClass="entr" presetSubtype="2"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ppt_x</p:attrName>
                                        </p:attrNameLst>
                                      </p:cBhvr>
                                      <p:tavLst>
                                        <p:tav tm="0">
                                          <p:val>
                                            <p:strVal val="#ppt_x+#ppt_w*1.125000"/>
                                          </p:val>
                                        </p:tav>
                                        <p:tav tm="100000">
                                          <p:val>
                                            <p:strVal val="#ppt_x"/>
                                          </p:val>
                                        </p:tav>
                                      </p:tavLst>
                                    </p:anim>
                                    <p:animEffect transition="in" filter="wipe(left)">
                                      <p:cBhvr>
                                        <p:cTn id="59" dur="500"/>
                                        <p:tgtEl>
                                          <p:spTgt spid="17"/>
                                        </p:tgtEl>
                                      </p:cBhvr>
                                    </p:animEffect>
                                  </p:childTnLst>
                                </p:cTn>
                              </p:par>
                            </p:childTnLst>
                          </p:cTn>
                        </p:par>
                        <p:par>
                          <p:cTn id="60" fill="hold">
                            <p:stCondLst>
                              <p:cond delay="5500"/>
                            </p:stCondLst>
                            <p:childTnLst>
                              <p:par>
                                <p:cTn id="61" presetID="1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childTnLst>
                          </p:cTn>
                        </p:par>
                        <p:par>
                          <p:cTn id="65" fill="hold">
                            <p:stCondLst>
                              <p:cond delay="6000"/>
                            </p:stCondLst>
                            <p:childTnLst>
                              <p:par>
                                <p:cTn id="66" presetID="12" presetClass="entr" presetSubtype="2"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p:tgtEl>
                                          <p:spTgt spid="20"/>
                                        </p:tgtEl>
                                        <p:attrNameLst>
                                          <p:attrName>ppt_x</p:attrName>
                                        </p:attrNameLst>
                                      </p:cBhvr>
                                      <p:tavLst>
                                        <p:tav tm="0">
                                          <p:val>
                                            <p:strVal val="#ppt_x+#ppt_w*1.125000"/>
                                          </p:val>
                                        </p:tav>
                                        <p:tav tm="100000">
                                          <p:val>
                                            <p:strVal val="#ppt_x"/>
                                          </p:val>
                                        </p:tav>
                                      </p:tavLst>
                                    </p:anim>
                                    <p:animEffect transition="in" filter="wipe(left)">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3880940" y="1062721"/>
            <a:ext cx="4430119" cy="381000"/>
          </a:xfrm>
          <a:prstGeom prst="rect">
            <a:avLst/>
          </a:prstGeom>
        </p:spPr>
      </p:pic>
      <p:sp>
        <p:nvSpPr>
          <p:cNvPr id="8" name="矩形 7"/>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5" name="组合 14"/>
          <p:cNvGrpSpPr/>
          <p:nvPr/>
        </p:nvGrpSpPr>
        <p:grpSpPr>
          <a:xfrm>
            <a:off x="2359286" y="1813753"/>
            <a:ext cx="3061086" cy="1972516"/>
            <a:chOff x="2359286" y="1813753"/>
            <a:chExt cx="3061086" cy="1972516"/>
          </a:xfrm>
        </p:grpSpPr>
        <p:pic>
          <p:nvPicPr>
            <p:cNvPr id="2" name="图片 1"/>
            <p:cNvPicPr>
              <a:picLocks noChangeAspect="1"/>
            </p:cNvPicPr>
            <p:nvPr/>
          </p:nvPicPr>
          <p:blipFill>
            <a:blip r:embed="rId2"/>
            <a:stretch>
              <a:fillRect/>
            </a:stretch>
          </p:blipFill>
          <p:spPr>
            <a:xfrm>
              <a:off x="2359286" y="1813753"/>
              <a:ext cx="3061086" cy="1972516"/>
            </a:xfrm>
            <a:prstGeom prst="rect">
              <a:avLst/>
            </a:prstGeom>
          </p:spPr>
        </p:pic>
        <p:sp>
          <p:nvSpPr>
            <p:cNvPr id="10" name="矩形 9"/>
            <p:cNvSpPr/>
            <p:nvPr/>
          </p:nvSpPr>
          <p:spPr>
            <a:xfrm>
              <a:off x="2805010" y="2345595"/>
              <a:ext cx="21518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7" name="组合 16"/>
          <p:cNvGrpSpPr/>
          <p:nvPr/>
        </p:nvGrpSpPr>
        <p:grpSpPr>
          <a:xfrm>
            <a:off x="2359286" y="4115400"/>
            <a:ext cx="3061086" cy="1972516"/>
            <a:chOff x="2359286" y="4115400"/>
            <a:chExt cx="3061086" cy="1972516"/>
          </a:xfrm>
        </p:grpSpPr>
        <p:pic>
          <p:nvPicPr>
            <p:cNvPr id="4" name="图片 3"/>
            <p:cNvPicPr>
              <a:picLocks noChangeAspect="1"/>
            </p:cNvPicPr>
            <p:nvPr/>
          </p:nvPicPr>
          <p:blipFill>
            <a:blip r:embed="rId2"/>
            <a:stretch>
              <a:fillRect/>
            </a:stretch>
          </p:blipFill>
          <p:spPr>
            <a:xfrm>
              <a:off x="2359286" y="4115400"/>
              <a:ext cx="3061086" cy="1972516"/>
            </a:xfrm>
            <a:prstGeom prst="rect">
              <a:avLst/>
            </a:prstGeom>
          </p:spPr>
        </p:pic>
        <p:sp>
          <p:nvSpPr>
            <p:cNvPr id="12" name="矩形 11"/>
            <p:cNvSpPr/>
            <p:nvPr/>
          </p:nvSpPr>
          <p:spPr>
            <a:xfrm>
              <a:off x="2805010" y="4602987"/>
              <a:ext cx="21518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6" name="组合 15"/>
          <p:cNvGrpSpPr/>
          <p:nvPr/>
        </p:nvGrpSpPr>
        <p:grpSpPr>
          <a:xfrm>
            <a:off x="6771628" y="1813753"/>
            <a:ext cx="3061086" cy="1972516"/>
            <a:chOff x="6771628" y="1813753"/>
            <a:chExt cx="3061086" cy="1972516"/>
          </a:xfrm>
        </p:grpSpPr>
        <p:pic>
          <p:nvPicPr>
            <p:cNvPr id="3" name="图片 2"/>
            <p:cNvPicPr>
              <a:picLocks noChangeAspect="1"/>
            </p:cNvPicPr>
            <p:nvPr/>
          </p:nvPicPr>
          <p:blipFill>
            <a:blip r:embed="rId2"/>
            <a:stretch>
              <a:fillRect/>
            </a:stretch>
          </p:blipFill>
          <p:spPr>
            <a:xfrm>
              <a:off x="6771628" y="1813753"/>
              <a:ext cx="3061086" cy="1972516"/>
            </a:xfrm>
            <a:prstGeom prst="rect">
              <a:avLst/>
            </a:prstGeom>
          </p:spPr>
        </p:pic>
        <p:sp>
          <p:nvSpPr>
            <p:cNvPr id="13" name="矩形 12"/>
            <p:cNvSpPr/>
            <p:nvPr/>
          </p:nvSpPr>
          <p:spPr>
            <a:xfrm>
              <a:off x="7235129" y="2345595"/>
              <a:ext cx="21518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8" name="组合 17"/>
          <p:cNvGrpSpPr/>
          <p:nvPr/>
        </p:nvGrpSpPr>
        <p:grpSpPr>
          <a:xfrm>
            <a:off x="6771628" y="4115400"/>
            <a:ext cx="3061086" cy="1972516"/>
            <a:chOff x="6771628" y="4115400"/>
            <a:chExt cx="3061086" cy="1972516"/>
          </a:xfrm>
        </p:grpSpPr>
        <p:pic>
          <p:nvPicPr>
            <p:cNvPr id="5" name="图片 4"/>
            <p:cNvPicPr>
              <a:picLocks noChangeAspect="1"/>
            </p:cNvPicPr>
            <p:nvPr/>
          </p:nvPicPr>
          <p:blipFill>
            <a:blip r:embed="rId2"/>
            <a:stretch>
              <a:fillRect/>
            </a:stretch>
          </p:blipFill>
          <p:spPr>
            <a:xfrm>
              <a:off x="6771628" y="4115400"/>
              <a:ext cx="3061086" cy="1972516"/>
            </a:xfrm>
            <a:prstGeom prst="rect">
              <a:avLst/>
            </a:prstGeom>
          </p:spPr>
        </p:pic>
        <p:sp>
          <p:nvSpPr>
            <p:cNvPr id="14" name="矩形 13"/>
            <p:cNvSpPr/>
            <p:nvPr/>
          </p:nvSpPr>
          <p:spPr>
            <a:xfrm>
              <a:off x="7235129" y="4602987"/>
              <a:ext cx="21518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 calcmode="lin" valueType="num">
                                      <p:cBhvr>
                                        <p:cTn id="19" dur="1000" fill="hold"/>
                                        <p:tgtEl>
                                          <p:spTgt spid="15"/>
                                        </p:tgtEl>
                                        <p:attrNameLst>
                                          <p:attrName>style.rotation</p:attrName>
                                        </p:attrNameLst>
                                      </p:cBhvr>
                                      <p:tavLst>
                                        <p:tav tm="0">
                                          <p:val>
                                            <p:fltVal val="90"/>
                                          </p:val>
                                        </p:tav>
                                        <p:tav tm="100000">
                                          <p:val>
                                            <p:fltVal val="0"/>
                                          </p:val>
                                        </p:tav>
                                      </p:tavLst>
                                    </p:anim>
                                    <p:animEffect transition="in" filter="fade">
                                      <p:cBhvr>
                                        <p:cTn id="20" dur="1000"/>
                                        <p:tgtEl>
                                          <p:spTgt spid="15"/>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 calcmode="lin" valueType="num">
                                      <p:cBhvr>
                                        <p:cTn id="26" dur="1000" fill="hold"/>
                                        <p:tgtEl>
                                          <p:spTgt spid="16"/>
                                        </p:tgtEl>
                                        <p:attrNameLst>
                                          <p:attrName>style.rotation</p:attrName>
                                        </p:attrNameLst>
                                      </p:cBhvr>
                                      <p:tavLst>
                                        <p:tav tm="0">
                                          <p:val>
                                            <p:fltVal val="90"/>
                                          </p:val>
                                        </p:tav>
                                        <p:tav tm="100000">
                                          <p:val>
                                            <p:fltVal val="0"/>
                                          </p:val>
                                        </p:tav>
                                      </p:tavLst>
                                    </p:anim>
                                    <p:animEffect transition="in" filter="fade">
                                      <p:cBhvr>
                                        <p:cTn id="27" dur="1000"/>
                                        <p:tgtEl>
                                          <p:spTgt spid="16"/>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childTnLst>
                          </p:cTn>
                        </p:par>
                        <p:par>
                          <p:cTn id="35" fill="hold">
                            <p:stCondLst>
                              <p:cond delay="4000"/>
                            </p:stCondLst>
                            <p:childTnLst>
                              <p:par>
                                <p:cTn id="36" presetID="31"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ppt_w</p:attrName>
                                        </p:attrNameLst>
                                      </p:cBhvr>
                                      <p:tavLst>
                                        <p:tav tm="0">
                                          <p:val>
                                            <p:fltVal val="0"/>
                                          </p:val>
                                        </p:tav>
                                        <p:tav tm="100000">
                                          <p:val>
                                            <p:strVal val="#ppt_w"/>
                                          </p:val>
                                        </p:tav>
                                      </p:tavLst>
                                    </p:anim>
                                    <p:anim calcmode="lin" valueType="num">
                                      <p:cBhvr>
                                        <p:cTn id="39" dur="1000" fill="hold"/>
                                        <p:tgtEl>
                                          <p:spTgt spid="18"/>
                                        </p:tgtEl>
                                        <p:attrNameLst>
                                          <p:attrName>ppt_h</p:attrName>
                                        </p:attrNameLst>
                                      </p:cBhvr>
                                      <p:tavLst>
                                        <p:tav tm="0">
                                          <p:val>
                                            <p:fltVal val="0"/>
                                          </p:val>
                                        </p:tav>
                                        <p:tav tm="100000">
                                          <p:val>
                                            <p:strVal val="#ppt_h"/>
                                          </p:val>
                                        </p:tav>
                                      </p:tavLst>
                                    </p:anim>
                                    <p:anim calcmode="lin" valueType="num">
                                      <p:cBhvr>
                                        <p:cTn id="40" dur="1000" fill="hold"/>
                                        <p:tgtEl>
                                          <p:spTgt spid="18"/>
                                        </p:tgtEl>
                                        <p:attrNameLst>
                                          <p:attrName>style.rotation</p:attrName>
                                        </p:attrNameLst>
                                      </p:cBhvr>
                                      <p:tavLst>
                                        <p:tav tm="0">
                                          <p:val>
                                            <p:fltVal val="90"/>
                                          </p:val>
                                        </p:tav>
                                        <p:tav tm="100000">
                                          <p:val>
                                            <p:fltVal val="0"/>
                                          </p:val>
                                        </p:tav>
                                      </p:tavLst>
                                    </p:anim>
                                    <p:animEffect transition="in" filter="fade">
                                      <p:cBhvr>
                                        <p:cTn id="4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96266" y="1268413"/>
            <a:ext cx="1399468" cy="1849590"/>
          </a:xfrm>
          <a:prstGeom prst="rect">
            <a:avLst/>
          </a:prstGeom>
        </p:spPr>
      </p:pic>
      <p:sp>
        <p:nvSpPr>
          <p:cNvPr id="3" name="矩形 2"/>
          <p:cNvSpPr/>
          <p:nvPr/>
        </p:nvSpPr>
        <p:spPr>
          <a:xfrm>
            <a:off x="3495765" y="3444356"/>
            <a:ext cx="5200469" cy="7117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66C6E9"/>
                </a:solidFill>
                <a:latin typeface="迷你简准圆" pitchFamily="65" charset="-122"/>
                <a:ea typeface="迷你简准圆" pitchFamily="65" charset="-122"/>
              </a:rPr>
              <a:t>标题文字添加此处</a:t>
            </a:r>
          </a:p>
        </p:txBody>
      </p:sp>
      <p:sp>
        <p:nvSpPr>
          <p:cNvPr id="4" name="文本框 3"/>
          <p:cNvSpPr txBox="1"/>
          <p:nvPr/>
        </p:nvSpPr>
        <p:spPr>
          <a:xfrm>
            <a:off x="2728684" y="4523364"/>
            <a:ext cx="6734630" cy="58349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任意多边形 4"/>
          <p:cNvSpPr/>
          <p:nvPr/>
        </p:nvSpPr>
        <p:spPr>
          <a:xfrm>
            <a:off x="3683999" y="4288822"/>
            <a:ext cx="4824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386118" y="1908030"/>
            <a:ext cx="4361540" cy="2015737"/>
          </a:xfrm>
          <a:prstGeom prst="rect">
            <a:avLst/>
          </a:prstGeom>
        </p:spPr>
      </p:pic>
      <p:pic>
        <p:nvPicPr>
          <p:cNvPr id="9" name="图片 8"/>
          <p:cNvPicPr>
            <a:picLocks noChangeAspect="1"/>
          </p:cNvPicPr>
          <p:nvPr/>
        </p:nvPicPr>
        <p:blipFill>
          <a:blip r:embed="rId1"/>
          <a:stretch>
            <a:fillRect/>
          </a:stretch>
        </p:blipFill>
        <p:spPr>
          <a:xfrm>
            <a:off x="1386118" y="4143230"/>
            <a:ext cx="4361540" cy="2015737"/>
          </a:xfrm>
          <a:prstGeom prst="rect">
            <a:avLst/>
          </a:prstGeom>
        </p:spPr>
      </p:pic>
      <p:pic>
        <p:nvPicPr>
          <p:cNvPr id="12" name="图片 11"/>
          <p:cNvPicPr>
            <a:picLocks noChangeAspect="1"/>
          </p:cNvPicPr>
          <p:nvPr/>
        </p:nvPicPr>
        <p:blipFill>
          <a:blip r:embed="rId1"/>
          <a:stretch>
            <a:fillRect/>
          </a:stretch>
        </p:blipFill>
        <p:spPr>
          <a:xfrm>
            <a:off x="6480632" y="1908030"/>
            <a:ext cx="4361540" cy="2015737"/>
          </a:xfrm>
          <a:prstGeom prst="rect">
            <a:avLst/>
          </a:prstGeom>
        </p:spPr>
      </p:pic>
      <p:pic>
        <p:nvPicPr>
          <p:cNvPr id="15" name="图片 14"/>
          <p:cNvPicPr>
            <a:picLocks noChangeAspect="1"/>
          </p:cNvPicPr>
          <p:nvPr/>
        </p:nvPicPr>
        <p:blipFill>
          <a:blip r:embed="rId1"/>
          <a:stretch>
            <a:fillRect/>
          </a:stretch>
        </p:blipFill>
        <p:spPr>
          <a:xfrm>
            <a:off x="6480632" y="4143230"/>
            <a:ext cx="4361540" cy="2015737"/>
          </a:xfrm>
          <a:prstGeom prst="rect">
            <a:avLst/>
          </a:prstGeom>
        </p:spPr>
      </p:pic>
      <p:pic>
        <p:nvPicPr>
          <p:cNvPr id="17" name="图片 16"/>
          <p:cNvPicPr>
            <a:picLocks noChangeAspect="1"/>
          </p:cNvPicPr>
          <p:nvPr/>
        </p:nvPicPr>
        <p:blipFill>
          <a:blip r:embed="rId2"/>
          <a:stretch>
            <a:fillRect/>
          </a:stretch>
        </p:blipFill>
        <p:spPr>
          <a:xfrm>
            <a:off x="3880940" y="1062721"/>
            <a:ext cx="4430119" cy="381000"/>
          </a:xfrm>
          <a:prstGeom prst="rect">
            <a:avLst/>
          </a:prstGeom>
        </p:spPr>
      </p:pic>
      <p:sp>
        <p:nvSpPr>
          <p:cNvPr id="18" name="矩形 17"/>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pic>
        <p:nvPicPr>
          <p:cNvPr id="26" name="图片占位符 2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0621" b="20621"/>
          <a:stretch>
            <a:fillRect/>
          </a:stretch>
        </p:blipFill>
        <p:spPr/>
      </p:pic>
      <p:pic>
        <p:nvPicPr>
          <p:cNvPr id="27" name="图片占位符 2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3435" b="23435"/>
          <a:stretch>
            <a:fillRect/>
          </a:stretch>
        </p:blipFill>
        <p:spPr/>
      </p:pic>
      <p:pic>
        <p:nvPicPr>
          <p:cNvPr id="28" name="图片占位符 2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0621" b="20621"/>
          <a:stretch>
            <a:fillRect/>
          </a:stretch>
        </p:blipFill>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0621" b="2062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22057" y="3052767"/>
            <a:ext cx="3947886" cy="1657954"/>
          </a:xfrm>
          <a:prstGeom prst="rect">
            <a:avLst/>
          </a:prstGeom>
        </p:spPr>
      </p:pic>
      <p:pic>
        <p:nvPicPr>
          <p:cNvPr id="3" name="图片 2"/>
          <p:cNvPicPr>
            <a:picLocks noChangeAspect="1"/>
          </p:cNvPicPr>
          <p:nvPr/>
        </p:nvPicPr>
        <p:blipFill>
          <a:blip r:embed="rId2"/>
          <a:stretch>
            <a:fillRect/>
          </a:stretch>
        </p:blipFill>
        <p:spPr>
          <a:xfrm>
            <a:off x="3880940" y="1062721"/>
            <a:ext cx="4430119" cy="381000"/>
          </a:xfrm>
          <a:prstGeom prst="rect">
            <a:avLst/>
          </a:prstGeom>
        </p:spPr>
      </p:pic>
      <p:sp>
        <p:nvSpPr>
          <p:cNvPr id="4" name="矩形 3"/>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23" name="组合 22"/>
          <p:cNvGrpSpPr/>
          <p:nvPr/>
        </p:nvGrpSpPr>
        <p:grpSpPr>
          <a:xfrm>
            <a:off x="1142883" y="2047203"/>
            <a:ext cx="3356545" cy="962022"/>
            <a:chOff x="7325359" y="2384859"/>
            <a:chExt cx="3356545" cy="962022"/>
          </a:xfrm>
        </p:grpSpPr>
        <p:sp>
          <p:nvSpPr>
            <p:cNvPr id="24" name="矩形 23"/>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5" name="矩形 2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6" name="组合 25"/>
          <p:cNvGrpSpPr/>
          <p:nvPr/>
        </p:nvGrpSpPr>
        <p:grpSpPr>
          <a:xfrm>
            <a:off x="1142883" y="4618340"/>
            <a:ext cx="3356545" cy="962022"/>
            <a:chOff x="7325359" y="2384859"/>
            <a:chExt cx="3356545" cy="962022"/>
          </a:xfrm>
        </p:grpSpPr>
        <p:sp>
          <p:nvSpPr>
            <p:cNvPr id="27" name="矩形 26"/>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8" name="矩形 2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9" name="组合 28"/>
          <p:cNvGrpSpPr/>
          <p:nvPr/>
        </p:nvGrpSpPr>
        <p:grpSpPr>
          <a:xfrm>
            <a:off x="7794173" y="2047203"/>
            <a:ext cx="3356545" cy="962022"/>
            <a:chOff x="7325359" y="2384859"/>
            <a:chExt cx="3356545" cy="962022"/>
          </a:xfrm>
        </p:grpSpPr>
        <p:sp>
          <p:nvSpPr>
            <p:cNvPr id="30" name="矩形 29"/>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31" name="矩形 30"/>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32" name="组合 31"/>
          <p:cNvGrpSpPr/>
          <p:nvPr/>
        </p:nvGrpSpPr>
        <p:grpSpPr>
          <a:xfrm>
            <a:off x="7794173" y="4618340"/>
            <a:ext cx="3356545" cy="962022"/>
            <a:chOff x="7325359" y="2384859"/>
            <a:chExt cx="3356545" cy="962022"/>
          </a:xfrm>
        </p:grpSpPr>
        <p:sp>
          <p:nvSpPr>
            <p:cNvPr id="33" name="矩形 32"/>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34" name="矩形 33"/>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0-#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rot="20166570">
            <a:off x="2836308" y="3308094"/>
            <a:ext cx="6519384" cy="962538"/>
            <a:chOff x="3328310" y="2602592"/>
            <a:chExt cx="6256333" cy="1223966"/>
          </a:xfrm>
        </p:grpSpPr>
        <p:sp>
          <p:nvSpPr>
            <p:cNvPr id="5" name="Freeform 5"/>
            <p:cNvSpPr>
              <a:spLocks noEditPoints="1"/>
            </p:cNvSpPr>
            <p:nvPr/>
          </p:nvSpPr>
          <p:spPr bwMode="auto">
            <a:xfrm rot="5400000">
              <a:off x="3406096" y="2524806"/>
              <a:ext cx="1223963" cy="1379536"/>
            </a:xfrm>
            <a:custGeom>
              <a:avLst/>
              <a:gdLst>
                <a:gd name="T0" fmla="*/ 120 w 157"/>
                <a:gd name="T1" fmla="*/ 32 h 176"/>
                <a:gd name="T2" fmla="*/ 157 w 157"/>
                <a:gd name="T3" fmla="*/ 72 h 176"/>
                <a:gd name="T4" fmla="*/ 106 w 157"/>
                <a:gd name="T5" fmla="*/ 69 h 176"/>
                <a:gd name="T6" fmla="*/ 103 w 157"/>
                <a:gd name="T7" fmla="*/ 70 h 176"/>
                <a:gd name="T8" fmla="*/ 100 w 157"/>
                <a:gd name="T9" fmla="*/ 70 h 176"/>
                <a:gd name="T10" fmla="*/ 100 w 157"/>
                <a:gd name="T11" fmla="*/ 73 h 176"/>
                <a:gd name="T12" fmla="*/ 101 w 157"/>
                <a:gd name="T13" fmla="*/ 73 h 176"/>
                <a:gd name="T14" fmla="*/ 101 w 157"/>
                <a:gd name="T15" fmla="*/ 74 h 176"/>
                <a:gd name="T16" fmla="*/ 116 w 157"/>
                <a:gd name="T17" fmla="*/ 119 h 176"/>
                <a:gd name="T18" fmla="*/ 117 w 157"/>
                <a:gd name="T19" fmla="*/ 121 h 176"/>
                <a:gd name="T20" fmla="*/ 117 w 157"/>
                <a:gd name="T21" fmla="*/ 124 h 176"/>
                <a:gd name="T22" fmla="*/ 127 w 157"/>
                <a:gd name="T23" fmla="*/ 176 h 176"/>
                <a:gd name="T24" fmla="*/ 32 w 157"/>
                <a:gd name="T25" fmla="*/ 174 h 176"/>
                <a:gd name="T26" fmla="*/ 32 w 157"/>
                <a:gd name="T27" fmla="*/ 174 h 176"/>
                <a:gd name="T28" fmla="*/ 30 w 157"/>
                <a:gd name="T29" fmla="*/ 173 h 176"/>
                <a:gd name="T30" fmla="*/ 35 w 157"/>
                <a:gd name="T31" fmla="*/ 161 h 176"/>
                <a:gd name="T32" fmla="*/ 38 w 157"/>
                <a:gd name="T33" fmla="*/ 147 h 176"/>
                <a:gd name="T34" fmla="*/ 45 w 157"/>
                <a:gd name="T35" fmla="*/ 122 h 176"/>
                <a:gd name="T36" fmla="*/ 51 w 157"/>
                <a:gd name="T37" fmla="*/ 74 h 176"/>
                <a:gd name="T38" fmla="*/ 50 w 157"/>
                <a:gd name="T39" fmla="*/ 73 h 176"/>
                <a:gd name="T40" fmla="*/ 48 w 157"/>
                <a:gd name="T41" fmla="*/ 71 h 176"/>
                <a:gd name="T42" fmla="*/ 0 w 157"/>
                <a:gd name="T43" fmla="*/ 70 h 176"/>
                <a:gd name="T44" fmla="*/ 36 w 157"/>
                <a:gd name="T45" fmla="*/ 36 h 176"/>
                <a:gd name="T46" fmla="*/ 80 w 157"/>
                <a:gd name="T47" fmla="*/ 0 h 176"/>
                <a:gd name="T48" fmla="*/ 120 w 157"/>
                <a:gd name="T49" fmla="*/ 32 h 176"/>
                <a:gd name="T50" fmla="*/ 106 w 157"/>
                <a:gd name="T51" fmla="*/ 161 h 176"/>
                <a:gd name="T52" fmla="*/ 107 w 157"/>
                <a:gd name="T53" fmla="*/ 158 h 176"/>
                <a:gd name="T54" fmla="*/ 87 w 157"/>
                <a:gd name="T55" fmla="*/ 158 h 176"/>
                <a:gd name="T56" fmla="*/ 87 w 157"/>
                <a:gd name="T57" fmla="*/ 160 h 176"/>
                <a:gd name="T58" fmla="*/ 106 w 157"/>
                <a:gd name="T59" fmla="*/ 161 h 176"/>
                <a:gd name="T60" fmla="*/ 103 w 157"/>
                <a:gd name="T61" fmla="*/ 165 h 176"/>
                <a:gd name="T62" fmla="*/ 103 w 157"/>
                <a:gd name="T63" fmla="*/ 162 h 176"/>
                <a:gd name="T64" fmla="*/ 75 w 157"/>
                <a:gd name="T65" fmla="*/ 161 h 176"/>
                <a:gd name="T66" fmla="*/ 75 w 157"/>
                <a:gd name="T67" fmla="*/ 163 h 176"/>
                <a:gd name="T68" fmla="*/ 103 w 157"/>
                <a:gd name="T69" fmla="*/ 165 h 176"/>
                <a:gd name="T70" fmla="*/ 65 w 157"/>
                <a:gd name="T71" fmla="*/ 37 h 176"/>
                <a:gd name="T72" fmla="*/ 63 w 157"/>
                <a:gd name="T73" fmla="*/ 34 h 176"/>
                <a:gd name="T74" fmla="*/ 43 w 157"/>
                <a:gd name="T75" fmla="*/ 50 h 176"/>
                <a:gd name="T76" fmla="*/ 44 w 157"/>
                <a:gd name="T77" fmla="*/ 52 h 176"/>
                <a:gd name="T78" fmla="*/ 65 w 157"/>
                <a:gd name="T79" fmla="*/ 37 h 176"/>
                <a:gd name="T80" fmla="*/ 49 w 157"/>
                <a:gd name="T81" fmla="*/ 40 h 176"/>
                <a:gd name="T82" fmla="*/ 47 w 157"/>
                <a:gd name="T83" fmla="*/ 37 h 176"/>
                <a:gd name="T84" fmla="*/ 39 w 157"/>
                <a:gd name="T85" fmla="*/ 44 h 176"/>
                <a:gd name="T86" fmla="*/ 30 w 157"/>
                <a:gd name="T87" fmla="*/ 51 h 176"/>
                <a:gd name="T88" fmla="*/ 32 w 157"/>
                <a:gd name="T89" fmla="*/ 53 h 176"/>
                <a:gd name="T90" fmla="*/ 41 w 157"/>
                <a:gd name="T91" fmla="*/ 46 h 176"/>
                <a:gd name="T92" fmla="*/ 49 w 157"/>
                <a:gd name="T9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7" h="176">
                  <a:moveTo>
                    <a:pt x="120" y="32"/>
                  </a:moveTo>
                  <a:cubicBezTo>
                    <a:pt x="132" y="45"/>
                    <a:pt x="145" y="58"/>
                    <a:pt x="157" y="72"/>
                  </a:cubicBezTo>
                  <a:cubicBezTo>
                    <a:pt x="140" y="70"/>
                    <a:pt x="123" y="69"/>
                    <a:pt x="106" y="69"/>
                  </a:cubicBezTo>
                  <a:cubicBezTo>
                    <a:pt x="105" y="69"/>
                    <a:pt x="103" y="69"/>
                    <a:pt x="103" y="70"/>
                  </a:cubicBezTo>
                  <a:cubicBezTo>
                    <a:pt x="102" y="70"/>
                    <a:pt x="101" y="70"/>
                    <a:pt x="100" y="70"/>
                  </a:cubicBezTo>
                  <a:cubicBezTo>
                    <a:pt x="98" y="70"/>
                    <a:pt x="98" y="73"/>
                    <a:pt x="100" y="73"/>
                  </a:cubicBezTo>
                  <a:cubicBezTo>
                    <a:pt x="100" y="73"/>
                    <a:pt x="101" y="73"/>
                    <a:pt x="101" y="73"/>
                  </a:cubicBezTo>
                  <a:cubicBezTo>
                    <a:pt x="101" y="73"/>
                    <a:pt x="101" y="74"/>
                    <a:pt x="101" y="74"/>
                  </a:cubicBezTo>
                  <a:cubicBezTo>
                    <a:pt x="110" y="88"/>
                    <a:pt x="112" y="103"/>
                    <a:pt x="116" y="119"/>
                  </a:cubicBezTo>
                  <a:cubicBezTo>
                    <a:pt x="115" y="120"/>
                    <a:pt x="116" y="121"/>
                    <a:pt x="117" y="121"/>
                  </a:cubicBezTo>
                  <a:cubicBezTo>
                    <a:pt x="117" y="122"/>
                    <a:pt x="117" y="123"/>
                    <a:pt x="117" y="124"/>
                  </a:cubicBezTo>
                  <a:cubicBezTo>
                    <a:pt x="123" y="141"/>
                    <a:pt x="125" y="159"/>
                    <a:pt x="127" y="176"/>
                  </a:cubicBezTo>
                  <a:cubicBezTo>
                    <a:pt x="96" y="172"/>
                    <a:pt x="63" y="171"/>
                    <a:pt x="32" y="174"/>
                  </a:cubicBezTo>
                  <a:cubicBezTo>
                    <a:pt x="32" y="174"/>
                    <a:pt x="32" y="174"/>
                    <a:pt x="32" y="174"/>
                  </a:cubicBezTo>
                  <a:cubicBezTo>
                    <a:pt x="31" y="174"/>
                    <a:pt x="30" y="173"/>
                    <a:pt x="30" y="173"/>
                  </a:cubicBezTo>
                  <a:cubicBezTo>
                    <a:pt x="33" y="170"/>
                    <a:pt x="35" y="166"/>
                    <a:pt x="35" y="161"/>
                  </a:cubicBezTo>
                  <a:cubicBezTo>
                    <a:pt x="36" y="157"/>
                    <a:pt x="37" y="152"/>
                    <a:pt x="38" y="147"/>
                  </a:cubicBezTo>
                  <a:cubicBezTo>
                    <a:pt x="41" y="139"/>
                    <a:pt x="43" y="130"/>
                    <a:pt x="45" y="122"/>
                  </a:cubicBezTo>
                  <a:cubicBezTo>
                    <a:pt x="48" y="106"/>
                    <a:pt x="51" y="90"/>
                    <a:pt x="51" y="74"/>
                  </a:cubicBezTo>
                  <a:cubicBezTo>
                    <a:pt x="51" y="74"/>
                    <a:pt x="50" y="73"/>
                    <a:pt x="50" y="73"/>
                  </a:cubicBezTo>
                  <a:cubicBezTo>
                    <a:pt x="50" y="72"/>
                    <a:pt x="49" y="71"/>
                    <a:pt x="48" y="71"/>
                  </a:cubicBezTo>
                  <a:cubicBezTo>
                    <a:pt x="32" y="71"/>
                    <a:pt x="15" y="69"/>
                    <a:pt x="0" y="70"/>
                  </a:cubicBezTo>
                  <a:cubicBezTo>
                    <a:pt x="12" y="59"/>
                    <a:pt x="24" y="48"/>
                    <a:pt x="36" y="36"/>
                  </a:cubicBezTo>
                  <a:cubicBezTo>
                    <a:pt x="46" y="27"/>
                    <a:pt x="67" y="0"/>
                    <a:pt x="80" y="0"/>
                  </a:cubicBezTo>
                  <a:cubicBezTo>
                    <a:pt x="94" y="0"/>
                    <a:pt x="110" y="23"/>
                    <a:pt x="120" y="32"/>
                  </a:cubicBezTo>
                  <a:close/>
                  <a:moveTo>
                    <a:pt x="106" y="161"/>
                  </a:moveTo>
                  <a:cubicBezTo>
                    <a:pt x="108" y="162"/>
                    <a:pt x="108" y="159"/>
                    <a:pt x="107" y="158"/>
                  </a:cubicBezTo>
                  <a:cubicBezTo>
                    <a:pt x="100" y="157"/>
                    <a:pt x="93" y="157"/>
                    <a:pt x="87" y="158"/>
                  </a:cubicBezTo>
                  <a:cubicBezTo>
                    <a:pt x="85" y="158"/>
                    <a:pt x="85" y="160"/>
                    <a:pt x="87" y="160"/>
                  </a:cubicBezTo>
                  <a:cubicBezTo>
                    <a:pt x="93" y="160"/>
                    <a:pt x="100" y="161"/>
                    <a:pt x="106" y="161"/>
                  </a:cubicBezTo>
                  <a:close/>
                  <a:moveTo>
                    <a:pt x="103" y="165"/>
                  </a:moveTo>
                  <a:cubicBezTo>
                    <a:pt x="105" y="165"/>
                    <a:pt x="105" y="162"/>
                    <a:pt x="103" y="162"/>
                  </a:cubicBezTo>
                  <a:cubicBezTo>
                    <a:pt x="94" y="162"/>
                    <a:pt x="85" y="162"/>
                    <a:pt x="75" y="161"/>
                  </a:cubicBezTo>
                  <a:cubicBezTo>
                    <a:pt x="74" y="161"/>
                    <a:pt x="73" y="163"/>
                    <a:pt x="75" y="163"/>
                  </a:cubicBezTo>
                  <a:cubicBezTo>
                    <a:pt x="84" y="165"/>
                    <a:pt x="94" y="166"/>
                    <a:pt x="103" y="165"/>
                  </a:cubicBezTo>
                  <a:close/>
                  <a:moveTo>
                    <a:pt x="65" y="37"/>
                  </a:moveTo>
                  <a:cubicBezTo>
                    <a:pt x="67" y="36"/>
                    <a:pt x="65" y="33"/>
                    <a:pt x="63" y="34"/>
                  </a:cubicBezTo>
                  <a:cubicBezTo>
                    <a:pt x="56" y="38"/>
                    <a:pt x="48" y="44"/>
                    <a:pt x="43" y="50"/>
                  </a:cubicBezTo>
                  <a:cubicBezTo>
                    <a:pt x="42" y="51"/>
                    <a:pt x="43" y="53"/>
                    <a:pt x="44" y="52"/>
                  </a:cubicBezTo>
                  <a:cubicBezTo>
                    <a:pt x="51" y="47"/>
                    <a:pt x="58" y="43"/>
                    <a:pt x="65" y="37"/>
                  </a:cubicBezTo>
                  <a:close/>
                  <a:moveTo>
                    <a:pt x="49" y="40"/>
                  </a:moveTo>
                  <a:cubicBezTo>
                    <a:pt x="50" y="39"/>
                    <a:pt x="48" y="37"/>
                    <a:pt x="47" y="37"/>
                  </a:cubicBezTo>
                  <a:cubicBezTo>
                    <a:pt x="44" y="39"/>
                    <a:pt x="41" y="42"/>
                    <a:pt x="39" y="44"/>
                  </a:cubicBezTo>
                  <a:cubicBezTo>
                    <a:pt x="36" y="46"/>
                    <a:pt x="33" y="48"/>
                    <a:pt x="30" y="51"/>
                  </a:cubicBezTo>
                  <a:cubicBezTo>
                    <a:pt x="29" y="52"/>
                    <a:pt x="31" y="54"/>
                    <a:pt x="32" y="53"/>
                  </a:cubicBezTo>
                  <a:cubicBezTo>
                    <a:pt x="35" y="51"/>
                    <a:pt x="38" y="49"/>
                    <a:pt x="41" y="46"/>
                  </a:cubicBezTo>
                  <a:cubicBezTo>
                    <a:pt x="43" y="44"/>
                    <a:pt x="47" y="42"/>
                    <a:pt x="49" y="40"/>
                  </a:cubicBezTo>
                  <a:close/>
                </a:path>
              </a:pathLst>
            </a:custGeom>
            <a:solidFill>
              <a:srgbClr val="66C6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
            <p:cNvSpPr>
              <a:spLocks noEditPoints="1"/>
            </p:cNvSpPr>
            <p:nvPr/>
          </p:nvSpPr>
          <p:spPr bwMode="auto">
            <a:xfrm rot="5400000">
              <a:off x="5031695" y="2524807"/>
              <a:ext cx="1223963" cy="1379536"/>
            </a:xfrm>
            <a:custGeom>
              <a:avLst/>
              <a:gdLst>
                <a:gd name="T0" fmla="*/ 120 w 157"/>
                <a:gd name="T1" fmla="*/ 32 h 176"/>
                <a:gd name="T2" fmla="*/ 157 w 157"/>
                <a:gd name="T3" fmla="*/ 72 h 176"/>
                <a:gd name="T4" fmla="*/ 106 w 157"/>
                <a:gd name="T5" fmla="*/ 69 h 176"/>
                <a:gd name="T6" fmla="*/ 103 w 157"/>
                <a:gd name="T7" fmla="*/ 70 h 176"/>
                <a:gd name="T8" fmla="*/ 100 w 157"/>
                <a:gd name="T9" fmla="*/ 70 h 176"/>
                <a:gd name="T10" fmla="*/ 100 w 157"/>
                <a:gd name="T11" fmla="*/ 73 h 176"/>
                <a:gd name="T12" fmla="*/ 101 w 157"/>
                <a:gd name="T13" fmla="*/ 73 h 176"/>
                <a:gd name="T14" fmla="*/ 101 w 157"/>
                <a:gd name="T15" fmla="*/ 74 h 176"/>
                <a:gd name="T16" fmla="*/ 116 w 157"/>
                <a:gd name="T17" fmla="*/ 119 h 176"/>
                <a:gd name="T18" fmla="*/ 117 w 157"/>
                <a:gd name="T19" fmla="*/ 121 h 176"/>
                <a:gd name="T20" fmla="*/ 117 w 157"/>
                <a:gd name="T21" fmla="*/ 124 h 176"/>
                <a:gd name="T22" fmla="*/ 127 w 157"/>
                <a:gd name="T23" fmla="*/ 176 h 176"/>
                <a:gd name="T24" fmla="*/ 32 w 157"/>
                <a:gd name="T25" fmla="*/ 174 h 176"/>
                <a:gd name="T26" fmla="*/ 32 w 157"/>
                <a:gd name="T27" fmla="*/ 174 h 176"/>
                <a:gd name="T28" fmla="*/ 30 w 157"/>
                <a:gd name="T29" fmla="*/ 173 h 176"/>
                <a:gd name="T30" fmla="*/ 35 w 157"/>
                <a:gd name="T31" fmla="*/ 161 h 176"/>
                <a:gd name="T32" fmla="*/ 38 w 157"/>
                <a:gd name="T33" fmla="*/ 147 h 176"/>
                <a:gd name="T34" fmla="*/ 45 w 157"/>
                <a:gd name="T35" fmla="*/ 122 h 176"/>
                <a:gd name="T36" fmla="*/ 51 w 157"/>
                <a:gd name="T37" fmla="*/ 74 h 176"/>
                <a:gd name="T38" fmla="*/ 50 w 157"/>
                <a:gd name="T39" fmla="*/ 73 h 176"/>
                <a:gd name="T40" fmla="*/ 48 w 157"/>
                <a:gd name="T41" fmla="*/ 71 h 176"/>
                <a:gd name="T42" fmla="*/ 0 w 157"/>
                <a:gd name="T43" fmla="*/ 70 h 176"/>
                <a:gd name="T44" fmla="*/ 36 w 157"/>
                <a:gd name="T45" fmla="*/ 36 h 176"/>
                <a:gd name="T46" fmla="*/ 80 w 157"/>
                <a:gd name="T47" fmla="*/ 0 h 176"/>
                <a:gd name="T48" fmla="*/ 120 w 157"/>
                <a:gd name="T49" fmla="*/ 32 h 176"/>
                <a:gd name="T50" fmla="*/ 106 w 157"/>
                <a:gd name="T51" fmla="*/ 161 h 176"/>
                <a:gd name="T52" fmla="*/ 107 w 157"/>
                <a:gd name="T53" fmla="*/ 158 h 176"/>
                <a:gd name="T54" fmla="*/ 87 w 157"/>
                <a:gd name="T55" fmla="*/ 158 h 176"/>
                <a:gd name="T56" fmla="*/ 87 w 157"/>
                <a:gd name="T57" fmla="*/ 160 h 176"/>
                <a:gd name="T58" fmla="*/ 106 w 157"/>
                <a:gd name="T59" fmla="*/ 161 h 176"/>
                <a:gd name="T60" fmla="*/ 103 w 157"/>
                <a:gd name="T61" fmla="*/ 165 h 176"/>
                <a:gd name="T62" fmla="*/ 103 w 157"/>
                <a:gd name="T63" fmla="*/ 162 h 176"/>
                <a:gd name="T64" fmla="*/ 75 w 157"/>
                <a:gd name="T65" fmla="*/ 161 h 176"/>
                <a:gd name="T66" fmla="*/ 75 w 157"/>
                <a:gd name="T67" fmla="*/ 163 h 176"/>
                <a:gd name="T68" fmla="*/ 103 w 157"/>
                <a:gd name="T69" fmla="*/ 165 h 176"/>
                <a:gd name="T70" fmla="*/ 65 w 157"/>
                <a:gd name="T71" fmla="*/ 37 h 176"/>
                <a:gd name="T72" fmla="*/ 63 w 157"/>
                <a:gd name="T73" fmla="*/ 34 h 176"/>
                <a:gd name="T74" fmla="*/ 43 w 157"/>
                <a:gd name="T75" fmla="*/ 50 h 176"/>
                <a:gd name="T76" fmla="*/ 44 w 157"/>
                <a:gd name="T77" fmla="*/ 52 h 176"/>
                <a:gd name="T78" fmla="*/ 65 w 157"/>
                <a:gd name="T79" fmla="*/ 37 h 176"/>
                <a:gd name="T80" fmla="*/ 49 w 157"/>
                <a:gd name="T81" fmla="*/ 40 h 176"/>
                <a:gd name="T82" fmla="*/ 47 w 157"/>
                <a:gd name="T83" fmla="*/ 37 h 176"/>
                <a:gd name="T84" fmla="*/ 39 w 157"/>
                <a:gd name="T85" fmla="*/ 44 h 176"/>
                <a:gd name="T86" fmla="*/ 30 w 157"/>
                <a:gd name="T87" fmla="*/ 51 h 176"/>
                <a:gd name="T88" fmla="*/ 32 w 157"/>
                <a:gd name="T89" fmla="*/ 53 h 176"/>
                <a:gd name="T90" fmla="*/ 41 w 157"/>
                <a:gd name="T91" fmla="*/ 46 h 176"/>
                <a:gd name="T92" fmla="*/ 49 w 157"/>
                <a:gd name="T9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7" h="176">
                  <a:moveTo>
                    <a:pt x="120" y="32"/>
                  </a:moveTo>
                  <a:cubicBezTo>
                    <a:pt x="132" y="45"/>
                    <a:pt x="145" y="58"/>
                    <a:pt x="157" y="72"/>
                  </a:cubicBezTo>
                  <a:cubicBezTo>
                    <a:pt x="140" y="70"/>
                    <a:pt x="123" y="69"/>
                    <a:pt x="106" y="69"/>
                  </a:cubicBezTo>
                  <a:cubicBezTo>
                    <a:pt x="105" y="69"/>
                    <a:pt x="103" y="69"/>
                    <a:pt x="103" y="70"/>
                  </a:cubicBezTo>
                  <a:cubicBezTo>
                    <a:pt x="102" y="70"/>
                    <a:pt x="101" y="70"/>
                    <a:pt x="100" y="70"/>
                  </a:cubicBezTo>
                  <a:cubicBezTo>
                    <a:pt x="98" y="70"/>
                    <a:pt x="98" y="73"/>
                    <a:pt x="100" y="73"/>
                  </a:cubicBezTo>
                  <a:cubicBezTo>
                    <a:pt x="100" y="73"/>
                    <a:pt x="101" y="73"/>
                    <a:pt x="101" y="73"/>
                  </a:cubicBezTo>
                  <a:cubicBezTo>
                    <a:pt x="101" y="73"/>
                    <a:pt x="101" y="74"/>
                    <a:pt x="101" y="74"/>
                  </a:cubicBezTo>
                  <a:cubicBezTo>
                    <a:pt x="110" y="88"/>
                    <a:pt x="112" y="103"/>
                    <a:pt x="116" y="119"/>
                  </a:cubicBezTo>
                  <a:cubicBezTo>
                    <a:pt x="115" y="120"/>
                    <a:pt x="116" y="121"/>
                    <a:pt x="117" y="121"/>
                  </a:cubicBezTo>
                  <a:cubicBezTo>
                    <a:pt x="117" y="122"/>
                    <a:pt x="117" y="123"/>
                    <a:pt x="117" y="124"/>
                  </a:cubicBezTo>
                  <a:cubicBezTo>
                    <a:pt x="123" y="141"/>
                    <a:pt x="125" y="159"/>
                    <a:pt x="127" y="176"/>
                  </a:cubicBezTo>
                  <a:cubicBezTo>
                    <a:pt x="96" y="172"/>
                    <a:pt x="63" y="171"/>
                    <a:pt x="32" y="174"/>
                  </a:cubicBezTo>
                  <a:cubicBezTo>
                    <a:pt x="32" y="174"/>
                    <a:pt x="32" y="174"/>
                    <a:pt x="32" y="174"/>
                  </a:cubicBezTo>
                  <a:cubicBezTo>
                    <a:pt x="31" y="174"/>
                    <a:pt x="30" y="173"/>
                    <a:pt x="30" y="173"/>
                  </a:cubicBezTo>
                  <a:cubicBezTo>
                    <a:pt x="33" y="170"/>
                    <a:pt x="35" y="166"/>
                    <a:pt x="35" y="161"/>
                  </a:cubicBezTo>
                  <a:cubicBezTo>
                    <a:pt x="36" y="157"/>
                    <a:pt x="37" y="152"/>
                    <a:pt x="38" y="147"/>
                  </a:cubicBezTo>
                  <a:cubicBezTo>
                    <a:pt x="41" y="139"/>
                    <a:pt x="43" y="130"/>
                    <a:pt x="45" y="122"/>
                  </a:cubicBezTo>
                  <a:cubicBezTo>
                    <a:pt x="48" y="106"/>
                    <a:pt x="51" y="90"/>
                    <a:pt x="51" y="74"/>
                  </a:cubicBezTo>
                  <a:cubicBezTo>
                    <a:pt x="51" y="74"/>
                    <a:pt x="50" y="73"/>
                    <a:pt x="50" y="73"/>
                  </a:cubicBezTo>
                  <a:cubicBezTo>
                    <a:pt x="50" y="72"/>
                    <a:pt x="49" y="71"/>
                    <a:pt x="48" y="71"/>
                  </a:cubicBezTo>
                  <a:cubicBezTo>
                    <a:pt x="32" y="71"/>
                    <a:pt x="15" y="69"/>
                    <a:pt x="0" y="70"/>
                  </a:cubicBezTo>
                  <a:cubicBezTo>
                    <a:pt x="12" y="59"/>
                    <a:pt x="24" y="48"/>
                    <a:pt x="36" y="36"/>
                  </a:cubicBezTo>
                  <a:cubicBezTo>
                    <a:pt x="46" y="27"/>
                    <a:pt x="67" y="0"/>
                    <a:pt x="80" y="0"/>
                  </a:cubicBezTo>
                  <a:cubicBezTo>
                    <a:pt x="94" y="0"/>
                    <a:pt x="110" y="23"/>
                    <a:pt x="120" y="32"/>
                  </a:cubicBezTo>
                  <a:close/>
                  <a:moveTo>
                    <a:pt x="106" y="161"/>
                  </a:moveTo>
                  <a:cubicBezTo>
                    <a:pt x="108" y="162"/>
                    <a:pt x="108" y="159"/>
                    <a:pt x="107" y="158"/>
                  </a:cubicBezTo>
                  <a:cubicBezTo>
                    <a:pt x="100" y="157"/>
                    <a:pt x="93" y="157"/>
                    <a:pt x="87" y="158"/>
                  </a:cubicBezTo>
                  <a:cubicBezTo>
                    <a:pt x="85" y="158"/>
                    <a:pt x="85" y="160"/>
                    <a:pt x="87" y="160"/>
                  </a:cubicBezTo>
                  <a:cubicBezTo>
                    <a:pt x="93" y="160"/>
                    <a:pt x="100" y="161"/>
                    <a:pt x="106" y="161"/>
                  </a:cubicBezTo>
                  <a:close/>
                  <a:moveTo>
                    <a:pt x="103" y="165"/>
                  </a:moveTo>
                  <a:cubicBezTo>
                    <a:pt x="105" y="165"/>
                    <a:pt x="105" y="162"/>
                    <a:pt x="103" y="162"/>
                  </a:cubicBezTo>
                  <a:cubicBezTo>
                    <a:pt x="94" y="162"/>
                    <a:pt x="85" y="162"/>
                    <a:pt x="75" y="161"/>
                  </a:cubicBezTo>
                  <a:cubicBezTo>
                    <a:pt x="74" y="161"/>
                    <a:pt x="73" y="163"/>
                    <a:pt x="75" y="163"/>
                  </a:cubicBezTo>
                  <a:cubicBezTo>
                    <a:pt x="84" y="165"/>
                    <a:pt x="94" y="166"/>
                    <a:pt x="103" y="165"/>
                  </a:cubicBezTo>
                  <a:close/>
                  <a:moveTo>
                    <a:pt x="65" y="37"/>
                  </a:moveTo>
                  <a:cubicBezTo>
                    <a:pt x="67" y="36"/>
                    <a:pt x="65" y="33"/>
                    <a:pt x="63" y="34"/>
                  </a:cubicBezTo>
                  <a:cubicBezTo>
                    <a:pt x="56" y="38"/>
                    <a:pt x="48" y="44"/>
                    <a:pt x="43" y="50"/>
                  </a:cubicBezTo>
                  <a:cubicBezTo>
                    <a:pt x="42" y="51"/>
                    <a:pt x="43" y="53"/>
                    <a:pt x="44" y="52"/>
                  </a:cubicBezTo>
                  <a:cubicBezTo>
                    <a:pt x="51" y="47"/>
                    <a:pt x="58" y="43"/>
                    <a:pt x="65" y="37"/>
                  </a:cubicBezTo>
                  <a:close/>
                  <a:moveTo>
                    <a:pt x="49" y="40"/>
                  </a:moveTo>
                  <a:cubicBezTo>
                    <a:pt x="50" y="39"/>
                    <a:pt x="48" y="37"/>
                    <a:pt x="47" y="37"/>
                  </a:cubicBezTo>
                  <a:cubicBezTo>
                    <a:pt x="44" y="39"/>
                    <a:pt x="41" y="42"/>
                    <a:pt x="39" y="44"/>
                  </a:cubicBezTo>
                  <a:cubicBezTo>
                    <a:pt x="36" y="46"/>
                    <a:pt x="33" y="48"/>
                    <a:pt x="30" y="51"/>
                  </a:cubicBezTo>
                  <a:cubicBezTo>
                    <a:pt x="29" y="52"/>
                    <a:pt x="31" y="54"/>
                    <a:pt x="32" y="53"/>
                  </a:cubicBezTo>
                  <a:cubicBezTo>
                    <a:pt x="35" y="51"/>
                    <a:pt x="38" y="49"/>
                    <a:pt x="41" y="46"/>
                  </a:cubicBezTo>
                  <a:cubicBezTo>
                    <a:pt x="43" y="44"/>
                    <a:pt x="47" y="42"/>
                    <a:pt x="49" y="40"/>
                  </a:cubicBezTo>
                  <a:close/>
                </a:path>
              </a:pathLst>
            </a:custGeom>
            <a:solidFill>
              <a:srgbClr val="66C6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
            <p:cNvSpPr>
              <a:spLocks noEditPoints="1"/>
            </p:cNvSpPr>
            <p:nvPr/>
          </p:nvSpPr>
          <p:spPr bwMode="auto">
            <a:xfrm rot="5400000">
              <a:off x="6657294" y="2524808"/>
              <a:ext cx="1223963" cy="1379536"/>
            </a:xfrm>
            <a:custGeom>
              <a:avLst/>
              <a:gdLst>
                <a:gd name="T0" fmla="*/ 120 w 157"/>
                <a:gd name="T1" fmla="*/ 32 h 176"/>
                <a:gd name="T2" fmla="*/ 157 w 157"/>
                <a:gd name="T3" fmla="*/ 72 h 176"/>
                <a:gd name="T4" fmla="*/ 106 w 157"/>
                <a:gd name="T5" fmla="*/ 69 h 176"/>
                <a:gd name="T6" fmla="*/ 103 w 157"/>
                <a:gd name="T7" fmla="*/ 70 h 176"/>
                <a:gd name="T8" fmla="*/ 100 w 157"/>
                <a:gd name="T9" fmla="*/ 70 h 176"/>
                <a:gd name="T10" fmla="*/ 100 w 157"/>
                <a:gd name="T11" fmla="*/ 73 h 176"/>
                <a:gd name="T12" fmla="*/ 101 w 157"/>
                <a:gd name="T13" fmla="*/ 73 h 176"/>
                <a:gd name="T14" fmla="*/ 101 w 157"/>
                <a:gd name="T15" fmla="*/ 74 h 176"/>
                <a:gd name="T16" fmla="*/ 116 w 157"/>
                <a:gd name="T17" fmla="*/ 119 h 176"/>
                <a:gd name="T18" fmla="*/ 117 w 157"/>
                <a:gd name="T19" fmla="*/ 121 h 176"/>
                <a:gd name="T20" fmla="*/ 117 w 157"/>
                <a:gd name="T21" fmla="*/ 124 h 176"/>
                <a:gd name="T22" fmla="*/ 127 w 157"/>
                <a:gd name="T23" fmla="*/ 176 h 176"/>
                <a:gd name="T24" fmla="*/ 32 w 157"/>
                <a:gd name="T25" fmla="*/ 174 h 176"/>
                <a:gd name="T26" fmla="*/ 32 w 157"/>
                <a:gd name="T27" fmla="*/ 174 h 176"/>
                <a:gd name="T28" fmla="*/ 30 w 157"/>
                <a:gd name="T29" fmla="*/ 173 h 176"/>
                <a:gd name="T30" fmla="*/ 35 w 157"/>
                <a:gd name="T31" fmla="*/ 161 h 176"/>
                <a:gd name="T32" fmla="*/ 38 w 157"/>
                <a:gd name="T33" fmla="*/ 147 h 176"/>
                <a:gd name="T34" fmla="*/ 45 w 157"/>
                <a:gd name="T35" fmla="*/ 122 h 176"/>
                <a:gd name="T36" fmla="*/ 51 w 157"/>
                <a:gd name="T37" fmla="*/ 74 h 176"/>
                <a:gd name="T38" fmla="*/ 50 w 157"/>
                <a:gd name="T39" fmla="*/ 73 h 176"/>
                <a:gd name="T40" fmla="*/ 48 w 157"/>
                <a:gd name="T41" fmla="*/ 71 h 176"/>
                <a:gd name="T42" fmla="*/ 0 w 157"/>
                <a:gd name="T43" fmla="*/ 70 h 176"/>
                <a:gd name="T44" fmla="*/ 36 w 157"/>
                <a:gd name="T45" fmla="*/ 36 h 176"/>
                <a:gd name="T46" fmla="*/ 80 w 157"/>
                <a:gd name="T47" fmla="*/ 0 h 176"/>
                <a:gd name="T48" fmla="*/ 120 w 157"/>
                <a:gd name="T49" fmla="*/ 32 h 176"/>
                <a:gd name="T50" fmla="*/ 106 w 157"/>
                <a:gd name="T51" fmla="*/ 161 h 176"/>
                <a:gd name="T52" fmla="*/ 107 w 157"/>
                <a:gd name="T53" fmla="*/ 158 h 176"/>
                <a:gd name="T54" fmla="*/ 87 w 157"/>
                <a:gd name="T55" fmla="*/ 158 h 176"/>
                <a:gd name="T56" fmla="*/ 87 w 157"/>
                <a:gd name="T57" fmla="*/ 160 h 176"/>
                <a:gd name="T58" fmla="*/ 106 w 157"/>
                <a:gd name="T59" fmla="*/ 161 h 176"/>
                <a:gd name="T60" fmla="*/ 103 w 157"/>
                <a:gd name="T61" fmla="*/ 165 h 176"/>
                <a:gd name="T62" fmla="*/ 103 w 157"/>
                <a:gd name="T63" fmla="*/ 162 h 176"/>
                <a:gd name="T64" fmla="*/ 75 w 157"/>
                <a:gd name="T65" fmla="*/ 161 h 176"/>
                <a:gd name="T66" fmla="*/ 75 w 157"/>
                <a:gd name="T67" fmla="*/ 163 h 176"/>
                <a:gd name="T68" fmla="*/ 103 w 157"/>
                <a:gd name="T69" fmla="*/ 165 h 176"/>
                <a:gd name="T70" fmla="*/ 65 w 157"/>
                <a:gd name="T71" fmla="*/ 37 h 176"/>
                <a:gd name="T72" fmla="*/ 63 w 157"/>
                <a:gd name="T73" fmla="*/ 34 h 176"/>
                <a:gd name="T74" fmla="*/ 43 w 157"/>
                <a:gd name="T75" fmla="*/ 50 h 176"/>
                <a:gd name="T76" fmla="*/ 44 w 157"/>
                <a:gd name="T77" fmla="*/ 52 h 176"/>
                <a:gd name="T78" fmla="*/ 65 w 157"/>
                <a:gd name="T79" fmla="*/ 37 h 176"/>
                <a:gd name="T80" fmla="*/ 49 w 157"/>
                <a:gd name="T81" fmla="*/ 40 h 176"/>
                <a:gd name="T82" fmla="*/ 47 w 157"/>
                <a:gd name="T83" fmla="*/ 37 h 176"/>
                <a:gd name="T84" fmla="*/ 39 w 157"/>
                <a:gd name="T85" fmla="*/ 44 h 176"/>
                <a:gd name="T86" fmla="*/ 30 w 157"/>
                <a:gd name="T87" fmla="*/ 51 h 176"/>
                <a:gd name="T88" fmla="*/ 32 w 157"/>
                <a:gd name="T89" fmla="*/ 53 h 176"/>
                <a:gd name="T90" fmla="*/ 41 w 157"/>
                <a:gd name="T91" fmla="*/ 46 h 176"/>
                <a:gd name="T92" fmla="*/ 49 w 157"/>
                <a:gd name="T9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7" h="176">
                  <a:moveTo>
                    <a:pt x="120" y="32"/>
                  </a:moveTo>
                  <a:cubicBezTo>
                    <a:pt x="132" y="45"/>
                    <a:pt x="145" y="58"/>
                    <a:pt x="157" y="72"/>
                  </a:cubicBezTo>
                  <a:cubicBezTo>
                    <a:pt x="140" y="70"/>
                    <a:pt x="123" y="69"/>
                    <a:pt x="106" y="69"/>
                  </a:cubicBezTo>
                  <a:cubicBezTo>
                    <a:pt x="105" y="69"/>
                    <a:pt x="103" y="69"/>
                    <a:pt x="103" y="70"/>
                  </a:cubicBezTo>
                  <a:cubicBezTo>
                    <a:pt x="102" y="70"/>
                    <a:pt x="101" y="70"/>
                    <a:pt x="100" y="70"/>
                  </a:cubicBezTo>
                  <a:cubicBezTo>
                    <a:pt x="98" y="70"/>
                    <a:pt x="98" y="73"/>
                    <a:pt x="100" y="73"/>
                  </a:cubicBezTo>
                  <a:cubicBezTo>
                    <a:pt x="100" y="73"/>
                    <a:pt x="101" y="73"/>
                    <a:pt x="101" y="73"/>
                  </a:cubicBezTo>
                  <a:cubicBezTo>
                    <a:pt x="101" y="73"/>
                    <a:pt x="101" y="74"/>
                    <a:pt x="101" y="74"/>
                  </a:cubicBezTo>
                  <a:cubicBezTo>
                    <a:pt x="110" y="88"/>
                    <a:pt x="112" y="103"/>
                    <a:pt x="116" y="119"/>
                  </a:cubicBezTo>
                  <a:cubicBezTo>
                    <a:pt x="115" y="120"/>
                    <a:pt x="116" y="121"/>
                    <a:pt x="117" y="121"/>
                  </a:cubicBezTo>
                  <a:cubicBezTo>
                    <a:pt x="117" y="122"/>
                    <a:pt x="117" y="123"/>
                    <a:pt x="117" y="124"/>
                  </a:cubicBezTo>
                  <a:cubicBezTo>
                    <a:pt x="123" y="141"/>
                    <a:pt x="125" y="159"/>
                    <a:pt x="127" y="176"/>
                  </a:cubicBezTo>
                  <a:cubicBezTo>
                    <a:pt x="96" y="172"/>
                    <a:pt x="63" y="171"/>
                    <a:pt x="32" y="174"/>
                  </a:cubicBezTo>
                  <a:cubicBezTo>
                    <a:pt x="32" y="174"/>
                    <a:pt x="32" y="174"/>
                    <a:pt x="32" y="174"/>
                  </a:cubicBezTo>
                  <a:cubicBezTo>
                    <a:pt x="31" y="174"/>
                    <a:pt x="30" y="173"/>
                    <a:pt x="30" y="173"/>
                  </a:cubicBezTo>
                  <a:cubicBezTo>
                    <a:pt x="33" y="170"/>
                    <a:pt x="35" y="166"/>
                    <a:pt x="35" y="161"/>
                  </a:cubicBezTo>
                  <a:cubicBezTo>
                    <a:pt x="36" y="157"/>
                    <a:pt x="37" y="152"/>
                    <a:pt x="38" y="147"/>
                  </a:cubicBezTo>
                  <a:cubicBezTo>
                    <a:pt x="41" y="139"/>
                    <a:pt x="43" y="130"/>
                    <a:pt x="45" y="122"/>
                  </a:cubicBezTo>
                  <a:cubicBezTo>
                    <a:pt x="48" y="106"/>
                    <a:pt x="51" y="90"/>
                    <a:pt x="51" y="74"/>
                  </a:cubicBezTo>
                  <a:cubicBezTo>
                    <a:pt x="51" y="74"/>
                    <a:pt x="50" y="73"/>
                    <a:pt x="50" y="73"/>
                  </a:cubicBezTo>
                  <a:cubicBezTo>
                    <a:pt x="50" y="72"/>
                    <a:pt x="49" y="71"/>
                    <a:pt x="48" y="71"/>
                  </a:cubicBezTo>
                  <a:cubicBezTo>
                    <a:pt x="32" y="71"/>
                    <a:pt x="15" y="69"/>
                    <a:pt x="0" y="70"/>
                  </a:cubicBezTo>
                  <a:cubicBezTo>
                    <a:pt x="12" y="59"/>
                    <a:pt x="24" y="48"/>
                    <a:pt x="36" y="36"/>
                  </a:cubicBezTo>
                  <a:cubicBezTo>
                    <a:pt x="46" y="27"/>
                    <a:pt x="67" y="0"/>
                    <a:pt x="80" y="0"/>
                  </a:cubicBezTo>
                  <a:cubicBezTo>
                    <a:pt x="94" y="0"/>
                    <a:pt x="110" y="23"/>
                    <a:pt x="120" y="32"/>
                  </a:cubicBezTo>
                  <a:close/>
                  <a:moveTo>
                    <a:pt x="106" y="161"/>
                  </a:moveTo>
                  <a:cubicBezTo>
                    <a:pt x="108" y="162"/>
                    <a:pt x="108" y="159"/>
                    <a:pt x="107" y="158"/>
                  </a:cubicBezTo>
                  <a:cubicBezTo>
                    <a:pt x="100" y="157"/>
                    <a:pt x="93" y="157"/>
                    <a:pt x="87" y="158"/>
                  </a:cubicBezTo>
                  <a:cubicBezTo>
                    <a:pt x="85" y="158"/>
                    <a:pt x="85" y="160"/>
                    <a:pt x="87" y="160"/>
                  </a:cubicBezTo>
                  <a:cubicBezTo>
                    <a:pt x="93" y="160"/>
                    <a:pt x="100" y="161"/>
                    <a:pt x="106" y="161"/>
                  </a:cubicBezTo>
                  <a:close/>
                  <a:moveTo>
                    <a:pt x="103" y="165"/>
                  </a:moveTo>
                  <a:cubicBezTo>
                    <a:pt x="105" y="165"/>
                    <a:pt x="105" y="162"/>
                    <a:pt x="103" y="162"/>
                  </a:cubicBezTo>
                  <a:cubicBezTo>
                    <a:pt x="94" y="162"/>
                    <a:pt x="85" y="162"/>
                    <a:pt x="75" y="161"/>
                  </a:cubicBezTo>
                  <a:cubicBezTo>
                    <a:pt x="74" y="161"/>
                    <a:pt x="73" y="163"/>
                    <a:pt x="75" y="163"/>
                  </a:cubicBezTo>
                  <a:cubicBezTo>
                    <a:pt x="84" y="165"/>
                    <a:pt x="94" y="166"/>
                    <a:pt x="103" y="165"/>
                  </a:cubicBezTo>
                  <a:close/>
                  <a:moveTo>
                    <a:pt x="65" y="37"/>
                  </a:moveTo>
                  <a:cubicBezTo>
                    <a:pt x="67" y="36"/>
                    <a:pt x="65" y="33"/>
                    <a:pt x="63" y="34"/>
                  </a:cubicBezTo>
                  <a:cubicBezTo>
                    <a:pt x="56" y="38"/>
                    <a:pt x="48" y="44"/>
                    <a:pt x="43" y="50"/>
                  </a:cubicBezTo>
                  <a:cubicBezTo>
                    <a:pt x="42" y="51"/>
                    <a:pt x="43" y="53"/>
                    <a:pt x="44" y="52"/>
                  </a:cubicBezTo>
                  <a:cubicBezTo>
                    <a:pt x="51" y="47"/>
                    <a:pt x="58" y="43"/>
                    <a:pt x="65" y="37"/>
                  </a:cubicBezTo>
                  <a:close/>
                  <a:moveTo>
                    <a:pt x="49" y="40"/>
                  </a:moveTo>
                  <a:cubicBezTo>
                    <a:pt x="50" y="39"/>
                    <a:pt x="48" y="37"/>
                    <a:pt x="47" y="37"/>
                  </a:cubicBezTo>
                  <a:cubicBezTo>
                    <a:pt x="44" y="39"/>
                    <a:pt x="41" y="42"/>
                    <a:pt x="39" y="44"/>
                  </a:cubicBezTo>
                  <a:cubicBezTo>
                    <a:pt x="36" y="46"/>
                    <a:pt x="33" y="48"/>
                    <a:pt x="30" y="51"/>
                  </a:cubicBezTo>
                  <a:cubicBezTo>
                    <a:pt x="29" y="52"/>
                    <a:pt x="31" y="54"/>
                    <a:pt x="32" y="53"/>
                  </a:cubicBezTo>
                  <a:cubicBezTo>
                    <a:pt x="35" y="51"/>
                    <a:pt x="38" y="49"/>
                    <a:pt x="41" y="46"/>
                  </a:cubicBezTo>
                  <a:cubicBezTo>
                    <a:pt x="43" y="44"/>
                    <a:pt x="47" y="42"/>
                    <a:pt x="49" y="40"/>
                  </a:cubicBezTo>
                  <a:close/>
                </a:path>
              </a:pathLst>
            </a:custGeom>
            <a:solidFill>
              <a:srgbClr val="66C6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
            <p:cNvSpPr>
              <a:spLocks noEditPoints="1"/>
            </p:cNvSpPr>
            <p:nvPr/>
          </p:nvSpPr>
          <p:spPr bwMode="auto">
            <a:xfrm rot="5400000">
              <a:off x="8282893" y="2524809"/>
              <a:ext cx="1223963" cy="1379536"/>
            </a:xfrm>
            <a:custGeom>
              <a:avLst/>
              <a:gdLst>
                <a:gd name="T0" fmla="*/ 120 w 157"/>
                <a:gd name="T1" fmla="*/ 32 h 176"/>
                <a:gd name="T2" fmla="*/ 157 w 157"/>
                <a:gd name="T3" fmla="*/ 72 h 176"/>
                <a:gd name="T4" fmla="*/ 106 w 157"/>
                <a:gd name="T5" fmla="*/ 69 h 176"/>
                <a:gd name="T6" fmla="*/ 103 w 157"/>
                <a:gd name="T7" fmla="*/ 70 h 176"/>
                <a:gd name="T8" fmla="*/ 100 w 157"/>
                <a:gd name="T9" fmla="*/ 70 h 176"/>
                <a:gd name="T10" fmla="*/ 100 w 157"/>
                <a:gd name="T11" fmla="*/ 73 h 176"/>
                <a:gd name="T12" fmla="*/ 101 w 157"/>
                <a:gd name="T13" fmla="*/ 73 h 176"/>
                <a:gd name="T14" fmla="*/ 101 w 157"/>
                <a:gd name="T15" fmla="*/ 74 h 176"/>
                <a:gd name="T16" fmla="*/ 116 w 157"/>
                <a:gd name="T17" fmla="*/ 119 h 176"/>
                <a:gd name="T18" fmla="*/ 117 w 157"/>
                <a:gd name="T19" fmla="*/ 121 h 176"/>
                <a:gd name="T20" fmla="*/ 117 w 157"/>
                <a:gd name="T21" fmla="*/ 124 h 176"/>
                <a:gd name="T22" fmla="*/ 127 w 157"/>
                <a:gd name="T23" fmla="*/ 176 h 176"/>
                <a:gd name="T24" fmla="*/ 32 w 157"/>
                <a:gd name="T25" fmla="*/ 174 h 176"/>
                <a:gd name="T26" fmla="*/ 32 w 157"/>
                <a:gd name="T27" fmla="*/ 174 h 176"/>
                <a:gd name="T28" fmla="*/ 30 w 157"/>
                <a:gd name="T29" fmla="*/ 173 h 176"/>
                <a:gd name="T30" fmla="*/ 35 w 157"/>
                <a:gd name="T31" fmla="*/ 161 h 176"/>
                <a:gd name="T32" fmla="*/ 38 w 157"/>
                <a:gd name="T33" fmla="*/ 147 h 176"/>
                <a:gd name="T34" fmla="*/ 45 w 157"/>
                <a:gd name="T35" fmla="*/ 122 h 176"/>
                <a:gd name="T36" fmla="*/ 51 w 157"/>
                <a:gd name="T37" fmla="*/ 74 h 176"/>
                <a:gd name="T38" fmla="*/ 50 w 157"/>
                <a:gd name="T39" fmla="*/ 73 h 176"/>
                <a:gd name="T40" fmla="*/ 48 w 157"/>
                <a:gd name="T41" fmla="*/ 71 h 176"/>
                <a:gd name="T42" fmla="*/ 0 w 157"/>
                <a:gd name="T43" fmla="*/ 70 h 176"/>
                <a:gd name="T44" fmla="*/ 36 w 157"/>
                <a:gd name="T45" fmla="*/ 36 h 176"/>
                <a:gd name="T46" fmla="*/ 80 w 157"/>
                <a:gd name="T47" fmla="*/ 0 h 176"/>
                <a:gd name="T48" fmla="*/ 120 w 157"/>
                <a:gd name="T49" fmla="*/ 32 h 176"/>
                <a:gd name="T50" fmla="*/ 106 w 157"/>
                <a:gd name="T51" fmla="*/ 161 h 176"/>
                <a:gd name="T52" fmla="*/ 107 w 157"/>
                <a:gd name="T53" fmla="*/ 158 h 176"/>
                <a:gd name="T54" fmla="*/ 87 w 157"/>
                <a:gd name="T55" fmla="*/ 158 h 176"/>
                <a:gd name="T56" fmla="*/ 87 w 157"/>
                <a:gd name="T57" fmla="*/ 160 h 176"/>
                <a:gd name="T58" fmla="*/ 106 w 157"/>
                <a:gd name="T59" fmla="*/ 161 h 176"/>
                <a:gd name="T60" fmla="*/ 103 w 157"/>
                <a:gd name="T61" fmla="*/ 165 h 176"/>
                <a:gd name="T62" fmla="*/ 103 w 157"/>
                <a:gd name="T63" fmla="*/ 162 h 176"/>
                <a:gd name="T64" fmla="*/ 75 w 157"/>
                <a:gd name="T65" fmla="*/ 161 h 176"/>
                <a:gd name="T66" fmla="*/ 75 w 157"/>
                <a:gd name="T67" fmla="*/ 163 h 176"/>
                <a:gd name="T68" fmla="*/ 103 w 157"/>
                <a:gd name="T69" fmla="*/ 165 h 176"/>
                <a:gd name="T70" fmla="*/ 65 w 157"/>
                <a:gd name="T71" fmla="*/ 37 h 176"/>
                <a:gd name="T72" fmla="*/ 63 w 157"/>
                <a:gd name="T73" fmla="*/ 34 h 176"/>
                <a:gd name="T74" fmla="*/ 43 w 157"/>
                <a:gd name="T75" fmla="*/ 50 h 176"/>
                <a:gd name="T76" fmla="*/ 44 w 157"/>
                <a:gd name="T77" fmla="*/ 52 h 176"/>
                <a:gd name="T78" fmla="*/ 65 w 157"/>
                <a:gd name="T79" fmla="*/ 37 h 176"/>
                <a:gd name="T80" fmla="*/ 49 w 157"/>
                <a:gd name="T81" fmla="*/ 40 h 176"/>
                <a:gd name="T82" fmla="*/ 47 w 157"/>
                <a:gd name="T83" fmla="*/ 37 h 176"/>
                <a:gd name="T84" fmla="*/ 39 w 157"/>
                <a:gd name="T85" fmla="*/ 44 h 176"/>
                <a:gd name="T86" fmla="*/ 30 w 157"/>
                <a:gd name="T87" fmla="*/ 51 h 176"/>
                <a:gd name="T88" fmla="*/ 32 w 157"/>
                <a:gd name="T89" fmla="*/ 53 h 176"/>
                <a:gd name="T90" fmla="*/ 41 w 157"/>
                <a:gd name="T91" fmla="*/ 46 h 176"/>
                <a:gd name="T92" fmla="*/ 49 w 157"/>
                <a:gd name="T9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7" h="176">
                  <a:moveTo>
                    <a:pt x="120" y="32"/>
                  </a:moveTo>
                  <a:cubicBezTo>
                    <a:pt x="132" y="45"/>
                    <a:pt x="145" y="58"/>
                    <a:pt x="157" y="72"/>
                  </a:cubicBezTo>
                  <a:cubicBezTo>
                    <a:pt x="140" y="70"/>
                    <a:pt x="123" y="69"/>
                    <a:pt x="106" y="69"/>
                  </a:cubicBezTo>
                  <a:cubicBezTo>
                    <a:pt x="105" y="69"/>
                    <a:pt x="103" y="69"/>
                    <a:pt x="103" y="70"/>
                  </a:cubicBezTo>
                  <a:cubicBezTo>
                    <a:pt x="102" y="70"/>
                    <a:pt x="101" y="70"/>
                    <a:pt x="100" y="70"/>
                  </a:cubicBezTo>
                  <a:cubicBezTo>
                    <a:pt x="98" y="70"/>
                    <a:pt x="98" y="73"/>
                    <a:pt x="100" y="73"/>
                  </a:cubicBezTo>
                  <a:cubicBezTo>
                    <a:pt x="100" y="73"/>
                    <a:pt x="101" y="73"/>
                    <a:pt x="101" y="73"/>
                  </a:cubicBezTo>
                  <a:cubicBezTo>
                    <a:pt x="101" y="73"/>
                    <a:pt x="101" y="74"/>
                    <a:pt x="101" y="74"/>
                  </a:cubicBezTo>
                  <a:cubicBezTo>
                    <a:pt x="110" y="88"/>
                    <a:pt x="112" y="103"/>
                    <a:pt x="116" y="119"/>
                  </a:cubicBezTo>
                  <a:cubicBezTo>
                    <a:pt x="115" y="120"/>
                    <a:pt x="116" y="121"/>
                    <a:pt x="117" y="121"/>
                  </a:cubicBezTo>
                  <a:cubicBezTo>
                    <a:pt x="117" y="122"/>
                    <a:pt x="117" y="123"/>
                    <a:pt x="117" y="124"/>
                  </a:cubicBezTo>
                  <a:cubicBezTo>
                    <a:pt x="123" y="141"/>
                    <a:pt x="125" y="159"/>
                    <a:pt x="127" y="176"/>
                  </a:cubicBezTo>
                  <a:cubicBezTo>
                    <a:pt x="96" y="172"/>
                    <a:pt x="63" y="171"/>
                    <a:pt x="32" y="174"/>
                  </a:cubicBezTo>
                  <a:cubicBezTo>
                    <a:pt x="32" y="174"/>
                    <a:pt x="32" y="174"/>
                    <a:pt x="32" y="174"/>
                  </a:cubicBezTo>
                  <a:cubicBezTo>
                    <a:pt x="31" y="174"/>
                    <a:pt x="30" y="173"/>
                    <a:pt x="30" y="173"/>
                  </a:cubicBezTo>
                  <a:cubicBezTo>
                    <a:pt x="33" y="170"/>
                    <a:pt x="35" y="166"/>
                    <a:pt x="35" y="161"/>
                  </a:cubicBezTo>
                  <a:cubicBezTo>
                    <a:pt x="36" y="157"/>
                    <a:pt x="37" y="152"/>
                    <a:pt x="38" y="147"/>
                  </a:cubicBezTo>
                  <a:cubicBezTo>
                    <a:pt x="41" y="139"/>
                    <a:pt x="43" y="130"/>
                    <a:pt x="45" y="122"/>
                  </a:cubicBezTo>
                  <a:cubicBezTo>
                    <a:pt x="48" y="106"/>
                    <a:pt x="51" y="90"/>
                    <a:pt x="51" y="74"/>
                  </a:cubicBezTo>
                  <a:cubicBezTo>
                    <a:pt x="51" y="74"/>
                    <a:pt x="50" y="73"/>
                    <a:pt x="50" y="73"/>
                  </a:cubicBezTo>
                  <a:cubicBezTo>
                    <a:pt x="50" y="72"/>
                    <a:pt x="49" y="71"/>
                    <a:pt x="48" y="71"/>
                  </a:cubicBezTo>
                  <a:cubicBezTo>
                    <a:pt x="32" y="71"/>
                    <a:pt x="15" y="69"/>
                    <a:pt x="0" y="70"/>
                  </a:cubicBezTo>
                  <a:cubicBezTo>
                    <a:pt x="12" y="59"/>
                    <a:pt x="24" y="48"/>
                    <a:pt x="36" y="36"/>
                  </a:cubicBezTo>
                  <a:cubicBezTo>
                    <a:pt x="46" y="27"/>
                    <a:pt x="67" y="0"/>
                    <a:pt x="80" y="0"/>
                  </a:cubicBezTo>
                  <a:cubicBezTo>
                    <a:pt x="94" y="0"/>
                    <a:pt x="110" y="23"/>
                    <a:pt x="120" y="32"/>
                  </a:cubicBezTo>
                  <a:close/>
                  <a:moveTo>
                    <a:pt x="106" y="161"/>
                  </a:moveTo>
                  <a:cubicBezTo>
                    <a:pt x="108" y="162"/>
                    <a:pt x="108" y="159"/>
                    <a:pt x="107" y="158"/>
                  </a:cubicBezTo>
                  <a:cubicBezTo>
                    <a:pt x="100" y="157"/>
                    <a:pt x="93" y="157"/>
                    <a:pt x="87" y="158"/>
                  </a:cubicBezTo>
                  <a:cubicBezTo>
                    <a:pt x="85" y="158"/>
                    <a:pt x="85" y="160"/>
                    <a:pt x="87" y="160"/>
                  </a:cubicBezTo>
                  <a:cubicBezTo>
                    <a:pt x="93" y="160"/>
                    <a:pt x="100" y="161"/>
                    <a:pt x="106" y="161"/>
                  </a:cubicBezTo>
                  <a:close/>
                  <a:moveTo>
                    <a:pt x="103" y="165"/>
                  </a:moveTo>
                  <a:cubicBezTo>
                    <a:pt x="105" y="165"/>
                    <a:pt x="105" y="162"/>
                    <a:pt x="103" y="162"/>
                  </a:cubicBezTo>
                  <a:cubicBezTo>
                    <a:pt x="94" y="162"/>
                    <a:pt x="85" y="162"/>
                    <a:pt x="75" y="161"/>
                  </a:cubicBezTo>
                  <a:cubicBezTo>
                    <a:pt x="74" y="161"/>
                    <a:pt x="73" y="163"/>
                    <a:pt x="75" y="163"/>
                  </a:cubicBezTo>
                  <a:cubicBezTo>
                    <a:pt x="84" y="165"/>
                    <a:pt x="94" y="166"/>
                    <a:pt x="103" y="165"/>
                  </a:cubicBezTo>
                  <a:close/>
                  <a:moveTo>
                    <a:pt x="65" y="37"/>
                  </a:moveTo>
                  <a:cubicBezTo>
                    <a:pt x="67" y="36"/>
                    <a:pt x="65" y="33"/>
                    <a:pt x="63" y="34"/>
                  </a:cubicBezTo>
                  <a:cubicBezTo>
                    <a:pt x="56" y="38"/>
                    <a:pt x="48" y="44"/>
                    <a:pt x="43" y="50"/>
                  </a:cubicBezTo>
                  <a:cubicBezTo>
                    <a:pt x="42" y="51"/>
                    <a:pt x="43" y="53"/>
                    <a:pt x="44" y="52"/>
                  </a:cubicBezTo>
                  <a:cubicBezTo>
                    <a:pt x="51" y="47"/>
                    <a:pt x="58" y="43"/>
                    <a:pt x="65" y="37"/>
                  </a:cubicBezTo>
                  <a:close/>
                  <a:moveTo>
                    <a:pt x="49" y="40"/>
                  </a:moveTo>
                  <a:cubicBezTo>
                    <a:pt x="50" y="39"/>
                    <a:pt x="48" y="37"/>
                    <a:pt x="47" y="37"/>
                  </a:cubicBezTo>
                  <a:cubicBezTo>
                    <a:pt x="44" y="39"/>
                    <a:pt x="41" y="42"/>
                    <a:pt x="39" y="44"/>
                  </a:cubicBezTo>
                  <a:cubicBezTo>
                    <a:pt x="36" y="46"/>
                    <a:pt x="33" y="48"/>
                    <a:pt x="30" y="51"/>
                  </a:cubicBezTo>
                  <a:cubicBezTo>
                    <a:pt x="29" y="52"/>
                    <a:pt x="31" y="54"/>
                    <a:pt x="32" y="53"/>
                  </a:cubicBezTo>
                  <a:cubicBezTo>
                    <a:pt x="35" y="51"/>
                    <a:pt x="38" y="49"/>
                    <a:pt x="41" y="46"/>
                  </a:cubicBezTo>
                  <a:cubicBezTo>
                    <a:pt x="43" y="44"/>
                    <a:pt x="47" y="42"/>
                    <a:pt x="49" y="40"/>
                  </a:cubicBezTo>
                  <a:close/>
                </a:path>
              </a:pathLst>
            </a:custGeom>
            <a:solidFill>
              <a:srgbClr val="66C6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1" name="图片 10"/>
          <p:cNvPicPr>
            <a:picLocks noChangeAspect="1"/>
          </p:cNvPicPr>
          <p:nvPr/>
        </p:nvPicPr>
        <p:blipFill>
          <a:blip r:embed="rId1"/>
          <a:stretch>
            <a:fillRect/>
          </a:stretch>
        </p:blipFill>
        <p:spPr>
          <a:xfrm>
            <a:off x="3880940" y="1062721"/>
            <a:ext cx="4430119" cy="381000"/>
          </a:xfrm>
          <a:prstGeom prst="rect">
            <a:avLst/>
          </a:prstGeom>
        </p:spPr>
      </p:pic>
      <p:sp>
        <p:nvSpPr>
          <p:cNvPr id="12" name="矩形 11"/>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3" name="组合 12"/>
          <p:cNvGrpSpPr/>
          <p:nvPr/>
        </p:nvGrpSpPr>
        <p:grpSpPr>
          <a:xfrm>
            <a:off x="1112953" y="1798294"/>
            <a:ext cx="3356545" cy="962022"/>
            <a:chOff x="7325359" y="2384859"/>
            <a:chExt cx="3356545" cy="962022"/>
          </a:xfrm>
        </p:grpSpPr>
        <p:sp>
          <p:nvSpPr>
            <p:cNvPr id="14" name="矩形 13"/>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5" name="矩形 1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6" name="组合 15"/>
          <p:cNvGrpSpPr/>
          <p:nvPr/>
        </p:nvGrpSpPr>
        <p:grpSpPr>
          <a:xfrm>
            <a:off x="1112953" y="3103533"/>
            <a:ext cx="3356545" cy="962022"/>
            <a:chOff x="7325359" y="2384859"/>
            <a:chExt cx="3356545" cy="962022"/>
          </a:xfrm>
        </p:grpSpPr>
        <p:sp>
          <p:nvSpPr>
            <p:cNvPr id="17" name="矩形 16"/>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8" name="矩形 1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9" name="组合 18"/>
          <p:cNvGrpSpPr/>
          <p:nvPr/>
        </p:nvGrpSpPr>
        <p:grpSpPr>
          <a:xfrm>
            <a:off x="7567124" y="3901485"/>
            <a:ext cx="3356545" cy="962022"/>
            <a:chOff x="7325359" y="2384859"/>
            <a:chExt cx="3356545" cy="962022"/>
          </a:xfrm>
        </p:grpSpPr>
        <p:sp>
          <p:nvSpPr>
            <p:cNvPr id="20" name="矩形 19"/>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1" name="矩形 20"/>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2" name="组合 21"/>
          <p:cNvGrpSpPr/>
          <p:nvPr/>
        </p:nvGrpSpPr>
        <p:grpSpPr>
          <a:xfrm>
            <a:off x="7567124" y="5206724"/>
            <a:ext cx="3356545" cy="962022"/>
            <a:chOff x="7325359" y="2384859"/>
            <a:chExt cx="3356545" cy="962022"/>
          </a:xfrm>
        </p:grpSpPr>
        <p:sp>
          <p:nvSpPr>
            <p:cNvPr id="23" name="矩形 22"/>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4" name="矩形 23"/>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80940" y="1062721"/>
            <a:ext cx="4430119" cy="381000"/>
          </a:xfrm>
          <a:prstGeom prst="rect">
            <a:avLst/>
          </a:prstGeom>
        </p:spPr>
      </p:pic>
      <p:sp>
        <p:nvSpPr>
          <p:cNvPr id="4" name="矩形 3"/>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sp>
        <p:nvSpPr>
          <p:cNvPr id="5" name="Freeform 5"/>
          <p:cNvSpPr>
            <a:spLocks noEditPoints="1"/>
          </p:cNvSpPr>
          <p:nvPr/>
        </p:nvSpPr>
        <p:spPr bwMode="auto">
          <a:xfrm>
            <a:off x="2252210" y="2955951"/>
            <a:ext cx="1691595" cy="3024366"/>
          </a:xfrm>
          <a:custGeom>
            <a:avLst/>
            <a:gdLst>
              <a:gd name="T0" fmla="*/ 95 w 109"/>
              <a:gd name="T1" fmla="*/ 82 h 193"/>
              <a:gd name="T2" fmla="*/ 106 w 109"/>
              <a:gd name="T3" fmla="*/ 104 h 193"/>
              <a:gd name="T4" fmla="*/ 85 w 109"/>
              <a:gd name="T5" fmla="*/ 108 h 193"/>
              <a:gd name="T6" fmla="*/ 70 w 109"/>
              <a:gd name="T7" fmla="*/ 93 h 193"/>
              <a:gd name="T8" fmla="*/ 69 w 109"/>
              <a:gd name="T9" fmla="*/ 90 h 193"/>
              <a:gd name="T10" fmla="*/ 72 w 109"/>
              <a:gd name="T11" fmla="*/ 89 h 193"/>
              <a:gd name="T12" fmla="*/ 88 w 109"/>
              <a:gd name="T13" fmla="*/ 104 h 193"/>
              <a:gd name="T14" fmla="*/ 94 w 109"/>
              <a:gd name="T15" fmla="*/ 105 h 193"/>
              <a:gd name="T16" fmla="*/ 101 w 109"/>
              <a:gd name="T17" fmla="*/ 99 h 193"/>
              <a:gd name="T18" fmla="*/ 94 w 109"/>
              <a:gd name="T19" fmla="*/ 89 h 193"/>
              <a:gd name="T20" fmla="*/ 64 w 109"/>
              <a:gd name="T21" fmla="*/ 67 h 193"/>
              <a:gd name="T22" fmla="*/ 63 w 109"/>
              <a:gd name="T23" fmla="*/ 66 h 193"/>
              <a:gd name="T24" fmla="*/ 44 w 109"/>
              <a:gd name="T25" fmla="*/ 71 h 193"/>
              <a:gd name="T26" fmla="*/ 36 w 109"/>
              <a:gd name="T27" fmla="*/ 69 h 193"/>
              <a:gd name="T28" fmla="*/ 36 w 109"/>
              <a:gd name="T29" fmla="*/ 70 h 193"/>
              <a:gd name="T30" fmla="*/ 9 w 109"/>
              <a:gd name="T31" fmla="*/ 92 h 193"/>
              <a:gd name="T32" fmla="*/ 6 w 109"/>
              <a:gd name="T33" fmla="*/ 100 h 193"/>
              <a:gd name="T34" fmla="*/ 19 w 109"/>
              <a:gd name="T35" fmla="*/ 100 h 193"/>
              <a:gd name="T36" fmla="*/ 36 w 109"/>
              <a:gd name="T37" fmla="*/ 91 h 193"/>
              <a:gd name="T38" fmla="*/ 38 w 109"/>
              <a:gd name="T39" fmla="*/ 93 h 193"/>
              <a:gd name="T40" fmla="*/ 38 w 109"/>
              <a:gd name="T41" fmla="*/ 94 h 193"/>
              <a:gd name="T42" fmla="*/ 26 w 109"/>
              <a:gd name="T43" fmla="*/ 183 h 193"/>
              <a:gd name="T44" fmla="*/ 28 w 109"/>
              <a:gd name="T45" fmla="*/ 183 h 193"/>
              <a:gd name="T46" fmla="*/ 43 w 109"/>
              <a:gd name="T47" fmla="*/ 165 h 193"/>
              <a:gd name="T48" fmla="*/ 49 w 109"/>
              <a:gd name="T49" fmla="*/ 148 h 193"/>
              <a:gd name="T50" fmla="*/ 49 w 109"/>
              <a:gd name="T51" fmla="*/ 146 h 193"/>
              <a:gd name="T52" fmla="*/ 50 w 109"/>
              <a:gd name="T53" fmla="*/ 144 h 193"/>
              <a:gd name="T54" fmla="*/ 54 w 109"/>
              <a:gd name="T55" fmla="*/ 146 h 193"/>
              <a:gd name="T56" fmla="*/ 53 w 109"/>
              <a:gd name="T57" fmla="*/ 152 h 193"/>
              <a:gd name="T58" fmla="*/ 55 w 109"/>
              <a:gd name="T59" fmla="*/ 171 h 193"/>
              <a:gd name="T60" fmla="*/ 62 w 109"/>
              <a:gd name="T61" fmla="*/ 184 h 193"/>
              <a:gd name="T62" fmla="*/ 74 w 109"/>
              <a:gd name="T63" fmla="*/ 182 h 193"/>
              <a:gd name="T64" fmla="*/ 64 w 109"/>
              <a:gd name="T65" fmla="*/ 92 h 193"/>
              <a:gd name="T66" fmla="*/ 69 w 109"/>
              <a:gd name="T67" fmla="*/ 91 h 193"/>
              <a:gd name="T68" fmla="*/ 70 w 109"/>
              <a:gd name="T69" fmla="*/ 93 h 193"/>
              <a:gd name="T70" fmla="*/ 78 w 109"/>
              <a:gd name="T71" fmla="*/ 177 h 193"/>
              <a:gd name="T72" fmla="*/ 80 w 109"/>
              <a:gd name="T73" fmla="*/ 180 h 193"/>
              <a:gd name="T74" fmla="*/ 57 w 109"/>
              <a:gd name="T75" fmla="*/ 187 h 193"/>
              <a:gd name="T76" fmla="*/ 49 w 109"/>
              <a:gd name="T77" fmla="*/ 165 h 193"/>
              <a:gd name="T78" fmla="*/ 33 w 109"/>
              <a:gd name="T79" fmla="*/ 188 h 193"/>
              <a:gd name="T80" fmla="*/ 31 w 109"/>
              <a:gd name="T81" fmla="*/ 190 h 193"/>
              <a:gd name="T82" fmla="*/ 14 w 109"/>
              <a:gd name="T83" fmla="*/ 164 h 193"/>
              <a:gd name="T84" fmla="*/ 33 w 109"/>
              <a:gd name="T85" fmla="*/ 97 h 193"/>
              <a:gd name="T86" fmla="*/ 1 w 109"/>
              <a:gd name="T87" fmla="*/ 99 h 193"/>
              <a:gd name="T88" fmla="*/ 33 w 109"/>
              <a:gd name="T89" fmla="*/ 67 h 193"/>
              <a:gd name="T90" fmla="*/ 17 w 109"/>
              <a:gd name="T91" fmla="*/ 35 h 193"/>
              <a:gd name="T92" fmla="*/ 49 w 109"/>
              <a:gd name="T93" fmla="*/ 5 h 193"/>
              <a:gd name="T94" fmla="*/ 52 w 109"/>
              <a:gd name="T95" fmla="*/ 4 h 193"/>
              <a:gd name="T96" fmla="*/ 79 w 109"/>
              <a:gd name="T97" fmla="*/ 43 h 193"/>
              <a:gd name="T98" fmla="*/ 67 w 109"/>
              <a:gd name="T99" fmla="*/ 63 h 193"/>
              <a:gd name="T100" fmla="*/ 95 w 109"/>
              <a:gd name="T101" fmla="*/ 82 h 193"/>
              <a:gd name="T102" fmla="*/ 48 w 109"/>
              <a:gd name="T103" fmla="*/ 65 h 193"/>
              <a:gd name="T104" fmla="*/ 73 w 109"/>
              <a:gd name="T105" fmla="*/ 38 h 193"/>
              <a:gd name="T106" fmla="*/ 50 w 109"/>
              <a:gd name="T107" fmla="*/ 10 h 193"/>
              <a:gd name="T108" fmla="*/ 49 w 109"/>
              <a:gd name="T109" fmla="*/ 9 h 193"/>
              <a:gd name="T110" fmla="*/ 23 w 109"/>
              <a:gd name="T111" fmla="*/ 39 h 193"/>
              <a:gd name="T112" fmla="*/ 48 w 109"/>
              <a:gd name="T113"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93">
                <a:moveTo>
                  <a:pt x="95" y="82"/>
                </a:moveTo>
                <a:cubicBezTo>
                  <a:pt x="100" y="87"/>
                  <a:pt x="109" y="96"/>
                  <a:pt x="106" y="104"/>
                </a:cubicBezTo>
                <a:cubicBezTo>
                  <a:pt x="103" y="112"/>
                  <a:pt x="91" y="111"/>
                  <a:pt x="85" y="108"/>
                </a:cubicBezTo>
                <a:cubicBezTo>
                  <a:pt x="78" y="105"/>
                  <a:pt x="72" y="100"/>
                  <a:pt x="70" y="93"/>
                </a:cubicBezTo>
                <a:cubicBezTo>
                  <a:pt x="70" y="92"/>
                  <a:pt x="69" y="91"/>
                  <a:pt x="69" y="90"/>
                </a:cubicBezTo>
                <a:cubicBezTo>
                  <a:pt x="69" y="88"/>
                  <a:pt x="72" y="87"/>
                  <a:pt x="72" y="89"/>
                </a:cubicBezTo>
                <a:cubicBezTo>
                  <a:pt x="75" y="96"/>
                  <a:pt x="81" y="102"/>
                  <a:pt x="88" y="104"/>
                </a:cubicBezTo>
                <a:cubicBezTo>
                  <a:pt x="90" y="105"/>
                  <a:pt x="92" y="105"/>
                  <a:pt x="94" y="105"/>
                </a:cubicBezTo>
                <a:cubicBezTo>
                  <a:pt x="97" y="103"/>
                  <a:pt x="99" y="101"/>
                  <a:pt x="101" y="99"/>
                </a:cubicBezTo>
                <a:cubicBezTo>
                  <a:pt x="102" y="96"/>
                  <a:pt x="96" y="90"/>
                  <a:pt x="94" y="89"/>
                </a:cubicBezTo>
                <a:cubicBezTo>
                  <a:pt x="86" y="79"/>
                  <a:pt x="75" y="72"/>
                  <a:pt x="64" y="67"/>
                </a:cubicBezTo>
                <a:cubicBezTo>
                  <a:pt x="63" y="67"/>
                  <a:pt x="63" y="67"/>
                  <a:pt x="63" y="66"/>
                </a:cubicBezTo>
                <a:cubicBezTo>
                  <a:pt x="57" y="70"/>
                  <a:pt x="51" y="71"/>
                  <a:pt x="44" y="71"/>
                </a:cubicBezTo>
                <a:cubicBezTo>
                  <a:pt x="41" y="70"/>
                  <a:pt x="39" y="70"/>
                  <a:pt x="36" y="69"/>
                </a:cubicBezTo>
                <a:cubicBezTo>
                  <a:pt x="36" y="69"/>
                  <a:pt x="36" y="69"/>
                  <a:pt x="36" y="70"/>
                </a:cubicBezTo>
                <a:cubicBezTo>
                  <a:pt x="25" y="75"/>
                  <a:pt x="16" y="82"/>
                  <a:pt x="9" y="92"/>
                </a:cubicBezTo>
                <a:cubicBezTo>
                  <a:pt x="8" y="94"/>
                  <a:pt x="5" y="98"/>
                  <a:pt x="6" y="100"/>
                </a:cubicBezTo>
                <a:cubicBezTo>
                  <a:pt x="8" y="106"/>
                  <a:pt x="16" y="101"/>
                  <a:pt x="19" y="100"/>
                </a:cubicBezTo>
                <a:cubicBezTo>
                  <a:pt x="25" y="97"/>
                  <a:pt x="30" y="94"/>
                  <a:pt x="36" y="91"/>
                </a:cubicBezTo>
                <a:cubicBezTo>
                  <a:pt x="37" y="90"/>
                  <a:pt x="39" y="92"/>
                  <a:pt x="38" y="93"/>
                </a:cubicBezTo>
                <a:cubicBezTo>
                  <a:pt x="38" y="93"/>
                  <a:pt x="38" y="93"/>
                  <a:pt x="38" y="94"/>
                </a:cubicBezTo>
                <a:cubicBezTo>
                  <a:pt x="34" y="108"/>
                  <a:pt x="9" y="169"/>
                  <a:pt x="26" y="183"/>
                </a:cubicBezTo>
                <a:cubicBezTo>
                  <a:pt x="26" y="183"/>
                  <a:pt x="27" y="182"/>
                  <a:pt x="28" y="183"/>
                </a:cubicBezTo>
                <a:cubicBezTo>
                  <a:pt x="35" y="189"/>
                  <a:pt x="42" y="168"/>
                  <a:pt x="43" y="165"/>
                </a:cubicBezTo>
                <a:cubicBezTo>
                  <a:pt x="45" y="159"/>
                  <a:pt x="47" y="153"/>
                  <a:pt x="49" y="148"/>
                </a:cubicBezTo>
                <a:cubicBezTo>
                  <a:pt x="49" y="147"/>
                  <a:pt x="49" y="146"/>
                  <a:pt x="49" y="146"/>
                </a:cubicBezTo>
                <a:cubicBezTo>
                  <a:pt x="49" y="145"/>
                  <a:pt x="49" y="144"/>
                  <a:pt x="50" y="144"/>
                </a:cubicBezTo>
                <a:cubicBezTo>
                  <a:pt x="52" y="142"/>
                  <a:pt x="55" y="144"/>
                  <a:pt x="54" y="146"/>
                </a:cubicBezTo>
                <a:cubicBezTo>
                  <a:pt x="54" y="148"/>
                  <a:pt x="54" y="150"/>
                  <a:pt x="53" y="152"/>
                </a:cubicBezTo>
                <a:cubicBezTo>
                  <a:pt x="54" y="158"/>
                  <a:pt x="53" y="165"/>
                  <a:pt x="55" y="171"/>
                </a:cubicBezTo>
                <a:cubicBezTo>
                  <a:pt x="55" y="176"/>
                  <a:pt x="57" y="181"/>
                  <a:pt x="62" y="184"/>
                </a:cubicBezTo>
                <a:cubicBezTo>
                  <a:pt x="66" y="186"/>
                  <a:pt x="71" y="185"/>
                  <a:pt x="74" y="182"/>
                </a:cubicBezTo>
                <a:cubicBezTo>
                  <a:pt x="76" y="151"/>
                  <a:pt x="73" y="122"/>
                  <a:pt x="64" y="92"/>
                </a:cubicBezTo>
                <a:cubicBezTo>
                  <a:pt x="64" y="89"/>
                  <a:pt x="68" y="88"/>
                  <a:pt x="69" y="91"/>
                </a:cubicBezTo>
                <a:cubicBezTo>
                  <a:pt x="69" y="91"/>
                  <a:pt x="70" y="92"/>
                  <a:pt x="70" y="93"/>
                </a:cubicBezTo>
                <a:cubicBezTo>
                  <a:pt x="79" y="120"/>
                  <a:pt x="82" y="149"/>
                  <a:pt x="78" y="177"/>
                </a:cubicBezTo>
                <a:cubicBezTo>
                  <a:pt x="79" y="178"/>
                  <a:pt x="80" y="178"/>
                  <a:pt x="80" y="180"/>
                </a:cubicBezTo>
                <a:cubicBezTo>
                  <a:pt x="78" y="190"/>
                  <a:pt x="65" y="193"/>
                  <a:pt x="57" y="187"/>
                </a:cubicBezTo>
                <a:cubicBezTo>
                  <a:pt x="51" y="182"/>
                  <a:pt x="49" y="173"/>
                  <a:pt x="49" y="165"/>
                </a:cubicBezTo>
                <a:cubicBezTo>
                  <a:pt x="45" y="175"/>
                  <a:pt x="39" y="187"/>
                  <a:pt x="33" y="188"/>
                </a:cubicBezTo>
                <a:cubicBezTo>
                  <a:pt x="33" y="189"/>
                  <a:pt x="33" y="190"/>
                  <a:pt x="31" y="190"/>
                </a:cubicBezTo>
                <a:cubicBezTo>
                  <a:pt x="17" y="189"/>
                  <a:pt x="13" y="177"/>
                  <a:pt x="14" y="164"/>
                </a:cubicBezTo>
                <a:cubicBezTo>
                  <a:pt x="16" y="142"/>
                  <a:pt x="24" y="118"/>
                  <a:pt x="33" y="97"/>
                </a:cubicBezTo>
                <a:cubicBezTo>
                  <a:pt x="22" y="105"/>
                  <a:pt x="0" y="116"/>
                  <a:pt x="1" y="99"/>
                </a:cubicBezTo>
                <a:cubicBezTo>
                  <a:pt x="1" y="85"/>
                  <a:pt x="19" y="71"/>
                  <a:pt x="33" y="67"/>
                </a:cubicBezTo>
                <a:cubicBezTo>
                  <a:pt x="22" y="61"/>
                  <a:pt x="15" y="48"/>
                  <a:pt x="17" y="35"/>
                </a:cubicBezTo>
                <a:cubicBezTo>
                  <a:pt x="19" y="23"/>
                  <a:pt x="34" y="0"/>
                  <a:pt x="49" y="5"/>
                </a:cubicBezTo>
                <a:cubicBezTo>
                  <a:pt x="50" y="5"/>
                  <a:pt x="51" y="4"/>
                  <a:pt x="52" y="4"/>
                </a:cubicBezTo>
                <a:cubicBezTo>
                  <a:pt x="69" y="9"/>
                  <a:pt x="82" y="25"/>
                  <a:pt x="79" y="43"/>
                </a:cubicBezTo>
                <a:cubicBezTo>
                  <a:pt x="77" y="51"/>
                  <a:pt x="73" y="58"/>
                  <a:pt x="67" y="63"/>
                </a:cubicBezTo>
                <a:cubicBezTo>
                  <a:pt x="78" y="67"/>
                  <a:pt x="87" y="74"/>
                  <a:pt x="95" y="82"/>
                </a:cubicBezTo>
                <a:close/>
                <a:moveTo>
                  <a:pt x="48" y="65"/>
                </a:moveTo>
                <a:cubicBezTo>
                  <a:pt x="62" y="64"/>
                  <a:pt x="73" y="51"/>
                  <a:pt x="73" y="38"/>
                </a:cubicBezTo>
                <a:cubicBezTo>
                  <a:pt x="73" y="24"/>
                  <a:pt x="62" y="14"/>
                  <a:pt x="50" y="10"/>
                </a:cubicBezTo>
                <a:cubicBezTo>
                  <a:pt x="50" y="10"/>
                  <a:pt x="49" y="9"/>
                  <a:pt x="49" y="9"/>
                </a:cubicBezTo>
                <a:cubicBezTo>
                  <a:pt x="36" y="10"/>
                  <a:pt x="23" y="27"/>
                  <a:pt x="23" y="39"/>
                </a:cubicBezTo>
                <a:cubicBezTo>
                  <a:pt x="22" y="53"/>
                  <a:pt x="35" y="65"/>
                  <a:pt x="48" y="65"/>
                </a:cubicBezTo>
                <a:close/>
              </a:path>
            </a:pathLst>
          </a:custGeom>
          <a:solidFill>
            <a:srgbClr val="66C6E9"/>
          </a:solidFill>
          <a:ln>
            <a:noFill/>
          </a:ln>
        </p:spPr>
        <p:txBody>
          <a:bodyPr vert="horz" wrap="square" lIns="91440" tIns="45720" rIns="91440" bIns="45720" numCol="1" anchor="t" anchorCtr="0" compatLnSpc="1"/>
          <a:lstStyle/>
          <a:p>
            <a:endParaRPr lang="zh-CN" altLang="en-US"/>
          </a:p>
        </p:txBody>
      </p:sp>
      <p:grpSp>
        <p:nvGrpSpPr>
          <p:cNvPr id="16" name="组合 15"/>
          <p:cNvGrpSpPr/>
          <p:nvPr/>
        </p:nvGrpSpPr>
        <p:grpSpPr>
          <a:xfrm>
            <a:off x="5146676" y="2000251"/>
            <a:ext cx="5065713" cy="3870325"/>
            <a:chOff x="5146676" y="2000251"/>
            <a:chExt cx="5065713" cy="3870325"/>
          </a:xfrm>
        </p:grpSpPr>
        <p:grpSp>
          <p:nvGrpSpPr>
            <p:cNvPr id="6" name="Group 4"/>
            <p:cNvGrpSpPr>
              <a:grpSpLocks noChangeAspect="1"/>
            </p:cNvGrpSpPr>
            <p:nvPr/>
          </p:nvGrpSpPr>
          <p:grpSpPr bwMode="auto">
            <a:xfrm>
              <a:off x="5146676" y="2000251"/>
              <a:ext cx="5065713" cy="3870325"/>
              <a:chOff x="3242" y="1260"/>
              <a:chExt cx="3191" cy="2438"/>
            </a:xfrm>
            <a:solidFill>
              <a:srgbClr val="66C6E9"/>
            </a:solidFill>
          </p:grpSpPr>
          <p:sp>
            <p:nvSpPr>
              <p:cNvPr id="8" name="Freeform 5"/>
              <p:cNvSpPr>
                <a:spLocks noEditPoints="1"/>
              </p:cNvSpPr>
              <p:nvPr/>
            </p:nvSpPr>
            <p:spPr bwMode="auto">
              <a:xfrm>
                <a:off x="3242" y="1419"/>
                <a:ext cx="3191" cy="2279"/>
              </a:xfrm>
              <a:custGeom>
                <a:avLst/>
                <a:gdLst>
                  <a:gd name="T0" fmla="*/ 570 w 665"/>
                  <a:gd name="T1" fmla="*/ 349 h 474"/>
                  <a:gd name="T2" fmla="*/ 639 w 665"/>
                  <a:gd name="T3" fmla="*/ 237 h 474"/>
                  <a:gd name="T4" fmla="*/ 585 w 665"/>
                  <a:gd name="T5" fmla="*/ 58 h 474"/>
                  <a:gd name="T6" fmla="*/ 369 w 665"/>
                  <a:gd name="T7" fmla="*/ 32 h 474"/>
                  <a:gd name="T8" fmla="*/ 118 w 665"/>
                  <a:gd name="T9" fmla="*/ 15 h 474"/>
                  <a:gd name="T10" fmla="*/ 242 w 665"/>
                  <a:gd name="T11" fmla="*/ 4 h 474"/>
                  <a:gd name="T12" fmla="*/ 477 w 665"/>
                  <a:gd name="T13" fmla="*/ 22 h 474"/>
                  <a:gd name="T14" fmla="*/ 657 w 665"/>
                  <a:gd name="T15" fmla="*/ 78 h 474"/>
                  <a:gd name="T16" fmla="*/ 663 w 665"/>
                  <a:gd name="T17" fmla="*/ 325 h 474"/>
                  <a:gd name="T18" fmla="*/ 535 w 665"/>
                  <a:gd name="T19" fmla="*/ 377 h 474"/>
                  <a:gd name="T20" fmla="*/ 379 w 665"/>
                  <a:gd name="T21" fmla="*/ 473 h 474"/>
                  <a:gd name="T22" fmla="*/ 373 w 665"/>
                  <a:gd name="T23" fmla="*/ 394 h 474"/>
                  <a:gd name="T24" fmla="*/ 162 w 665"/>
                  <a:gd name="T25" fmla="*/ 409 h 474"/>
                  <a:gd name="T26" fmla="*/ 8 w 665"/>
                  <a:gd name="T27" fmla="*/ 383 h 474"/>
                  <a:gd name="T28" fmla="*/ 0 w 665"/>
                  <a:gd name="T29" fmla="*/ 127 h 474"/>
                  <a:gd name="T30" fmla="*/ 21 w 665"/>
                  <a:gd name="T31" fmla="*/ 70 h 474"/>
                  <a:gd name="T32" fmla="*/ 31 w 665"/>
                  <a:gd name="T33" fmla="*/ 342 h 474"/>
                  <a:gd name="T34" fmla="*/ 140 w 665"/>
                  <a:gd name="T35" fmla="*/ 384 h 474"/>
                  <a:gd name="T36" fmla="*/ 244 w 665"/>
                  <a:gd name="T37" fmla="*/ 379 h 474"/>
                  <a:gd name="T38" fmla="*/ 446 w 665"/>
                  <a:gd name="T39" fmla="*/ 391 h 474"/>
                  <a:gd name="T40" fmla="*/ 453 w 665"/>
                  <a:gd name="T41" fmla="*/ 430 h 474"/>
                  <a:gd name="T42" fmla="*/ 468 w 665"/>
                  <a:gd name="T43" fmla="*/ 31 h 474"/>
                  <a:gd name="T44" fmla="*/ 11 w 665"/>
                  <a:gd name="T45" fmla="*/ 179 h 474"/>
                  <a:gd name="T46" fmla="*/ 18 w 665"/>
                  <a:gd name="T47" fmla="*/ 218 h 474"/>
                  <a:gd name="T48" fmla="*/ 13 w 665"/>
                  <a:gd name="T49" fmla="*/ 245 h 474"/>
                  <a:gd name="T50" fmla="*/ 432 w 665"/>
                  <a:gd name="T51" fmla="*/ 432 h 474"/>
                  <a:gd name="T52" fmla="*/ 401 w 665"/>
                  <a:gd name="T53" fmla="*/ 23 h 474"/>
                  <a:gd name="T54" fmla="*/ 371 w 665"/>
                  <a:gd name="T55" fmla="*/ 20 h 474"/>
                  <a:gd name="T56" fmla="*/ 646 w 665"/>
                  <a:gd name="T57" fmla="*/ 241 h 474"/>
                  <a:gd name="T58" fmla="*/ 656 w 665"/>
                  <a:gd name="T59" fmla="*/ 273 h 474"/>
                  <a:gd name="T60" fmla="*/ 650 w 665"/>
                  <a:gd name="T61" fmla="*/ 103 h 474"/>
                  <a:gd name="T62" fmla="*/ 11 w 665"/>
                  <a:gd name="T63" fmla="*/ 112 h 474"/>
                  <a:gd name="T64" fmla="*/ 426 w 665"/>
                  <a:gd name="T65" fmla="*/ 427 h 474"/>
                  <a:gd name="T66" fmla="*/ 644 w 665"/>
                  <a:gd name="T67" fmla="*/ 183 h 474"/>
                  <a:gd name="T68" fmla="*/ 558 w 665"/>
                  <a:gd name="T69" fmla="*/ 41 h 474"/>
                  <a:gd name="T70" fmla="*/ 340 w 665"/>
                  <a:gd name="T71" fmla="*/ 17 h 474"/>
                  <a:gd name="T72" fmla="*/ 654 w 665"/>
                  <a:gd name="T73" fmla="*/ 321 h 474"/>
                  <a:gd name="T74" fmla="*/ 12 w 665"/>
                  <a:gd name="T75" fmla="*/ 262 h 474"/>
                  <a:gd name="T76" fmla="*/ 10 w 665"/>
                  <a:gd name="T77" fmla="*/ 133 h 474"/>
                  <a:gd name="T78" fmla="*/ 315 w 665"/>
                  <a:gd name="T79" fmla="*/ 378 h 474"/>
                  <a:gd name="T80" fmla="*/ 251 w 665"/>
                  <a:gd name="T81" fmla="*/ 14 h 474"/>
                  <a:gd name="T82" fmla="*/ 184 w 665"/>
                  <a:gd name="T83" fmla="*/ 396 h 474"/>
                  <a:gd name="T84" fmla="*/ 14 w 665"/>
                  <a:gd name="T85" fmla="*/ 68 h 474"/>
                  <a:gd name="T86" fmla="*/ 622 w 665"/>
                  <a:gd name="T87" fmla="*/ 45 h 474"/>
                  <a:gd name="T88" fmla="*/ 21 w 665"/>
                  <a:gd name="T89" fmla="*/ 191 h 474"/>
                  <a:gd name="T90" fmla="*/ 654 w 665"/>
                  <a:gd name="T91" fmla="*/ 187 h 474"/>
                  <a:gd name="T92" fmla="*/ 654 w 665"/>
                  <a:gd name="T93" fmla="*/ 309 h 474"/>
                  <a:gd name="T94" fmla="*/ 648 w 665"/>
                  <a:gd name="T95" fmla="*/ 86 h 474"/>
                  <a:gd name="T96" fmla="*/ 508 w 665"/>
                  <a:gd name="T97" fmla="*/ 42 h 474"/>
                  <a:gd name="T98" fmla="*/ 118 w 665"/>
                  <a:gd name="T99" fmla="*/ 397 h 474"/>
                  <a:gd name="T100" fmla="*/ 22 w 665"/>
                  <a:gd name="T101" fmla="*/ 330 h 474"/>
                  <a:gd name="T102" fmla="*/ 218 w 665"/>
                  <a:gd name="T103" fmla="*/ 391 h 474"/>
                  <a:gd name="T104" fmla="*/ 81 w 665"/>
                  <a:gd name="T105" fmla="*/ 39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5" h="474">
                    <a:moveTo>
                      <a:pt x="442" y="427"/>
                    </a:moveTo>
                    <a:cubicBezTo>
                      <a:pt x="447" y="427"/>
                      <a:pt x="450" y="424"/>
                      <a:pt x="453" y="421"/>
                    </a:cubicBezTo>
                    <a:cubicBezTo>
                      <a:pt x="470" y="405"/>
                      <a:pt x="482" y="385"/>
                      <a:pt x="494" y="365"/>
                    </a:cubicBezTo>
                    <a:cubicBezTo>
                      <a:pt x="497" y="360"/>
                      <a:pt x="502" y="356"/>
                      <a:pt x="508" y="355"/>
                    </a:cubicBezTo>
                    <a:cubicBezTo>
                      <a:pt x="517" y="353"/>
                      <a:pt x="527" y="352"/>
                      <a:pt x="536" y="352"/>
                    </a:cubicBezTo>
                    <a:cubicBezTo>
                      <a:pt x="548" y="353"/>
                      <a:pt x="559" y="351"/>
                      <a:pt x="570" y="349"/>
                    </a:cubicBezTo>
                    <a:cubicBezTo>
                      <a:pt x="585" y="347"/>
                      <a:pt x="601" y="345"/>
                      <a:pt x="616" y="340"/>
                    </a:cubicBezTo>
                    <a:cubicBezTo>
                      <a:pt x="618" y="340"/>
                      <a:pt x="619" y="339"/>
                      <a:pt x="621" y="339"/>
                    </a:cubicBezTo>
                    <a:cubicBezTo>
                      <a:pt x="630" y="339"/>
                      <a:pt x="632" y="339"/>
                      <a:pt x="640" y="334"/>
                    </a:cubicBezTo>
                    <a:cubicBezTo>
                      <a:pt x="641" y="321"/>
                      <a:pt x="642" y="309"/>
                      <a:pt x="643" y="296"/>
                    </a:cubicBezTo>
                    <a:cubicBezTo>
                      <a:pt x="643" y="289"/>
                      <a:pt x="641" y="282"/>
                      <a:pt x="641" y="275"/>
                    </a:cubicBezTo>
                    <a:cubicBezTo>
                      <a:pt x="640" y="263"/>
                      <a:pt x="640" y="250"/>
                      <a:pt x="639" y="237"/>
                    </a:cubicBezTo>
                    <a:cubicBezTo>
                      <a:pt x="639" y="220"/>
                      <a:pt x="638" y="202"/>
                      <a:pt x="637" y="184"/>
                    </a:cubicBezTo>
                    <a:cubicBezTo>
                      <a:pt x="636" y="172"/>
                      <a:pt x="636" y="160"/>
                      <a:pt x="636" y="148"/>
                    </a:cubicBezTo>
                    <a:cubicBezTo>
                      <a:pt x="637" y="123"/>
                      <a:pt x="637" y="98"/>
                      <a:pt x="633" y="74"/>
                    </a:cubicBezTo>
                    <a:cubicBezTo>
                      <a:pt x="633" y="71"/>
                      <a:pt x="633" y="68"/>
                      <a:pt x="633" y="65"/>
                    </a:cubicBezTo>
                    <a:cubicBezTo>
                      <a:pt x="632" y="62"/>
                      <a:pt x="631" y="60"/>
                      <a:pt x="627" y="60"/>
                    </a:cubicBezTo>
                    <a:cubicBezTo>
                      <a:pt x="613" y="59"/>
                      <a:pt x="599" y="59"/>
                      <a:pt x="585" y="58"/>
                    </a:cubicBezTo>
                    <a:cubicBezTo>
                      <a:pt x="569" y="56"/>
                      <a:pt x="552" y="55"/>
                      <a:pt x="535" y="53"/>
                    </a:cubicBezTo>
                    <a:cubicBezTo>
                      <a:pt x="523" y="52"/>
                      <a:pt x="511" y="50"/>
                      <a:pt x="498" y="49"/>
                    </a:cubicBezTo>
                    <a:cubicBezTo>
                      <a:pt x="487" y="48"/>
                      <a:pt x="476" y="47"/>
                      <a:pt x="465" y="47"/>
                    </a:cubicBezTo>
                    <a:cubicBezTo>
                      <a:pt x="464" y="46"/>
                      <a:pt x="464" y="46"/>
                      <a:pt x="463" y="46"/>
                    </a:cubicBezTo>
                    <a:cubicBezTo>
                      <a:pt x="447" y="39"/>
                      <a:pt x="429" y="37"/>
                      <a:pt x="412" y="35"/>
                    </a:cubicBezTo>
                    <a:cubicBezTo>
                      <a:pt x="397" y="34"/>
                      <a:pt x="383" y="33"/>
                      <a:pt x="369" y="32"/>
                    </a:cubicBezTo>
                    <a:cubicBezTo>
                      <a:pt x="357" y="31"/>
                      <a:pt x="346" y="30"/>
                      <a:pt x="334" y="30"/>
                    </a:cubicBezTo>
                    <a:cubicBezTo>
                      <a:pt x="322" y="29"/>
                      <a:pt x="309" y="28"/>
                      <a:pt x="297" y="28"/>
                    </a:cubicBezTo>
                    <a:cubicBezTo>
                      <a:pt x="273" y="27"/>
                      <a:pt x="249" y="27"/>
                      <a:pt x="226" y="25"/>
                    </a:cubicBezTo>
                    <a:cubicBezTo>
                      <a:pt x="204" y="23"/>
                      <a:pt x="183" y="22"/>
                      <a:pt x="162" y="22"/>
                    </a:cubicBezTo>
                    <a:cubicBezTo>
                      <a:pt x="152" y="21"/>
                      <a:pt x="142" y="20"/>
                      <a:pt x="132" y="21"/>
                    </a:cubicBezTo>
                    <a:cubicBezTo>
                      <a:pt x="126" y="21"/>
                      <a:pt x="122" y="18"/>
                      <a:pt x="118" y="15"/>
                    </a:cubicBezTo>
                    <a:cubicBezTo>
                      <a:pt x="116" y="14"/>
                      <a:pt x="113" y="13"/>
                      <a:pt x="116" y="10"/>
                    </a:cubicBezTo>
                    <a:cubicBezTo>
                      <a:pt x="116" y="9"/>
                      <a:pt x="116" y="9"/>
                      <a:pt x="116" y="8"/>
                    </a:cubicBezTo>
                    <a:cubicBezTo>
                      <a:pt x="117" y="1"/>
                      <a:pt x="117" y="0"/>
                      <a:pt x="124" y="0"/>
                    </a:cubicBezTo>
                    <a:cubicBezTo>
                      <a:pt x="142" y="0"/>
                      <a:pt x="160" y="1"/>
                      <a:pt x="179" y="1"/>
                    </a:cubicBezTo>
                    <a:cubicBezTo>
                      <a:pt x="188" y="1"/>
                      <a:pt x="197" y="2"/>
                      <a:pt x="206" y="2"/>
                    </a:cubicBezTo>
                    <a:cubicBezTo>
                      <a:pt x="218" y="3"/>
                      <a:pt x="230" y="4"/>
                      <a:pt x="242" y="4"/>
                    </a:cubicBezTo>
                    <a:cubicBezTo>
                      <a:pt x="243" y="4"/>
                      <a:pt x="244" y="4"/>
                      <a:pt x="244" y="4"/>
                    </a:cubicBezTo>
                    <a:cubicBezTo>
                      <a:pt x="262" y="5"/>
                      <a:pt x="280" y="5"/>
                      <a:pt x="297" y="5"/>
                    </a:cubicBezTo>
                    <a:cubicBezTo>
                      <a:pt x="311" y="6"/>
                      <a:pt x="324" y="6"/>
                      <a:pt x="337" y="7"/>
                    </a:cubicBezTo>
                    <a:cubicBezTo>
                      <a:pt x="355" y="8"/>
                      <a:pt x="373" y="9"/>
                      <a:pt x="392" y="11"/>
                    </a:cubicBezTo>
                    <a:cubicBezTo>
                      <a:pt x="403" y="13"/>
                      <a:pt x="414" y="15"/>
                      <a:pt x="425" y="16"/>
                    </a:cubicBezTo>
                    <a:cubicBezTo>
                      <a:pt x="442" y="18"/>
                      <a:pt x="460" y="20"/>
                      <a:pt x="477" y="22"/>
                    </a:cubicBezTo>
                    <a:cubicBezTo>
                      <a:pt x="488" y="23"/>
                      <a:pt x="500" y="25"/>
                      <a:pt x="512" y="26"/>
                    </a:cubicBezTo>
                    <a:cubicBezTo>
                      <a:pt x="532" y="28"/>
                      <a:pt x="553" y="31"/>
                      <a:pt x="574" y="31"/>
                    </a:cubicBezTo>
                    <a:cubicBezTo>
                      <a:pt x="590" y="31"/>
                      <a:pt x="606" y="32"/>
                      <a:pt x="622" y="35"/>
                    </a:cubicBezTo>
                    <a:cubicBezTo>
                      <a:pt x="628" y="36"/>
                      <a:pt x="634" y="38"/>
                      <a:pt x="639" y="40"/>
                    </a:cubicBezTo>
                    <a:cubicBezTo>
                      <a:pt x="650" y="44"/>
                      <a:pt x="655" y="52"/>
                      <a:pt x="656" y="62"/>
                    </a:cubicBezTo>
                    <a:cubicBezTo>
                      <a:pt x="656" y="67"/>
                      <a:pt x="657" y="73"/>
                      <a:pt x="657" y="78"/>
                    </a:cubicBezTo>
                    <a:cubicBezTo>
                      <a:pt x="661" y="101"/>
                      <a:pt x="662" y="125"/>
                      <a:pt x="662" y="149"/>
                    </a:cubicBezTo>
                    <a:cubicBezTo>
                      <a:pt x="662" y="159"/>
                      <a:pt x="663" y="168"/>
                      <a:pt x="664" y="178"/>
                    </a:cubicBezTo>
                    <a:cubicBezTo>
                      <a:pt x="664" y="178"/>
                      <a:pt x="664" y="179"/>
                      <a:pt x="664" y="180"/>
                    </a:cubicBezTo>
                    <a:cubicBezTo>
                      <a:pt x="664" y="198"/>
                      <a:pt x="665" y="217"/>
                      <a:pt x="665" y="235"/>
                    </a:cubicBezTo>
                    <a:cubicBezTo>
                      <a:pt x="665" y="257"/>
                      <a:pt x="665" y="278"/>
                      <a:pt x="665" y="300"/>
                    </a:cubicBezTo>
                    <a:cubicBezTo>
                      <a:pt x="665" y="308"/>
                      <a:pt x="664" y="317"/>
                      <a:pt x="663" y="325"/>
                    </a:cubicBezTo>
                    <a:cubicBezTo>
                      <a:pt x="662" y="332"/>
                      <a:pt x="662" y="338"/>
                      <a:pt x="661" y="344"/>
                    </a:cubicBezTo>
                    <a:cubicBezTo>
                      <a:pt x="661" y="350"/>
                      <a:pt x="658" y="355"/>
                      <a:pt x="651" y="356"/>
                    </a:cubicBezTo>
                    <a:cubicBezTo>
                      <a:pt x="641" y="359"/>
                      <a:pt x="631" y="361"/>
                      <a:pt x="620" y="362"/>
                    </a:cubicBezTo>
                    <a:cubicBezTo>
                      <a:pt x="607" y="363"/>
                      <a:pt x="593" y="365"/>
                      <a:pt x="580" y="366"/>
                    </a:cubicBezTo>
                    <a:cubicBezTo>
                      <a:pt x="571" y="367"/>
                      <a:pt x="562" y="367"/>
                      <a:pt x="554" y="370"/>
                    </a:cubicBezTo>
                    <a:cubicBezTo>
                      <a:pt x="547" y="372"/>
                      <a:pt x="542" y="375"/>
                      <a:pt x="535" y="377"/>
                    </a:cubicBezTo>
                    <a:cubicBezTo>
                      <a:pt x="523" y="381"/>
                      <a:pt x="517" y="393"/>
                      <a:pt x="509" y="402"/>
                    </a:cubicBezTo>
                    <a:cubicBezTo>
                      <a:pt x="507" y="405"/>
                      <a:pt x="505" y="408"/>
                      <a:pt x="502" y="411"/>
                    </a:cubicBezTo>
                    <a:cubicBezTo>
                      <a:pt x="483" y="431"/>
                      <a:pt x="461" y="449"/>
                      <a:pt x="436" y="461"/>
                    </a:cubicBezTo>
                    <a:cubicBezTo>
                      <a:pt x="427" y="465"/>
                      <a:pt x="418" y="468"/>
                      <a:pt x="409" y="470"/>
                    </a:cubicBezTo>
                    <a:cubicBezTo>
                      <a:pt x="401" y="472"/>
                      <a:pt x="393" y="473"/>
                      <a:pt x="385" y="474"/>
                    </a:cubicBezTo>
                    <a:cubicBezTo>
                      <a:pt x="383" y="474"/>
                      <a:pt x="381" y="474"/>
                      <a:pt x="379" y="473"/>
                    </a:cubicBezTo>
                    <a:cubicBezTo>
                      <a:pt x="375" y="471"/>
                      <a:pt x="376" y="465"/>
                      <a:pt x="379" y="462"/>
                    </a:cubicBezTo>
                    <a:cubicBezTo>
                      <a:pt x="383" y="458"/>
                      <a:pt x="387" y="454"/>
                      <a:pt x="391" y="451"/>
                    </a:cubicBezTo>
                    <a:cubicBezTo>
                      <a:pt x="405" y="440"/>
                      <a:pt x="413" y="424"/>
                      <a:pt x="423" y="411"/>
                    </a:cubicBezTo>
                    <a:cubicBezTo>
                      <a:pt x="424" y="410"/>
                      <a:pt x="424" y="409"/>
                      <a:pt x="424" y="409"/>
                    </a:cubicBezTo>
                    <a:cubicBezTo>
                      <a:pt x="430" y="398"/>
                      <a:pt x="426" y="393"/>
                      <a:pt x="414" y="393"/>
                    </a:cubicBezTo>
                    <a:cubicBezTo>
                      <a:pt x="401" y="393"/>
                      <a:pt x="387" y="394"/>
                      <a:pt x="373" y="394"/>
                    </a:cubicBezTo>
                    <a:cubicBezTo>
                      <a:pt x="358" y="394"/>
                      <a:pt x="343" y="394"/>
                      <a:pt x="328" y="394"/>
                    </a:cubicBezTo>
                    <a:cubicBezTo>
                      <a:pt x="321" y="394"/>
                      <a:pt x="313" y="395"/>
                      <a:pt x="306" y="395"/>
                    </a:cubicBezTo>
                    <a:cubicBezTo>
                      <a:pt x="302" y="396"/>
                      <a:pt x="298" y="396"/>
                      <a:pt x="294" y="396"/>
                    </a:cubicBezTo>
                    <a:cubicBezTo>
                      <a:pt x="280" y="397"/>
                      <a:pt x="265" y="398"/>
                      <a:pt x="250" y="399"/>
                    </a:cubicBezTo>
                    <a:cubicBezTo>
                      <a:pt x="231" y="401"/>
                      <a:pt x="212" y="404"/>
                      <a:pt x="193" y="406"/>
                    </a:cubicBezTo>
                    <a:cubicBezTo>
                      <a:pt x="182" y="408"/>
                      <a:pt x="172" y="408"/>
                      <a:pt x="162" y="409"/>
                    </a:cubicBezTo>
                    <a:cubicBezTo>
                      <a:pt x="146" y="410"/>
                      <a:pt x="130" y="412"/>
                      <a:pt x="114" y="411"/>
                    </a:cubicBezTo>
                    <a:cubicBezTo>
                      <a:pt x="98" y="411"/>
                      <a:pt x="82" y="410"/>
                      <a:pt x="65" y="409"/>
                    </a:cubicBezTo>
                    <a:cubicBezTo>
                      <a:pt x="55" y="409"/>
                      <a:pt x="44" y="409"/>
                      <a:pt x="34" y="409"/>
                    </a:cubicBezTo>
                    <a:cubicBezTo>
                      <a:pt x="26" y="409"/>
                      <a:pt x="20" y="407"/>
                      <a:pt x="15" y="403"/>
                    </a:cubicBezTo>
                    <a:cubicBezTo>
                      <a:pt x="13" y="401"/>
                      <a:pt x="11" y="399"/>
                      <a:pt x="11" y="396"/>
                    </a:cubicBezTo>
                    <a:cubicBezTo>
                      <a:pt x="9" y="392"/>
                      <a:pt x="8" y="387"/>
                      <a:pt x="8" y="383"/>
                    </a:cubicBezTo>
                    <a:cubicBezTo>
                      <a:pt x="7" y="368"/>
                      <a:pt x="6" y="353"/>
                      <a:pt x="5" y="338"/>
                    </a:cubicBezTo>
                    <a:cubicBezTo>
                      <a:pt x="5" y="326"/>
                      <a:pt x="5" y="314"/>
                      <a:pt x="4" y="303"/>
                    </a:cubicBezTo>
                    <a:cubicBezTo>
                      <a:pt x="4" y="291"/>
                      <a:pt x="3" y="280"/>
                      <a:pt x="2" y="268"/>
                    </a:cubicBezTo>
                    <a:cubicBezTo>
                      <a:pt x="2" y="266"/>
                      <a:pt x="2" y="263"/>
                      <a:pt x="2" y="261"/>
                    </a:cubicBezTo>
                    <a:cubicBezTo>
                      <a:pt x="2" y="231"/>
                      <a:pt x="1" y="202"/>
                      <a:pt x="1" y="172"/>
                    </a:cubicBezTo>
                    <a:cubicBezTo>
                      <a:pt x="1" y="157"/>
                      <a:pt x="0" y="142"/>
                      <a:pt x="0" y="127"/>
                    </a:cubicBezTo>
                    <a:cubicBezTo>
                      <a:pt x="0" y="122"/>
                      <a:pt x="1" y="117"/>
                      <a:pt x="1" y="112"/>
                    </a:cubicBezTo>
                    <a:cubicBezTo>
                      <a:pt x="1" y="109"/>
                      <a:pt x="1" y="107"/>
                      <a:pt x="1" y="104"/>
                    </a:cubicBezTo>
                    <a:cubicBezTo>
                      <a:pt x="1" y="96"/>
                      <a:pt x="0" y="87"/>
                      <a:pt x="0" y="79"/>
                    </a:cubicBezTo>
                    <a:cubicBezTo>
                      <a:pt x="0" y="73"/>
                      <a:pt x="3" y="68"/>
                      <a:pt x="6" y="64"/>
                    </a:cubicBezTo>
                    <a:cubicBezTo>
                      <a:pt x="8" y="62"/>
                      <a:pt x="11" y="61"/>
                      <a:pt x="14" y="61"/>
                    </a:cubicBezTo>
                    <a:cubicBezTo>
                      <a:pt x="17" y="61"/>
                      <a:pt x="21" y="67"/>
                      <a:pt x="21" y="70"/>
                    </a:cubicBezTo>
                    <a:cubicBezTo>
                      <a:pt x="22" y="80"/>
                      <a:pt x="22" y="89"/>
                      <a:pt x="22" y="98"/>
                    </a:cubicBezTo>
                    <a:cubicBezTo>
                      <a:pt x="24" y="119"/>
                      <a:pt x="25" y="141"/>
                      <a:pt x="26" y="162"/>
                    </a:cubicBezTo>
                    <a:cubicBezTo>
                      <a:pt x="26" y="170"/>
                      <a:pt x="26" y="178"/>
                      <a:pt x="26" y="185"/>
                    </a:cubicBezTo>
                    <a:cubicBezTo>
                      <a:pt x="27" y="207"/>
                      <a:pt x="27" y="229"/>
                      <a:pt x="27" y="251"/>
                    </a:cubicBezTo>
                    <a:cubicBezTo>
                      <a:pt x="28" y="274"/>
                      <a:pt x="30" y="297"/>
                      <a:pt x="31" y="320"/>
                    </a:cubicBezTo>
                    <a:cubicBezTo>
                      <a:pt x="31" y="328"/>
                      <a:pt x="31" y="335"/>
                      <a:pt x="31" y="342"/>
                    </a:cubicBezTo>
                    <a:cubicBezTo>
                      <a:pt x="31" y="352"/>
                      <a:pt x="33" y="362"/>
                      <a:pt x="36" y="372"/>
                    </a:cubicBezTo>
                    <a:cubicBezTo>
                      <a:pt x="37" y="378"/>
                      <a:pt x="41" y="383"/>
                      <a:pt x="48" y="383"/>
                    </a:cubicBezTo>
                    <a:cubicBezTo>
                      <a:pt x="53" y="383"/>
                      <a:pt x="59" y="384"/>
                      <a:pt x="64" y="384"/>
                    </a:cubicBezTo>
                    <a:cubicBezTo>
                      <a:pt x="78" y="384"/>
                      <a:pt x="92" y="384"/>
                      <a:pt x="105" y="384"/>
                    </a:cubicBezTo>
                    <a:cubicBezTo>
                      <a:pt x="110" y="384"/>
                      <a:pt x="114" y="384"/>
                      <a:pt x="118" y="384"/>
                    </a:cubicBezTo>
                    <a:cubicBezTo>
                      <a:pt x="125" y="384"/>
                      <a:pt x="132" y="384"/>
                      <a:pt x="140" y="384"/>
                    </a:cubicBezTo>
                    <a:cubicBezTo>
                      <a:pt x="154" y="384"/>
                      <a:pt x="168" y="384"/>
                      <a:pt x="182" y="384"/>
                    </a:cubicBezTo>
                    <a:cubicBezTo>
                      <a:pt x="188" y="384"/>
                      <a:pt x="193" y="384"/>
                      <a:pt x="198" y="384"/>
                    </a:cubicBezTo>
                    <a:cubicBezTo>
                      <a:pt x="200" y="384"/>
                      <a:pt x="202" y="384"/>
                      <a:pt x="203" y="383"/>
                    </a:cubicBezTo>
                    <a:cubicBezTo>
                      <a:pt x="211" y="379"/>
                      <a:pt x="220" y="381"/>
                      <a:pt x="229" y="381"/>
                    </a:cubicBezTo>
                    <a:cubicBezTo>
                      <a:pt x="231" y="380"/>
                      <a:pt x="233" y="380"/>
                      <a:pt x="236" y="380"/>
                    </a:cubicBezTo>
                    <a:cubicBezTo>
                      <a:pt x="239" y="380"/>
                      <a:pt x="242" y="380"/>
                      <a:pt x="244" y="379"/>
                    </a:cubicBezTo>
                    <a:cubicBezTo>
                      <a:pt x="262" y="377"/>
                      <a:pt x="279" y="375"/>
                      <a:pt x="297" y="374"/>
                    </a:cubicBezTo>
                    <a:cubicBezTo>
                      <a:pt x="319" y="373"/>
                      <a:pt x="341" y="371"/>
                      <a:pt x="363" y="370"/>
                    </a:cubicBezTo>
                    <a:cubicBezTo>
                      <a:pt x="378" y="369"/>
                      <a:pt x="393" y="370"/>
                      <a:pt x="409" y="371"/>
                    </a:cubicBezTo>
                    <a:cubicBezTo>
                      <a:pt x="417" y="371"/>
                      <a:pt x="425" y="371"/>
                      <a:pt x="433" y="371"/>
                    </a:cubicBezTo>
                    <a:cubicBezTo>
                      <a:pt x="439" y="371"/>
                      <a:pt x="444" y="376"/>
                      <a:pt x="445" y="382"/>
                    </a:cubicBezTo>
                    <a:cubicBezTo>
                      <a:pt x="445" y="385"/>
                      <a:pt x="446" y="388"/>
                      <a:pt x="446" y="391"/>
                    </a:cubicBezTo>
                    <a:cubicBezTo>
                      <a:pt x="446" y="393"/>
                      <a:pt x="446" y="396"/>
                      <a:pt x="446" y="399"/>
                    </a:cubicBezTo>
                    <a:cubicBezTo>
                      <a:pt x="445" y="407"/>
                      <a:pt x="444" y="415"/>
                      <a:pt x="443" y="423"/>
                    </a:cubicBezTo>
                    <a:cubicBezTo>
                      <a:pt x="442" y="425"/>
                      <a:pt x="442" y="426"/>
                      <a:pt x="442" y="427"/>
                    </a:cubicBezTo>
                    <a:close/>
                    <a:moveTo>
                      <a:pt x="500" y="399"/>
                    </a:moveTo>
                    <a:cubicBezTo>
                      <a:pt x="500" y="399"/>
                      <a:pt x="500" y="398"/>
                      <a:pt x="499" y="398"/>
                    </a:cubicBezTo>
                    <a:cubicBezTo>
                      <a:pt x="484" y="408"/>
                      <a:pt x="469" y="419"/>
                      <a:pt x="453" y="430"/>
                    </a:cubicBezTo>
                    <a:cubicBezTo>
                      <a:pt x="454" y="430"/>
                      <a:pt x="454" y="431"/>
                      <a:pt x="454" y="431"/>
                    </a:cubicBezTo>
                    <a:cubicBezTo>
                      <a:pt x="465" y="424"/>
                      <a:pt x="477" y="418"/>
                      <a:pt x="488" y="410"/>
                    </a:cubicBezTo>
                    <a:cubicBezTo>
                      <a:pt x="492" y="407"/>
                      <a:pt x="496" y="403"/>
                      <a:pt x="500" y="399"/>
                    </a:cubicBezTo>
                    <a:close/>
                    <a:moveTo>
                      <a:pt x="468" y="31"/>
                    </a:moveTo>
                    <a:cubicBezTo>
                      <a:pt x="453" y="28"/>
                      <a:pt x="449" y="29"/>
                      <a:pt x="444" y="36"/>
                    </a:cubicBezTo>
                    <a:cubicBezTo>
                      <a:pt x="453" y="40"/>
                      <a:pt x="461" y="39"/>
                      <a:pt x="468" y="31"/>
                    </a:cubicBezTo>
                    <a:close/>
                    <a:moveTo>
                      <a:pt x="494" y="379"/>
                    </a:moveTo>
                    <a:cubicBezTo>
                      <a:pt x="505" y="372"/>
                      <a:pt x="516" y="366"/>
                      <a:pt x="526" y="359"/>
                    </a:cubicBezTo>
                    <a:cubicBezTo>
                      <a:pt x="524" y="359"/>
                      <a:pt x="523" y="359"/>
                      <a:pt x="522" y="359"/>
                    </a:cubicBezTo>
                    <a:cubicBezTo>
                      <a:pt x="515" y="362"/>
                      <a:pt x="508" y="366"/>
                      <a:pt x="501" y="369"/>
                    </a:cubicBezTo>
                    <a:cubicBezTo>
                      <a:pt x="497" y="371"/>
                      <a:pt x="496" y="374"/>
                      <a:pt x="494" y="379"/>
                    </a:cubicBezTo>
                    <a:close/>
                    <a:moveTo>
                      <a:pt x="11" y="179"/>
                    </a:moveTo>
                    <a:cubicBezTo>
                      <a:pt x="14" y="176"/>
                      <a:pt x="16" y="173"/>
                      <a:pt x="18" y="171"/>
                    </a:cubicBezTo>
                    <a:cubicBezTo>
                      <a:pt x="22" y="167"/>
                      <a:pt x="21" y="164"/>
                      <a:pt x="20" y="159"/>
                    </a:cubicBezTo>
                    <a:cubicBezTo>
                      <a:pt x="10" y="167"/>
                      <a:pt x="9" y="170"/>
                      <a:pt x="11" y="179"/>
                    </a:cubicBezTo>
                    <a:close/>
                    <a:moveTo>
                      <a:pt x="21" y="205"/>
                    </a:moveTo>
                    <a:cubicBezTo>
                      <a:pt x="11" y="214"/>
                      <a:pt x="9" y="217"/>
                      <a:pt x="11" y="226"/>
                    </a:cubicBezTo>
                    <a:cubicBezTo>
                      <a:pt x="14" y="223"/>
                      <a:pt x="16" y="220"/>
                      <a:pt x="18" y="218"/>
                    </a:cubicBezTo>
                    <a:cubicBezTo>
                      <a:pt x="22" y="215"/>
                      <a:pt x="22" y="210"/>
                      <a:pt x="21" y="205"/>
                    </a:cubicBezTo>
                    <a:close/>
                    <a:moveTo>
                      <a:pt x="568" y="47"/>
                    </a:moveTo>
                    <a:cubicBezTo>
                      <a:pt x="578" y="51"/>
                      <a:pt x="581" y="49"/>
                      <a:pt x="586" y="42"/>
                    </a:cubicBezTo>
                    <a:cubicBezTo>
                      <a:pt x="578" y="38"/>
                      <a:pt x="573" y="40"/>
                      <a:pt x="568" y="47"/>
                    </a:cubicBezTo>
                    <a:close/>
                    <a:moveTo>
                      <a:pt x="21" y="226"/>
                    </a:moveTo>
                    <a:cubicBezTo>
                      <a:pt x="11" y="236"/>
                      <a:pt x="10" y="236"/>
                      <a:pt x="13" y="245"/>
                    </a:cubicBezTo>
                    <a:cubicBezTo>
                      <a:pt x="16" y="239"/>
                      <a:pt x="24" y="235"/>
                      <a:pt x="21" y="226"/>
                    </a:cubicBezTo>
                    <a:close/>
                    <a:moveTo>
                      <a:pt x="517" y="47"/>
                    </a:moveTo>
                    <a:cubicBezTo>
                      <a:pt x="524" y="50"/>
                      <a:pt x="530" y="47"/>
                      <a:pt x="536" y="39"/>
                    </a:cubicBezTo>
                    <a:cubicBezTo>
                      <a:pt x="528" y="37"/>
                      <a:pt x="524" y="44"/>
                      <a:pt x="517" y="47"/>
                    </a:cubicBezTo>
                    <a:close/>
                    <a:moveTo>
                      <a:pt x="433" y="433"/>
                    </a:moveTo>
                    <a:cubicBezTo>
                      <a:pt x="433" y="433"/>
                      <a:pt x="432" y="432"/>
                      <a:pt x="432" y="432"/>
                    </a:cubicBezTo>
                    <a:cubicBezTo>
                      <a:pt x="423" y="438"/>
                      <a:pt x="412" y="442"/>
                      <a:pt x="406" y="451"/>
                    </a:cubicBezTo>
                    <a:cubicBezTo>
                      <a:pt x="406" y="451"/>
                      <a:pt x="407" y="452"/>
                      <a:pt x="407" y="452"/>
                    </a:cubicBezTo>
                    <a:cubicBezTo>
                      <a:pt x="416" y="446"/>
                      <a:pt x="425" y="440"/>
                      <a:pt x="433" y="433"/>
                    </a:cubicBezTo>
                    <a:close/>
                    <a:moveTo>
                      <a:pt x="401" y="23"/>
                    </a:moveTo>
                    <a:cubicBezTo>
                      <a:pt x="393" y="19"/>
                      <a:pt x="388" y="25"/>
                      <a:pt x="383" y="29"/>
                    </a:cubicBezTo>
                    <a:cubicBezTo>
                      <a:pt x="389" y="32"/>
                      <a:pt x="394" y="30"/>
                      <a:pt x="401" y="23"/>
                    </a:cubicBezTo>
                    <a:close/>
                    <a:moveTo>
                      <a:pt x="340" y="27"/>
                    </a:moveTo>
                    <a:cubicBezTo>
                      <a:pt x="340" y="27"/>
                      <a:pt x="340" y="28"/>
                      <a:pt x="340" y="28"/>
                    </a:cubicBezTo>
                    <a:cubicBezTo>
                      <a:pt x="349" y="28"/>
                      <a:pt x="357" y="29"/>
                      <a:pt x="366" y="29"/>
                    </a:cubicBezTo>
                    <a:cubicBezTo>
                      <a:pt x="366" y="29"/>
                      <a:pt x="366" y="29"/>
                      <a:pt x="366" y="29"/>
                    </a:cubicBezTo>
                    <a:cubicBezTo>
                      <a:pt x="364" y="28"/>
                      <a:pt x="362" y="28"/>
                      <a:pt x="359" y="28"/>
                    </a:cubicBezTo>
                    <a:cubicBezTo>
                      <a:pt x="364" y="25"/>
                      <a:pt x="367" y="22"/>
                      <a:pt x="371" y="20"/>
                    </a:cubicBezTo>
                    <a:cubicBezTo>
                      <a:pt x="369" y="17"/>
                      <a:pt x="367" y="19"/>
                      <a:pt x="365" y="20"/>
                    </a:cubicBezTo>
                    <a:cubicBezTo>
                      <a:pt x="359" y="27"/>
                      <a:pt x="352" y="28"/>
                      <a:pt x="344" y="27"/>
                    </a:cubicBezTo>
                    <a:cubicBezTo>
                      <a:pt x="343" y="27"/>
                      <a:pt x="341" y="27"/>
                      <a:pt x="340" y="27"/>
                    </a:cubicBezTo>
                    <a:close/>
                    <a:moveTo>
                      <a:pt x="646" y="250"/>
                    </a:moveTo>
                    <a:cubicBezTo>
                      <a:pt x="655" y="247"/>
                      <a:pt x="655" y="247"/>
                      <a:pt x="655" y="238"/>
                    </a:cubicBezTo>
                    <a:cubicBezTo>
                      <a:pt x="652" y="239"/>
                      <a:pt x="649" y="240"/>
                      <a:pt x="646" y="241"/>
                    </a:cubicBezTo>
                    <a:cubicBezTo>
                      <a:pt x="646" y="244"/>
                      <a:pt x="646" y="247"/>
                      <a:pt x="646" y="250"/>
                    </a:cubicBezTo>
                    <a:close/>
                    <a:moveTo>
                      <a:pt x="656" y="273"/>
                    </a:moveTo>
                    <a:cubicBezTo>
                      <a:pt x="656" y="270"/>
                      <a:pt x="656" y="267"/>
                      <a:pt x="656" y="263"/>
                    </a:cubicBezTo>
                    <a:cubicBezTo>
                      <a:pt x="652" y="265"/>
                      <a:pt x="649" y="267"/>
                      <a:pt x="647" y="269"/>
                    </a:cubicBezTo>
                    <a:cubicBezTo>
                      <a:pt x="647" y="271"/>
                      <a:pt x="647" y="273"/>
                      <a:pt x="648" y="275"/>
                    </a:cubicBezTo>
                    <a:cubicBezTo>
                      <a:pt x="651" y="275"/>
                      <a:pt x="653" y="274"/>
                      <a:pt x="656" y="273"/>
                    </a:cubicBezTo>
                    <a:close/>
                    <a:moveTo>
                      <a:pt x="656" y="223"/>
                    </a:moveTo>
                    <a:cubicBezTo>
                      <a:pt x="646" y="228"/>
                      <a:pt x="645" y="228"/>
                      <a:pt x="647" y="235"/>
                    </a:cubicBezTo>
                    <a:cubicBezTo>
                      <a:pt x="650" y="234"/>
                      <a:pt x="653" y="232"/>
                      <a:pt x="656" y="231"/>
                    </a:cubicBezTo>
                    <a:cubicBezTo>
                      <a:pt x="656" y="228"/>
                      <a:pt x="656" y="226"/>
                      <a:pt x="656" y="223"/>
                    </a:cubicBezTo>
                    <a:close/>
                    <a:moveTo>
                      <a:pt x="643" y="119"/>
                    </a:moveTo>
                    <a:cubicBezTo>
                      <a:pt x="652" y="111"/>
                      <a:pt x="653" y="110"/>
                      <a:pt x="650" y="103"/>
                    </a:cubicBezTo>
                    <a:cubicBezTo>
                      <a:pt x="645" y="107"/>
                      <a:pt x="641" y="112"/>
                      <a:pt x="643" y="119"/>
                    </a:cubicBezTo>
                    <a:close/>
                    <a:moveTo>
                      <a:pt x="282" y="23"/>
                    </a:moveTo>
                    <a:cubicBezTo>
                      <a:pt x="289" y="24"/>
                      <a:pt x="294" y="22"/>
                      <a:pt x="298" y="15"/>
                    </a:cubicBezTo>
                    <a:cubicBezTo>
                      <a:pt x="291" y="14"/>
                      <a:pt x="288" y="16"/>
                      <a:pt x="282" y="23"/>
                    </a:cubicBezTo>
                    <a:close/>
                    <a:moveTo>
                      <a:pt x="16" y="97"/>
                    </a:moveTo>
                    <a:cubicBezTo>
                      <a:pt x="12" y="102"/>
                      <a:pt x="8" y="106"/>
                      <a:pt x="11" y="112"/>
                    </a:cubicBezTo>
                    <a:cubicBezTo>
                      <a:pt x="16" y="109"/>
                      <a:pt x="19" y="104"/>
                      <a:pt x="16" y="97"/>
                    </a:cubicBezTo>
                    <a:close/>
                    <a:moveTo>
                      <a:pt x="44" y="398"/>
                    </a:moveTo>
                    <a:cubicBezTo>
                      <a:pt x="52" y="400"/>
                      <a:pt x="54" y="395"/>
                      <a:pt x="57" y="391"/>
                    </a:cubicBezTo>
                    <a:cubicBezTo>
                      <a:pt x="56" y="390"/>
                      <a:pt x="54" y="389"/>
                      <a:pt x="53" y="388"/>
                    </a:cubicBezTo>
                    <a:cubicBezTo>
                      <a:pt x="50" y="391"/>
                      <a:pt x="47" y="395"/>
                      <a:pt x="44" y="398"/>
                    </a:cubicBezTo>
                    <a:close/>
                    <a:moveTo>
                      <a:pt x="426" y="427"/>
                    </a:moveTo>
                    <a:cubicBezTo>
                      <a:pt x="429" y="425"/>
                      <a:pt x="431" y="423"/>
                      <a:pt x="434" y="421"/>
                    </a:cubicBezTo>
                    <a:cubicBezTo>
                      <a:pt x="438" y="420"/>
                      <a:pt x="438" y="417"/>
                      <a:pt x="438" y="413"/>
                    </a:cubicBezTo>
                    <a:cubicBezTo>
                      <a:pt x="432" y="417"/>
                      <a:pt x="427" y="420"/>
                      <a:pt x="426" y="427"/>
                    </a:cubicBezTo>
                    <a:close/>
                    <a:moveTo>
                      <a:pt x="644" y="183"/>
                    </a:moveTo>
                    <a:cubicBezTo>
                      <a:pt x="654" y="178"/>
                      <a:pt x="654" y="177"/>
                      <a:pt x="653" y="170"/>
                    </a:cubicBezTo>
                    <a:cubicBezTo>
                      <a:pt x="646" y="175"/>
                      <a:pt x="643" y="178"/>
                      <a:pt x="644" y="183"/>
                    </a:cubicBezTo>
                    <a:close/>
                    <a:moveTo>
                      <a:pt x="141" y="391"/>
                    </a:moveTo>
                    <a:cubicBezTo>
                      <a:pt x="141" y="390"/>
                      <a:pt x="141" y="390"/>
                      <a:pt x="140" y="390"/>
                    </a:cubicBezTo>
                    <a:cubicBezTo>
                      <a:pt x="139" y="390"/>
                      <a:pt x="137" y="389"/>
                      <a:pt x="136" y="390"/>
                    </a:cubicBezTo>
                    <a:cubicBezTo>
                      <a:pt x="133" y="393"/>
                      <a:pt x="129" y="396"/>
                      <a:pt x="126" y="402"/>
                    </a:cubicBezTo>
                    <a:cubicBezTo>
                      <a:pt x="133" y="400"/>
                      <a:pt x="136" y="394"/>
                      <a:pt x="141" y="391"/>
                    </a:cubicBezTo>
                    <a:close/>
                    <a:moveTo>
                      <a:pt x="558" y="41"/>
                    </a:moveTo>
                    <a:cubicBezTo>
                      <a:pt x="553" y="39"/>
                      <a:pt x="551" y="40"/>
                      <a:pt x="545" y="46"/>
                    </a:cubicBezTo>
                    <a:cubicBezTo>
                      <a:pt x="553" y="47"/>
                      <a:pt x="553" y="47"/>
                      <a:pt x="558" y="41"/>
                    </a:cubicBezTo>
                    <a:close/>
                    <a:moveTo>
                      <a:pt x="14" y="289"/>
                    </a:moveTo>
                    <a:cubicBezTo>
                      <a:pt x="17" y="285"/>
                      <a:pt x="24" y="282"/>
                      <a:pt x="22" y="275"/>
                    </a:cubicBezTo>
                    <a:cubicBezTo>
                      <a:pt x="19" y="279"/>
                      <a:pt x="12" y="282"/>
                      <a:pt x="14" y="289"/>
                    </a:cubicBezTo>
                    <a:close/>
                    <a:moveTo>
                      <a:pt x="340" y="17"/>
                    </a:moveTo>
                    <a:cubicBezTo>
                      <a:pt x="334" y="18"/>
                      <a:pt x="329" y="22"/>
                      <a:pt x="323" y="26"/>
                    </a:cubicBezTo>
                    <a:cubicBezTo>
                      <a:pt x="328" y="26"/>
                      <a:pt x="334" y="23"/>
                      <a:pt x="340" y="17"/>
                    </a:cubicBezTo>
                    <a:close/>
                    <a:moveTo>
                      <a:pt x="654" y="321"/>
                    </a:moveTo>
                    <a:cubicBezTo>
                      <a:pt x="649" y="323"/>
                      <a:pt x="647" y="326"/>
                      <a:pt x="647" y="332"/>
                    </a:cubicBezTo>
                    <a:cubicBezTo>
                      <a:pt x="650" y="331"/>
                      <a:pt x="652" y="330"/>
                      <a:pt x="653" y="329"/>
                    </a:cubicBezTo>
                    <a:cubicBezTo>
                      <a:pt x="653" y="326"/>
                      <a:pt x="654" y="324"/>
                      <a:pt x="654" y="321"/>
                    </a:cubicBezTo>
                    <a:close/>
                    <a:moveTo>
                      <a:pt x="180" y="11"/>
                    </a:moveTo>
                    <a:cubicBezTo>
                      <a:pt x="173" y="10"/>
                      <a:pt x="171" y="11"/>
                      <a:pt x="168" y="16"/>
                    </a:cubicBezTo>
                    <a:cubicBezTo>
                      <a:pt x="174" y="17"/>
                      <a:pt x="174" y="17"/>
                      <a:pt x="180" y="11"/>
                    </a:cubicBezTo>
                    <a:close/>
                    <a:moveTo>
                      <a:pt x="12" y="262"/>
                    </a:moveTo>
                    <a:cubicBezTo>
                      <a:pt x="20" y="255"/>
                      <a:pt x="22" y="253"/>
                      <a:pt x="21" y="248"/>
                    </a:cubicBezTo>
                    <a:cubicBezTo>
                      <a:pt x="18" y="253"/>
                      <a:pt x="13" y="257"/>
                      <a:pt x="12" y="262"/>
                    </a:cubicBezTo>
                    <a:close/>
                    <a:moveTo>
                      <a:pt x="424" y="376"/>
                    </a:moveTo>
                    <a:cubicBezTo>
                      <a:pt x="417" y="375"/>
                      <a:pt x="414" y="379"/>
                      <a:pt x="409" y="382"/>
                    </a:cubicBezTo>
                    <a:cubicBezTo>
                      <a:pt x="416" y="384"/>
                      <a:pt x="419" y="380"/>
                      <a:pt x="424" y="376"/>
                    </a:cubicBezTo>
                    <a:close/>
                    <a:moveTo>
                      <a:pt x="10" y="133"/>
                    </a:moveTo>
                    <a:cubicBezTo>
                      <a:pt x="13" y="129"/>
                      <a:pt x="18" y="128"/>
                      <a:pt x="18" y="121"/>
                    </a:cubicBezTo>
                    <a:cubicBezTo>
                      <a:pt x="14" y="125"/>
                      <a:pt x="10" y="127"/>
                      <a:pt x="10" y="133"/>
                    </a:cubicBezTo>
                    <a:close/>
                    <a:moveTo>
                      <a:pt x="291" y="381"/>
                    </a:moveTo>
                    <a:cubicBezTo>
                      <a:pt x="286" y="380"/>
                      <a:pt x="282" y="381"/>
                      <a:pt x="279" y="386"/>
                    </a:cubicBezTo>
                    <a:cubicBezTo>
                      <a:pt x="284" y="387"/>
                      <a:pt x="288" y="385"/>
                      <a:pt x="291" y="381"/>
                    </a:cubicBezTo>
                    <a:close/>
                    <a:moveTo>
                      <a:pt x="315" y="378"/>
                    </a:moveTo>
                    <a:cubicBezTo>
                      <a:pt x="308" y="378"/>
                      <a:pt x="305" y="382"/>
                      <a:pt x="300" y="386"/>
                    </a:cubicBezTo>
                    <a:cubicBezTo>
                      <a:pt x="307" y="386"/>
                      <a:pt x="310" y="383"/>
                      <a:pt x="315" y="378"/>
                    </a:cubicBezTo>
                    <a:close/>
                    <a:moveTo>
                      <a:pt x="205" y="20"/>
                    </a:moveTo>
                    <a:cubicBezTo>
                      <a:pt x="210" y="19"/>
                      <a:pt x="214" y="15"/>
                      <a:pt x="219" y="11"/>
                    </a:cubicBezTo>
                    <a:cubicBezTo>
                      <a:pt x="211" y="11"/>
                      <a:pt x="209" y="16"/>
                      <a:pt x="205" y="20"/>
                    </a:cubicBezTo>
                    <a:close/>
                    <a:moveTo>
                      <a:pt x="251" y="14"/>
                    </a:moveTo>
                    <a:cubicBezTo>
                      <a:pt x="246" y="15"/>
                      <a:pt x="242" y="17"/>
                      <a:pt x="238" y="21"/>
                    </a:cubicBezTo>
                    <a:cubicBezTo>
                      <a:pt x="245" y="22"/>
                      <a:pt x="247" y="18"/>
                      <a:pt x="251" y="14"/>
                    </a:cubicBezTo>
                    <a:close/>
                    <a:moveTo>
                      <a:pt x="436" y="27"/>
                    </a:moveTo>
                    <a:cubicBezTo>
                      <a:pt x="429" y="26"/>
                      <a:pt x="427" y="30"/>
                      <a:pt x="423" y="33"/>
                    </a:cubicBezTo>
                    <a:cubicBezTo>
                      <a:pt x="428" y="34"/>
                      <a:pt x="431" y="31"/>
                      <a:pt x="436" y="27"/>
                    </a:cubicBezTo>
                    <a:close/>
                    <a:moveTo>
                      <a:pt x="184" y="396"/>
                    </a:moveTo>
                    <a:cubicBezTo>
                      <a:pt x="189" y="396"/>
                      <a:pt x="191" y="393"/>
                      <a:pt x="194" y="390"/>
                    </a:cubicBezTo>
                    <a:cubicBezTo>
                      <a:pt x="189" y="389"/>
                      <a:pt x="187" y="393"/>
                      <a:pt x="184" y="396"/>
                    </a:cubicBezTo>
                    <a:close/>
                    <a:moveTo>
                      <a:pt x="20" y="141"/>
                    </a:moveTo>
                    <a:cubicBezTo>
                      <a:pt x="14" y="145"/>
                      <a:pt x="11" y="149"/>
                      <a:pt x="10" y="153"/>
                    </a:cubicBezTo>
                    <a:cubicBezTo>
                      <a:pt x="14" y="150"/>
                      <a:pt x="17" y="147"/>
                      <a:pt x="20" y="141"/>
                    </a:cubicBezTo>
                    <a:close/>
                    <a:moveTo>
                      <a:pt x="14" y="68"/>
                    </a:moveTo>
                    <a:cubicBezTo>
                      <a:pt x="12" y="71"/>
                      <a:pt x="7" y="71"/>
                      <a:pt x="9" y="76"/>
                    </a:cubicBezTo>
                    <a:cubicBezTo>
                      <a:pt x="12" y="74"/>
                      <a:pt x="15" y="73"/>
                      <a:pt x="14" y="68"/>
                    </a:cubicBezTo>
                    <a:close/>
                    <a:moveTo>
                      <a:pt x="124" y="15"/>
                    </a:moveTo>
                    <a:cubicBezTo>
                      <a:pt x="129" y="15"/>
                      <a:pt x="131" y="12"/>
                      <a:pt x="133" y="9"/>
                    </a:cubicBezTo>
                    <a:cubicBezTo>
                      <a:pt x="128" y="8"/>
                      <a:pt x="127" y="12"/>
                      <a:pt x="124" y="15"/>
                    </a:cubicBezTo>
                    <a:close/>
                    <a:moveTo>
                      <a:pt x="622" y="45"/>
                    </a:moveTo>
                    <a:cubicBezTo>
                      <a:pt x="617" y="45"/>
                      <a:pt x="615" y="48"/>
                      <a:pt x="612" y="51"/>
                    </a:cubicBezTo>
                    <a:cubicBezTo>
                      <a:pt x="618" y="53"/>
                      <a:pt x="619" y="48"/>
                      <a:pt x="622" y="45"/>
                    </a:cubicBezTo>
                    <a:close/>
                    <a:moveTo>
                      <a:pt x="257" y="21"/>
                    </a:moveTo>
                    <a:cubicBezTo>
                      <a:pt x="262" y="20"/>
                      <a:pt x="265" y="18"/>
                      <a:pt x="268" y="14"/>
                    </a:cubicBezTo>
                    <a:cubicBezTo>
                      <a:pt x="263" y="15"/>
                      <a:pt x="260" y="18"/>
                      <a:pt x="257" y="21"/>
                    </a:cubicBezTo>
                    <a:close/>
                    <a:moveTo>
                      <a:pt x="10" y="202"/>
                    </a:moveTo>
                    <a:cubicBezTo>
                      <a:pt x="11" y="203"/>
                      <a:pt x="11" y="203"/>
                      <a:pt x="12" y="203"/>
                    </a:cubicBezTo>
                    <a:cubicBezTo>
                      <a:pt x="15" y="199"/>
                      <a:pt x="18" y="196"/>
                      <a:pt x="21" y="191"/>
                    </a:cubicBezTo>
                    <a:cubicBezTo>
                      <a:pt x="21" y="191"/>
                      <a:pt x="20" y="191"/>
                      <a:pt x="20" y="190"/>
                    </a:cubicBezTo>
                    <a:cubicBezTo>
                      <a:pt x="17" y="194"/>
                      <a:pt x="13" y="198"/>
                      <a:pt x="10" y="202"/>
                    </a:cubicBezTo>
                    <a:close/>
                    <a:moveTo>
                      <a:pt x="654" y="187"/>
                    </a:moveTo>
                    <a:cubicBezTo>
                      <a:pt x="651" y="190"/>
                      <a:pt x="648" y="192"/>
                      <a:pt x="646" y="194"/>
                    </a:cubicBezTo>
                    <a:cubicBezTo>
                      <a:pt x="646" y="195"/>
                      <a:pt x="647" y="195"/>
                      <a:pt x="647" y="195"/>
                    </a:cubicBezTo>
                    <a:cubicBezTo>
                      <a:pt x="649" y="193"/>
                      <a:pt x="655" y="194"/>
                      <a:pt x="654" y="187"/>
                    </a:cubicBezTo>
                    <a:close/>
                    <a:moveTo>
                      <a:pt x="200" y="12"/>
                    </a:moveTo>
                    <a:cubicBezTo>
                      <a:pt x="196" y="12"/>
                      <a:pt x="193" y="16"/>
                      <a:pt x="191" y="19"/>
                    </a:cubicBezTo>
                    <a:cubicBezTo>
                      <a:pt x="195" y="18"/>
                      <a:pt x="198" y="15"/>
                      <a:pt x="200" y="12"/>
                    </a:cubicBezTo>
                    <a:close/>
                    <a:moveTo>
                      <a:pt x="649" y="313"/>
                    </a:moveTo>
                    <a:cubicBezTo>
                      <a:pt x="651" y="313"/>
                      <a:pt x="651" y="313"/>
                      <a:pt x="652" y="313"/>
                    </a:cubicBezTo>
                    <a:cubicBezTo>
                      <a:pt x="653" y="312"/>
                      <a:pt x="653" y="311"/>
                      <a:pt x="654" y="309"/>
                    </a:cubicBezTo>
                    <a:cubicBezTo>
                      <a:pt x="654" y="309"/>
                      <a:pt x="653" y="308"/>
                      <a:pt x="653" y="308"/>
                    </a:cubicBezTo>
                    <a:cubicBezTo>
                      <a:pt x="652" y="309"/>
                      <a:pt x="650" y="310"/>
                      <a:pt x="649" y="310"/>
                    </a:cubicBezTo>
                    <a:cubicBezTo>
                      <a:pt x="649" y="311"/>
                      <a:pt x="649" y="312"/>
                      <a:pt x="649" y="313"/>
                    </a:cubicBezTo>
                    <a:close/>
                    <a:moveTo>
                      <a:pt x="648" y="86"/>
                    </a:moveTo>
                    <a:cubicBezTo>
                      <a:pt x="645" y="87"/>
                      <a:pt x="643" y="89"/>
                      <a:pt x="642" y="92"/>
                    </a:cubicBezTo>
                    <a:cubicBezTo>
                      <a:pt x="645" y="91"/>
                      <a:pt x="647" y="89"/>
                      <a:pt x="648" y="86"/>
                    </a:cubicBezTo>
                    <a:close/>
                    <a:moveTo>
                      <a:pt x="649" y="297"/>
                    </a:moveTo>
                    <a:cubicBezTo>
                      <a:pt x="652" y="295"/>
                      <a:pt x="654" y="294"/>
                      <a:pt x="656" y="292"/>
                    </a:cubicBezTo>
                    <a:cubicBezTo>
                      <a:pt x="655" y="292"/>
                      <a:pt x="655" y="292"/>
                      <a:pt x="655" y="291"/>
                    </a:cubicBezTo>
                    <a:cubicBezTo>
                      <a:pt x="653" y="292"/>
                      <a:pt x="650" y="291"/>
                      <a:pt x="649" y="297"/>
                    </a:cubicBezTo>
                    <a:close/>
                    <a:moveTo>
                      <a:pt x="509" y="43"/>
                    </a:moveTo>
                    <a:cubicBezTo>
                      <a:pt x="508" y="42"/>
                      <a:pt x="508" y="42"/>
                      <a:pt x="508" y="42"/>
                    </a:cubicBezTo>
                    <a:cubicBezTo>
                      <a:pt x="506" y="43"/>
                      <a:pt x="504" y="44"/>
                      <a:pt x="503" y="46"/>
                    </a:cubicBezTo>
                    <a:cubicBezTo>
                      <a:pt x="503" y="46"/>
                      <a:pt x="503" y="46"/>
                      <a:pt x="503" y="47"/>
                    </a:cubicBezTo>
                    <a:cubicBezTo>
                      <a:pt x="505" y="45"/>
                      <a:pt x="507" y="44"/>
                      <a:pt x="509" y="43"/>
                    </a:cubicBezTo>
                    <a:close/>
                    <a:moveTo>
                      <a:pt x="114" y="399"/>
                    </a:moveTo>
                    <a:cubicBezTo>
                      <a:pt x="114" y="400"/>
                      <a:pt x="114" y="400"/>
                      <a:pt x="115" y="400"/>
                    </a:cubicBezTo>
                    <a:cubicBezTo>
                      <a:pt x="116" y="399"/>
                      <a:pt x="117" y="398"/>
                      <a:pt x="118" y="397"/>
                    </a:cubicBezTo>
                    <a:cubicBezTo>
                      <a:pt x="118" y="396"/>
                      <a:pt x="118" y="396"/>
                      <a:pt x="118" y="396"/>
                    </a:cubicBezTo>
                    <a:cubicBezTo>
                      <a:pt x="116" y="397"/>
                      <a:pt x="115" y="398"/>
                      <a:pt x="114" y="399"/>
                    </a:cubicBezTo>
                    <a:close/>
                    <a:moveTo>
                      <a:pt x="26" y="325"/>
                    </a:moveTo>
                    <a:cubicBezTo>
                      <a:pt x="25" y="325"/>
                      <a:pt x="25" y="325"/>
                      <a:pt x="24" y="324"/>
                    </a:cubicBezTo>
                    <a:cubicBezTo>
                      <a:pt x="23" y="326"/>
                      <a:pt x="22" y="328"/>
                      <a:pt x="21" y="329"/>
                    </a:cubicBezTo>
                    <a:cubicBezTo>
                      <a:pt x="21" y="330"/>
                      <a:pt x="22" y="330"/>
                      <a:pt x="22" y="330"/>
                    </a:cubicBezTo>
                    <a:cubicBezTo>
                      <a:pt x="23" y="328"/>
                      <a:pt x="25" y="327"/>
                      <a:pt x="26" y="325"/>
                    </a:cubicBezTo>
                    <a:close/>
                    <a:moveTo>
                      <a:pt x="218" y="391"/>
                    </a:moveTo>
                    <a:cubicBezTo>
                      <a:pt x="219" y="391"/>
                      <a:pt x="219" y="392"/>
                      <a:pt x="219" y="392"/>
                    </a:cubicBezTo>
                    <a:cubicBezTo>
                      <a:pt x="221" y="391"/>
                      <a:pt x="223" y="390"/>
                      <a:pt x="224" y="389"/>
                    </a:cubicBezTo>
                    <a:cubicBezTo>
                      <a:pt x="224" y="388"/>
                      <a:pt x="224" y="388"/>
                      <a:pt x="223" y="387"/>
                    </a:cubicBezTo>
                    <a:cubicBezTo>
                      <a:pt x="222" y="389"/>
                      <a:pt x="220" y="390"/>
                      <a:pt x="218" y="391"/>
                    </a:cubicBezTo>
                    <a:close/>
                    <a:moveTo>
                      <a:pt x="397" y="379"/>
                    </a:moveTo>
                    <a:cubicBezTo>
                      <a:pt x="397" y="379"/>
                      <a:pt x="397" y="379"/>
                      <a:pt x="396" y="378"/>
                    </a:cubicBezTo>
                    <a:cubicBezTo>
                      <a:pt x="395" y="379"/>
                      <a:pt x="394" y="380"/>
                      <a:pt x="393" y="381"/>
                    </a:cubicBezTo>
                    <a:cubicBezTo>
                      <a:pt x="394" y="381"/>
                      <a:pt x="394" y="382"/>
                      <a:pt x="394" y="382"/>
                    </a:cubicBezTo>
                    <a:cubicBezTo>
                      <a:pt x="395" y="381"/>
                      <a:pt x="396" y="380"/>
                      <a:pt x="397" y="379"/>
                    </a:cubicBezTo>
                    <a:close/>
                    <a:moveTo>
                      <a:pt x="81" y="390"/>
                    </a:moveTo>
                    <a:cubicBezTo>
                      <a:pt x="81" y="389"/>
                      <a:pt x="81" y="389"/>
                      <a:pt x="80" y="389"/>
                    </a:cubicBezTo>
                    <a:cubicBezTo>
                      <a:pt x="79" y="390"/>
                      <a:pt x="79" y="391"/>
                      <a:pt x="78" y="392"/>
                    </a:cubicBezTo>
                    <a:cubicBezTo>
                      <a:pt x="78" y="392"/>
                      <a:pt x="78" y="392"/>
                      <a:pt x="78" y="392"/>
                    </a:cubicBezTo>
                    <a:cubicBezTo>
                      <a:pt x="79" y="391"/>
                      <a:pt x="80" y="391"/>
                      <a:pt x="81" y="3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266" y="1260"/>
                <a:ext cx="163" cy="346"/>
              </a:xfrm>
              <a:custGeom>
                <a:avLst/>
                <a:gdLst>
                  <a:gd name="T0" fmla="*/ 26 w 34"/>
                  <a:gd name="T1" fmla="*/ 0 h 72"/>
                  <a:gd name="T2" fmla="*/ 23 w 34"/>
                  <a:gd name="T3" fmla="*/ 8 h 72"/>
                  <a:gd name="T4" fmla="*/ 27 w 34"/>
                  <a:gd name="T5" fmla="*/ 45 h 72"/>
                  <a:gd name="T6" fmla="*/ 18 w 34"/>
                  <a:gd name="T7" fmla="*/ 71 h 72"/>
                  <a:gd name="T8" fmla="*/ 10 w 34"/>
                  <a:gd name="T9" fmla="*/ 70 h 72"/>
                  <a:gd name="T10" fmla="*/ 0 w 34"/>
                  <a:gd name="T11" fmla="*/ 54 h 72"/>
                  <a:gd name="T12" fmla="*/ 0 w 34"/>
                  <a:gd name="T13" fmla="*/ 50 h 72"/>
                  <a:gd name="T14" fmla="*/ 16 w 34"/>
                  <a:gd name="T15" fmla="*/ 5 h 72"/>
                  <a:gd name="T16" fmla="*/ 26 w 34"/>
                  <a:gd name="T17" fmla="*/ 0 h 72"/>
                  <a:gd name="T18" fmla="*/ 20 w 34"/>
                  <a:gd name="T19" fmla="*/ 50 h 72"/>
                  <a:gd name="T20" fmla="*/ 20 w 34"/>
                  <a:gd name="T21" fmla="*/ 61 h 72"/>
                  <a:gd name="T22" fmla="*/ 20 w 34"/>
                  <a:gd name="T23" fmla="*/ 50 h 72"/>
                  <a:gd name="T24" fmla="*/ 8 w 34"/>
                  <a:gd name="T25" fmla="*/ 59 h 72"/>
                  <a:gd name="T26" fmla="*/ 10 w 34"/>
                  <a:gd name="T27" fmla="*/ 59 h 72"/>
                  <a:gd name="T28" fmla="*/ 8 w 34"/>
                  <a:gd name="T29" fmla="*/ 54 h 72"/>
                  <a:gd name="T30" fmla="*/ 7 w 34"/>
                  <a:gd name="T31" fmla="*/ 54 h 72"/>
                  <a:gd name="T32" fmla="*/ 8 w 34"/>
                  <a:gd name="T33" fmla="*/ 5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72">
                    <a:moveTo>
                      <a:pt x="26" y="0"/>
                    </a:moveTo>
                    <a:cubicBezTo>
                      <a:pt x="25" y="3"/>
                      <a:pt x="24" y="6"/>
                      <a:pt x="23" y="8"/>
                    </a:cubicBezTo>
                    <a:cubicBezTo>
                      <a:pt x="17" y="21"/>
                      <a:pt x="18" y="33"/>
                      <a:pt x="27" y="45"/>
                    </a:cubicBezTo>
                    <a:cubicBezTo>
                      <a:pt x="34" y="55"/>
                      <a:pt x="30" y="67"/>
                      <a:pt x="18" y="71"/>
                    </a:cubicBezTo>
                    <a:cubicBezTo>
                      <a:pt x="16" y="72"/>
                      <a:pt x="12" y="72"/>
                      <a:pt x="10" y="70"/>
                    </a:cubicBezTo>
                    <a:cubicBezTo>
                      <a:pt x="4" y="67"/>
                      <a:pt x="0" y="62"/>
                      <a:pt x="0" y="54"/>
                    </a:cubicBezTo>
                    <a:cubicBezTo>
                      <a:pt x="0" y="53"/>
                      <a:pt x="0" y="51"/>
                      <a:pt x="0" y="50"/>
                    </a:cubicBezTo>
                    <a:cubicBezTo>
                      <a:pt x="0" y="33"/>
                      <a:pt x="6" y="18"/>
                      <a:pt x="16" y="5"/>
                    </a:cubicBezTo>
                    <a:cubicBezTo>
                      <a:pt x="20" y="0"/>
                      <a:pt x="20" y="0"/>
                      <a:pt x="26" y="0"/>
                    </a:cubicBezTo>
                    <a:close/>
                    <a:moveTo>
                      <a:pt x="20" y="50"/>
                    </a:moveTo>
                    <a:cubicBezTo>
                      <a:pt x="20" y="54"/>
                      <a:pt x="20" y="57"/>
                      <a:pt x="20" y="61"/>
                    </a:cubicBezTo>
                    <a:cubicBezTo>
                      <a:pt x="23" y="57"/>
                      <a:pt x="24" y="54"/>
                      <a:pt x="20" y="50"/>
                    </a:cubicBezTo>
                    <a:close/>
                    <a:moveTo>
                      <a:pt x="8" y="59"/>
                    </a:moveTo>
                    <a:cubicBezTo>
                      <a:pt x="9" y="59"/>
                      <a:pt x="9" y="59"/>
                      <a:pt x="10" y="59"/>
                    </a:cubicBezTo>
                    <a:cubicBezTo>
                      <a:pt x="9" y="57"/>
                      <a:pt x="9" y="56"/>
                      <a:pt x="8" y="54"/>
                    </a:cubicBezTo>
                    <a:cubicBezTo>
                      <a:pt x="8" y="54"/>
                      <a:pt x="7" y="54"/>
                      <a:pt x="7" y="54"/>
                    </a:cubicBezTo>
                    <a:cubicBezTo>
                      <a:pt x="7" y="56"/>
                      <a:pt x="8" y="58"/>
                      <a:pt x="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6020" y="2568"/>
                <a:ext cx="173" cy="298"/>
              </a:xfrm>
              <a:custGeom>
                <a:avLst/>
                <a:gdLst>
                  <a:gd name="T0" fmla="*/ 13 w 36"/>
                  <a:gd name="T1" fmla="*/ 0 h 62"/>
                  <a:gd name="T2" fmla="*/ 20 w 36"/>
                  <a:gd name="T3" fmla="*/ 5 h 62"/>
                  <a:gd name="T4" fmla="*/ 30 w 36"/>
                  <a:gd name="T5" fmla="*/ 25 h 62"/>
                  <a:gd name="T6" fmla="*/ 35 w 36"/>
                  <a:gd name="T7" fmla="*/ 41 h 62"/>
                  <a:gd name="T8" fmla="*/ 31 w 36"/>
                  <a:gd name="T9" fmla="*/ 54 h 62"/>
                  <a:gd name="T10" fmla="*/ 9 w 36"/>
                  <a:gd name="T11" fmla="*/ 57 h 62"/>
                  <a:gd name="T12" fmla="*/ 6 w 36"/>
                  <a:gd name="T13" fmla="*/ 55 h 62"/>
                  <a:gd name="T14" fmla="*/ 1 w 36"/>
                  <a:gd name="T15" fmla="*/ 45 h 62"/>
                  <a:gd name="T16" fmla="*/ 5 w 36"/>
                  <a:gd name="T17" fmla="*/ 34 h 62"/>
                  <a:gd name="T18" fmla="*/ 13 w 36"/>
                  <a:gd name="T19" fmla="*/ 0 h 62"/>
                  <a:gd name="T20" fmla="*/ 13 w 36"/>
                  <a:gd name="T21" fmla="*/ 44 h 62"/>
                  <a:gd name="T22" fmla="*/ 9 w 36"/>
                  <a:gd name="T23" fmla="*/ 46 h 62"/>
                  <a:gd name="T24" fmla="*/ 13 w 36"/>
                  <a:gd name="T25" fmla="*/ 44 h 62"/>
                  <a:gd name="T26" fmla="*/ 26 w 36"/>
                  <a:gd name="T27" fmla="*/ 40 h 62"/>
                  <a:gd name="T28" fmla="*/ 26 w 36"/>
                  <a:gd name="T29" fmla="*/ 46 h 62"/>
                  <a:gd name="T30" fmla="*/ 26 w 36"/>
                  <a:gd name="T31"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62">
                    <a:moveTo>
                      <a:pt x="13" y="0"/>
                    </a:moveTo>
                    <a:cubicBezTo>
                      <a:pt x="16" y="2"/>
                      <a:pt x="19" y="3"/>
                      <a:pt x="20" y="5"/>
                    </a:cubicBezTo>
                    <a:cubicBezTo>
                      <a:pt x="24" y="12"/>
                      <a:pt x="27" y="18"/>
                      <a:pt x="30" y="25"/>
                    </a:cubicBezTo>
                    <a:cubicBezTo>
                      <a:pt x="32" y="30"/>
                      <a:pt x="34" y="35"/>
                      <a:pt x="35" y="41"/>
                    </a:cubicBezTo>
                    <a:cubicBezTo>
                      <a:pt x="36" y="46"/>
                      <a:pt x="34" y="50"/>
                      <a:pt x="31" y="54"/>
                    </a:cubicBezTo>
                    <a:cubicBezTo>
                      <a:pt x="25" y="60"/>
                      <a:pt x="16" y="62"/>
                      <a:pt x="9" y="57"/>
                    </a:cubicBezTo>
                    <a:cubicBezTo>
                      <a:pt x="8" y="56"/>
                      <a:pt x="7" y="56"/>
                      <a:pt x="6" y="55"/>
                    </a:cubicBezTo>
                    <a:cubicBezTo>
                      <a:pt x="2" y="53"/>
                      <a:pt x="0" y="49"/>
                      <a:pt x="1" y="45"/>
                    </a:cubicBezTo>
                    <a:cubicBezTo>
                      <a:pt x="2" y="41"/>
                      <a:pt x="3" y="37"/>
                      <a:pt x="5" y="34"/>
                    </a:cubicBezTo>
                    <a:cubicBezTo>
                      <a:pt x="10" y="24"/>
                      <a:pt x="11" y="13"/>
                      <a:pt x="13" y="0"/>
                    </a:cubicBezTo>
                    <a:close/>
                    <a:moveTo>
                      <a:pt x="13" y="44"/>
                    </a:moveTo>
                    <a:cubicBezTo>
                      <a:pt x="12" y="45"/>
                      <a:pt x="11" y="45"/>
                      <a:pt x="9" y="46"/>
                    </a:cubicBezTo>
                    <a:cubicBezTo>
                      <a:pt x="12" y="47"/>
                      <a:pt x="12" y="47"/>
                      <a:pt x="13" y="44"/>
                    </a:cubicBezTo>
                    <a:close/>
                    <a:moveTo>
                      <a:pt x="26" y="40"/>
                    </a:moveTo>
                    <a:cubicBezTo>
                      <a:pt x="24" y="42"/>
                      <a:pt x="24" y="44"/>
                      <a:pt x="26" y="46"/>
                    </a:cubicBezTo>
                    <a:cubicBezTo>
                      <a:pt x="26" y="43"/>
                      <a:pt x="26" y="42"/>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5823" y="2568"/>
                <a:ext cx="168" cy="274"/>
              </a:xfrm>
              <a:custGeom>
                <a:avLst/>
                <a:gdLst>
                  <a:gd name="T0" fmla="*/ 29 w 35"/>
                  <a:gd name="T1" fmla="*/ 0 h 57"/>
                  <a:gd name="T2" fmla="*/ 33 w 35"/>
                  <a:gd name="T3" fmla="*/ 14 h 57"/>
                  <a:gd name="T4" fmla="*/ 35 w 35"/>
                  <a:gd name="T5" fmla="*/ 37 h 57"/>
                  <a:gd name="T6" fmla="*/ 12 w 35"/>
                  <a:gd name="T7" fmla="*/ 57 h 57"/>
                  <a:gd name="T8" fmla="*/ 4 w 35"/>
                  <a:gd name="T9" fmla="*/ 50 h 57"/>
                  <a:gd name="T10" fmla="*/ 9 w 35"/>
                  <a:gd name="T11" fmla="*/ 27 h 57"/>
                  <a:gd name="T12" fmla="*/ 21 w 35"/>
                  <a:gd name="T13" fmla="*/ 12 h 57"/>
                  <a:gd name="T14" fmla="*/ 22 w 35"/>
                  <a:gd name="T15" fmla="*/ 7 h 57"/>
                  <a:gd name="T16" fmla="*/ 29 w 35"/>
                  <a:gd name="T17" fmla="*/ 0 h 57"/>
                  <a:gd name="T18" fmla="*/ 22 w 35"/>
                  <a:gd name="T19" fmla="*/ 43 h 57"/>
                  <a:gd name="T20" fmla="*/ 11 w 35"/>
                  <a:gd name="T21" fmla="*/ 41 h 57"/>
                  <a:gd name="T22" fmla="*/ 12 w 35"/>
                  <a:gd name="T23" fmla="*/ 48 h 57"/>
                  <a:gd name="T24" fmla="*/ 22 w 35"/>
                  <a:gd name="T25" fmla="*/ 43 h 57"/>
                  <a:gd name="T26" fmla="*/ 21 w 35"/>
                  <a:gd name="T27" fmla="*/ 29 h 57"/>
                  <a:gd name="T28" fmla="*/ 23 w 35"/>
                  <a:gd name="T29" fmla="*/ 36 h 57"/>
                  <a:gd name="T30" fmla="*/ 21 w 35"/>
                  <a:gd name="T3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57">
                    <a:moveTo>
                      <a:pt x="29" y="0"/>
                    </a:moveTo>
                    <a:cubicBezTo>
                      <a:pt x="31" y="5"/>
                      <a:pt x="32" y="10"/>
                      <a:pt x="33" y="14"/>
                    </a:cubicBezTo>
                    <a:cubicBezTo>
                      <a:pt x="34" y="22"/>
                      <a:pt x="35" y="30"/>
                      <a:pt x="35" y="37"/>
                    </a:cubicBezTo>
                    <a:cubicBezTo>
                      <a:pt x="34" y="48"/>
                      <a:pt x="24" y="57"/>
                      <a:pt x="12" y="57"/>
                    </a:cubicBezTo>
                    <a:cubicBezTo>
                      <a:pt x="8" y="57"/>
                      <a:pt x="6" y="54"/>
                      <a:pt x="4" y="50"/>
                    </a:cubicBezTo>
                    <a:cubicBezTo>
                      <a:pt x="0" y="42"/>
                      <a:pt x="2" y="34"/>
                      <a:pt x="9" y="27"/>
                    </a:cubicBezTo>
                    <a:cubicBezTo>
                      <a:pt x="14" y="23"/>
                      <a:pt x="19" y="19"/>
                      <a:pt x="21" y="12"/>
                    </a:cubicBezTo>
                    <a:cubicBezTo>
                      <a:pt x="21" y="10"/>
                      <a:pt x="22" y="9"/>
                      <a:pt x="22" y="7"/>
                    </a:cubicBezTo>
                    <a:cubicBezTo>
                      <a:pt x="23" y="2"/>
                      <a:pt x="23" y="2"/>
                      <a:pt x="29" y="0"/>
                    </a:cubicBezTo>
                    <a:close/>
                    <a:moveTo>
                      <a:pt x="22" y="43"/>
                    </a:moveTo>
                    <a:cubicBezTo>
                      <a:pt x="18" y="46"/>
                      <a:pt x="15" y="44"/>
                      <a:pt x="11" y="41"/>
                    </a:cubicBezTo>
                    <a:cubicBezTo>
                      <a:pt x="12" y="44"/>
                      <a:pt x="12" y="46"/>
                      <a:pt x="12" y="48"/>
                    </a:cubicBezTo>
                    <a:cubicBezTo>
                      <a:pt x="16" y="47"/>
                      <a:pt x="20" y="47"/>
                      <a:pt x="22" y="43"/>
                    </a:cubicBezTo>
                    <a:close/>
                    <a:moveTo>
                      <a:pt x="21" y="29"/>
                    </a:moveTo>
                    <a:cubicBezTo>
                      <a:pt x="20" y="32"/>
                      <a:pt x="20" y="34"/>
                      <a:pt x="23" y="36"/>
                    </a:cubicBezTo>
                    <a:cubicBezTo>
                      <a:pt x="26" y="33"/>
                      <a:pt x="23" y="31"/>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a:spLocks noEditPoints="1"/>
              </p:cNvSpPr>
              <p:nvPr/>
            </p:nvSpPr>
            <p:spPr bwMode="auto">
              <a:xfrm>
                <a:off x="3434" y="1270"/>
                <a:ext cx="153" cy="307"/>
              </a:xfrm>
              <a:custGeom>
                <a:avLst/>
                <a:gdLst>
                  <a:gd name="T0" fmla="*/ 0 w 32"/>
                  <a:gd name="T1" fmla="*/ 39 h 64"/>
                  <a:gd name="T2" fmla="*/ 5 w 32"/>
                  <a:gd name="T3" fmla="*/ 12 h 64"/>
                  <a:gd name="T4" fmla="*/ 12 w 32"/>
                  <a:gd name="T5" fmla="*/ 1 h 64"/>
                  <a:gd name="T6" fmla="*/ 16 w 32"/>
                  <a:gd name="T7" fmla="*/ 1 h 64"/>
                  <a:gd name="T8" fmla="*/ 18 w 32"/>
                  <a:gd name="T9" fmla="*/ 5 h 64"/>
                  <a:gd name="T10" fmla="*/ 19 w 32"/>
                  <a:gd name="T11" fmla="*/ 27 h 64"/>
                  <a:gd name="T12" fmla="*/ 25 w 32"/>
                  <a:gd name="T13" fmla="*/ 38 h 64"/>
                  <a:gd name="T14" fmla="*/ 21 w 32"/>
                  <a:gd name="T15" fmla="*/ 62 h 64"/>
                  <a:gd name="T16" fmla="*/ 11 w 32"/>
                  <a:gd name="T17" fmla="*/ 61 h 64"/>
                  <a:gd name="T18" fmla="*/ 0 w 32"/>
                  <a:gd name="T19" fmla="*/ 39 h 64"/>
                  <a:gd name="T20" fmla="*/ 18 w 32"/>
                  <a:gd name="T21" fmla="*/ 42 h 64"/>
                  <a:gd name="T22" fmla="*/ 19 w 32"/>
                  <a:gd name="T23" fmla="*/ 50 h 64"/>
                  <a:gd name="T24" fmla="*/ 17 w 32"/>
                  <a:gd name="T25" fmla="*/ 53 h 64"/>
                  <a:gd name="T26" fmla="*/ 15 w 32"/>
                  <a:gd name="T27" fmla="*/ 52 h 64"/>
                  <a:gd name="T28" fmla="*/ 13 w 32"/>
                  <a:gd name="T29" fmla="*/ 48 h 64"/>
                  <a:gd name="T30" fmla="*/ 13 w 32"/>
                  <a:gd name="T31" fmla="*/ 41 h 64"/>
                  <a:gd name="T32" fmla="*/ 17 w 32"/>
                  <a:gd name="T33" fmla="*/ 56 h 64"/>
                  <a:gd name="T34" fmla="*/ 18 w 32"/>
                  <a:gd name="T35" fmla="*/ 42 h 64"/>
                  <a:gd name="T36" fmla="*/ 8 w 32"/>
                  <a:gd name="T37" fmla="*/ 36 h 64"/>
                  <a:gd name="T38" fmla="*/ 9 w 32"/>
                  <a:gd name="T39" fmla="*/ 26 h 64"/>
                  <a:gd name="T40" fmla="*/ 8 w 32"/>
                  <a:gd name="T41"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4">
                    <a:moveTo>
                      <a:pt x="0" y="39"/>
                    </a:moveTo>
                    <a:cubicBezTo>
                      <a:pt x="1" y="30"/>
                      <a:pt x="3" y="21"/>
                      <a:pt x="5" y="12"/>
                    </a:cubicBezTo>
                    <a:cubicBezTo>
                      <a:pt x="6" y="8"/>
                      <a:pt x="8" y="4"/>
                      <a:pt x="12" y="1"/>
                    </a:cubicBezTo>
                    <a:cubicBezTo>
                      <a:pt x="13" y="1"/>
                      <a:pt x="16" y="0"/>
                      <a:pt x="16" y="1"/>
                    </a:cubicBezTo>
                    <a:cubicBezTo>
                      <a:pt x="17" y="2"/>
                      <a:pt x="18" y="4"/>
                      <a:pt x="18" y="5"/>
                    </a:cubicBezTo>
                    <a:cubicBezTo>
                      <a:pt x="17" y="13"/>
                      <a:pt x="18" y="20"/>
                      <a:pt x="19" y="27"/>
                    </a:cubicBezTo>
                    <a:cubicBezTo>
                      <a:pt x="20" y="32"/>
                      <a:pt x="23" y="35"/>
                      <a:pt x="25" y="38"/>
                    </a:cubicBezTo>
                    <a:cubicBezTo>
                      <a:pt x="32" y="46"/>
                      <a:pt x="30" y="57"/>
                      <a:pt x="21" y="62"/>
                    </a:cubicBezTo>
                    <a:cubicBezTo>
                      <a:pt x="18" y="64"/>
                      <a:pt x="15" y="64"/>
                      <a:pt x="11" y="61"/>
                    </a:cubicBezTo>
                    <a:cubicBezTo>
                      <a:pt x="4" y="57"/>
                      <a:pt x="0" y="49"/>
                      <a:pt x="0" y="39"/>
                    </a:cubicBezTo>
                    <a:close/>
                    <a:moveTo>
                      <a:pt x="18" y="42"/>
                    </a:moveTo>
                    <a:cubicBezTo>
                      <a:pt x="17" y="45"/>
                      <a:pt x="17" y="47"/>
                      <a:pt x="19" y="50"/>
                    </a:cubicBezTo>
                    <a:cubicBezTo>
                      <a:pt x="19" y="50"/>
                      <a:pt x="18" y="52"/>
                      <a:pt x="17" y="53"/>
                    </a:cubicBezTo>
                    <a:cubicBezTo>
                      <a:pt x="17" y="53"/>
                      <a:pt x="15" y="52"/>
                      <a:pt x="15" y="52"/>
                    </a:cubicBezTo>
                    <a:cubicBezTo>
                      <a:pt x="14" y="51"/>
                      <a:pt x="13" y="49"/>
                      <a:pt x="13" y="48"/>
                    </a:cubicBezTo>
                    <a:cubicBezTo>
                      <a:pt x="13" y="46"/>
                      <a:pt x="13" y="43"/>
                      <a:pt x="13" y="41"/>
                    </a:cubicBezTo>
                    <a:cubicBezTo>
                      <a:pt x="8" y="50"/>
                      <a:pt x="8" y="52"/>
                      <a:pt x="17" y="56"/>
                    </a:cubicBezTo>
                    <a:cubicBezTo>
                      <a:pt x="23" y="51"/>
                      <a:pt x="24" y="47"/>
                      <a:pt x="18" y="42"/>
                    </a:cubicBezTo>
                    <a:close/>
                    <a:moveTo>
                      <a:pt x="8" y="36"/>
                    </a:moveTo>
                    <a:cubicBezTo>
                      <a:pt x="10" y="33"/>
                      <a:pt x="13" y="30"/>
                      <a:pt x="9" y="26"/>
                    </a:cubicBezTo>
                    <a:cubicBezTo>
                      <a:pt x="9" y="29"/>
                      <a:pt x="9" y="33"/>
                      <a:pt x="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5887469" y="2941437"/>
              <a:ext cx="3356545" cy="1461389"/>
              <a:chOff x="7211569" y="2257086"/>
              <a:chExt cx="3356545" cy="1461389"/>
            </a:xfrm>
          </p:grpSpPr>
          <p:sp>
            <p:nvSpPr>
              <p:cNvPr id="14" name="矩形 13"/>
              <p:cNvSpPr/>
              <p:nvPr/>
            </p:nvSpPr>
            <p:spPr>
              <a:xfrm>
                <a:off x="7211569" y="2609710"/>
                <a:ext cx="3356545" cy="11087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用户可以在投影仪或者计算机上进行演示也可以将演示文稿打印出来制作用户可以在投影仪或者计算机上进行演示也可以将演示文稿打印出来制作</a:t>
                </a:r>
              </a:p>
            </p:txBody>
          </p:sp>
          <p:sp>
            <p:nvSpPr>
              <p:cNvPr id="15" name="矩形 14"/>
              <p:cNvSpPr/>
              <p:nvPr/>
            </p:nvSpPr>
            <p:spPr>
              <a:xfrm>
                <a:off x="7211570" y="2257086"/>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96266" y="1268413"/>
            <a:ext cx="1399468" cy="1849590"/>
          </a:xfrm>
          <a:prstGeom prst="rect">
            <a:avLst/>
          </a:prstGeom>
        </p:spPr>
      </p:pic>
      <p:sp>
        <p:nvSpPr>
          <p:cNvPr id="3" name="矩形 2"/>
          <p:cNvSpPr/>
          <p:nvPr/>
        </p:nvSpPr>
        <p:spPr>
          <a:xfrm>
            <a:off x="3495765" y="3444356"/>
            <a:ext cx="5200469" cy="7117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66C6E9"/>
                </a:solidFill>
                <a:latin typeface="迷你简准圆" pitchFamily="65" charset="-122"/>
                <a:ea typeface="迷你简准圆" pitchFamily="65" charset="-122"/>
              </a:rPr>
              <a:t>标题文字添加此处</a:t>
            </a:r>
          </a:p>
        </p:txBody>
      </p:sp>
      <p:sp>
        <p:nvSpPr>
          <p:cNvPr id="4" name="文本框 3"/>
          <p:cNvSpPr txBox="1"/>
          <p:nvPr/>
        </p:nvSpPr>
        <p:spPr>
          <a:xfrm>
            <a:off x="2728684" y="4523364"/>
            <a:ext cx="6734630" cy="58349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任意多边形 4"/>
          <p:cNvSpPr/>
          <p:nvPr/>
        </p:nvSpPr>
        <p:spPr>
          <a:xfrm>
            <a:off x="3683999" y="4288822"/>
            <a:ext cx="4824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9527828">
            <a:off x="1585287" y="2346107"/>
            <a:ext cx="960755" cy="557512"/>
          </a:xfrm>
          <a:prstGeom prst="rect">
            <a:avLst/>
          </a:prstGeom>
        </p:spPr>
      </p:pic>
      <p:pic>
        <p:nvPicPr>
          <p:cNvPr id="3" name="图片 2"/>
          <p:cNvPicPr>
            <a:picLocks noChangeAspect="1"/>
          </p:cNvPicPr>
          <p:nvPr/>
        </p:nvPicPr>
        <p:blipFill>
          <a:blip r:embed="rId1"/>
          <a:stretch>
            <a:fillRect/>
          </a:stretch>
        </p:blipFill>
        <p:spPr>
          <a:xfrm rot="9527828">
            <a:off x="1585287" y="4740966"/>
            <a:ext cx="960755" cy="557512"/>
          </a:xfrm>
          <a:prstGeom prst="rect">
            <a:avLst/>
          </a:prstGeom>
        </p:spPr>
      </p:pic>
      <p:pic>
        <p:nvPicPr>
          <p:cNvPr id="4" name="图片 3"/>
          <p:cNvPicPr>
            <a:picLocks noChangeAspect="1"/>
          </p:cNvPicPr>
          <p:nvPr/>
        </p:nvPicPr>
        <p:blipFill>
          <a:blip r:embed="rId1"/>
          <a:stretch>
            <a:fillRect/>
          </a:stretch>
        </p:blipFill>
        <p:spPr>
          <a:xfrm rot="9527828">
            <a:off x="6665288" y="2346107"/>
            <a:ext cx="960755" cy="557512"/>
          </a:xfrm>
          <a:prstGeom prst="rect">
            <a:avLst/>
          </a:prstGeom>
        </p:spPr>
      </p:pic>
      <p:pic>
        <p:nvPicPr>
          <p:cNvPr id="5" name="图片 4"/>
          <p:cNvPicPr>
            <a:picLocks noChangeAspect="1"/>
          </p:cNvPicPr>
          <p:nvPr/>
        </p:nvPicPr>
        <p:blipFill>
          <a:blip r:embed="rId1"/>
          <a:stretch>
            <a:fillRect/>
          </a:stretch>
        </p:blipFill>
        <p:spPr>
          <a:xfrm rot="9527828">
            <a:off x="6665288" y="4740966"/>
            <a:ext cx="960755" cy="557512"/>
          </a:xfrm>
          <a:prstGeom prst="rect">
            <a:avLst/>
          </a:prstGeom>
        </p:spPr>
      </p:pic>
      <p:grpSp>
        <p:nvGrpSpPr>
          <p:cNvPr id="8" name="组合 7"/>
          <p:cNvGrpSpPr/>
          <p:nvPr/>
        </p:nvGrpSpPr>
        <p:grpSpPr>
          <a:xfrm>
            <a:off x="2715940" y="2147696"/>
            <a:ext cx="3630143" cy="1082256"/>
            <a:chOff x="2280513" y="2227936"/>
            <a:chExt cx="3630143" cy="1082256"/>
          </a:xfrm>
        </p:grpSpPr>
        <p:sp>
          <p:nvSpPr>
            <p:cNvPr id="6" name="矩形 5"/>
            <p:cNvSpPr/>
            <p:nvPr/>
          </p:nvSpPr>
          <p:spPr>
            <a:xfrm>
              <a:off x="2280514" y="2227936"/>
              <a:ext cx="3630142" cy="64286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66C6E9"/>
                  </a:solidFill>
                  <a:effectLst/>
                  <a:uLnTx/>
                  <a:uFillTx/>
                  <a:latin typeface="迷你简准圆" pitchFamily="65" charset="-122"/>
                  <a:ea typeface="迷你简准圆" pitchFamily="65" charset="-122"/>
                  <a:cs typeface="+mn-cs"/>
                </a:rPr>
                <a:t>标题文字添加</a:t>
              </a:r>
            </a:p>
          </p:txBody>
        </p:sp>
        <p:sp>
          <p:nvSpPr>
            <p:cNvPr id="7" name="文本框 6"/>
            <p:cNvSpPr txBox="1"/>
            <p:nvPr/>
          </p:nvSpPr>
          <p:spPr>
            <a:xfrm>
              <a:off x="2280513" y="2849425"/>
              <a:ext cx="2843030" cy="46076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a:t>
              </a:r>
              <a:r>
                <a:rPr kumimoji="0" lang="en-US" altLang="zh-CN" sz="1050" b="0" i="0" u="none" strike="noStrike" kern="1200" cap="none" spc="0" normalizeH="0" noProof="0" dirty="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film be used in a wider field</a:t>
              </a:r>
            </a:p>
          </p:txBody>
        </p:sp>
      </p:grpSp>
      <p:grpSp>
        <p:nvGrpSpPr>
          <p:cNvPr id="9" name="组合 8"/>
          <p:cNvGrpSpPr/>
          <p:nvPr/>
        </p:nvGrpSpPr>
        <p:grpSpPr>
          <a:xfrm>
            <a:off x="2715940" y="4542555"/>
            <a:ext cx="3630143" cy="1082256"/>
            <a:chOff x="2280513" y="2227936"/>
            <a:chExt cx="3630143" cy="1082256"/>
          </a:xfrm>
        </p:grpSpPr>
        <p:sp>
          <p:nvSpPr>
            <p:cNvPr id="10" name="矩形 9"/>
            <p:cNvSpPr/>
            <p:nvPr/>
          </p:nvSpPr>
          <p:spPr>
            <a:xfrm>
              <a:off x="2280514" y="2227936"/>
              <a:ext cx="3630142" cy="64286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66C6E9"/>
                  </a:solidFill>
                  <a:effectLst/>
                  <a:uLnTx/>
                  <a:uFillTx/>
                  <a:latin typeface="迷你简准圆" pitchFamily="65" charset="-122"/>
                  <a:ea typeface="迷你简准圆" pitchFamily="65" charset="-122"/>
                  <a:cs typeface="+mn-cs"/>
                </a:rPr>
                <a:t>标题文字添加</a:t>
              </a:r>
            </a:p>
          </p:txBody>
        </p:sp>
        <p:sp>
          <p:nvSpPr>
            <p:cNvPr id="11" name="文本框 10"/>
            <p:cNvSpPr txBox="1"/>
            <p:nvPr/>
          </p:nvSpPr>
          <p:spPr>
            <a:xfrm>
              <a:off x="2280513" y="2849425"/>
              <a:ext cx="2843030" cy="46076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a:t>
              </a:r>
              <a:r>
                <a:rPr kumimoji="0" lang="en-US" altLang="zh-CN" sz="1050" b="0" i="0" u="none" strike="noStrike" kern="1200" cap="none" spc="0" normalizeH="0" noProof="0" dirty="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film be used in a wider field</a:t>
              </a:r>
            </a:p>
          </p:txBody>
        </p:sp>
      </p:grpSp>
      <p:grpSp>
        <p:nvGrpSpPr>
          <p:cNvPr id="12" name="组合 11"/>
          <p:cNvGrpSpPr/>
          <p:nvPr/>
        </p:nvGrpSpPr>
        <p:grpSpPr>
          <a:xfrm>
            <a:off x="7868512" y="2147696"/>
            <a:ext cx="3630143" cy="1082256"/>
            <a:chOff x="2280513" y="2227936"/>
            <a:chExt cx="3630143" cy="1082256"/>
          </a:xfrm>
        </p:grpSpPr>
        <p:sp>
          <p:nvSpPr>
            <p:cNvPr id="13" name="矩形 12"/>
            <p:cNvSpPr/>
            <p:nvPr/>
          </p:nvSpPr>
          <p:spPr>
            <a:xfrm>
              <a:off x="2280514" y="2227936"/>
              <a:ext cx="3630142" cy="64286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66C6E9"/>
                  </a:solidFill>
                  <a:effectLst/>
                  <a:uLnTx/>
                  <a:uFillTx/>
                  <a:latin typeface="迷你简准圆" pitchFamily="65" charset="-122"/>
                  <a:ea typeface="迷你简准圆" pitchFamily="65" charset="-122"/>
                  <a:cs typeface="+mn-cs"/>
                </a:rPr>
                <a:t>标题文字添加</a:t>
              </a:r>
            </a:p>
          </p:txBody>
        </p:sp>
        <p:sp>
          <p:nvSpPr>
            <p:cNvPr id="14" name="文本框 13"/>
            <p:cNvSpPr txBox="1"/>
            <p:nvPr/>
          </p:nvSpPr>
          <p:spPr>
            <a:xfrm>
              <a:off x="2280513" y="2849425"/>
              <a:ext cx="2843030" cy="46076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a:t>
              </a:r>
              <a:r>
                <a:rPr kumimoji="0" lang="en-US" altLang="zh-CN" sz="1050" b="0" i="0" u="none" strike="noStrike" kern="1200" cap="none" spc="0" normalizeH="0" noProof="0" dirty="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film be used in a wider field</a:t>
              </a:r>
            </a:p>
          </p:txBody>
        </p:sp>
      </p:grpSp>
      <p:grpSp>
        <p:nvGrpSpPr>
          <p:cNvPr id="15" name="组合 14"/>
          <p:cNvGrpSpPr/>
          <p:nvPr/>
        </p:nvGrpSpPr>
        <p:grpSpPr>
          <a:xfrm>
            <a:off x="7868512" y="4542555"/>
            <a:ext cx="3630143" cy="1082256"/>
            <a:chOff x="2280513" y="2227936"/>
            <a:chExt cx="3630143" cy="1082256"/>
          </a:xfrm>
        </p:grpSpPr>
        <p:sp>
          <p:nvSpPr>
            <p:cNvPr id="16" name="矩形 15"/>
            <p:cNvSpPr/>
            <p:nvPr/>
          </p:nvSpPr>
          <p:spPr>
            <a:xfrm>
              <a:off x="2280514" y="2227936"/>
              <a:ext cx="3630142" cy="64286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66C6E9"/>
                  </a:solidFill>
                  <a:effectLst/>
                  <a:uLnTx/>
                  <a:uFillTx/>
                  <a:latin typeface="迷你简准圆" pitchFamily="65" charset="-122"/>
                  <a:ea typeface="迷你简准圆" pitchFamily="65" charset="-122"/>
                  <a:cs typeface="+mn-cs"/>
                </a:rPr>
                <a:t>标题文字添加</a:t>
              </a:r>
            </a:p>
          </p:txBody>
        </p:sp>
        <p:sp>
          <p:nvSpPr>
            <p:cNvPr id="17" name="文本框 16"/>
            <p:cNvSpPr txBox="1"/>
            <p:nvPr/>
          </p:nvSpPr>
          <p:spPr>
            <a:xfrm>
              <a:off x="2280513" y="2849425"/>
              <a:ext cx="2843030" cy="46076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a:t>
              </a:r>
              <a:r>
                <a:rPr kumimoji="0" lang="en-US" altLang="zh-CN" sz="1050" b="0" i="0" u="none" strike="noStrike" kern="1200" cap="none" spc="0" normalizeH="0" noProof="0" dirty="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film be used in a wider field</a:t>
              </a:r>
            </a:p>
          </p:txBody>
        </p:sp>
      </p:grpSp>
      <p:pic>
        <p:nvPicPr>
          <p:cNvPr id="18" name="图片 17"/>
          <p:cNvPicPr>
            <a:picLocks noChangeAspect="1"/>
          </p:cNvPicPr>
          <p:nvPr/>
        </p:nvPicPr>
        <p:blipFill>
          <a:blip r:embed="rId2"/>
          <a:stretch>
            <a:fillRect/>
          </a:stretch>
        </p:blipFill>
        <p:spPr>
          <a:xfrm>
            <a:off x="3880940" y="1062721"/>
            <a:ext cx="4430119" cy="381000"/>
          </a:xfrm>
          <a:prstGeom prst="rect">
            <a:avLst/>
          </a:prstGeom>
        </p:spPr>
      </p:pic>
      <p:sp>
        <p:nvSpPr>
          <p:cNvPr id="19" name="矩形 18"/>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2500"/>
                            </p:stCondLst>
                            <p:childTnLst>
                              <p:par>
                                <p:cTn id="32" presetID="1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right)">
                                      <p:cBhvr>
                                        <p:cTn id="35" dur="500"/>
                                        <p:tgtEl>
                                          <p:spTgt spid="1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par>
                          <p:cTn id="42" fill="hold">
                            <p:stCondLst>
                              <p:cond delay="3500"/>
                            </p:stCondLst>
                            <p:childTnLst>
                              <p:par>
                                <p:cTn id="43" presetID="12" presetClass="entr" presetSubtype="8"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ppt_x</p:attrName>
                                        </p:attrNameLst>
                                      </p:cBhvr>
                                      <p:tavLst>
                                        <p:tav tm="0">
                                          <p:val>
                                            <p:strVal val="#ppt_x-#ppt_w*1.125000"/>
                                          </p:val>
                                        </p:tav>
                                        <p:tav tm="100000">
                                          <p:val>
                                            <p:strVal val="#ppt_x"/>
                                          </p:val>
                                        </p:tav>
                                      </p:tavLst>
                                    </p:anim>
                                    <p:animEffect transition="in" filter="wipe(right)">
                                      <p:cBhvr>
                                        <p:cTn id="46" dur="500"/>
                                        <p:tgtEl>
                                          <p:spTgt spid="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childTnLst>
                          </p:cTn>
                        </p:par>
                        <p:par>
                          <p:cTn id="53" fill="hold">
                            <p:stCondLst>
                              <p:cond delay="4500"/>
                            </p:stCondLst>
                            <p:childTnLst>
                              <p:par>
                                <p:cTn id="54" presetID="12" presetClass="entr" presetSubtype="8"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p:tgtEl>
                                          <p:spTgt spid="15"/>
                                        </p:tgtEl>
                                        <p:attrNameLst>
                                          <p:attrName>ppt_x</p:attrName>
                                        </p:attrNameLst>
                                      </p:cBhvr>
                                      <p:tavLst>
                                        <p:tav tm="0">
                                          <p:val>
                                            <p:strVal val="#ppt_x-#ppt_w*1.125000"/>
                                          </p:val>
                                        </p:tav>
                                        <p:tav tm="100000">
                                          <p:val>
                                            <p:strVal val="#ppt_x"/>
                                          </p:val>
                                        </p:tav>
                                      </p:tavLst>
                                    </p:anim>
                                    <p:animEffect transition="in" filter="wipe(righ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7106" y="2096917"/>
            <a:ext cx="6106151" cy="3384892"/>
            <a:chOff x="-19118" y="-29285"/>
            <a:chExt cx="12466865" cy="7036777"/>
          </a:xfrm>
        </p:grpSpPr>
        <p:sp>
          <p:nvSpPr>
            <p:cNvPr id="3" name="任意多边形 2"/>
            <p:cNvSpPr/>
            <p:nvPr/>
          </p:nvSpPr>
          <p:spPr>
            <a:xfrm>
              <a:off x="-19118" y="-29285"/>
              <a:ext cx="12259047" cy="6939795"/>
            </a:xfrm>
            <a:custGeom>
              <a:avLst/>
              <a:gdLst>
                <a:gd name="connsiteX0" fmla="*/ 139191 w 12259047"/>
                <a:gd name="connsiteY0" fmla="*/ 38521 h 6939795"/>
                <a:gd name="connsiteX1" fmla="*/ 65300 w 12259047"/>
                <a:gd name="connsiteY1" fmla="*/ 435685 h 6939795"/>
                <a:gd name="connsiteX2" fmla="*/ 527118 w 12259047"/>
                <a:gd name="connsiteY2" fmla="*/ 10812 h 6939795"/>
                <a:gd name="connsiteX3" fmla="*/ 37591 w 12259047"/>
                <a:gd name="connsiteY3" fmla="*/ 980630 h 6939795"/>
                <a:gd name="connsiteX4" fmla="*/ 924282 w 12259047"/>
                <a:gd name="connsiteY4" fmla="*/ 10812 h 6939795"/>
                <a:gd name="connsiteX5" fmla="*/ 74536 w 12259047"/>
                <a:gd name="connsiteY5" fmla="*/ 1433212 h 6939795"/>
                <a:gd name="connsiteX6" fmla="*/ 1275263 w 12259047"/>
                <a:gd name="connsiteY6" fmla="*/ 47758 h 6939795"/>
                <a:gd name="connsiteX7" fmla="*/ 56063 w 12259047"/>
                <a:gd name="connsiteY7" fmla="*/ 1848849 h 6939795"/>
                <a:gd name="connsiteX8" fmla="*/ 1644718 w 12259047"/>
                <a:gd name="connsiteY8" fmla="*/ 66230 h 6939795"/>
                <a:gd name="connsiteX9" fmla="*/ 74536 w 12259047"/>
                <a:gd name="connsiteY9" fmla="*/ 2467685 h 6939795"/>
                <a:gd name="connsiteX10" fmla="*/ 2078827 w 12259047"/>
                <a:gd name="connsiteY10" fmla="*/ 20049 h 6939795"/>
                <a:gd name="connsiteX11" fmla="*/ 37591 w 12259047"/>
                <a:gd name="connsiteY11" fmla="*/ 3104994 h 6939795"/>
                <a:gd name="connsiteX12" fmla="*/ 2448282 w 12259047"/>
                <a:gd name="connsiteY12" fmla="*/ 56994 h 6939795"/>
                <a:gd name="connsiteX13" fmla="*/ 157663 w 12259047"/>
                <a:gd name="connsiteY13" fmla="*/ 3529867 h 6939795"/>
                <a:gd name="connsiteX14" fmla="*/ 2780791 w 12259047"/>
                <a:gd name="connsiteY14" fmla="*/ 103176 h 6939795"/>
                <a:gd name="connsiteX15" fmla="*/ 56063 w 12259047"/>
                <a:gd name="connsiteY15" fmla="*/ 4093285 h 6939795"/>
                <a:gd name="connsiteX16" fmla="*/ 3177954 w 12259047"/>
                <a:gd name="connsiteY16" fmla="*/ 38521 h 6939795"/>
                <a:gd name="connsiteX17" fmla="*/ 56063 w 12259047"/>
                <a:gd name="connsiteY17" fmla="*/ 4444267 h 6939795"/>
                <a:gd name="connsiteX18" fmla="*/ 3649009 w 12259047"/>
                <a:gd name="connsiteY18" fmla="*/ 56994 h 6939795"/>
                <a:gd name="connsiteX19" fmla="*/ 93009 w 12259047"/>
                <a:gd name="connsiteY19" fmla="*/ 4795249 h 6939795"/>
                <a:gd name="connsiteX20" fmla="*/ 4101591 w 12259047"/>
                <a:gd name="connsiteY20" fmla="*/ 20049 h 6939795"/>
                <a:gd name="connsiteX21" fmla="*/ 645 w 12259047"/>
                <a:gd name="connsiteY21" fmla="*/ 5257067 h 6939795"/>
                <a:gd name="connsiteX22" fmla="*/ 4461809 w 12259047"/>
                <a:gd name="connsiteY22" fmla="*/ 56994 h 6939795"/>
                <a:gd name="connsiteX23" fmla="*/ 129954 w 12259047"/>
                <a:gd name="connsiteY23" fmla="*/ 5534158 h 6939795"/>
                <a:gd name="connsiteX24" fmla="*/ 4831263 w 12259047"/>
                <a:gd name="connsiteY24" fmla="*/ 47758 h 6939795"/>
                <a:gd name="connsiteX25" fmla="*/ 102245 w 12259047"/>
                <a:gd name="connsiteY25" fmla="*/ 5829721 h 6939795"/>
                <a:gd name="connsiteX26" fmla="*/ 5191482 w 12259047"/>
                <a:gd name="connsiteY26" fmla="*/ 56994 h 6939795"/>
                <a:gd name="connsiteX27" fmla="*/ 46827 w 12259047"/>
                <a:gd name="connsiteY27" fmla="*/ 6310012 h 6939795"/>
                <a:gd name="connsiteX28" fmla="*/ 5616354 w 12259047"/>
                <a:gd name="connsiteY28" fmla="*/ 1576 h 6939795"/>
                <a:gd name="connsiteX29" fmla="*/ 74536 w 12259047"/>
                <a:gd name="connsiteY29" fmla="*/ 6605576 h 6939795"/>
                <a:gd name="connsiteX30" fmla="*/ 5921154 w 12259047"/>
                <a:gd name="connsiteY30" fmla="*/ 20049 h 6939795"/>
                <a:gd name="connsiteX31" fmla="*/ 120718 w 12259047"/>
                <a:gd name="connsiteY31" fmla="*/ 6901140 h 6939795"/>
                <a:gd name="connsiteX32" fmla="*/ 6262900 w 12259047"/>
                <a:gd name="connsiteY32" fmla="*/ 47758 h 6939795"/>
                <a:gd name="connsiteX33" fmla="*/ 508645 w 12259047"/>
                <a:gd name="connsiteY33" fmla="*/ 6827249 h 6939795"/>
                <a:gd name="connsiteX34" fmla="*/ 6660063 w 12259047"/>
                <a:gd name="connsiteY34" fmla="*/ 56994 h 6939795"/>
                <a:gd name="connsiteX35" fmla="*/ 767263 w 12259047"/>
                <a:gd name="connsiteY35" fmla="*/ 6836485 h 6939795"/>
                <a:gd name="connsiteX36" fmla="*/ 7094173 w 12259047"/>
                <a:gd name="connsiteY36" fmla="*/ 66230 h 6939795"/>
                <a:gd name="connsiteX37" fmla="*/ 1099773 w 12259047"/>
                <a:gd name="connsiteY37" fmla="*/ 6873430 h 6939795"/>
                <a:gd name="connsiteX38" fmla="*/ 7417445 w 12259047"/>
                <a:gd name="connsiteY38" fmla="*/ 29285 h 6939795"/>
                <a:gd name="connsiteX39" fmla="*/ 1469227 w 12259047"/>
                <a:gd name="connsiteY39" fmla="*/ 6891903 h 6939795"/>
                <a:gd name="connsiteX40" fmla="*/ 7740718 w 12259047"/>
                <a:gd name="connsiteY40" fmla="*/ 56994 h 6939795"/>
                <a:gd name="connsiteX41" fmla="*/ 1875627 w 12259047"/>
                <a:gd name="connsiteY41" fmla="*/ 6901140 h 6939795"/>
                <a:gd name="connsiteX42" fmla="*/ 8156354 w 12259047"/>
                <a:gd name="connsiteY42" fmla="*/ 20049 h 6939795"/>
                <a:gd name="connsiteX43" fmla="*/ 2254318 w 12259047"/>
                <a:gd name="connsiteY43" fmla="*/ 6854958 h 6939795"/>
                <a:gd name="connsiteX44" fmla="*/ 8451918 w 12259047"/>
                <a:gd name="connsiteY44" fmla="*/ 47758 h 6939795"/>
                <a:gd name="connsiteX45" fmla="*/ 2605300 w 12259047"/>
                <a:gd name="connsiteY45" fmla="*/ 6873430 h 6939795"/>
                <a:gd name="connsiteX46" fmla="*/ 8775191 w 12259047"/>
                <a:gd name="connsiteY46" fmla="*/ 66230 h 6939795"/>
                <a:gd name="connsiteX47" fmla="*/ 2947045 w 12259047"/>
                <a:gd name="connsiteY47" fmla="*/ 6836485 h 6939795"/>
                <a:gd name="connsiteX48" fmla="*/ 9190827 w 12259047"/>
                <a:gd name="connsiteY48" fmla="*/ 103176 h 6939795"/>
                <a:gd name="connsiteX49" fmla="*/ 3390391 w 12259047"/>
                <a:gd name="connsiteY49" fmla="*/ 6854958 h 6939795"/>
                <a:gd name="connsiteX50" fmla="*/ 9504863 w 12259047"/>
                <a:gd name="connsiteY50" fmla="*/ 103176 h 6939795"/>
                <a:gd name="connsiteX51" fmla="*/ 3704427 w 12259047"/>
                <a:gd name="connsiteY51" fmla="*/ 6854958 h 6939795"/>
                <a:gd name="connsiteX52" fmla="*/ 9874318 w 12259047"/>
                <a:gd name="connsiteY52" fmla="*/ 56994 h 6939795"/>
                <a:gd name="connsiteX53" fmla="*/ 4101591 w 12259047"/>
                <a:gd name="connsiteY53" fmla="*/ 6836485 h 6939795"/>
                <a:gd name="connsiteX54" fmla="*/ 10317663 w 12259047"/>
                <a:gd name="connsiteY54" fmla="*/ 56994 h 6939795"/>
                <a:gd name="connsiteX55" fmla="*/ 4507991 w 12259047"/>
                <a:gd name="connsiteY55" fmla="*/ 6836485 h 6939795"/>
                <a:gd name="connsiteX56" fmla="*/ 10668645 w 12259047"/>
                <a:gd name="connsiteY56" fmla="*/ 75467 h 6939795"/>
                <a:gd name="connsiteX57" fmla="*/ 4969809 w 12259047"/>
                <a:gd name="connsiteY57" fmla="*/ 6891903 h 6939795"/>
                <a:gd name="connsiteX58" fmla="*/ 10973445 w 12259047"/>
                <a:gd name="connsiteY58" fmla="*/ 103176 h 6939795"/>
                <a:gd name="connsiteX59" fmla="*/ 5477809 w 12259047"/>
                <a:gd name="connsiteY59" fmla="*/ 6873430 h 6939795"/>
                <a:gd name="connsiteX60" fmla="*/ 11241300 w 12259047"/>
                <a:gd name="connsiteY60" fmla="*/ 167830 h 6939795"/>
                <a:gd name="connsiteX61" fmla="*/ 5976573 w 12259047"/>
                <a:gd name="connsiteY61" fmla="*/ 6864194 h 6939795"/>
                <a:gd name="connsiteX62" fmla="*/ 11629227 w 12259047"/>
                <a:gd name="connsiteY62" fmla="*/ 84703 h 6939795"/>
                <a:gd name="connsiteX63" fmla="*/ 6456863 w 12259047"/>
                <a:gd name="connsiteY63" fmla="*/ 6873430 h 6939795"/>
                <a:gd name="connsiteX64" fmla="*/ 11980209 w 12259047"/>
                <a:gd name="connsiteY64" fmla="*/ 93940 h 6939795"/>
                <a:gd name="connsiteX65" fmla="*/ 6946391 w 12259047"/>
                <a:gd name="connsiteY65" fmla="*/ 6901140 h 6939795"/>
                <a:gd name="connsiteX66" fmla="*/ 12164936 w 12259047"/>
                <a:gd name="connsiteY66" fmla="*/ 315612 h 6939795"/>
                <a:gd name="connsiteX67" fmla="*/ 7472863 w 12259047"/>
                <a:gd name="connsiteY67" fmla="*/ 6901140 h 6939795"/>
                <a:gd name="connsiteX68" fmla="*/ 12229591 w 12259047"/>
                <a:gd name="connsiteY68" fmla="*/ 657358 h 6939795"/>
                <a:gd name="connsiteX69" fmla="*/ 8008573 w 12259047"/>
                <a:gd name="connsiteY69" fmla="*/ 6864194 h 6939795"/>
                <a:gd name="connsiteX70" fmla="*/ 12211118 w 12259047"/>
                <a:gd name="connsiteY70" fmla="*/ 1193067 h 6939795"/>
                <a:gd name="connsiteX71" fmla="*/ 8479627 w 12259047"/>
                <a:gd name="connsiteY71" fmla="*/ 6845721 h 6939795"/>
                <a:gd name="connsiteX72" fmla="*/ 12192645 w 12259047"/>
                <a:gd name="connsiteY72" fmla="*/ 1701067 h 6939795"/>
                <a:gd name="connsiteX73" fmla="*/ 8987627 w 12259047"/>
                <a:gd name="connsiteY73" fmla="*/ 6864194 h 6939795"/>
                <a:gd name="connsiteX74" fmla="*/ 12220354 w 12259047"/>
                <a:gd name="connsiteY74" fmla="*/ 2236776 h 6939795"/>
                <a:gd name="connsiteX75" fmla="*/ 9504863 w 12259047"/>
                <a:gd name="connsiteY75" fmla="*/ 6873430 h 6939795"/>
                <a:gd name="connsiteX76" fmla="*/ 12164936 w 12259047"/>
                <a:gd name="connsiteY76" fmla="*/ 2837140 h 6939795"/>
                <a:gd name="connsiteX77" fmla="*/ 10077518 w 12259047"/>
                <a:gd name="connsiteY77" fmla="*/ 6679467 h 6939795"/>
                <a:gd name="connsiteX78" fmla="*/ 12211118 w 12259047"/>
                <a:gd name="connsiteY78" fmla="*/ 3262012 h 6939795"/>
                <a:gd name="connsiteX79" fmla="*/ 10373082 w 12259047"/>
                <a:gd name="connsiteY79" fmla="*/ 6864194 h 6939795"/>
                <a:gd name="connsiteX80" fmla="*/ 12183409 w 12259047"/>
                <a:gd name="connsiteY80" fmla="*/ 3890085 h 6939795"/>
                <a:gd name="connsiteX81" fmla="*/ 10770245 w 12259047"/>
                <a:gd name="connsiteY81" fmla="*/ 6938085 h 6939795"/>
                <a:gd name="connsiteX82" fmla="*/ 12257300 w 12259047"/>
                <a:gd name="connsiteY82" fmla="*/ 4361140 h 6939795"/>
                <a:gd name="connsiteX83" fmla="*/ 11093518 w 12259047"/>
                <a:gd name="connsiteY83" fmla="*/ 6910376 h 6939795"/>
                <a:gd name="connsiteX84" fmla="*/ 12211118 w 12259047"/>
                <a:gd name="connsiteY84" fmla="*/ 5127758 h 6939795"/>
                <a:gd name="connsiteX85" fmla="*/ 11490682 w 12259047"/>
                <a:gd name="connsiteY85" fmla="*/ 6818012 h 6939795"/>
                <a:gd name="connsiteX86" fmla="*/ 12238827 w 12259047"/>
                <a:gd name="connsiteY86" fmla="*/ 5894376 h 6939795"/>
                <a:gd name="connsiteX87" fmla="*/ 11934027 w 12259047"/>
                <a:gd name="connsiteY87" fmla="*/ 6854958 h 6939795"/>
                <a:gd name="connsiteX88" fmla="*/ 12238827 w 12259047"/>
                <a:gd name="connsiteY88" fmla="*/ 6596340 h 693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2259047" h="6939795">
                  <a:moveTo>
                    <a:pt x="139191" y="38521"/>
                  </a:moveTo>
                  <a:cubicBezTo>
                    <a:pt x="69918" y="239412"/>
                    <a:pt x="645" y="440303"/>
                    <a:pt x="65300" y="435685"/>
                  </a:cubicBezTo>
                  <a:cubicBezTo>
                    <a:pt x="129954" y="431067"/>
                    <a:pt x="531736" y="-80012"/>
                    <a:pt x="527118" y="10812"/>
                  </a:cubicBezTo>
                  <a:cubicBezTo>
                    <a:pt x="522500" y="101636"/>
                    <a:pt x="-28603" y="980630"/>
                    <a:pt x="37591" y="980630"/>
                  </a:cubicBezTo>
                  <a:cubicBezTo>
                    <a:pt x="103785" y="980630"/>
                    <a:pt x="918125" y="-64618"/>
                    <a:pt x="924282" y="10812"/>
                  </a:cubicBezTo>
                  <a:cubicBezTo>
                    <a:pt x="930439" y="86242"/>
                    <a:pt x="16039" y="1427054"/>
                    <a:pt x="74536" y="1433212"/>
                  </a:cubicBezTo>
                  <a:cubicBezTo>
                    <a:pt x="133033" y="1439370"/>
                    <a:pt x="1278342" y="-21515"/>
                    <a:pt x="1275263" y="47758"/>
                  </a:cubicBezTo>
                  <a:cubicBezTo>
                    <a:pt x="1272184" y="117031"/>
                    <a:pt x="-5513" y="1845770"/>
                    <a:pt x="56063" y="1848849"/>
                  </a:cubicBezTo>
                  <a:cubicBezTo>
                    <a:pt x="117639" y="1851928"/>
                    <a:pt x="1641639" y="-36909"/>
                    <a:pt x="1644718" y="66230"/>
                  </a:cubicBezTo>
                  <a:cubicBezTo>
                    <a:pt x="1647797" y="169369"/>
                    <a:pt x="2184" y="2475382"/>
                    <a:pt x="74536" y="2467685"/>
                  </a:cubicBezTo>
                  <a:cubicBezTo>
                    <a:pt x="146888" y="2459988"/>
                    <a:pt x="2084984" y="-86169"/>
                    <a:pt x="2078827" y="20049"/>
                  </a:cubicBezTo>
                  <a:cubicBezTo>
                    <a:pt x="2072670" y="126267"/>
                    <a:pt x="-23985" y="3098837"/>
                    <a:pt x="37591" y="3104994"/>
                  </a:cubicBezTo>
                  <a:cubicBezTo>
                    <a:pt x="99167" y="3111151"/>
                    <a:pt x="2428270" y="-13818"/>
                    <a:pt x="2448282" y="56994"/>
                  </a:cubicBezTo>
                  <a:cubicBezTo>
                    <a:pt x="2468294" y="127806"/>
                    <a:pt x="102245" y="3522170"/>
                    <a:pt x="157663" y="3529867"/>
                  </a:cubicBezTo>
                  <a:cubicBezTo>
                    <a:pt x="213081" y="3537564"/>
                    <a:pt x="2797724" y="9273"/>
                    <a:pt x="2780791" y="103176"/>
                  </a:cubicBezTo>
                  <a:cubicBezTo>
                    <a:pt x="2763858" y="197079"/>
                    <a:pt x="-10131" y="4104061"/>
                    <a:pt x="56063" y="4093285"/>
                  </a:cubicBezTo>
                  <a:cubicBezTo>
                    <a:pt x="122257" y="4082509"/>
                    <a:pt x="3177954" y="-19976"/>
                    <a:pt x="3177954" y="38521"/>
                  </a:cubicBezTo>
                  <a:cubicBezTo>
                    <a:pt x="3177954" y="97018"/>
                    <a:pt x="-22446" y="4441188"/>
                    <a:pt x="56063" y="4444267"/>
                  </a:cubicBezTo>
                  <a:cubicBezTo>
                    <a:pt x="134572" y="4447346"/>
                    <a:pt x="3642851" y="-1503"/>
                    <a:pt x="3649009" y="56994"/>
                  </a:cubicBezTo>
                  <a:cubicBezTo>
                    <a:pt x="3655167" y="115491"/>
                    <a:pt x="17579" y="4801406"/>
                    <a:pt x="93009" y="4795249"/>
                  </a:cubicBezTo>
                  <a:cubicBezTo>
                    <a:pt x="168439" y="4789092"/>
                    <a:pt x="4116985" y="-56921"/>
                    <a:pt x="4101591" y="20049"/>
                  </a:cubicBezTo>
                  <a:cubicBezTo>
                    <a:pt x="4086197" y="97019"/>
                    <a:pt x="-59391" y="5250910"/>
                    <a:pt x="645" y="5257067"/>
                  </a:cubicBezTo>
                  <a:cubicBezTo>
                    <a:pt x="60681" y="5263225"/>
                    <a:pt x="4440258" y="10812"/>
                    <a:pt x="4461809" y="56994"/>
                  </a:cubicBezTo>
                  <a:cubicBezTo>
                    <a:pt x="4483360" y="103176"/>
                    <a:pt x="68378" y="5535697"/>
                    <a:pt x="129954" y="5534158"/>
                  </a:cubicBezTo>
                  <a:cubicBezTo>
                    <a:pt x="191530" y="5532619"/>
                    <a:pt x="4835881" y="-1502"/>
                    <a:pt x="4831263" y="47758"/>
                  </a:cubicBezTo>
                  <a:cubicBezTo>
                    <a:pt x="4826645" y="97018"/>
                    <a:pt x="42209" y="5828182"/>
                    <a:pt x="102245" y="5829721"/>
                  </a:cubicBezTo>
                  <a:cubicBezTo>
                    <a:pt x="162281" y="5831260"/>
                    <a:pt x="5200718" y="-23054"/>
                    <a:pt x="5191482" y="56994"/>
                  </a:cubicBezTo>
                  <a:cubicBezTo>
                    <a:pt x="5182246" y="137042"/>
                    <a:pt x="-23985" y="6319248"/>
                    <a:pt x="46827" y="6310012"/>
                  </a:cubicBezTo>
                  <a:cubicBezTo>
                    <a:pt x="117639" y="6300776"/>
                    <a:pt x="5611736" y="-47685"/>
                    <a:pt x="5616354" y="1576"/>
                  </a:cubicBezTo>
                  <a:cubicBezTo>
                    <a:pt x="5620972" y="50837"/>
                    <a:pt x="23736" y="6602497"/>
                    <a:pt x="74536" y="6605576"/>
                  </a:cubicBezTo>
                  <a:cubicBezTo>
                    <a:pt x="125336" y="6608655"/>
                    <a:pt x="5913457" y="-29212"/>
                    <a:pt x="5921154" y="20049"/>
                  </a:cubicBezTo>
                  <a:cubicBezTo>
                    <a:pt x="5928851" y="69310"/>
                    <a:pt x="63760" y="6896522"/>
                    <a:pt x="120718" y="6901140"/>
                  </a:cubicBezTo>
                  <a:cubicBezTo>
                    <a:pt x="177676" y="6905758"/>
                    <a:pt x="6198246" y="60073"/>
                    <a:pt x="6262900" y="47758"/>
                  </a:cubicBezTo>
                  <a:cubicBezTo>
                    <a:pt x="6327555" y="35443"/>
                    <a:pt x="442451" y="6825710"/>
                    <a:pt x="508645" y="6827249"/>
                  </a:cubicBezTo>
                  <a:cubicBezTo>
                    <a:pt x="574839" y="6828788"/>
                    <a:pt x="6616960" y="55455"/>
                    <a:pt x="6660063" y="56994"/>
                  </a:cubicBezTo>
                  <a:cubicBezTo>
                    <a:pt x="6703166" y="58533"/>
                    <a:pt x="694911" y="6834946"/>
                    <a:pt x="767263" y="6836485"/>
                  </a:cubicBezTo>
                  <a:cubicBezTo>
                    <a:pt x="839615" y="6838024"/>
                    <a:pt x="7038755" y="60073"/>
                    <a:pt x="7094173" y="66230"/>
                  </a:cubicBezTo>
                  <a:cubicBezTo>
                    <a:pt x="7149591" y="72388"/>
                    <a:pt x="1045894" y="6879587"/>
                    <a:pt x="1099773" y="6873430"/>
                  </a:cubicBezTo>
                  <a:cubicBezTo>
                    <a:pt x="1153652" y="6867273"/>
                    <a:pt x="7355869" y="26206"/>
                    <a:pt x="7417445" y="29285"/>
                  </a:cubicBezTo>
                  <a:cubicBezTo>
                    <a:pt x="7479021" y="32364"/>
                    <a:pt x="1415348" y="6887285"/>
                    <a:pt x="1469227" y="6891903"/>
                  </a:cubicBezTo>
                  <a:cubicBezTo>
                    <a:pt x="1523106" y="6896521"/>
                    <a:pt x="7672985" y="55455"/>
                    <a:pt x="7740718" y="56994"/>
                  </a:cubicBezTo>
                  <a:cubicBezTo>
                    <a:pt x="7808451" y="58533"/>
                    <a:pt x="1806354" y="6907297"/>
                    <a:pt x="1875627" y="6901140"/>
                  </a:cubicBezTo>
                  <a:cubicBezTo>
                    <a:pt x="1944900" y="6894983"/>
                    <a:pt x="8093239" y="27746"/>
                    <a:pt x="8156354" y="20049"/>
                  </a:cubicBezTo>
                  <a:cubicBezTo>
                    <a:pt x="8219469" y="12352"/>
                    <a:pt x="2205057" y="6850340"/>
                    <a:pt x="2254318" y="6854958"/>
                  </a:cubicBezTo>
                  <a:cubicBezTo>
                    <a:pt x="2303579" y="6859576"/>
                    <a:pt x="8393421" y="44679"/>
                    <a:pt x="8451918" y="47758"/>
                  </a:cubicBezTo>
                  <a:cubicBezTo>
                    <a:pt x="8510415" y="50837"/>
                    <a:pt x="2551421" y="6870351"/>
                    <a:pt x="2605300" y="6873430"/>
                  </a:cubicBezTo>
                  <a:cubicBezTo>
                    <a:pt x="2659179" y="6876509"/>
                    <a:pt x="8718234" y="72387"/>
                    <a:pt x="8775191" y="66230"/>
                  </a:cubicBezTo>
                  <a:cubicBezTo>
                    <a:pt x="8832148" y="60073"/>
                    <a:pt x="2877772" y="6830327"/>
                    <a:pt x="2947045" y="6836485"/>
                  </a:cubicBezTo>
                  <a:cubicBezTo>
                    <a:pt x="3016318" y="6842643"/>
                    <a:pt x="9116936" y="100097"/>
                    <a:pt x="9190827" y="103176"/>
                  </a:cubicBezTo>
                  <a:cubicBezTo>
                    <a:pt x="9264718" y="106255"/>
                    <a:pt x="3338052" y="6854958"/>
                    <a:pt x="3390391" y="6854958"/>
                  </a:cubicBezTo>
                  <a:cubicBezTo>
                    <a:pt x="3442730" y="6854958"/>
                    <a:pt x="9452524" y="103176"/>
                    <a:pt x="9504863" y="103176"/>
                  </a:cubicBezTo>
                  <a:cubicBezTo>
                    <a:pt x="9557202" y="103176"/>
                    <a:pt x="3642851" y="6862655"/>
                    <a:pt x="3704427" y="6854958"/>
                  </a:cubicBezTo>
                  <a:cubicBezTo>
                    <a:pt x="3766003" y="6847261"/>
                    <a:pt x="9808124" y="60073"/>
                    <a:pt x="9874318" y="56994"/>
                  </a:cubicBezTo>
                  <a:cubicBezTo>
                    <a:pt x="9940512" y="53915"/>
                    <a:pt x="4027700" y="6836485"/>
                    <a:pt x="4101591" y="6836485"/>
                  </a:cubicBezTo>
                  <a:cubicBezTo>
                    <a:pt x="4175482" y="6836485"/>
                    <a:pt x="10249930" y="56994"/>
                    <a:pt x="10317663" y="56994"/>
                  </a:cubicBezTo>
                  <a:cubicBezTo>
                    <a:pt x="10385396" y="56994"/>
                    <a:pt x="4449494" y="6833406"/>
                    <a:pt x="4507991" y="6836485"/>
                  </a:cubicBezTo>
                  <a:cubicBezTo>
                    <a:pt x="4566488" y="6839564"/>
                    <a:pt x="10591675" y="66231"/>
                    <a:pt x="10668645" y="75467"/>
                  </a:cubicBezTo>
                  <a:cubicBezTo>
                    <a:pt x="10745615" y="84703"/>
                    <a:pt x="4919009" y="6887285"/>
                    <a:pt x="4969809" y="6891903"/>
                  </a:cubicBezTo>
                  <a:cubicBezTo>
                    <a:pt x="5020609" y="6896521"/>
                    <a:pt x="10888778" y="106255"/>
                    <a:pt x="10973445" y="103176"/>
                  </a:cubicBezTo>
                  <a:cubicBezTo>
                    <a:pt x="11058112" y="100097"/>
                    <a:pt x="5433167" y="6862654"/>
                    <a:pt x="5477809" y="6873430"/>
                  </a:cubicBezTo>
                  <a:cubicBezTo>
                    <a:pt x="5522451" y="6884206"/>
                    <a:pt x="11158173" y="169369"/>
                    <a:pt x="11241300" y="167830"/>
                  </a:cubicBezTo>
                  <a:cubicBezTo>
                    <a:pt x="11324427" y="166291"/>
                    <a:pt x="5911919" y="6878049"/>
                    <a:pt x="5976573" y="6864194"/>
                  </a:cubicBezTo>
                  <a:cubicBezTo>
                    <a:pt x="6041228" y="6850340"/>
                    <a:pt x="11549179" y="83164"/>
                    <a:pt x="11629227" y="84703"/>
                  </a:cubicBezTo>
                  <a:cubicBezTo>
                    <a:pt x="11709275" y="86242"/>
                    <a:pt x="6398366" y="6871891"/>
                    <a:pt x="6456863" y="6873430"/>
                  </a:cubicBezTo>
                  <a:cubicBezTo>
                    <a:pt x="6515360" y="6874969"/>
                    <a:pt x="11898621" y="89322"/>
                    <a:pt x="11980209" y="93940"/>
                  </a:cubicBezTo>
                  <a:cubicBezTo>
                    <a:pt x="12061797" y="98558"/>
                    <a:pt x="6915603" y="6864195"/>
                    <a:pt x="6946391" y="6901140"/>
                  </a:cubicBezTo>
                  <a:cubicBezTo>
                    <a:pt x="6977179" y="6938085"/>
                    <a:pt x="12077191" y="315612"/>
                    <a:pt x="12164936" y="315612"/>
                  </a:cubicBezTo>
                  <a:cubicBezTo>
                    <a:pt x="12252681" y="315612"/>
                    <a:pt x="7462087" y="6844182"/>
                    <a:pt x="7472863" y="6901140"/>
                  </a:cubicBezTo>
                  <a:cubicBezTo>
                    <a:pt x="7483639" y="6958098"/>
                    <a:pt x="12140306" y="663516"/>
                    <a:pt x="12229591" y="657358"/>
                  </a:cubicBezTo>
                  <a:cubicBezTo>
                    <a:pt x="12318876" y="651200"/>
                    <a:pt x="8011652" y="6774909"/>
                    <a:pt x="8008573" y="6864194"/>
                  </a:cubicBezTo>
                  <a:cubicBezTo>
                    <a:pt x="8005494" y="6953479"/>
                    <a:pt x="12132609" y="1196146"/>
                    <a:pt x="12211118" y="1193067"/>
                  </a:cubicBezTo>
                  <a:cubicBezTo>
                    <a:pt x="12289627" y="1189988"/>
                    <a:pt x="8482706" y="6761054"/>
                    <a:pt x="8479627" y="6845721"/>
                  </a:cubicBezTo>
                  <a:cubicBezTo>
                    <a:pt x="8476548" y="6930388"/>
                    <a:pt x="12107978" y="1697988"/>
                    <a:pt x="12192645" y="1701067"/>
                  </a:cubicBezTo>
                  <a:cubicBezTo>
                    <a:pt x="12277312" y="1704146"/>
                    <a:pt x="8983009" y="6774909"/>
                    <a:pt x="8987627" y="6864194"/>
                  </a:cubicBezTo>
                  <a:cubicBezTo>
                    <a:pt x="8992245" y="6953479"/>
                    <a:pt x="12134148" y="2235237"/>
                    <a:pt x="12220354" y="2236776"/>
                  </a:cubicBezTo>
                  <a:cubicBezTo>
                    <a:pt x="12306560" y="2238315"/>
                    <a:pt x="9514099" y="6773369"/>
                    <a:pt x="9504863" y="6873430"/>
                  </a:cubicBezTo>
                  <a:cubicBezTo>
                    <a:pt x="9495627" y="6973491"/>
                    <a:pt x="12069494" y="2869467"/>
                    <a:pt x="12164936" y="2837140"/>
                  </a:cubicBezTo>
                  <a:cubicBezTo>
                    <a:pt x="12260379" y="2804813"/>
                    <a:pt x="10069821" y="6608655"/>
                    <a:pt x="10077518" y="6679467"/>
                  </a:cubicBezTo>
                  <a:cubicBezTo>
                    <a:pt x="10085215" y="6750279"/>
                    <a:pt x="12161858" y="3231224"/>
                    <a:pt x="12211118" y="3262012"/>
                  </a:cubicBezTo>
                  <a:cubicBezTo>
                    <a:pt x="12260378" y="3292800"/>
                    <a:pt x="10377700" y="6759515"/>
                    <a:pt x="10373082" y="6864194"/>
                  </a:cubicBezTo>
                  <a:cubicBezTo>
                    <a:pt x="10368464" y="6968873"/>
                    <a:pt x="12117215" y="3877770"/>
                    <a:pt x="12183409" y="3890085"/>
                  </a:cubicBezTo>
                  <a:cubicBezTo>
                    <a:pt x="12249603" y="3902400"/>
                    <a:pt x="10757930" y="6859576"/>
                    <a:pt x="10770245" y="6938085"/>
                  </a:cubicBezTo>
                  <a:cubicBezTo>
                    <a:pt x="10782560" y="7016594"/>
                    <a:pt x="12203421" y="4365758"/>
                    <a:pt x="12257300" y="4361140"/>
                  </a:cubicBezTo>
                  <a:cubicBezTo>
                    <a:pt x="12311179" y="4356522"/>
                    <a:pt x="11101215" y="6782606"/>
                    <a:pt x="11093518" y="6910376"/>
                  </a:cubicBezTo>
                  <a:cubicBezTo>
                    <a:pt x="11085821" y="7038146"/>
                    <a:pt x="12144924" y="5143152"/>
                    <a:pt x="12211118" y="5127758"/>
                  </a:cubicBezTo>
                  <a:cubicBezTo>
                    <a:pt x="12277312" y="5112364"/>
                    <a:pt x="11486064" y="6690243"/>
                    <a:pt x="11490682" y="6818012"/>
                  </a:cubicBezTo>
                  <a:cubicBezTo>
                    <a:pt x="11495300" y="6945781"/>
                    <a:pt x="12164936" y="5888218"/>
                    <a:pt x="12238827" y="5894376"/>
                  </a:cubicBezTo>
                  <a:cubicBezTo>
                    <a:pt x="12312718" y="5900534"/>
                    <a:pt x="11934027" y="6737964"/>
                    <a:pt x="11934027" y="6854958"/>
                  </a:cubicBezTo>
                  <a:cubicBezTo>
                    <a:pt x="11934027" y="6971952"/>
                    <a:pt x="12086427" y="6784146"/>
                    <a:pt x="12238827" y="6596340"/>
                  </a:cubicBezTo>
                </a:path>
              </a:pathLst>
            </a:custGeom>
            <a:noFill/>
            <a:ln w="57150">
              <a:solidFill>
                <a:srgbClr val="66C6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88700" y="67697"/>
              <a:ext cx="12259047" cy="6939795"/>
            </a:xfrm>
            <a:custGeom>
              <a:avLst/>
              <a:gdLst>
                <a:gd name="connsiteX0" fmla="*/ 139191 w 12259047"/>
                <a:gd name="connsiteY0" fmla="*/ 38521 h 6939795"/>
                <a:gd name="connsiteX1" fmla="*/ 65300 w 12259047"/>
                <a:gd name="connsiteY1" fmla="*/ 435685 h 6939795"/>
                <a:gd name="connsiteX2" fmla="*/ 527118 w 12259047"/>
                <a:gd name="connsiteY2" fmla="*/ 10812 h 6939795"/>
                <a:gd name="connsiteX3" fmla="*/ 37591 w 12259047"/>
                <a:gd name="connsiteY3" fmla="*/ 980630 h 6939795"/>
                <a:gd name="connsiteX4" fmla="*/ 924282 w 12259047"/>
                <a:gd name="connsiteY4" fmla="*/ 10812 h 6939795"/>
                <a:gd name="connsiteX5" fmla="*/ 74536 w 12259047"/>
                <a:gd name="connsiteY5" fmla="*/ 1433212 h 6939795"/>
                <a:gd name="connsiteX6" fmla="*/ 1275263 w 12259047"/>
                <a:gd name="connsiteY6" fmla="*/ 47758 h 6939795"/>
                <a:gd name="connsiteX7" fmla="*/ 56063 w 12259047"/>
                <a:gd name="connsiteY7" fmla="*/ 1848849 h 6939795"/>
                <a:gd name="connsiteX8" fmla="*/ 1644718 w 12259047"/>
                <a:gd name="connsiteY8" fmla="*/ 66230 h 6939795"/>
                <a:gd name="connsiteX9" fmla="*/ 74536 w 12259047"/>
                <a:gd name="connsiteY9" fmla="*/ 2467685 h 6939795"/>
                <a:gd name="connsiteX10" fmla="*/ 2078827 w 12259047"/>
                <a:gd name="connsiteY10" fmla="*/ 20049 h 6939795"/>
                <a:gd name="connsiteX11" fmla="*/ 37591 w 12259047"/>
                <a:gd name="connsiteY11" fmla="*/ 3104994 h 6939795"/>
                <a:gd name="connsiteX12" fmla="*/ 2448282 w 12259047"/>
                <a:gd name="connsiteY12" fmla="*/ 56994 h 6939795"/>
                <a:gd name="connsiteX13" fmla="*/ 157663 w 12259047"/>
                <a:gd name="connsiteY13" fmla="*/ 3529867 h 6939795"/>
                <a:gd name="connsiteX14" fmla="*/ 2780791 w 12259047"/>
                <a:gd name="connsiteY14" fmla="*/ 103176 h 6939795"/>
                <a:gd name="connsiteX15" fmla="*/ 56063 w 12259047"/>
                <a:gd name="connsiteY15" fmla="*/ 4093285 h 6939795"/>
                <a:gd name="connsiteX16" fmla="*/ 3177954 w 12259047"/>
                <a:gd name="connsiteY16" fmla="*/ 38521 h 6939795"/>
                <a:gd name="connsiteX17" fmla="*/ 56063 w 12259047"/>
                <a:gd name="connsiteY17" fmla="*/ 4444267 h 6939795"/>
                <a:gd name="connsiteX18" fmla="*/ 3649009 w 12259047"/>
                <a:gd name="connsiteY18" fmla="*/ 56994 h 6939795"/>
                <a:gd name="connsiteX19" fmla="*/ 93009 w 12259047"/>
                <a:gd name="connsiteY19" fmla="*/ 4795249 h 6939795"/>
                <a:gd name="connsiteX20" fmla="*/ 4101591 w 12259047"/>
                <a:gd name="connsiteY20" fmla="*/ 20049 h 6939795"/>
                <a:gd name="connsiteX21" fmla="*/ 645 w 12259047"/>
                <a:gd name="connsiteY21" fmla="*/ 5257067 h 6939795"/>
                <a:gd name="connsiteX22" fmla="*/ 4461809 w 12259047"/>
                <a:gd name="connsiteY22" fmla="*/ 56994 h 6939795"/>
                <a:gd name="connsiteX23" fmla="*/ 129954 w 12259047"/>
                <a:gd name="connsiteY23" fmla="*/ 5534158 h 6939795"/>
                <a:gd name="connsiteX24" fmla="*/ 4831263 w 12259047"/>
                <a:gd name="connsiteY24" fmla="*/ 47758 h 6939795"/>
                <a:gd name="connsiteX25" fmla="*/ 102245 w 12259047"/>
                <a:gd name="connsiteY25" fmla="*/ 5829721 h 6939795"/>
                <a:gd name="connsiteX26" fmla="*/ 5191482 w 12259047"/>
                <a:gd name="connsiteY26" fmla="*/ 56994 h 6939795"/>
                <a:gd name="connsiteX27" fmla="*/ 46827 w 12259047"/>
                <a:gd name="connsiteY27" fmla="*/ 6310012 h 6939795"/>
                <a:gd name="connsiteX28" fmla="*/ 5616354 w 12259047"/>
                <a:gd name="connsiteY28" fmla="*/ 1576 h 6939795"/>
                <a:gd name="connsiteX29" fmla="*/ 74536 w 12259047"/>
                <a:gd name="connsiteY29" fmla="*/ 6605576 h 6939795"/>
                <a:gd name="connsiteX30" fmla="*/ 5921154 w 12259047"/>
                <a:gd name="connsiteY30" fmla="*/ 20049 h 6939795"/>
                <a:gd name="connsiteX31" fmla="*/ 120718 w 12259047"/>
                <a:gd name="connsiteY31" fmla="*/ 6901140 h 6939795"/>
                <a:gd name="connsiteX32" fmla="*/ 6262900 w 12259047"/>
                <a:gd name="connsiteY32" fmla="*/ 47758 h 6939795"/>
                <a:gd name="connsiteX33" fmla="*/ 508645 w 12259047"/>
                <a:gd name="connsiteY33" fmla="*/ 6827249 h 6939795"/>
                <a:gd name="connsiteX34" fmla="*/ 6660063 w 12259047"/>
                <a:gd name="connsiteY34" fmla="*/ 56994 h 6939795"/>
                <a:gd name="connsiteX35" fmla="*/ 767263 w 12259047"/>
                <a:gd name="connsiteY35" fmla="*/ 6836485 h 6939795"/>
                <a:gd name="connsiteX36" fmla="*/ 7094173 w 12259047"/>
                <a:gd name="connsiteY36" fmla="*/ 66230 h 6939795"/>
                <a:gd name="connsiteX37" fmla="*/ 1099773 w 12259047"/>
                <a:gd name="connsiteY37" fmla="*/ 6873430 h 6939795"/>
                <a:gd name="connsiteX38" fmla="*/ 7417445 w 12259047"/>
                <a:gd name="connsiteY38" fmla="*/ 29285 h 6939795"/>
                <a:gd name="connsiteX39" fmla="*/ 1469227 w 12259047"/>
                <a:gd name="connsiteY39" fmla="*/ 6891903 h 6939795"/>
                <a:gd name="connsiteX40" fmla="*/ 7740718 w 12259047"/>
                <a:gd name="connsiteY40" fmla="*/ 56994 h 6939795"/>
                <a:gd name="connsiteX41" fmla="*/ 1875627 w 12259047"/>
                <a:gd name="connsiteY41" fmla="*/ 6901140 h 6939795"/>
                <a:gd name="connsiteX42" fmla="*/ 8156354 w 12259047"/>
                <a:gd name="connsiteY42" fmla="*/ 20049 h 6939795"/>
                <a:gd name="connsiteX43" fmla="*/ 2254318 w 12259047"/>
                <a:gd name="connsiteY43" fmla="*/ 6854958 h 6939795"/>
                <a:gd name="connsiteX44" fmla="*/ 8451918 w 12259047"/>
                <a:gd name="connsiteY44" fmla="*/ 47758 h 6939795"/>
                <a:gd name="connsiteX45" fmla="*/ 2605300 w 12259047"/>
                <a:gd name="connsiteY45" fmla="*/ 6873430 h 6939795"/>
                <a:gd name="connsiteX46" fmla="*/ 8775191 w 12259047"/>
                <a:gd name="connsiteY46" fmla="*/ 66230 h 6939795"/>
                <a:gd name="connsiteX47" fmla="*/ 2947045 w 12259047"/>
                <a:gd name="connsiteY47" fmla="*/ 6836485 h 6939795"/>
                <a:gd name="connsiteX48" fmla="*/ 9190827 w 12259047"/>
                <a:gd name="connsiteY48" fmla="*/ 103176 h 6939795"/>
                <a:gd name="connsiteX49" fmla="*/ 3390391 w 12259047"/>
                <a:gd name="connsiteY49" fmla="*/ 6854958 h 6939795"/>
                <a:gd name="connsiteX50" fmla="*/ 9504863 w 12259047"/>
                <a:gd name="connsiteY50" fmla="*/ 103176 h 6939795"/>
                <a:gd name="connsiteX51" fmla="*/ 3704427 w 12259047"/>
                <a:gd name="connsiteY51" fmla="*/ 6854958 h 6939795"/>
                <a:gd name="connsiteX52" fmla="*/ 9874318 w 12259047"/>
                <a:gd name="connsiteY52" fmla="*/ 56994 h 6939795"/>
                <a:gd name="connsiteX53" fmla="*/ 4101591 w 12259047"/>
                <a:gd name="connsiteY53" fmla="*/ 6836485 h 6939795"/>
                <a:gd name="connsiteX54" fmla="*/ 10317663 w 12259047"/>
                <a:gd name="connsiteY54" fmla="*/ 56994 h 6939795"/>
                <a:gd name="connsiteX55" fmla="*/ 4507991 w 12259047"/>
                <a:gd name="connsiteY55" fmla="*/ 6836485 h 6939795"/>
                <a:gd name="connsiteX56" fmla="*/ 10668645 w 12259047"/>
                <a:gd name="connsiteY56" fmla="*/ 75467 h 6939795"/>
                <a:gd name="connsiteX57" fmla="*/ 4969809 w 12259047"/>
                <a:gd name="connsiteY57" fmla="*/ 6891903 h 6939795"/>
                <a:gd name="connsiteX58" fmla="*/ 10973445 w 12259047"/>
                <a:gd name="connsiteY58" fmla="*/ 103176 h 6939795"/>
                <a:gd name="connsiteX59" fmla="*/ 5477809 w 12259047"/>
                <a:gd name="connsiteY59" fmla="*/ 6873430 h 6939795"/>
                <a:gd name="connsiteX60" fmla="*/ 11241300 w 12259047"/>
                <a:gd name="connsiteY60" fmla="*/ 167830 h 6939795"/>
                <a:gd name="connsiteX61" fmla="*/ 5976573 w 12259047"/>
                <a:gd name="connsiteY61" fmla="*/ 6864194 h 6939795"/>
                <a:gd name="connsiteX62" fmla="*/ 11629227 w 12259047"/>
                <a:gd name="connsiteY62" fmla="*/ 84703 h 6939795"/>
                <a:gd name="connsiteX63" fmla="*/ 6456863 w 12259047"/>
                <a:gd name="connsiteY63" fmla="*/ 6873430 h 6939795"/>
                <a:gd name="connsiteX64" fmla="*/ 11980209 w 12259047"/>
                <a:gd name="connsiteY64" fmla="*/ 93940 h 6939795"/>
                <a:gd name="connsiteX65" fmla="*/ 6946391 w 12259047"/>
                <a:gd name="connsiteY65" fmla="*/ 6901140 h 6939795"/>
                <a:gd name="connsiteX66" fmla="*/ 12164936 w 12259047"/>
                <a:gd name="connsiteY66" fmla="*/ 315612 h 6939795"/>
                <a:gd name="connsiteX67" fmla="*/ 7472863 w 12259047"/>
                <a:gd name="connsiteY67" fmla="*/ 6901140 h 6939795"/>
                <a:gd name="connsiteX68" fmla="*/ 12229591 w 12259047"/>
                <a:gd name="connsiteY68" fmla="*/ 657358 h 6939795"/>
                <a:gd name="connsiteX69" fmla="*/ 8008573 w 12259047"/>
                <a:gd name="connsiteY69" fmla="*/ 6864194 h 6939795"/>
                <a:gd name="connsiteX70" fmla="*/ 12211118 w 12259047"/>
                <a:gd name="connsiteY70" fmla="*/ 1193067 h 6939795"/>
                <a:gd name="connsiteX71" fmla="*/ 8479627 w 12259047"/>
                <a:gd name="connsiteY71" fmla="*/ 6845721 h 6939795"/>
                <a:gd name="connsiteX72" fmla="*/ 12192645 w 12259047"/>
                <a:gd name="connsiteY72" fmla="*/ 1701067 h 6939795"/>
                <a:gd name="connsiteX73" fmla="*/ 8987627 w 12259047"/>
                <a:gd name="connsiteY73" fmla="*/ 6864194 h 6939795"/>
                <a:gd name="connsiteX74" fmla="*/ 12220354 w 12259047"/>
                <a:gd name="connsiteY74" fmla="*/ 2236776 h 6939795"/>
                <a:gd name="connsiteX75" fmla="*/ 9504863 w 12259047"/>
                <a:gd name="connsiteY75" fmla="*/ 6873430 h 6939795"/>
                <a:gd name="connsiteX76" fmla="*/ 12164936 w 12259047"/>
                <a:gd name="connsiteY76" fmla="*/ 2837140 h 6939795"/>
                <a:gd name="connsiteX77" fmla="*/ 10077518 w 12259047"/>
                <a:gd name="connsiteY77" fmla="*/ 6679467 h 6939795"/>
                <a:gd name="connsiteX78" fmla="*/ 12211118 w 12259047"/>
                <a:gd name="connsiteY78" fmla="*/ 3262012 h 6939795"/>
                <a:gd name="connsiteX79" fmla="*/ 10373082 w 12259047"/>
                <a:gd name="connsiteY79" fmla="*/ 6864194 h 6939795"/>
                <a:gd name="connsiteX80" fmla="*/ 12183409 w 12259047"/>
                <a:gd name="connsiteY80" fmla="*/ 3890085 h 6939795"/>
                <a:gd name="connsiteX81" fmla="*/ 10770245 w 12259047"/>
                <a:gd name="connsiteY81" fmla="*/ 6938085 h 6939795"/>
                <a:gd name="connsiteX82" fmla="*/ 12257300 w 12259047"/>
                <a:gd name="connsiteY82" fmla="*/ 4361140 h 6939795"/>
                <a:gd name="connsiteX83" fmla="*/ 11093518 w 12259047"/>
                <a:gd name="connsiteY83" fmla="*/ 6910376 h 6939795"/>
                <a:gd name="connsiteX84" fmla="*/ 12211118 w 12259047"/>
                <a:gd name="connsiteY84" fmla="*/ 5127758 h 6939795"/>
                <a:gd name="connsiteX85" fmla="*/ 11490682 w 12259047"/>
                <a:gd name="connsiteY85" fmla="*/ 6818012 h 6939795"/>
                <a:gd name="connsiteX86" fmla="*/ 12238827 w 12259047"/>
                <a:gd name="connsiteY86" fmla="*/ 5894376 h 6939795"/>
                <a:gd name="connsiteX87" fmla="*/ 11934027 w 12259047"/>
                <a:gd name="connsiteY87" fmla="*/ 6854958 h 6939795"/>
                <a:gd name="connsiteX88" fmla="*/ 12238827 w 12259047"/>
                <a:gd name="connsiteY88" fmla="*/ 6596340 h 693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2259047" h="6939795">
                  <a:moveTo>
                    <a:pt x="139191" y="38521"/>
                  </a:moveTo>
                  <a:cubicBezTo>
                    <a:pt x="69918" y="239412"/>
                    <a:pt x="645" y="440303"/>
                    <a:pt x="65300" y="435685"/>
                  </a:cubicBezTo>
                  <a:cubicBezTo>
                    <a:pt x="129954" y="431067"/>
                    <a:pt x="531736" y="-80012"/>
                    <a:pt x="527118" y="10812"/>
                  </a:cubicBezTo>
                  <a:cubicBezTo>
                    <a:pt x="522500" y="101636"/>
                    <a:pt x="-28603" y="980630"/>
                    <a:pt x="37591" y="980630"/>
                  </a:cubicBezTo>
                  <a:cubicBezTo>
                    <a:pt x="103785" y="980630"/>
                    <a:pt x="918125" y="-64618"/>
                    <a:pt x="924282" y="10812"/>
                  </a:cubicBezTo>
                  <a:cubicBezTo>
                    <a:pt x="930439" y="86242"/>
                    <a:pt x="16039" y="1427054"/>
                    <a:pt x="74536" y="1433212"/>
                  </a:cubicBezTo>
                  <a:cubicBezTo>
                    <a:pt x="133033" y="1439370"/>
                    <a:pt x="1278342" y="-21515"/>
                    <a:pt x="1275263" y="47758"/>
                  </a:cubicBezTo>
                  <a:cubicBezTo>
                    <a:pt x="1272184" y="117031"/>
                    <a:pt x="-5513" y="1845770"/>
                    <a:pt x="56063" y="1848849"/>
                  </a:cubicBezTo>
                  <a:cubicBezTo>
                    <a:pt x="117639" y="1851928"/>
                    <a:pt x="1641639" y="-36909"/>
                    <a:pt x="1644718" y="66230"/>
                  </a:cubicBezTo>
                  <a:cubicBezTo>
                    <a:pt x="1647797" y="169369"/>
                    <a:pt x="2184" y="2475382"/>
                    <a:pt x="74536" y="2467685"/>
                  </a:cubicBezTo>
                  <a:cubicBezTo>
                    <a:pt x="146888" y="2459988"/>
                    <a:pt x="2084984" y="-86169"/>
                    <a:pt x="2078827" y="20049"/>
                  </a:cubicBezTo>
                  <a:cubicBezTo>
                    <a:pt x="2072670" y="126267"/>
                    <a:pt x="-23985" y="3098837"/>
                    <a:pt x="37591" y="3104994"/>
                  </a:cubicBezTo>
                  <a:cubicBezTo>
                    <a:pt x="99167" y="3111151"/>
                    <a:pt x="2428270" y="-13818"/>
                    <a:pt x="2448282" y="56994"/>
                  </a:cubicBezTo>
                  <a:cubicBezTo>
                    <a:pt x="2468294" y="127806"/>
                    <a:pt x="102245" y="3522170"/>
                    <a:pt x="157663" y="3529867"/>
                  </a:cubicBezTo>
                  <a:cubicBezTo>
                    <a:pt x="213081" y="3537564"/>
                    <a:pt x="2797724" y="9273"/>
                    <a:pt x="2780791" y="103176"/>
                  </a:cubicBezTo>
                  <a:cubicBezTo>
                    <a:pt x="2763858" y="197079"/>
                    <a:pt x="-10131" y="4104061"/>
                    <a:pt x="56063" y="4093285"/>
                  </a:cubicBezTo>
                  <a:cubicBezTo>
                    <a:pt x="122257" y="4082509"/>
                    <a:pt x="3177954" y="-19976"/>
                    <a:pt x="3177954" y="38521"/>
                  </a:cubicBezTo>
                  <a:cubicBezTo>
                    <a:pt x="3177954" y="97018"/>
                    <a:pt x="-22446" y="4441188"/>
                    <a:pt x="56063" y="4444267"/>
                  </a:cubicBezTo>
                  <a:cubicBezTo>
                    <a:pt x="134572" y="4447346"/>
                    <a:pt x="3642851" y="-1503"/>
                    <a:pt x="3649009" y="56994"/>
                  </a:cubicBezTo>
                  <a:cubicBezTo>
                    <a:pt x="3655167" y="115491"/>
                    <a:pt x="17579" y="4801406"/>
                    <a:pt x="93009" y="4795249"/>
                  </a:cubicBezTo>
                  <a:cubicBezTo>
                    <a:pt x="168439" y="4789092"/>
                    <a:pt x="4116985" y="-56921"/>
                    <a:pt x="4101591" y="20049"/>
                  </a:cubicBezTo>
                  <a:cubicBezTo>
                    <a:pt x="4086197" y="97019"/>
                    <a:pt x="-59391" y="5250910"/>
                    <a:pt x="645" y="5257067"/>
                  </a:cubicBezTo>
                  <a:cubicBezTo>
                    <a:pt x="60681" y="5263225"/>
                    <a:pt x="4440258" y="10812"/>
                    <a:pt x="4461809" y="56994"/>
                  </a:cubicBezTo>
                  <a:cubicBezTo>
                    <a:pt x="4483360" y="103176"/>
                    <a:pt x="68378" y="5535697"/>
                    <a:pt x="129954" y="5534158"/>
                  </a:cubicBezTo>
                  <a:cubicBezTo>
                    <a:pt x="191530" y="5532619"/>
                    <a:pt x="4835881" y="-1502"/>
                    <a:pt x="4831263" y="47758"/>
                  </a:cubicBezTo>
                  <a:cubicBezTo>
                    <a:pt x="4826645" y="97018"/>
                    <a:pt x="42209" y="5828182"/>
                    <a:pt x="102245" y="5829721"/>
                  </a:cubicBezTo>
                  <a:cubicBezTo>
                    <a:pt x="162281" y="5831260"/>
                    <a:pt x="5200718" y="-23054"/>
                    <a:pt x="5191482" y="56994"/>
                  </a:cubicBezTo>
                  <a:cubicBezTo>
                    <a:pt x="5182246" y="137042"/>
                    <a:pt x="-23985" y="6319248"/>
                    <a:pt x="46827" y="6310012"/>
                  </a:cubicBezTo>
                  <a:cubicBezTo>
                    <a:pt x="117639" y="6300776"/>
                    <a:pt x="5611736" y="-47685"/>
                    <a:pt x="5616354" y="1576"/>
                  </a:cubicBezTo>
                  <a:cubicBezTo>
                    <a:pt x="5620972" y="50837"/>
                    <a:pt x="23736" y="6602497"/>
                    <a:pt x="74536" y="6605576"/>
                  </a:cubicBezTo>
                  <a:cubicBezTo>
                    <a:pt x="125336" y="6608655"/>
                    <a:pt x="5913457" y="-29212"/>
                    <a:pt x="5921154" y="20049"/>
                  </a:cubicBezTo>
                  <a:cubicBezTo>
                    <a:pt x="5928851" y="69310"/>
                    <a:pt x="63760" y="6896522"/>
                    <a:pt x="120718" y="6901140"/>
                  </a:cubicBezTo>
                  <a:cubicBezTo>
                    <a:pt x="177676" y="6905758"/>
                    <a:pt x="6198246" y="60073"/>
                    <a:pt x="6262900" y="47758"/>
                  </a:cubicBezTo>
                  <a:cubicBezTo>
                    <a:pt x="6327555" y="35443"/>
                    <a:pt x="442451" y="6825710"/>
                    <a:pt x="508645" y="6827249"/>
                  </a:cubicBezTo>
                  <a:cubicBezTo>
                    <a:pt x="574839" y="6828788"/>
                    <a:pt x="6616960" y="55455"/>
                    <a:pt x="6660063" y="56994"/>
                  </a:cubicBezTo>
                  <a:cubicBezTo>
                    <a:pt x="6703166" y="58533"/>
                    <a:pt x="694911" y="6834946"/>
                    <a:pt x="767263" y="6836485"/>
                  </a:cubicBezTo>
                  <a:cubicBezTo>
                    <a:pt x="839615" y="6838024"/>
                    <a:pt x="7038755" y="60073"/>
                    <a:pt x="7094173" y="66230"/>
                  </a:cubicBezTo>
                  <a:cubicBezTo>
                    <a:pt x="7149591" y="72388"/>
                    <a:pt x="1045894" y="6879587"/>
                    <a:pt x="1099773" y="6873430"/>
                  </a:cubicBezTo>
                  <a:cubicBezTo>
                    <a:pt x="1153652" y="6867273"/>
                    <a:pt x="7355869" y="26206"/>
                    <a:pt x="7417445" y="29285"/>
                  </a:cubicBezTo>
                  <a:cubicBezTo>
                    <a:pt x="7479021" y="32364"/>
                    <a:pt x="1415348" y="6887285"/>
                    <a:pt x="1469227" y="6891903"/>
                  </a:cubicBezTo>
                  <a:cubicBezTo>
                    <a:pt x="1523106" y="6896521"/>
                    <a:pt x="7672985" y="55455"/>
                    <a:pt x="7740718" y="56994"/>
                  </a:cubicBezTo>
                  <a:cubicBezTo>
                    <a:pt x="7808451" y="58533"/>
                    <a:pt x="1806354" y="6907297"/>
                    <a:pt x="1875627" y="6901140"/>
                  </a:cubicBezTo>
                  <a:cubicBezTo>
                    <a:pt x="1944900" y="6894983"/>
                    <a:pt x="8093239" y="27746"/>
                    <a:pt x="8156354" y="20049"/>
                  </a:cubicBezTo>
                  <a:cubicBezTo>
                    <a:pt x="8219469" y="12352"/>
                    <a:pt x="2205057" y="6850340"/>
                    <a:pt x="2254318" y="6854958"/>
                  </a:cubicBezTo>
                  <a:cubicBezTo>
                    <a:pt x="2303579" y="6859576"/>
                    <a:pt x="8393421" y="44679"/>
                    <a:pt x="8451918" y="47758"/>
                  </a:cubicBezTo>
                  <a:cubicBezTo>
                    <a:pt x="8510415" y="50837"/>
                    <a:pt x="2551421" y="6870351"/>
                    <a:pt x="2605300" y="6873430"/>
                  </a:cubicBezTo>
                  <a:cubicBezTo>
                    <a:pt x="2659179" y="6876509"/>
                    <a:pt x="8718234" y="72387"/>
                    <a:pt x="8775191" y="66230"/>
                  </a:cubicBezTo>
                  <a:cubicBezTo>
                    <a:pt x="8832148" y="60073"/>
                    <a:pt x="2877772" y="6830327"/>
                    <a:pt x="2947045" y="6836485"/>
                  </a:cubicBezTo>
                  <a:cubicBezTo>
                    <a:pt x="3016318" y="6842643"/>
                    <a:pt x="9116936" y="100097"/>
                    <a:pt x="9190827" y="103176"/>
                  </a:cubicBezTo>
                  <a:cubicBezTo>
                    <a:pt x="9264718" y="106255"/>
                    <a:pt x="3338052" y="6854958"/>
                    <a:pt x="3390391" y="6854958"/>
                  </a:cubicBezTo>
                  <a:cubicBezTo>
                    <a:pt x="3442730" y="6854958"/>
                    <a:pt x="9452524" y="103176"/>
                    <a:pt x="9504863" y="103176"/>
                  </a:cubicBezTo>
                  <a:cubicBezTo>
                    <a:pt x="9557202" y="103176"/>
                    <a:pt x="3642851" y="6862655"/>
                    <a:pt x="3704427" y="6854958"/>
                  </a:cubicBezTo>
                  <a:cubicBezTo>
                    <a:pt x="3766003" y="6847261"/>
                    <a:pt x="9808124" y="60073"/>
                    <a:pt x="9874318" y="56994"/>
                  </a:cubicBezTo>
                  <a:cubicBezTo>
                    <a:pt x="9940512" y="53915"/>
                    <a:pt x="4027700" y="6836485"/>
                    <a:pt x="4101591" y="6836485"/>
                  </a:cubicBezTo>
                  <a:cubicBezTo>
                    <a:pt x="4175482" y="6836485"/>
                    <a:pt x="10249930" y="56994"/>
                    <a:pt x="10317663" y="56994"/>
                  </a:cubicBezTo>
                  <a:cubicBezTo>
                    <a:pt x="10385396" y="56994"/>
                    <a:pt x="4449494" y="6833406"/>
                    <a:pt x="4507991" y="6836485"/>
                  </a:cubicBezTo>
                  <a:cubicBezTo>
                    <a:pt x="4566488" y="6839564"/>
                    <a:pt x="10591675" y="66231"/>
                    <a:pt x="10668645" y="75467"/>
                  </a:cubicBezTo>
                  <a:cubicBezTo>
                    <a:pt x="10745615" y="84703"/>
                    <a:pt x="4919009" y="6887285"/>
                    <a:pt x="4969809" y="6891903"/>
                  </a:cubicBezTo>
                  <a:cubicBezTo>
                    <a:pt x="5020609" y="6896521"/>
                    <a:pt x="10888778" y="106255"/>
                    <a:pt x="10973445" y="103176"/>
                  </a:cubicBezTo>
                  <a:cubicBezTo>
                    <a:pt x="11058112" y="100097"/>
                    <a:pt x="5433167" y="6862654"/>
                    <a:pt x="5477809" y="6873430"/>
                  </a:cubicBezTo>
                  <a:cubicBezTo>
                    <a:pt x="5522451" y="6884206"/>
                    <a:pt x="11158173" y="169369"/>
                    <a:pt x="11241300" y="167830"/>
                  </a:cubicBezTo>
                  <a:cubicBezTo>
                    <a:pt x="11324427" y="166291"/>
                    <a:pt x="5911919" y="6878049"/>
                    <a:pt x="5976573" y="6864194"/>
                  </a:cubicBezTo>
                  <a:cubicBezTo>
                    <a:pt x="6041228" y="6850340"/>
                    <a:pt x="11549179" y="83164"/>
                    <a:pt x="11629227" y="84703"/>
                  </a:cubicBezTo>
                  <a:cubicBezTo>
                    <a:pt x="11709275" y="86242"/>
                    <a:pt x="6398366" y="6871891"/>
                    <a:pt x="6456863" y="6873430"/>
                  </a:cubicBezTo>
                  <a:cubicBezTo>
                    <a:pt x="6515360" y="6874969"/>
                    <a:pt x="11898621" y="89322"/>
                    <a:pt x="11980209" y="93940"/>
                  </a:cubicBezTo>
                  <a:cubicBezTo>
                    <a:pt x="12061797" y="98558"/>
                    <a:pt x="6915603" y="6864195"/>
                    <a:pt x="6946391" y="6901140"/>
                  </a:cubicBezTo>
                  <a:cubicBezTo>
                    <a:pt x="6977179" y="6938085"/>
                    <a:pt x="12077191" y="315612"/>
                    <a:pt x="12164936" y="315612"/>
                  </a:cubicBezTo>
                  <a:cubicBezTo>
                    <a:pt x="12252681" y="315612"/>
                    <a:pt x="7462087" y="6844182"/>
                    <a:pt x="7472863" y="6901140"/>
                  </a:cubicBezTo>
                  <a:cubicBezTo>
                    <a:pt x="7483639" y="6958098"/>
                    <a:pt x="12140306" y="663516"/>
                    <a:pt x="12229591" y="657358"/>
                  </a:cubicBezTo>
                  <a:cubicBezTo>
                    <a:pt x="12318876" y="651200"/>
                    <a:pt x="8011652" y="6774909"/>
                    <a:pt x="8008573" y="6864194"/>
                  </a:cubicBezTo>
                  <a:cubicBezTo>
                    <a:pt x="8005494" y="6953479"/>
                    <a:pt x="12132609" y="1196146"/>
                    <a:pt x="12211118" y="1193067"/>
                  </a:cubicBezTo>
                  <a:cubicBezTo>
                    <a:pt x="12289627" y="1189988"/>
                    <a:pt x="8482706" y="6761054"/>
                    <a:pt x="8479627" y="6845721"/>
                  </a:cubicBezTo>
                  <a:cubicBezTo>
                    <a:pt x="8476548" y="6930388"/>
                    <a:pt x="12107978" y="1697988"/>
                    <a:pt x="12192645" y="1701067"/>
                  </a:cubicBezTo>
                  <a:cubicBezTo>
                    <a:pt x="12277312" y="1704146"/>
                    <a:pt x="8983009" y="6774909"/>
                    <a:pt x="8987627" y="6864194"/>
                  </a:cubicBezTo>
                  <a:cubicBezTo>
                    <a:pt x="8992245" y="6953479"/>
                    <a:pt x="12134148" y="2235237"/>
                    <a:pt x="12220354" y="2236776"/>
                  </a:cubicBezTo>
                  <a:cubicBezTo>
                    <a:pt x="12306560" y="2238315"/>
                    <a:pt x="9514099" y="6773369"/>
                    <a:pt x="9504863" y="6873430"/>
                  </a:cubicBezTo>
                  <a:cubicBezTo>
                    <a:pt x="9495627" y="6973491"/>
                    <a:pt x="12069494" y="2869467"/>
                    <a:pt x="12164936" y="2837140"/>
                  </a:cubicBezTo>
                  <a:cubicBezTo>
                    <a:pt x="12260379" y="2804813"/>
                    <a:pt x="10069821" y="6608655"/>
                    <a:pt x="10077518" y="6679467"/>
                  </a:cubicBezTo>
                  <a:cubicBezTo>
                    <a:pt x="10085215" y="6750279"/>
                    <a:pt x="12161858" y="3231224"/>
                    <a:pt x="12211118" y="3262012"/>
                  </a:cubicBezTo>
                  <a:cubicBezTo>
                    <a:pt x="12260378" y="3292800"/>
                    <a:pt x="10377700" y="6759515"/>
                    <a:pt x="10373082" y="6864194"/>
                  </a:cubicBezTo>
                  <a:cubicBezTo>
                    <a:pt x="10368464" y="6968873"/>
                    <a:pt x="12117215" y="3877770"/>
                    <a:pt x="12183409" y="3890085"/>
                  </a:cubicBezTo>
                  <a:cubicBezTo>
                    <a:pt x="12249603" y="3902400"/>
                    <a:pt x="10757930" y="6859576"/>
                    <a:pt x="10770245" y="6938085"/>
                  </a:cubicBezTo>
                  <a:cubicBezTo>
                    <a:pt x="10782560" y="7016594"/>
                    <a:pt x="12203421" y="4365758"/>
                    <a:pt x="12257300" y="4361140"/>
                  </a:cubicBezTo>
                  <a:cubicBezTo>
                    <a:pt x="12311179" y="4356522"/>
                    <a:pt x="11101215" y="6782606"/>
                    <a:pt x="11093518" y="6910376"/>
                  </a:cubicBezTo>
                  <a:cubicBezTo>
                    <a:pt x="11085821" y="7038146"/>
                    <a:pt x="12144924" y="5143152"/>
                    <a:pt x="12211118" y="5127758"/>
                  </a:cubicBezTo>
                  <a:cubicBezTo>
                    <a:pt x="12277312" y="5112364"/>
                    <a:pt x="11486064" y="6690243"/>
                    <a:pt x="11490682" y="6818012"/>
                  </a:cubicBezTo>
                  <a:cubicBezTo>
                    <a:pt x="11495300" y="6945781"/>
                    <a:pt x="12164936" y="5888218"/>
                    <a:pt x="12238827" y="5894376"/>
                  </a:cubicBezTo>
                  <a:cubicBezTo>
                    <a:pt x="12312718" y="5900534"/>
                    <a:pt x="11934027" y="6737964"/>
                    <a:pt x="11934027" y="6854958"/>
                  </a:cubicBezTo>
                  <a:cubicBezTo>
                    <a:pt x="11934027" y="6971952"/>
                    <a:pt x="12086427" y="6784146"/>
                    <a:pt x="12238827" y="6596340"/>
                  </a:cubicBezTo>
                </a:path>
              </a:pathLst>
            </a:custGeom>
            <a:noFill/>
            <a:ln w="57150">
              <a:solidFill>
                <a:srgbClr val="66C6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1"/>
          <a:stretch>
            <a:fillRect/>
          </a:stretch>
        </p:blipFill>
        <p:spPr>
          <a:xfrm>
            <a:off x="3880940" y="1062721"/>
            <a:ext cx="4430119" cy="381000"/>
          </a:xfrm>
          <a:prstGeom prst="rect">
            <a:avLst/>
          </a:prstGeom>
        </p:spPr>
      </p:pic>
      <p:sp>
        <p:nvSpPr>
          <p:cNvPr id="7" name="矩形 6"/>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8" name="组合 7"/>
          <p:cNvGrpSpPr/>
          <p:nvPr/>
        </p:nvGrpSpPr>
        <p:grpSpPr>
          <a:xfrm>
            <a:off x="7759516" y="2647544"/>
            <a:ext cx="3300369" cy="1996151"/>
            <a:chOff x="7325359" y="2384859"/>
            <a:chExt cx="3300369" cy="1996151"/>
          </a:xfrm>
        </p:grpSpPr>
        <p:sp>
          <p:nvSpPr>
            <p:cNvPr id="9" name="矩形 8"/>
            <p:cNvSpPr/>
            <p:nvPr/>
          </p:nvSpPr>
          <p:spPr>
            <a:xfrm>
              <a:off x="7325359" y="2737483"/>
              <a:ext cx="3300369"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p>
          </p:txBody>
        </p:sp>
        <p:sp>
          <p:nvSpPr>
            <p:cNvPr id="10" name="矩形 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pic>
        <p:nvPicPr>
          <p:cNvPr id="13" name="图片占位符 1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1884" b="1188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91186" y="2202928"/>
            <a:ext cx="885958" cy="1247836"/>
          </a:xfrm>
          <a:prstGeom prst="rect">
            <a:avLst/>
          </a:prstGeom>
        </p:spPr>
      </p:pic>
      <p:pic>
        <p:nvPicPr>
          <p:cNvPr id="3" name="图片 2"/>
          <p:cNvPicPr>
            <a:picLocks noChangeAspect="1"/>
          </p:cNvPicPr>
          <p:nvPr/>
        </p:nvPicPr>
        <p:blipFill>
          <a:blip r:embed="rId1"/>
          <a:stretch>
            <a:fillRect/>
          </a:stretch>
        </p:blipFill>
        <p:spPr>
          <a:xfrm>
            <a:off x="1291186" y="4655842"/>
            <a:ext cx="885958" cy="1247836"/>
          </a:xfrm>
          <a:prstGeom prst="rect">
            <a:avLst/>
          </a:prstGeom>
        </p:spPr>
      </p:pic>
      <p:pic>
        <p:nvPicPr>
          <p:cNvPr id="4" name="图片 3"/>
          <p:cNvPicPr>
            <a:picLocks noChangeAspect="1"/>
          </p:cNvPicPr>
          <p:nvPr/>
        </p:nvPicPr>
        <p:blipFill>
          <a:blip r:embed="rId1"/>
          <a:stretch>
            <a:fillRect/>
          </a:stretch>
        </p:blipFill>
        <p:spPr>
          <a:xfrm>
            <a:off x="6429243" y="2202928"/>
            <a:ext cx="885958" cy="1247836"/>
          </a:xfrm>
          <a:prstGeom prst="rect">
            <a:avLst/>
          </a:prstGeom>
        </p:spPr>
      </p:pic>
      <p:pic>
        <p:nvPicPr>
          <p:cNvPr id="5" name="图片 4"/>
          <p:cNvPicPr>
            <a:picLocks noChangeAspect="1"/>
          </p:cNvPicPr>
          <p:nvPr/>
        </p:nvPicPr>
        <p:blipFill>
          <a:blip r:embed="rId1"/>
          <a:stretch>
            <a:fillRect/>
          </a:stretch>
        </p:blipFill>
        <p:spPr>
          <a:xfrm>
            <a:off x="6429243" y="4655842"/>
            <a:ext cx="885958" cy="1247836"/>
          </a:xfrm>
          <a:prstGeom prst="rect">
            <a:avLst/>
          </a:prstGeom>
        </p:spPr>
      </p:pic>
      <p:pic>
        <p:nvPicPr>
          <p:cNvPr id="6" name="图片 5"/>
          <p:cNvPicPr>
            <a:picLocks noChangeAspect="1"/>
          </p:cNvPicPr>
          <p:nvPr/>
        </p:nvPicPr>
        <p:blipFill>
          <a:blip r:embed="rId2"/>
          <a:stretch>
            <a:fillRect/>
          </a:stretch>
        </p:blipFill>
        <p:spPr>
          <a:xfrm>
            <a:off x="3880940" y="1062721"/>
            <a:ext cx="4430119" cy="381000"/>
          </a:xfrm>
          <a:prstGeom prst="rect">
            <a:avLst/>
          </a:prstGeom>
        </p:spPr>
      </p:pic>
      <p:sp>
        <p:nvSpPr>
          <p:cNvPr id="7" name="矩形 6"/>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8" name="组合 7"/>
          <p:cNvGrpSpPr/>
          <p:nvPr/>
        </p:nvGrpSpPr>
        <p:grpSpPr>
          <a:xfrm>
            <a:off x="2362083" y="2416628"/>
            <a:ext cx="3356545" cy="962022"/>
            <a:chOff x="7325359" y="2384859"/>
            <a:chExt cx="3356545" cy="962022"/>
          </a:xfrm>
        </p:grpSpPr>
        <p:sp>
          <p:nvSpPr>
            <p:cNvPr id="9" name="矩形 8"/>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0" name="矩形 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7511275" y="2416628"/>
            <a:ext cx="3356545" cy="962022"/>
            <a:chOff x="7325359" y="2384859"/>
            <a:chExt cx="3356545" cy="962022"/>
          </a:xfrm>
        </p:grpSpPr>
        <p:sp>
          <p:nvSpPr>
            <p:cNvPr id="12" name="矩形 11"/>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2362083" y="4855028"/>
            <a:ext cx="3356545" cy="962022"/>
            <a:chOff x="7325359" y="2384859"/>
            <a:chExt cx="3356545" cy="962022"/>
          </a:xfrm>
        </p:grpSpPr>
        <p:sp>
          <p:nvSpPr>
            <p:cNvPr id="15" name="矩形 14"/>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7511275" y="4855028"/>
            <a:ext cx="3356545" cy="962022"/>
            <a:chOff x="7325359" y="2384859"/>
            <a:chExt cx="3356545" cy="962022"/>
          </a:xfrm>
        </p:grpSpPr>
        <p:sp>
          <p:nvSpPr>
            <p:cNvPr id="18" name="矩形 17"/>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9" name="矩形 18"/>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31"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31"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 calcmode="lin" valueType="num">
                                      <p:cBhvr>
                                        <p:cTn id="43" dur="1000" fill="hold"/>
                                        <p:tgtEl>
                                          <p:spTgt spid="3"/>
                                        </p:tgtEl>
                                        <p:attrNameLst>
                                          <p:attrName>style.rotation</p:attrName>
                                        </p:attrNameLst>
                                      </p:cBhvr>
                                      <p:tavLst>
                                        <p:tav tm="0">
                                          <p:val>
                                            <p:fltVal val="90"/>
                                          </p:val>
                                        </p:tav>
                                        <p:tav tm="100000">
                                          <p:val>
                                            <p:fltVal val="0"/>
                                          </p:val>
                                        </p:tav>
                                      </p:tavLst>
                                    </p:anim>
                                    <p:animEffect transition="in" filter="fade">
                                      <p:cBhvr>
                                        <p:cTn id="44" dur="1000"/>
                                        <p:tgtEl>
                                          <p:spTgt spid="3"/>
                                        </p:tgtEl>
                                      </p:cBhvr>
                                    </p:animEffect>
                                  </p:childTnLst>
                                </p:cTn>
                              </p:par>
                            </p:childTnLst>
                          </p:cTn>
                        </p:par>
                        <p:par>
                          <p:cTn id="45" fill="hold">
                            <p:stCondLst>
                              <p:cond delay="5000"/>
                            </p:stCondLst>
                            <p:childTnLst>
                              <p:par>
                                <p:cTn id="46" presetID="2" presetClass="entr" presetSubtype="2"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31"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1000" fill="hold"/>
                                        <p:tgtEl>
                                          <p:spTgt spid="5"/>
                                        </p:tgtEl>
                                        <p:attrNameLst>
                                          <p:attrName>ppt_w</p:attrName>
                                        </p:attrNameLst>
                                      </p:cBhvr>
                                      <p:tavLst>
                                        <p:tav tm="0">
                                          <p:val>
                                            <p:fltVal val="0"/>
                                          </p:val>
                                        </p:tav>
                                        <p:tav tm="100000">
                                          <p:val>
                                            <p:strVal val="#ppt_w"/>
                                          </p:val>
                                        </p:tav>
                                      </p:tavLst>
                                    </p:anim>
                                    <p:anim calcmode="lin" valueType="num">
                                      <p:cBhvr>
                                        <p:cTn id="54" dur="1000" fill="hold"/>
                                        <p:tgtEl>
                                          <p:spTgt spid="5"/>
                                        </p:tgtEl>
                                        <p:attrNameLst>
                                          <p:attrName>ppt_h</p:attrName>
                                        </p:attrNameLst>
                                      </p:cBhvr>
                                      <p:tavLst>
                                        <p:tav tm="0">
                                          <p:val>
                                            <p:fltVal val="0"/>
                                          </p:val>
                                        </p:tav>
                                        <p:tav tm="100000">
                                          <p:val>
                                            <p:strVal val="#ppt_h"/>
                                          </p:val>
                                        </p:tav>
                                      </p:tavLst>
                                    </p:anim>
                                    <p:anim calcmode="lin" valueType="num">
                                      <p:cBhvr>
                                        <p:cTn id="55" dur="1000" fill="hold"/>
                                        <p:tgtEl>
                                          <p:spTgt spid="5"/>
                                        </p:tgtEl>
                                        <p:attrNameLst>
                                          <p:attrName>style.rotation</p:attrName>
                                        </p:attrNameLst>
                                      </p:cBhvr>
                                      <p:tavLst>
                                        <p:tav tm="0">
                                          <p:val>
                                            <p:fltVal val="90"/>
                                          </p:val>
                                        </p:tav>
                                        <p:tav tm="100000">
                                          <p:val>
                                            <p:fltVal val="0"/>
                                          </p:val>
                                        </p:tav>
                                      </p:tavLst>
                                    </p:anim>
                                    <p:animEffect transition="in" filter="fade">
                                      <p:cBhvr>
                                        <p:cTn id="56" dur="1000"/>
                                        <p:tgtEl>
                                          <p:spTgt spid="5"/>
                                        </p:tgtEl>
                                      </p:cBhvr>
                                    </p:animEffect>
                                  </p:childTnLst>
                                </p:cTn>
                              </p:par>
                            </p:childTnLst>
                          </p:cTn>
                        </p:par>
                        <p:par>
                          <p:cTn id="57" fill="hold">
                            <p:stCondLst>
                              <p:cond delay="6500"/>
                            </p:stCondLst>
                            <p:childTnLst>
                              <p:par>
                                <p:cTn id="58" presetID="2" presetClass="entr" presetSubtype="2"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1+#ppt_w/2"/>
                                          </p:val>
                                        </p:tav>
                                        <p:tav tm="100000">
                                          <p:val>
                                            <p:strVal val="#ppt_x"/>
                                          </p:val>
                                        </p:tav>
                                      </p:tavLst>
                                    </p:anim>
                                    <p:anim calcmode="lin" valueType="num">
                                      <p:cBhvr additive="base">
                                        <p:cTn id="6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167237" y="2307772"/>
            <a:ext cx="1893666" cy="1632470"/>
            <a:chOff x="1167237" y="2307772"/>
            <a:chExt cx="1893666" cy="1632470"/>
          </a:xfrm>
        </p:grpSpPr>
        <p:sp>
          <p:nvSpPr>
            <p:cNvPr id="5" name="六边形 4"/>
            <p:cNvSpPr/>
            <p:nvPr/>
          </p:nvSpPr>
          <p:spPr>
            <a:xfrm>
              <a:off x="1167237" y="2307772"/>
              <a:ext cx="1893666" cy="1632470"/>
            </a:xfrm>
            <a:prstGeom prst="hexagon">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9"/>
            <p:cNvSpPr/>
            <p:nvPr/>
          </p:nvSpPr>
          <p:spPr>
            <a:xfrm>
              <a:off x="1814170" y="2839315"/>
              <a:ext cx="599800" cy="569384"/>
            </a:xfrm>
            <a:custGeom>
              <a:avLst/>
              <a:gdLst>
                <a:gd name="connsiteX0" fmla="*/ 253975 w 337805"/>
                <a:gd name="connsiteY0" fmla="*/ 246062 h 320675"/>
                <a:gd name="connsiteX1" fmla="*/ 259284 w 337805"/>
                <a:gd name="connsiteY1" fmla="*/ 256410 h 320675"/>
                <a:gd name="connsiteX2" fmla="*/ 261938 w 337805"/>
                <a:gd name="connsiteY2" fmla="*/ 261584 h 320675"/>
                <a:gd name="connsiteX3" fmla="*/ 260611 w 337805"/>
                <a:gd name="connsiteY3" fmla="*/ 266759 h 320675"/>
                <a:gd name="connsiteX4" fmla="*/ 190266 w 337805"/>
                <a:gd name="connsiteY4" fmla="*/ 313325 h 320675"/>
                <a:gd name="connsiteX5" fmla="*/ 183630 w 337805"/>
                <a:gd name="connsiteY5" fmla="*/ 314619 h 320675"/>
                <a:gd name="connsiteX6" fmla="*/ 180975 w 337805"/>
                <a:gd name="connsiteY6" fmla="*/ 309445 h 320675"/>
                <a:gd name="connsiteX7" fmla="*/ 253975 w 337805"/>
                <a:gd name="connsiteY7" fmla="*/ 246062 h 320675"/>
                <a:gd name="connsiteX8" fmla="*/ 305465 w 337805"/>
                <a:gd name="connsiteY8" fmla="*/ 225425 h 320675"/>
                <a:gd name="connsiteX9" fmla="*/ 308123 w 337805"/>
                <a:gd name="connsiteY9" fmla="*/ 225425 h 320675"/>
                <a:gd name="connsiteX10" fmla="*/ 309452 w 337805"/>
                <a:gd name="connsiteY10" fmla="*/ 226754 h 320675"/>
                <a:gd name="connsiteX11" fmla="*/ 314768 w 337805"/>
                <a:gd name="connsiteY11" fmla="*/ 242703 h 320675"/>
                <a:gd name="connsiteX12" fmla="*/ 330717 w 337805"/>
                <a:gd name="connsiteY12" fmla="*/ 248019 h 320675"/>
                <a:gd name="connsiteX13" fmla="*/ 333375 w 337805"/>
                <a:gd name="connsiteY13" fmla="*/ 250678 h 320675"/>
                <a:gd name="connsiteX14" fmla="*/ 332046 w 337805"/>
                <a:gd name="connsiteY14" fmla="*/ 253336 h 320675"/>
                <a:gd name="connsiteX15" fmla="*/ 317426 w 337805"/>
                <a:gd name="connsiteY15" fmla="*/ 262639 h 320675"/>
                <a:gd name="connsiteX16" fmla="*/ 317426 w 337805"/>
                <a:gd name="connsiteY16" fmla="*/ 279917 h 320675"/>
                <a:gd name="connsiteX17" fmla="*/ 316097 w 337805"/>
                <a:gd name="connsiteY17" fmla="*/ 282575 h 320675"/>
                <a:gd name="connsiteX18" fmla="*/ 314768 w 337805"/>
                <a:gd name="connsiteY18" fmla="*/ 282575 h 320675"/>
                <a:gd name="connsiteX19" fmla="*/ 313439 w 337805"/>
                <a:gd name="connsiteY19" fmla="*/ 281246 h 320675"/>
                <a:gd name="connsiteX20" fmla="*/ 300148 w 337805"/>
                <a:gd name="connsiteY20" fmla="*/ 271943 h 320675"/>
                <a:gd name="connsiteX21" fmla="*/ 284200 w 337805"/>
                <a:gd name="connsiteY21" fmla="*/ 277259 h 320675"/>
                <a:gd name="connsiteX22" fmla="*/ 282870 w 337805"/>
                <a:gd name="connsiteY22" fmla="*/ 277259 h 320675"/>
                <a:gd name="connsiteX23" fmla="*/ 281541 w 337805"/>
                <a:gd name="connsiteY23" fmla="*/ 275930 h 320675"/>
                <a:gd name="connsiteX24" fmla="*/ 280212 w 337805"/>
                <a:gd name="connsiteY24" fmla="*/ 273272 h 320675"/>
                <a:gd name="connsiteX25" fmla="*/ 286858 w 337805"/>
                <a:gd name="connsiteY25" fmla="*/ 257323 h 320675"/>
                <a:gd name="connsiteX26" fmla="*/ 276225 w 337805"/>
                <a:gd name="connsiteY26" fmla="*/ 244032 h 320675"/>
                <a:gd name="connsiteX27" fmla="*/ 276225 w 337805"/>
                <a:gd name="connsiteY27" fmla="*/ 241374 h 320675"/>
                <a:gd name="connsiteX28" fmla="*/ 278883 w 337805"/>
                <a:gd name="connsiteY28" fmla="*/ 238716 h 320675"/>
                <a:gd name="connsiteX29" fmla="*/ 294832 w 337805"/>
                <a:gd name="connsiteY29" fmla="*/ 240045 h 320675"/>
                <a:gd name="connsiteX30" fmla="*/ 305465 w 337805"/>
                <a:gd name="connsiteY30" fmla="*/ 225425 h 320675"/>
                <a:gd name="connsiteX31" fmla="*/ 88859 w 337805"/>
                <a:gd name="connsiteY31" fmla="*/ 219075 h 320675"/>
                <a:gd name="connsiteX32" fmla="*/ 123826 w 337805"/>
                <a:gd name="connsiteY32" fmla="*/ 313563 h 320675"/>
                <a:gd name="connsiteX33" fmla="*/ 121236 w 337805"/>
                <a:gd name="connsiteY33" fmla="*/ 317500 h 320675"/>
                <a:gd name="connsiteX34" fmla="*/ 117350 w 337805"/>
                <a:gd name="connsiteY34" fmla="*/ 314876 h 320675"/>
                <a:gd name="connsiteX35" fmla="*/ 74613 w 337805"/>
                <a:gd name="connsiteY35" fmla="*/ 238760 h 320675"/>
                <a:gd name="connsiteX36" fmla="*/ 74613 w 337805"/>
                <a:gd name="connsiteY36" fmla="*/ 233511 h 320675"/>
                <a:gd name="connsiteX37" fmla="*/ 75908 w 337805"/>
                <a:gd name="connsiteY37" fmla="*/ 228262 h 320675"/>
                <a:gd name="connsiteX38" fmla="*/ 79793 w 337805"/>
                <a:gd name="connsiteY38" fmla="*/ 225637 h 320675"/>
                <a:gd name="connsiteX39" fmla="*/ 88859 w 337805"/>
                <a:gd name="connsiteY39" fmla="*/ 219075 h 320675"/>
                <a:gd name="connsiteX40" fmla="*/ 48948 w 337805"/>
                <a:gd name="connsiteY40" fmla="*/ 176212 h 320675"/>
                <a:gd name="connsiteX41" fmla="*/ 50271 w 337805"/>
                <a:gd name="connsiteY41" fmla="*/ 177511 h 320675"/>
                <a:gd name="connsiteX42" fmla="*/ 51594 w 337805"/>
                <a:gd name="connsiteY42" fmla="*/ 178810 h 320675"/>
                <a:gd name="connsiteX43" fmla="*/ 54240 w 337805"/>
                <a:gd name="connsiteY43" fmla="*/ 195695 h 320675"/>
                <a:gd name="connsiteX44" fmla="*/ 70115 w 337805"/>
                <a:gd name="connsiteY44" fmla="*/ 202190 h 320675"/>
                <a:gd name="connsiteX45" fmla="*/ 71438 w 337805"/>
                <a:gd name="connsiteY45" fmla="*/ 204787 h 320675"/>
                <a:gd name="connsiteX46" fmla="*/ 70115 w 337805"/>
                <a:gd name="connsiteY46" fmla="*/ 207385 h 320675"/>
                <a:gd name="connsiteX47" fmla="*/ 54240 w 337805"/>
                <a:gd name="connsiteY47" fmla="*/ 215178 h 320675"/>
                <a:gd name="connsiteX48" fmla="*/ 52917 w 337805"/>
                <a:gd name="connsiteY48" fmla="*/ 230765 h 320675"/>
                <a:gd name="connsiteX49" fmla="*/ 51594 w 337805"/>
                <a:gd name="connsiteY49" fmla="*/ 233362 h 320675"/>
                <a:gd name="connsiteX50" fmla="*/ 50271 w 337805"/>
                <a:gd name="connsiteY50" fmla="*/ 233362 h 320675"/>
                <a:gd name="connsiteX51" fmla="*/ 47625 w 337805"/>
                <a:gd name="connsiteY51" fmla="*/ 232063 h 320675"/>
                <a:gd name="connsiteX52" fmla="*/ 35719 w 337805"/>
                <a:gd name="connsiteY52" fmla="*/ 221672 h 320675"/>
                <a:gd name="connsiteX53" fmla="*/ 19844 w 337805"/>
                <a:gd name="connsiteY53" fmla="*/ 224270 h 320675"/>
                <a:gd name="connsiteX54" fmla="*/ 18521 w 337805"/>
                <a:gd name="connsiteY54" fmla="*/ 224270 h 320675"/>
                <a:gd name="connsiteX55" fmla="*/ 17198 w 337805"/>
                <a:gd name="connsiteY55" fmla="*/ 222971 h 320675"/>
                <a:gd name="connsiteX56" fmla="*/ 17198 w 337805"/>
                <a:gd name="connsiteY56" fmla="*/ 220374 h 320675"/>
                <a:gd name="connsiteX57" fmla="*/ 23812 w 337805"/>
                <a:gd name="connsiteY57" fmla="*/ 206086 h 320675"/>
                <a:gd name="connsiteX58" fmla="*/ 15875 w 337805"/>
                <a:gd name="connsiteY58" fmla="*/ 190500 h 320675"/>
                <a:gd name="connsiteX59" fmla="*/ 15875 w 337805"/>
                <a:gd name="connsiteY59" fmla="*/ 187902 h 320675"/>
                <a:gd name="connsiteX60" fmla="*/ 18521 w 337805"/>
                <a:gd name="connsiteY60" fmla="*/ 187902 h 320675"/>
                <a:gd name="connsiteX61" fmla="*/ 35719 w 337805"/>
                <a:gd name="connsiteY61" fmla="*/ 189201 h 320675"/>
                <a:gd name="connsiteX62" fmla="*/ 47625 w 337805"/>
                <a:gd name="connsiteY62" fmla="*/ 177511 h 320675"/>
                <a:gd name="connsiteX63" fmla="*/ 48948 w 337805"/>
                <a:gd name="connsiteY63" fmla="*/ 176212 h 320675"/>
                <a:gd name="connsiteX64" fmla="*/ 242128 w 337805"/>
                <a:gd name="connsiteY64" fmla="*/ 109537 h 320675"/>
                <a:gd name="connsiteX65" fmla="*/ 252682 w 337805"/>
                <a:gd name="connsiteY65" fmla="*/ 120094 h 320675"/>
                <a:gd name="connsiteX66" fmla="*/ 250044 w 337805"/>
                <a:gd name="connsiteY66" fmla="*/ 133290 h 320675"/>
                <a:gd name="connsiteX67" fmla="*/ 254001 w 337805"/>
                <a:gd name="connsiteY67" fmla="*/ 150445 h 320675"/>
                <a:gd name="connsiteX68" fmla="*/ 168253 w 337805"/>
                <a:gd name="connsiteY68" fmla="*/ 318036 h 320675"/>
                <a:gd name="connsiteX69" fmla="*/ 164295 w 337805"/>
                <a:gd name="connsiteY69" fmla="*/ 320675 h 320675"/>
                <a:gd name="connsiteX70" fmla="*/ 161657 w 337805"/>
                <a:gd name="connsiteY70" fmla="*/ 316716 h 320675"/>
                <a:gd name="connsiteX71" fmla="*/ 242128 w 337805"/>
                <a:gd name="connsiteY71" fmla="*/ 109537 h 320675"/>
                <a:gd name="connsiteX72" fmla="*/ 111255 w 337805"/>
                <a:gd name="connsiteY72" fmla="*/ 84137 h 320675"/>
                <a:gd name="connsiteX73" fmla="*/ 143135 w 337805"/>
                <a:gd name="connsiteY73" fmla="*/ 311679 h 320675"/>
                <a:gd name="connsiteX74" fmla="*/ 141806 w 337805"/>
                <a:gd name="connsiteY74" fmla="*/ 313002 h 320675"/>
                <a:gd name="connsiteX75" fmla="*/ 139150 w 337805"/>
                <a:gd name="connsiteY75" fmla="*/ 311679 h 320675"/>
                <a:gd name="connsiteX76" fmla="*/ 79375 w 337805"/>
                <a:gd name="connsiteY76" fmla="*/ 111919 h 320675"/>
                <a:gd name="connsiteX77" fmla="*/ 79375 w 337805"/>
                <a:gd name="connsiteY77" fmla="*/ 110596 h 320675"/>
                <a:gd name="connsiteX78" fmla="*/ 87345 w 337805"/>
                <a:gd name="connsiteY78" fmla="*/ 89429 h 320675"/>
                <a:gd name="connsiteX79" fmla="*/ 109926 w 337805"/>
                <a:gd name="connsiteY79" fmla="*/ 85460 h 320675"/>
                <a:gd name="connsiteX80" fmla="*/ 111255 w 337805"/>
                <a:gd name="connsiteY80" fmla="*/ 84137 h 320675"/>
                <a:gd name="connsiteX81" fmla="*/ 296863 w 337805"/>
                <a:gd name="connsiteY81" fmla="*/ 61912 h 320675"/>
                <a:gd name="connsiteX82" fmla="*/ 299526 w 337805"/>
                <a:gd name="connsiteY82" fmla="*/ 63231 h 320675"/>
                <a:gd name="connsiteX83" fmla="*/ 310178 w 337805"/>
                <a:gd name="connsiteY83" fmla="*/ 85644 h 320675"/>
                <a:gd name="connsiteX84" fmla="*/ 335475 w 337805"/>
                <a:gd name="connsiteY84" fmla="*/ 89600 h 320675"/>
                <a:gd name="connsiteX85" fmla="*/ 336807 w 337805"/>
                <a:gd name="connsiteY85" fmla="*/ 90918 h 320675"/>
                <a:gd name="connsiteX86" fmla="*/ 336807 w 337805"/>
                <a:gd name="connsiteY86" fmla="*/ 93555 h 320675"/>
                <a:gd name="connsiteX87" fmla="*/ 318166 w 337805"/>
                <a:gd name="connsiteY87" fmla="*/ 112013 h 320675"/>
                <a:gd name="connsiteX88" fmla="*/ 323492 w 337805"/>
                <a:gd name="connsiteY88" fmla="*/ 135745 h 320675"/>
                <a:gd name="connsiteX89" fmla="*/ 322161 w 337805"/>
                <a:gd name="connsiteY89" fmla="*/ 138382 h 320675"/>
                <a:gd name="connsiteX90" fmla="*/ 320829 w 337805"/>
                <a:gd name="connsiteY90" fmla="*/ 139700 h 320675"/>
                <a:gd name="connsiteX91" fmla="*/ 319498 w 337805"/>
                <a:gd name="connsiteY91" fmla="*/ 138382 h 320675"/>
                <a:gd name="connsiteX92" fmla="*/ 296863 w 337805"/>
                <a:gd name="connsiteY92" fmla="*/ 127834 h 320675"/>
                <a:gd name="connsiteX93" fmla="*/ 274228 w 337805"/>
                <a:gd name="connsiteY93" fmla="*/ 138382 h 320675"/>
                <a:gd name="connsiteX94" fmla="*/ 272897 w 337805"/>
                <a:gd name="connsiteY94" fmla="*/ 139700 h 320675"/>
                <a:gd name="connsiteX95" fmla="*/ 271566 w 337805"/>
                <a:gd name="connsiteY95" fmla="*/ 138382 h 320675"/>
                <a:gd name="connsiteX96" fmla="*/ 270234 w 337805"/>
                <a:gd name="connsiteY96" fmla="*/ 135745 h 320675"/>
                <a:gd name="connsiteX97" fmla="*/ 275560 w 337805"/>
                <a:gd name="connsiteY97" fmla="*/ 112013 h 320675"/>
                <a:gd name="connsiteX98" fmla="*/ 256920 w 337805"/>
                <a:gd name="connsiteY98" fmla="*/ 93555 h 320675"/>
                <a:gd name="connsiteX99" fmla="*/ 256920 w 337805"/>
                <a:gd name="connsiteY99" fmla="*/ 90918 h 320675"/>
                <a:gd name="connsiteX100" fmla="*/ 258251 w 337805"/>
                <a:gd name="connsiteY100" fmla="*/ 89600 h 320675"/>
                <a:gd name="connsiteX101" fmla="*/ 283549 w 337805"/>
                <a:gd name="connsiteY101" fmla="*/ 85644 h 320675"/>
                <a:gd name="connsiteX102" fmla="*/ 294200 w 337805"/>
                <a:gd name="connsiteY102" fmla="*/ 63231 h 320675"/>
                <a:gd name="connsiteX103" fmla="*/ 296863 w 337805"/>
                <a:gd name="connsiteY103" fmla="*/ 61912 h 320675"/>
                <a:gd name="connsiteX104" fmla="*/ 162560 w 337805"/>
                <a:gd name="connsiteY104" fmla="*/ 53975 h 320675"/>
                <a:gd name="connsiteX105" fmla="*/ 173228 w 337805"/>
                <a:gd name="connsiteY105" fmla="*/ 59279 h 320675"/>
                <a:gd name="connsiteX106" fmla="*/ 178563 w 337805"/>
                <a:gd name="connsiteY106" fmla="*/ 60605 h 320675"/>
                <a:gd name="connsiteX107" fmla="*/ 181230 w 337805"/>
                <a:gd name="connsiteY107" fmla="*/ 65910 h 320675"/>
                <a:gd name="connsiteX108" fmla="*/ 182563 w 337805"/>
                <a:gd name="connsiteY108" fmla="*/ 69888 h 320675"/>
                <a:gd name="connsiteX109" fmla="*/ 159893 w 337805"/>
                <a:gd name="connsiteY109" fmla="*/ 164036 h 320675"/>
                <a:gd name="connsiteX110" fmla="*/ 154559 w 337805"/>
                <a:gd name="connsiteY110" fmla="*/ 164036 h 320675"/>
                <a:gd name="connsiteX111" fmla="*/ 162560 w 337805"/>
                <a:gd name="connsiteY111" fmla="*/ 53975 h 320675"/>
                <a:gd name="connsiteX112" fmla="*/ 189202 w 337805"/>
                <a:gd name="connsiteY112" fmla="*/ 3175 h 320675"/>
                <a:gd name="connsiteX113" fmla="*/ 190501 w 337805"/>
                <a:gd name="connsiteY113" fmla="*/ 3175 h 320675"/>
                <a:gd name="connsiteX114" fmla="*/ 191799 w 337805"/>
                <a:gd name="connsiteY114" fmla="*/ 3175 h 320675"/>
                <a:gd name="connsiteX115" fmla="*/ 206087 w 337805"/>
                <a:gd name="connsiteY115" fmla="*/ 12479 h 320675"/>
                <a:gd name="connsiteX116" fmla="*/ 221673 w 337805"/>
                <a:gd name="connsiteY116" fmla="*/ 5833 h 320675"/>
                <a:gd name="connsiteX117" fmla="*/ 222972 w 337805"/>
                <a:gd name="connsiteY117" fmla="*/ 5833 h 320675"/>
                <a:gd name="connsiteX118" fmla="*/ 224271 w 337805"/>
                <a:gd name="connsiteY118" fmla="*/ 5833 h 320675"/>
                <a:gd name="connsiteX119" fmla="*/ 225570 w 337805"/>
                <a:gd name="connsiteY119" fmla="*/ 8492 h 320675"/>
                <a:gd name="connsiteX120" fmla="*/ 221673 w 337805"/>
                <a:gd name="connsiteY120" fmla="*/ 25769 h 320675"/>
                <a:gd name="connsiteX121" fmla="*/ 232064 w 337805"/>
                <a:gd name="connsiteY121" fmla="*/ 37731 h 320675"/>
                <a:gd name="connsiteX122" fmla="*/ 233363 w 337805"/>
                <a:gd name="connsiteY122" fmla="*/ 40389 h 320675"/>
                <a:gd name="connsiteX123" fmla="*/ 230765 w 337805"/>
                <a:gd name="connsiteY123" fmla="*/ 43047 h 320675"/>
                <a:gd name="connsiteX124" fmla="*/ 213880 w 337805"/>
                <a:gd name="connsiteY124" fmla="*/ 43047 h 320675"/>
                <a:gd name="connsiteX125" fmla="*/ 206087 w 337805"/>
                <a:gd name="connsiteY125" fmla="*/ 58996 h 320675"/>
                <a:gd name="connsiteX126" fmla="*/ 203489 w 337805"/>
                <a:gd name="connsiteY126" fmla="*/ 60325 h 320675"/>
                <a:gd name="connsiteX127" fmla="*/ 200892 w 337805"/>
                <a:gd name="connsiteY127" fmla="*/ 57667 h 320675"/>
                <a:gd name="connsiteX128" fmla="*/ 194397 w 337805"/>
                <a:gd name="connsiteY128" fmla="*/ 41718 h 320675"/>
                <a:gd name="connsiteX129" fmla="*/ 178811 w 337805"/>
                <a:gd name="connsiteY129" fmla="*/ 39060 h 320675"/>
                <a:gd name="connsiteX130" fmla="*/ 176213 w 337805"/>
                <a:gd name="connsiteY130" fmla="*/ 36402 h 320675"/>
                <a:gd name="connsiteX131" fmla="*/ 177512 w 337805"/>
                <a:gd name="connsiteY131" fmla="*/ 33744 h 320675"/>
                <a:gd name="connsiteX132" fmla="*/ 190501 w 337805"/>
                <a:gd name="connsiteY132" fmla="*/ 23111 h 320675"/>
                <a:gd name="connsiteX133" fmla="*/ 187903 w 337805"/>
                <a:gd name="connsiteY133" fmla="*/ 5833 h 320675"/>
                <a:gd name="connsiteX134" fmla="*/ 189202 w 337805"/>
                <a:gd name="connsiteY134" fmla="*/ 3175 h 320675"/>
                <a:gd name="connsiteX135" fmla="*/ 81296 w 337805"/>
                <a:gd name="connsiteY135" fmla="*/ 0 h 320675"/>
                <a:gd name="connsiteX136" fmla="*/ 82628 w 337805"/>
                <a:gd name="connsiteY136" fmla="*/ 1326 h 320675"/>
                <a:gd name="connsiteX137" fmla="*/ 83961 w 337805"/>
                <a:gd name="connsiteY137" fmla="*/ 2652 h 320675"/>
                <a:gd name="connsiteX138" fmla="*/ 79963 w 337805"/>
                <a:gd name="connsiteY138" fmla="*/ 37136 h 320675"/>
                <a:gd name="connsiteX139" fmla="*/ 106617 w 337805"/>
                <a:gd name="connsiteY139" fmla="*/ 59682 h 320675"/>
                <a:gd name="connsiteX140" fmla="*/ 107950 w 337805"/>
                <a:gd name="connsiteY140" fmla="*/ 62335 h 320675"/>
                <a:gd name="connsiteX141" fmla="*/ 106617 w 337805"/>
                <a:gd name="connsiteY141" fmla="*/ 63661 h 320675"/>
                <a:gd name="connsiteX142" fmla="*/ 71967 w 337805"/>
                <a:gd name="connsiteY142" fmla="*/ 71619 h 320675"/>
                <a:gd name="connsiteX143" fmla="*/ 58639 w 337805"/>
                <a:gd name="connsiteY143" fmla="*/ 103449 h 320675"/>
                <a:gd name="connsiteX144" fmla="*/ 57307 w 337805"/>
                <a:gd name="connsiteY144" fmla="*/ 104775 h 320675"/>
                <a:gd name="connsiteX145" fmla="*/ 54641 w 337805"/>
                <a:gd name="connsiteY145" fmla="*/ 103449 h 320675"/>
                <a:gd name="connsiteX146" fmla="*/ 37316 w 337805"/>
                <a:gd name="connsiteY146" fmla="*/ 74271 h 320675"/>
                <a:gd name="connsiteX147" fmla="*/ 2665 w 337805"/>
                <a:gd name="connsiteY147" fmla="*/ 71619 h 320675"/>
                <a:gd name="connsiteX148" fmla="*/ 0 w 337805"/>
                <a:gd name="connsiteY148" fmla="*/ 70292 h 320675"/>
                <a:gd name="connsiteX149" fmla="*/ 0 w 337805"/>
                <a:gd name="connsiteY149" fmla="*/ 67640 h 320675"/>
                <a:gd name="connsiteX150" fmla="*/ 23989 w 337805"/>
                <a:gd name="connsiteY150" fmla="*/ 41114 h 320675"/>
                <a:gd name="connsiteX151" fmla="*/ 14660 w 337805"/>
                <a:gd name="connsiteY151" fmla="*/ 7958 h 320675"/>
                <a:gd name="connsiteX152" fmla="*/ 15992 w 337805"/>
                <a:gd name="connsiteY152" fmla="*/ 5305 h 320675"/>
                <a:gd name="connsiteX153" fmla="*/ 17325 w 337805"/>
                <a:gd name="connsiteY153" fmla="*/ 5305 h 320675"/>
                <a:gd name="connsiteX154" fmla="*/ 18658 w 337805"/>
                <a:gd name="connsiteY154" fmla="*/ 5305 h 320675"/>
                <a:gd name="connsiteX155" fmla="*/ 50643 w 337805"/>
                <a:gd name="connsiteY155" fmla="*/ 18568 h 320675"/>
                <a:gd name="connsiteX156" fmla="*/ 79963 w 337805"/>
                <a:gd name="connsiteY156" fmla="*/ 1326 h 320675"/>
                <a:gd name="connsiteX157" fmla="*/ 81296 w 337805"/>
                <a:gd name="connsiteY15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37805" h="320675">
                  <a:moveTo>
                    <a:pt x="253975" y="246062"/>
                  </a:moveTo>
                  <a:cubicBezTo>
                    <a:pt x="253975" y="249943"/>
                    <a:pt x="256629" y="253823"/>
                    <a:pt x="259284" y="256410"/>
                  </a:cubicBezTo>
                  <a:cubicBezTo>
                    <a:pt x="259284" y="256410"/>
                    <a:pt x="259284" y="256410"/>
                    <a:pt x="261938" y="261584"/>
                  </a:cubicBezTo>
                  <a:lnTo>
                    <a:pt x="260611" y="266759"/>
                  </a:lnTo>
                  <a:cubicBezTo>
                    <a:pt x="226102" y="270639"/>
                    <a:pt x="203539" y="295216"/>
                    <a:pt x="190266" y="313325"/>
                  </a:cubicBezTo>
                  <a:cubicBezTo>
                    <a:pt x="188939" y="314619"/>
                    <a:pt x="186284" y="315912"/>
                    <a:pt x="183630" y="314619"/>
                  </a:cubicBezTo>
                  <a:cubicBezTo>
                    <a:pt x="182302" y="313325"/>
                    <a:pt x="180975" y="310738"/>
                    <a:pt x="180975" y="309445"/>
                  </a:cubicBezTo>
                  <a:cubicBezTo>
                    <a:pt x="192920" y="268052"/>
                    <a:pt x="230084" y="252530"/>
                    <a:pt x="253975" y="246062"/>
                  </a:cubicBezTo>
                  <a:close/>
                  <a:moveTo>
                    <a:pt x="305465" y="225425"/>
                  </a:moveTo>
                  <a:cubicBezTo>
                    <a:pt x="305465" y="225425"/>
                    <a:pt x="306794" y="225425"/>
                    <a:pt x="308123" y="225425"/>
                  </a:cubicBezTo>
                  <a:cubicBezTo>
                    <a:pt x="309452" y="225425"/>
                    <a:pt x="309452" y="225425"/>
                    <a:pt x="309452" y="226754"/>
                  </a:cubicBezTo>
                  <a:cubicBezTo>
                    <a:pt x="309452" y="226754"/>
                    <a:pt x="309452" y="226754"/>
                    <a:pt x="314768" y="242703"/>
                  </a:cubicBezTo>
                  <a:cubicBezTo>
                    <a:pt x="314768" y="242703"/>
                    <a:pt x="314768" y="242703"/>
                    <a:pt x="330717" y="248019"/>
                  </a:cubicBezTo>
                  <a:cubicBezTo>
                    <a:pt x="332046" y="249349"/>
                    <a:pt x="333375" y="249349"/>
                    <a:pt x="333375" y="250678"/>
                  </a:cubicBezTo>
                  <a:cubicBezTo>
                    <a:pt x="333375" y="252007"/>
                    <a:pt x="332046" y="252007"/>
                    <a:pt x="332046" y="253336"/>
                  </a:cubicBezTo>
                  <a:cubicBezTo>
                    <a:pt x="332046" y="253336"/>
                    <a:pt x="332046" y="253336"/>
                    <a:pt x="317426" y="262639"/>
                  </a:cubicBezTo>
                  <a:cubicBezTo>
                    <a:pt x="317426" y="262639"/>
                    <a:pt x="317426" y="262639"/>
                    <a:pt x="317426" y="279917"/>
                  </a:cubicBezTo>
                  <a:cubicBezTo>
                    <a:pt x="317426" y="281246"/>
                    <a:pt x="317426" y="281246"/>
                    <a:pt x="316097" y="282575"/>
                  </a:cubicBezTo>
                  <a:cubicBezTo>
                    <a:pt x="316097" y="282575"/>
                    <a:pt x="316097" y="282575"/>
                    <a:pt x="314768" y="282575"/>
                  </a:cubicBezTo>
                  <a:cubicBezTo>
                    <a:pt x="314768" y="282575"/>
                    <a:pt x="313439" y="282575"/>
                    <a:pt x="313439" y="281246"/>
                  </a:cubicBezTo>
                  <a:cubicBezTo>
                    <a:pt x="313439" y="281246"/>
                    <a:pt x="313439" y="281246"/>
                    <a:pt x="300148" y="271943"/>
                  </a:cubicBezTo>
                  <a:cubicBezTo>
                    <a:pt x="300148" y="271943"/>
                    <a:pt x="300148" y="271943"/>
                    <a:pt x="284200" y="277259"/>
                  </a:cubicBezTo>
                  <a:cubicBezTo>
                    <a:pt x="284200" y="277259"/>
                    <a:pt x="282870" y="277259"/>
                    <a:pt x="282870" y="277259"/>
                  </a:cubicBezTo>
                  <a:cubicBezTo>
                    <a:pt x="282870" y="277259"/>
                    <a:pt x="281541" y="275930"/>
                    <a:pt x="281541" y="275930"/>
                  </a:cubicBezTo>
                  <a:cubicBezTo>
                    <a:pt x="280212" y="275930"/>
                    <a:pt x="280212" y="274601"/>
                    <a:pt x="280212" y="273272"/>
                  </a:cubicBezTo>
                  <a:cubicBezTo>
                    <a:pt x="280212" y="273272"/>
                    <a:pt x="280212" y="273272"/>
                    <a:pt x="286858" y="257323"/>
                  </a:cubicBezTo>
                  <a:cubicBezTo>
                    <a:pt x="286858" y="257323"/>
                    <a:pt x="286858" y="257323"/>
                    <a:pt x="276225" y="244032"/>
                  </a:cubicBezTo>
                  <a:cubicBezTo>
                    <a:pt x="276225" y="242703"/>
                    <a:pt x="276225" y="241374"/>
                    <a:pt x="276225" y="241374"/>
                  </a:cubicBezTo>
                  <a:cubicBezTo>
                    <a:pt x="276225" y="240045"/>
                    <a:pt x="277554" y="238716"/>
                    <a:pt x="278883" y="238716"/>
                  </a:cubicBezTo>
                  <a:cubicBezTo>
                    <a:pt x="278883" y="238716"/>
                    <a:pt x="278883" y="238716"/>
                    <a:pt x="294832" y="240045"/>
                  </a:cubicBezTo>
                  <a:cubicBezTo>
                    <a:pt x="294832" y="240045"/>
                    <a:pt x="294832" y="240045"/>
                    <a:pt x="305465" y="225425"/>
                  </a:cubicBezTo>
                  <a:close/>
                  <a:moveTo>
                    <a:pt x="88859" y="219075"/>
                  </a:moveTo>
                  <a:cubicBezTo>
                    <a:pt x="101810" y="237448"/>
                    <a:pt x="116055" y="266319"/>
                    <a:pt x="123826" y="313563"/>
                  </a:cubicBezTo>
                  <a:cubicBezTo>
                    <a:pt x="123826" y="314876"/>
                    <a:pt x="122531" y="316188"/>
                    <a:pt x="121236" y="317500"/>
                  </a:cubicBezTo>
                  <a:cubicBezTo>
                    <a:pt x="119941" y="317500"/>
                    <a:pt x="118646" y="316188"/>
                    <a:pt x="117350" y="314876"/>
                  </a:cubicBezTo>
                  <a:cubicBezTo>
                    <a:pt x="108285" y="292566"/>
                    <a:pt x="94039" y="261070"/>
                    <a:pt x="74613" y="238760"/>
                  </a:cubicBezTo>
                  <a:cubicBezTo>
                    <a:pt x="74613" y="237448"/>
                    <a:pt x="74613" y="236136"/>
                    <a:pt x="74613" y="233511"/>
                  </a:cubicBezTo>
                  <a:cubicBezTo>
                    <a:pt x="74613" y="233511"/>
                    <a:pt x="74613" y="233511"/>
                    <a:pt x="75908" y="228262"/>
                  </a:cubicBezTo>
                  <a:cubicBezTo>
                    <a:pt x="75908" y="228262"/>
                    <a:pt x="75908" y="228262"/>
                    <a:pt x="79793" y="225637"/>
                  </a:cubicBezTo>
                  <a:cubicBezTo>
                    <a:pt x="83678" y="224325"/>
                    <a:pt x="86269" y="221700"/>
                    <a:pt x="88859" y="219075"/>
                  </a:cubicBezTo>
                  <a:close/>
                  <a:moveTo>
                    <a:pt x="48948" y="176212"/>
                  </a:moveTo>
                  <a:cubicBezTo>
                    <a:pt x="48948" y="176212"/>
                    <a:pt x="48948" y="177511"/>
                    <a:pt x="50271" y="177511"/>
                  </a:cubicBezTo>
                  <a:cubicBezTo>
                    <a:pt x="50271" y="177511"/>
                    <a:pt x="51594" y="177511"/>
                    <a:pt x="51594" y="178810"/>
                  </a:cubicBezTo>
                  <a:cubicBezTo>
                    <a:pt x="51594" y="178810"/>
                    <a:pt x="51594" y="178810"/>
                    <a:pt x="54240" y="195695"/>
                  </a:cubicBezTo>
                  <a:cubicBezTo>
                    <a:pt x="54240" y="195695"/>
                    <a:pt x="54240" y="195695"/>
                    <a:pt x="70115" y="202190"/>
                  </a:cubicBezTo>
                  <a:cubicBezTo>
                    <a:pt x="70115" y="202190"/>
                    <a:pt x="71438" y="203488"/>
                    <a:pt x="71438" y="204787"/>
                  </a:cubicBezTo>
                  <a:cubicBezTo>
                    <a:pt x="71438" y="206086"/>
                    <a:pt x="70115" y="206086"/>
                    <a:pt x="70115" y="207385"/>
                  </a:cubicBezTo>
                  <a:lnTo>
                    <a:pt x="54240" y="215178"/>
                  </a:lnTo>
                  <a:cubicBezTo>
                    <a:pt x="54240" y="215178"/>
                    <a:pt x="54240" y="215178"/>
                    <a:pt x="52917" y="230765"/>
                  </a:cubicBezTo>
                  <a:cubicBezTo>
                    <a:pt x="52917" y="232063"/>
                    <a:pt x="51594" y="233362"/>
                    <a:pt x="51594" y="233362"/>
                  </a:cubicBezTo>
                  <a:cubicBezTo>
                    <a:pt x="50271" y="233362"/>
                    <a:pt x="50271" y="233362"/>
                    <a:pt x="50271" y="233362"/>
                  </a:cubicBezTo>
                  <a:cubicBezTo>
                    <a:pt x="48948" y="233362"/>
                    <a:pt x="48948" y="233362"/>
                    <a:pt x="47625" y="232063"/>
                  </a:cubicBezTo>
                  <a:cubicBezTo>
                    <a:pt x="47625" y="232063"/>
                    <a:pt x="47625" y="232063"/>
                    <a:pt x="35719" y="221672"/>
                  </a:cubicBezTo>
                  <a:cubicBezTo>
                    <a:pt x="35719" y="221672"/>
                    <a:pt x="35719" y="221672"/>
                    <a:pt x="19844" y="224270"/>
                  </a:cubicBezTo>
                  <a:cubicBezTo>
                    <a:pt x="19844" y="224270"/>
                    <a:pt x="19844" y="224270"/>
                    <a:pt x="18521" y="224270"/>
                  </a:cubicBezTo>
                  <a:cubicBezTo>
                    <a:pt x="18521" y="224270"/>
                    <a:pt x="17198" y="224270"/>
                    <a:pt x="17198" y="222971"/>
                  </a:cubicBezTo>
                  <a:cubicBezTo>
                    <a:pt x="15875" y="222971"/>
                    <a:pt x="15875" y="221672"/>
                    <a:pt x="17198" y="220374"/>
                  </a:cubicBezTo>
                  <a:cubicBezTo>
                    <a:pt x="17198" y="220374"/>
                    <a:pt x="17198" y="220374"/>
                    <a:pt x="23812" y="206086"/>
                  </a:cubicBezTo>
                  <a:cubicBezTo>
                    <a:pt x="23812" y="206086"/>
                    <a:pt x="23812" y="206086"/>
                    <a:pt x="15875" y="190500"/>
                  </a:cubicBezTo>
                  <a:cubicBezTo>
                    <a:pt x="15875" y="190500"/>
                    <a:pt x="15875" y="189201"/>
                    <a:pt x="15875" y="187902"/>
                  </a:cubicBezTo>
                  <a:cubicBezTo>
                    <a:pt x="17198" y="187902"/>
                    <a:pt x="17198" y="187902"/>
                    <a:pt x="18521" y="187902"/>
                  </a:cubicBezTo>
                  <a:cubicBezTo>
                    <a:pt x="18521" y="187902"/>
                    <a:pt x="18521" y="187902"/>
                    <a:pt x="35719" y="189201"/>
                  </a:cubicBezTo>
                  <a:cubicBezTo>
                    <a:pt x="35719" y="189201"/>
                    <a:pt x="35719" y="189201"/>
                    <a:pt x="47625" y="177511"/>
                  </a:cubicBezTo>
                  <a:cubicBezTo>
                    <a:pt x="47625" y="177511"/>
                    <a:pt x="47625" y="176212"/>
                    <a:pt x="48948" y="176212"/>
                  </a:cubicBezTo>
                  <a:close/>
                  <a:moveTo>
                    <a:pt x="242128" y="109537"/>
                  </a:moveTo>
                  <a:cubicBezTo>
                    <a:pt x="242128" y="109537"/>
                    <a:pt x="242128" y="109537"/>
                    <a:pt x="252682" y="120094"/>
                  </a:cubicBezTo>
                  <a:cubicBezTo>
                    <a:pt x="252682" y="120094"/>
                    <a:pt x="252682" y="120094"/>
                    <a:pt x="250044" y="133290"/>
                  </a:cubicBezTo>
                  <a:cubicBezTo>
                    <a:pt x="248724" y="139888"/>
                    <a:pt x="250044" y="146486"/>
                    <a:pt x="254001" y="150445"/>
                  </a:cubicBezTo>
                  <a:cubicBezTo>
                    <a:pt x="226298" y="172879"/>
                    <a:pt x="188041" y="219065"/>
                    <a:pt x="168253" y="318036"/>
                  </a:cubicBezTo>
                  <a:cubicBezTo>
                    <a:pt x="168253" y="319356"/>
                    <a:pt x="165615" y="320675"/>
                    <a:pt x="164295" y="320675"/>
                  </a:cubicBezTo>
                  <a:cubicBezTo>
                    <a:pt x="162976" y="320675"/>
                    <a:pt x="161657" y="319356"/>
                    <a:pt x="161657" y="316716"/>
                  </a:cubicBezTo>
                  <a:cubicBezTo>
                    <a:pt x="160338" y="269210"/>
                    <a:pt x="169572" y="170239"/>
                    <a:pt x="242128" y="109537"/>
                  </a:cubicBezTo>
                  <a:close/>
                  <a:moveTo>
                    <a:pt x="111255" y="84137"/>
                  </a:moveTo>
                  <a:cubicBezTo>
                    <a:pt x="127195" y="130439"/>
                    <a:pt x="144463" y="203200"/>
                    <a:pt x="143135" y="311679"/>
                  </a:cubicBezTo>
                  <a:cubicBezTo>
                    <a:pt x="143135" y="313002"/>
                    <a:pt x="143135" y="313002"/>
                    <a:pt x="141806" y="313002"/>
                  </a:cubicBezTo>
                  <a:cubicBezTo>
                    <a:pt x="140478" y="314325"/>
                    <a:pt x="139150" y="313002"/>
                    <a:pt x="139150" y="311679"/>
                  </a:cubicBezTo>
                  <a:cubicBezTo>
                    <a:pt x="131180" y="261408"/>
                    <a:pt x="113911" y="160867"/>
                    <a:pt x="79375" y="111919"/>
                  </a:cubicBezTo>
                  <a:cubicBezTo>
                    <a:pt x="79375" y="111919"/>
                    <a:pt x="79375" y="111919"/>
                    <a:pt x="79375" y="110596"/>
                  </a:cubicBezTo>
                  <a:cubicBezTo>
                    <a:pt x="79375" y="110596"/>
                    <a:pt x="79375" y="110596"/>
                    <a:pt x="87345" y="89429"/>
                  </a:cubicBezTo>
                  <a:cubicBezTo>
                    <a:pt x="87345" y="89429"/>
                    <a:pt x="87345" y="89429"/>
                    <a:pt x="109926" y="85460"/>
                  </a:cubicBezTo>
                  <a:cubicBezTo>
                    <a:pt x="109926" y="85460"/>
                    <a:pt x="109926" y="84137"/>
                    <a:pt x="111255" y="84137"/>
                  </a:cubicBezTo>
                  <a:close/>
                  <a:moveTo>
                    <a:pt x="296863" y="61912"/>
                  </a:moveTo>
                  <a:cubicBezTo>
                    <a:pt x="298195" y="61912"/>
                    <a:pt x="298195" y="63231"/>
                    <a:pt x="299526" y="63231"/>
                  </a:cubicBezTo>
                  <a:cubicBezTo>
                    <a:pt x="299526" y="63231"/>
                    <a:pt x="299526" y="63231"/>
                    <a:pt x="310178" y="85644"/>
                  </a:cubicBezTo>
                  <a:cubicBezTo>
                    <a:pt x="310178" y="85644"/>
                    <a:pt x="310178" y="85644"/>
                    <a:pt x="335475" y="89600"/>
                  </a:cubicBezTo>
                  <a:cubicBezTo>
                    <a:pt x="336807" y="89600"/>
                    <a:pt x="336807" y="90918"/>
                    <a:pt x="336807" y="90918"/>
                  </a:cubicBezTo>
                  <a:cubicBezTo>
                    <a:pt x="338138" y="92236"/>
                    <a:pt x="338138" y="93555"/>
                    <a:pt x="336807" y="93555"/>
                  </a:cubicBezTo>
                  <a:cubicBezTo>
                    <a:pt x="336807" y="93555"/>
                    <a:pt x="336807" y="93555"/>
                    <a:pt x="318166" y="112013"/>
                  </a:cubicBezTo>
                  <a:cubicBezTo>
                    <a:pt x="318166" y="112013"/>
                    <a:pt x="318166" y="112013"/>
                    <a:pt x="323492" y="135745"/>
                  </a:cubicBezTo>
                  <a:cubicBezTo>
                    <a:pt x="323492" y="137063"/>
                    <a:pt x="322161" y="138382"/>
                    <a:pt x="322161" y="138382"/>
                  </a:cubicBezTo>
                  <a:cubicBezTo>
                    <a:pt x="320829" y="139700"/>
                    <a:pt x="320829" y="139700"/>
                    <a:pt x="320829" y="139700"/>
                  </a:cubicBezTo>
                  <a:cubicBezTo>
                    <a:pt x="319498" y="139700"/>
                    <a:pt x="319498" y="139700"/>
                    <a:pt x="319498" y="138382"/>
                  </a:cubicBezTo>
                  <a:cubicBezTo>
                    <a:pt x="319498" y="138382"/>
                    <a:pt x="319498" y="138382"/>
                    <a:pt x="296863" y="127834"/>
                  </a:cubicBezTo>
                  <a:cubicBezTo>
                    <a:pt x="296863" y="127834"/>
                    <a:pt x="296863" y="127834"/>
                    <a:pt x="274228" y="138382"/>
                  </a:cubicBezTo>
                  <a:cubicBezTo>
                    <a:pt x="274228" y="139700"/>
                    <a:pt x="274228" y="139700"/>
                    <a:pt x="272897" y="139700"/>
                  </a:cubicBezTo>
                  <a:cubicBezTo>
                    <a:pt x="272897" y="139700"/>
                    <a:pt x="272897" y="139700"/>
                    <a:pt x="271566" y="138382"/>
                  </a:cubicBezTo>
                  <a:cubicBezTo>
                    <a:pt x="271566" y="138382"/>
                    <a:pt x="270234" y="137063"/>
                    <a:pt x="270234" y="135745"/>
                  </a:cubicBezTo>
                  <a:cubicBezTo>
                    <a:pt x="270234" y="135745"/>
                    <a:pt x="270234" y="135745"/>
                    <a:pt x="275560" y="112013"/>
                  </a:cubicBezTo>
                  <a:lnTo>
                    <a:pt x="256920" y="93555"/>
                  </a:lnTo>
                  <a:cubicBezTo>
                    <a:pt x="256920" y="93555"/>
                    <a:pt x="255588" y="92236"/>
                    <a:pt x="256920" y="90918"/>
                  </a:cubicBezTo>
                  <a:cubicBezTo>
                    <a:pt x="256920" y="90918"/>
                    <a:pt x="256920" y="89600"/>
                    <a:pt x="258251" y="89600"/>
                  </a:cubicBezTo>
                  <a:cubicBezTo>
                    <a:pt x="258251" y="89600"/>
                    <a:pt x="258251" y="89600"/>
                    <a:pt x="283549" y="85644"/>
                  </a:cubicBezTo>
                  <a:cubicBezTo>
                    <a:pt x="283549" y="85644"/>
                    <a:pt x="283549" y="85644"/>
                    <a:pt x="294200" y="63231"/>
                  </a:cubicBezTo>
                  <a:cubicBezTo>
                    <a:pt x="295532" y="63231"/>
                    <a:pt x="295532" y="61912"/>
                    <a:pt x="296863" y="61912"/>
                  </a:cubicBezTo>
                  <a:close/>
                  <a:moveTo>
                    <a:pt x="162560" y="53975"/>
                  </a:moveTo>
                  <a:cubicBezTo>
                    <a:pt x="166561" y="56627"/>
                    <a:pt x="169228" y="57953"/>
                    <a:pt x="173228" y="59279"/>
                  </a:cubicBezTo>
                  <a:cubicBezTo>
                    <a:pt x="173228" y="59279"/>
                    <a:pt x="173228" y="59279"/>
                    <a:pt x="178563" y="60605"/>
                  </a:cubicBezTo>
                  <a:cubicBezTo>
                    <a:pt x="178563" y="60605"/>
                    <a:pt x="178563" y="60605"/>
                    <a:pt x="181230" y="65910"/>
                  </a:cubicBezTo>
                  <a:cubicBezTo>
                    <a:pt x="181230" y="67236"/>
                    <a:pt x="182563" y="68562"/>
                    <a:pt x="182563" y="69888"/>
                  </a:cubicBezTo>
                  <a:cubicBezTo>
                    <a:pt x="167894" y="100386"/>
                    <a:pt x="162560" y="138842"/>
                    <a:pt x="159893" y="164036"/>
                  </a:cubicBezTo>
                  <a:cubicBezTo>
                    <a:pt x="159893" y="166688"/>
                    <a:pt x="154559" y="166688"/>
                    <a:pt x="154559" y="164036"/>
                  </a:cubicBezTo>
                  <a:cubicBezTo>
                    <a:pt x="149225" y="110995"/>
                    <a:pt x="154559" y="76518"/>
                    <a:pt x="162560" y="53975"/>
                  </a:cubicBezTo>
                  <a:close/>
                  <a:moveTo>
                    <a:pt x="189202" y="3175"/>
                  </a:moveTo>
                  <a:cubicBezTo>
                    <a:pt x="190501" y="3175"/>
                    <a:pt x="190501" y="3175"/>
                    <a:pt x="190501" y="3175"/>
                  </a:cubicBezTo>
                  <a:cubicBezTo>
                    <a:pt x="191799" y="3175"/>
                    <a:pt x="191799" y="3175"/>
                    <a:pt x="191799" y="3175"/>
                  </a:cubicBezTo>
                  <a:cubicBezTo>
                    <a:pt x="191799" y="3175"/>
                    <a:pt x="191799" y="3175"/>
                    <a:pt x="206087" y="12479"/>
                  </a:cubicBezTo>
                  <a:cubicBezTo>
                    <a:pt x="206087" y="12479"/>
                    <a:pt x="206087" y="12479"/>
                    <a:pt x="221673" y="5833"/>
                  </a:cubicBezTo>
                  <a:cubicBezTo>
                    <a:pt x="221673" y="5833"/>
                    <a:pt x="221673" y="5833"/>
                    <a:pt x="222972" y="5833"/>
                  </a:cubicBezTo>
                  <a:cubicBezTo>
                    <a:pt x="222972" y="5833"/>
                    <a:pt x="224271" y="5833"/>
                    <a:pt x="224271" y="5833"/>
                  </a:cubicBezTo>
                  <a:cubicBezTo>
                    <a:pt x="225570" y="7162"/>
                    <a:pt x="225570" y="8492"/>
                    <a:pt x="225570" y="8492"/>
                  </a:cubicBezTo>
                  <a:cubicBezTo>
                    <a:pt x="225570" y="8492"/>
                    <a:pt x="225570" y="8492"/>
                    <a:pt x="221673" y="25769"/>
                  </a:cubicBezTo>
                  <a:cubicBezTo>
                    <a:pt x="221673" y="25769"/>
                    <a:pt x="221673" y="25769"/>
                    <a:pt x="232064" y="37731"/>
                  </a:cubicBezTo>
                  <a:cubicBezTo>
                    <a:pt x="233363" y="39060"/>
                    <a:pt x="233363" y="40389"/>
                    <a:pt x="233363" y="40389"/>
                  </a:cubicBezTo>
                  <a:cubicBezTo>
                    <a:pt x="232064" y="41718"/>
                    <a:pt x="232064" y="41718"/>
                    <a:pt x="230765" y="43047"/>
                  </a:cubicBezTo>
                  <a:cubicBezTo>
                    <a:pt x="230765" y="43047"/>
                    <a:pt x="230765" y="43047"/>
                    <a:pt x="213880" y="43047"/>
                  </a:cubicBezTo>
                  <a:cubicBezTo>
                    <a:pt x="213880" y="43047"/>
                    <a:pt x="213880" y="43047"/>
                    <a:pt x="206087" y="58996"/>
                  </a:cubicBezTo>
                  <a:cubicBezTo>
                    <a:pt x="204788" y="58996"/>
                    <a:pt x="204788" y="60325"/>
                    <a:pt x="203489" y="60325"/>
                  </a:cubicBezTo>
                  <a:cubicBezTo>
                    <a:pt x="202190" y="58996"/>
                    <a:pt x="200892" y="58996"/>
                    <a:pt x="200892" y="57667"/>
                  </a:cubicBezTo>
                  <a:cubicBezTo>
                    <a:pt x="200892" y="57667"/>
                    <a:pt x="200892" y="57667"/>
                    <a:pt x="194397" y="41718"/>
                  </a:cubicBezTo>
                  <a:cubicBezTo>
                    <a:pt x="194397" y="41718"/>
                    <a:pt x="194397" y="41718"/>
                    <a:pt x="178811" y="39060"/>
                  </a:cubicBezTo>
                  <a:cubicBezTo>
                    <a:pt x="177512" y="39060"/>
                    <a:pt x="176213" y="37731"/>
                    <a:pt x="176213" y="36402"/>
                  </a:cubicBezTo>
                  <a:cubicBezTo>
                    <a:pt x="176213" y="36402"/>
                    <a:pt x="176213" y="35073"/>
                    <a:pt x="177512" y="33744"/>
                  </a:cubicBezTo>
                  <a:cubicBezTo>
                    <a:pt x="177512" y="33744"/>
                    <a:pt x="177512" y="33744"/>
                    <a:pt x="190501" y="23111"/>
                  </a:cubicBezTo>
                  <a:cubicBezTo>
                    <a:pt x="190501" y="23111"/>
                    <a:pt x="190501" y="23111"/>
                    <a:pt x="187903" y="5833"/>
                  </a:cubicBezTo>
                  <a:cubicBezTo>
                    <a:pt x="187903" y="5833"/>
                    <a:pt x="189202" y="4504"/>
                    <a:pt x="189202" y="3175"/>
                  </a:cubicBezTo>
                  <a:close/>
                  <a:moveTo>
                    <a:pt x="81296" y="0"/>
                  </a:moveTo>
                  <a:cubicBezTo>
                    <a:pt x="81296" y="0"/>
                    <a:pt x="82628" y="0"/>
                    <a:pt x="82628" y="1326"/>
                  </a:cubicBezTo>
                  <a:cubicBezTo>
                    <a:pt x="83961" y="1326"/>
                    <a:pt x="83961" y="2652"/>
                    <a:pt x="83961" y="2652"/>
                  </a:cubicBezTo>
                  <a:cubicBezTo>
                    <a:pt x="83961" y="2652"/>
                    <a:pt x="83961" y="2652"/>
                    <a:pt x="79963" y="37136"/>
                  </a:cubicBezTo>
                  <a:cubicBezTo>
                    <a:pt x="79963" y="37136"/>
                    <a:pt x="79963" y="37136"/>
                    <a:pt x="106617" y="59682"/>
                  </a:cubicBezTo>
                  <a:cubicBezTo>
                    <a:pt x="107950" y="59682"/>
                    <a:pt x="107950" y="61008"/>
                    <a:pt x="107950" y="62335"/>
                  </a:cubicBezTo>
                  <a:cubicBezTo>
                    <a:pt x="107950" y="63661"/>
                    <a:pt x="106617" y="63661"/>
                    <a:pt x="106617" y="63661"/>
                  </a:cubicBezTo>
                  <a:lnTo>
                    <a:pt x="71967" y="71619"/>
                  </a:lnTo>
                  <a:cubicBezTo>
                    <a:pt x="71967" y="71619"/>
                    <a:pt x="71967" y="71619"/>
                    <a:pt x="58639" y="103449"/>
                  </a:cubicBezTo>
                  <a:cubicBezTo>
                    <a:pt x="58639" y="104775"/>
                    <a:pt x="58639" y="104775"/>
                    <a:pt x="57307" y="104775"/>
                  </a:cubicBezTo>
                  <a:cubicBezTo>
                    <a:pt x="55974" y="104775"/>
                    <a:pt x="54641" y="104775"/>
                    <a:pt x="54641" y="103449"/>
                  </a:cubicBezTo>
                  <a:cubicBezTo>
                    <a:pt x="54641" y="103449"/>
                    <a:pt x="54641" y="103449"/>
                    <a:pt x="37316" y="74271"/>
                  </a:cubicBezTo>
                  <a:cubicBezTo>
                    <a:pt x="37316" y="74271"/>
                    <a:pt x="37316" y="74271"/>
                    <a:pt x="2665" y="71619"/>
                  </a:cubicBezTo>
                  <a:cubicBezTo>
                    <a:pt x="1333" y="71619"/>
                    <a:pt x="0" y="71619"/>
                    <a:pt x="0" y="70292"/>
                  </a:cubicBezTo>
                  <a:cubicBezTo>
                    <a:pt x="0" y="68966"/>
                    <a:pt x="0" y="68966"/>
                    <a:pt x="0" y="67640"/>
                  </a:cubicBezTo>
                  <a:cubicBezTo>
                    <a:pt x="0" y="67640"/>
                    <a:pt x="0" y="67640"/>
                    <a:pt x="23989" y="41114"/>
                  </a:cubicBezTo>
                  <a:cubicBezTo>
                    <a:pt x="23989" y="41114"/>
                    <a:pt x="23989" y="41114"/>
                    <a:pt x="14660" y="7958"/>
                  </a:cubicBezTo>
                  <a:cubicBezTo>
                    <a:pt x="14660" y="7958"/>
                    <a:pt x="14660" y="6632"/>
                    <a:pt x="15992" y="5305"/>
                  </a:cubicBezTo>
                  <a:cubicBezTo>
                    <a:pt x="15992" y="5305"/>
                    <a:pt x="17325" y="5305"/>
                    <a:pt x="17325" y="5305"/>
                  </a:cubicBezTo>
                  <a:cubicBezTo>
                    <a:pt x="18658" y="5305"/>
                    <a:pt x="18658" y="5305"/>
                    <a:pt x="18658" y="5305"/>
                  </a:cubicBezTo>
                  <a:cubicBezTo>
                    <a:pt x="18658" y="5305"/>
                    <a:pt x="18658" y="5305"/>
                    <a:pt x="50643" y="18568"/>
                  </a:cubicBezTo>
                  <a:cubicBezTo>
                    <a:pt x="50643" y="18568"/>
                    <a:pt x="50643" y="18568"/>
                    <a:pt x="79963" y="1326"/>
                  </a:cubicBezTo>
                  <a:cubicBezTo>
                    <a:pt x="79963" y="0"/>
                    <a:pt x="81296" y="0"/>
                    <a:pt x="812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3841386" y="2307772"/>
            <a:ext cx="1893666" cy="1632470"/>
            <a:chOff x="3841386" y="2307772"/>
            <a:chExt cx="1893666" cy="1632470"/>
          </a:xfrm>
        </p:grpSpPr>
        <p:sp>
          <p:nvSpPr>
            <p:cNvPr id="7" name="六边形 6"/>
            <p:cNvSpPr/>
            <p:nvPr/>
          </p:nvSpPr>
          <p:spPr>
            <a:xfrm>
              <a:off x="3841386" y="2307772"/>
              <a:ext cx="1893666" cy="1632470"/>
            </a:xfrm>
            <a:prstGeom prst="hexagon">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10"/>
            <p:cNvSpPr/>
            <p:nvPr/>
          </p:nvSpPr>
          <p:spPr>
            <a:xfrm>
              <a:off x="4610325" y="2824107"/>
              <a:ext cx="355788" cy="599800"/>
            </a:xfrm>
            <a:custGeom>
              <a:avLst/>
              <a:gdLst>
                <a:gd name="connsiteX0" fmla="*/ 73946 w 198693"/>
                <a:gd name="connsiteY0" fmla="*/ 306388 h 334963"/>
                <a:gd name="connsiteX1" fmla="*/ 100140 w 198693"/>
                <a:gd name="connsiteY1" fmla="*/ 323851 h 334963"/>
                <a:gd name="connsiteX2" fmla="*/ 126334 w 198693"/>
                <a:gd name="connsiteY2" fmla="*/ 306388 h 334963"/>
                <a:gd name="connsiteX3" fmla="*/ 73946 w 198693"/>
                <a:gd name="connsiteY3" fmla="*/ 306388 h 334963"/>
                <a:gd name="connsiteX4" fmla="*/ 66009 w 198693"/>
                <a:gd name="connsiteY4" fmla="*/ 273050 h 334963"/>
                <a:gd name="connsiteX5" fmla="*/ 66009 w 198693"/>
                <a:gd name="connsiteY5" fmla="*/ 293688 h 334963"/>
                <a:gd name="connsiteX6" fmla="*/ 137447 w 198693"/>
                <a:gd name="connsiteY6" fmla="*/ 293688 h 334963"/>
                <a:gd name="connsiteX7" fmla="*/ 137447 w 198693"/>
                <a:gd name="connsiteY7" fmla="*/ 273050 h 334963"/>
                <a:gd name="connsiteX8" fmla="*/ 101614 w 198693"/>
                <a:gd name="connsiteY8" fmla="*/ 177800 h 334963"/>
                <a:gd name="connsiteX9" fmla="*/ 88007 w 198693"/>
                <a:gd name="connsiteY9" fmla="*/ 183042 h 334963"/>
                <a:gd name="connsiteX10" fmla="*/ 86646 w 198693"/>
                <a:gd name="connsiteY10" fmla="*/ 183042 h 334963"/>
                <a:gd name="connsiteX11" fmla="*/ 83924 w 198693"/>
                <a:gd name="connsiteY11" fmla="*/ 183042 h 334963"/>
                <a:gd name="connsiteX12" fmla="*/ 77121 w 198693"/>
                <a:gd name="connsiteY12" fmla="*/ 180421 h 334963"/>
                <a:gd name="connsiteX13" fmla="*/ 96171 w 198693"/>
                <a:gd name="connsiteY13" fmla="*/ 260350 h 334963"/>
                <a:gd name="connsiteX14" fmla="*/ 107057 w 198693"/>
                <a:gd name="connsiteY14" fmla="*/ 260350 h 334963"/>
                <a:gd name="connsiteX15" fmla="*/ 124746 w 198693"/>
                <a:gd name="connsiteY15" fmla="*/ 180421 h 334963"/>
                <a:gd name="connsiteX16" fmla="*/ 117942 w 198693"/>
                <a:gd name="connsiteY16" fmla="*/ 183042 h 334963"/>
                <a:gd name="connsiteX17" fmla="*/ 113860 w 198693"/>
                <a:gd name="connsiteY17" fmla="*/ 183042 h 334963"/>
                <a:gd name="connsiteX18" fmla="*/ 101614 w 198693"/>
                <a:gd name="connsiteY18" fmla="*/ 177800 h 334963"/>
                <a:gd name="connsiteX19" fmla="*/ 101596 w 198693"/>
                <a:gd name="connsiteY19" fmla="*/ 74613 h 334963"/>
                <a:gd name="connsiteX20" fmla="*/ 24734 w 198693"/>
                <a:gd name="connsiteY20" fmla="*/ 149699 h 334963"/>
                <a:gd name="connsiteX21" fmla="*/ 53889 w 198693"/>
                <a:gd name="connsiteY21" fmla="*/ 228736 h 334963"/>
                <a:gd name="connsiteX22" fmla="*/ 55214 w 198693"/>
                <a:gd name="connsiteY22" fmla="*/ 231371 h 334963"/>
                <a:gd name="connsiteX23" fmla="*/ 65816 w 198693"/>
                <a:gd name="connsiteY23" fmla="*/ 260351 h 334963"/>
                <a:gd name="connsiteX24" fmla="*/ 83043 w 198693"/>
                <a:gd name="connsiteY24" fmla="*/ 260351 h 334963"/>
                <a:gd name="connsiteX25" fmla="*/ 57864 w 198693"/>
                <a:gd name="connsiteY25" fmla="*/ 151016 h 334963"/>
                <a:gd name="connsiteX26" fmla="*/ 63165 w 198693"/>
                <a:gd name="connsiteY26" fmla="*/ 143112 h 334963"/>
                <a:gd name="connsiteX27" fmla="*/ 69791 w 198693"/>
                <a:gd name="connsiteY27" fmla="*/ 148382 h 334963"/>
                <a:gd name="connsiteX28" fmla="*/ 73767 w 198693"/>
                <a:gd name="connsiteY28" fmla="*/ 165506 h 334963"/>
                <a:gd name="connsiteX29" fmla="*/ 87019 w 198693"/>
                <a:gd name="connsiteY29" fmla="*/ 169458 h 334963"/>
                <a:gd name="connsiteX30" fmla="*/ 98946 w 198693"/>
                <a:gd name="connsiteY30" fmla="*/ 164189 h 334963"/>
                <a:gd name="connsiteX31" fmla="*/ 102922 w 198693"/>
                <a:gd name="connsiteY31" fmla="*/ 164189 h 334963"/>
                <a:gd name="connsiteX32" fmla="*/ 116174 w 198693"/>
                <a:gd name="connsiteY32" fmla="*/ 169458 h 334963"/>
                <a:gd name="connsiteX33" fmla="*/ 128101 w 198693"/>
                <a:gd name="connsiteY33" fmla="*/ 165506 h 334963"/>
                <a:gd name="connsiteX34" fmla="*/ 132076 w 198693"/>
                <a:gd name="connsiteY34" fmla="*/ 148382 h 334963"/>
                <a:gd name="connsiteX35" fmla="*/ 140028 w 198693"/>
                <a:gd name="connsiteY35" fmla="*/ 143112 h 334963"/>
                <a:gd name="connsiteX36" fmla="*/ 145329 w 198693"/>
                <a:gd name="connsiteY36" fmla="*/ 151016 h 334963"/>
                <a:gd name="connsiteX37" fmla="*/ 120150 w 198693"/>
                <a:gd name="connsiteY37" fmla="*/ 260351 h 334963"/>
                <a:gd name="connsiteX38" fmla="*/ 137377 w 198693"/>
                <a:gd name="connsiteY38" fmla="*/ 260351 h 334963"/>
                <a:gd name="connsiteX39" fmla="*/ 146654 w 198693"/>
                <a:gd name="connsiteY39" fmla="*/ 231371 h 334963"/>
                <a:gd name="connsiteX40" fmla="*/ 147979 w 198693"/>
                <a:gd name="connsiteY40" fmla="*/ 228736 h 334963"/>
                <a:gd name="connsiteX41" fmla="*/ 177134 w 198693"/>
                <a:gd name="connsiteY41" fmla="*/ 149699 h 334963"/>
                <a:gd name="connsiteX42" fmla="*/ 101596 w 198693"/>
                <a:gd name="connsiteY42" fmla="*/ 74613 h 334963"/>
                <a:gd name="connsiteX43" fmla="*/ 101592 w 198693"/>
                <a:gd name="connsiteY43" fmla="*/ 61913 h 334963"/>
                <a:gd name="connsiteX44" fmla="*/ 189834 w 198693"/>
                <a:gd name="connsiteY44" fmla="*/ 149867 h 334963"/>
                <a:gd name="connsiteX45" fmla="*/ 158225 w 198693"/>
                <a:gd name="connsiteY45" fmla="*/ 236508 h 334963"/>
                <a:gd name="connsiteX46" fmla="*/ 156908 w 198693"/>
                <a:gd name="connsiteY46" fmla="*/ 239133 h 334963"/>
                <a:gd name="connsiteX47" fmla="*/ 149006 w 198693"/>
                <a:gd name="connsiteY47" fmla="*/ 264075 h 334963"/>
                <a:gd name="connsiteX48" fmla="*/ 149006 w 198693"/>
                <a:gd name="connsiteY48" fmla="*/ 299519 h 334963"/>
                <a:gd name="connsiteX49" fmla="*/ 149006 w 198693"/>
                <a:gd name="connsiteY49" fmla="*/ 300832 h 334963"/>
                <a:gd name="connsiteX50" fmla="*/ 149006 w 198693"/>
                <a:gd name="connsiteY50" fmla="*/ 302145 h 334963"/>
                <a:gd name="connsiteX51" fmla="*/ 149006 w 198693"/>
                <a:gd name="connsiteY51" fmla="*/ 303457 h 334963"/>
                <a:gd name="connsiteX52" fmla="*/ 147689 w 198693"/>
                <a:gd name="connsiteY52" fmla="*/ 303457 h 334963"/>
                <a:gd name="connsiteX53" fmla="*/ 100275 w 198693"/>
                <a:gd name="connsiteY53" fmla="*/ 334963 h 334963"/>
                <a:gd name="connsiteX54" fmla="*/ 69984 w 198693"/>
                <a:gd name="connsiteY54" fmla="*/ 319210 h 334963"/>
                <a:gd name="connsiteX55" fmla="*/ 54179 w 198693"/>
                <a:gd name="connsiteY55" fmla="*/ 303457 h 334963"/>
                <a:gd name="connsiteX56" fmla="*/ 54179 w 198693"/>
                <a:gd name="connsiteY56" fmla="*/ 302145 h 334963"/>
                <a:gd name="connsiteX57" fmla="*/ 52862 w 198693"/>
                <a:gd name="connsiteY57" fmla="*/ 302145 h 334963"/>
                <a:gd name="connsiteX58" fmla="*/ 52862 w 198693"/>
                <a:gd name="connsiteY58" fmla="*/ 300832 h 334963"/>
                <a:gd name="connsiteX59" fmla="*/ 52862 w 198693"/>
                <a:gd name="connsiteY59" fmla="*/ 299519 h 334963"/>
                <a:gd name="connsiteX60" fmla="*/ 52862 w 198693"/>
                <a:gd name="connsiteY60" fmla="*/ 264075 h 334963"/>
                <a:gd name="connsiteX61" fmla="*/ 44960 w 198693"/>
                <a:gd name="connsiteY61" fmla="*/ 239133 h 334963"/>
                <a:gd name="connsiteX62" fmla="*/ 43643 w 198693"/>
                <a:gd name="connsiteY62" fmla="*/ 236508 h 334963"/>
                <a:gd name="connsiteX63" fmla="*/ 12034 w 198693"/>
                <a:gd name="connsiteY63" fmla="*/ 149867 h 334963"/>
                <a:gd name="connsiteX64" fmla="*/ 101592 w 198693"/>
                <a:gd name="connsiteY64" fmla="*/ 61913 h 334963"/>
                <a:gd name="connsiteX65" fmla="*/ 187376 w 198693"/>
                <a:gd name="connsiteY65" fmla="*/ 37465 h 334963"/>
                <a:gd name="connsiteX66" fmla="*/ 196696 w 198693"/>
                <a:gd name="connsiteY66" fmla="*/ 37465 h 334963"/>
                <a:gd name="connsiteX67" fmla="*/ 196696 w 198693"/>
                <a:gd name="connsiteY67" fmla="*/ 46355 h 334963"/>
                <a:gd name="connsiteX68" fmla="*/ 170067 w 198693"/>
                <a:gd name="connsiteY68" fmla="*/ 71755 h 334963"/>
                <a:gd name="connsiteX69" fmla="*/ 166073 w 198693"/>
                <a:gd name="connsiteY69" fmla="*/ 73025 h 334963"/>
                <a:gd name="connsiteX70" fmla="*/ 160747 w 198693"/>
                <a:gd name="connsiteY70" fmla="*/ 71755 h 334963"/>
                <a:gd name="connsiteX71" fmla="*/ 160747 w 198693"/>
                <a:gd name="connsiteY71" fmla="*/ 62865 h 334963"/>
                <a:gd name="connsiteX72" fmla="*/ 187376 w 198693"/>
                <a:gd name="connsiteY72" fmla="*/ 37465 h 334963"/>
                <a:gd name="connsiteX73" fmla="*/ 1997 w 198693"/>
                <a:gd name="connsiteY73" fmla="*/ 37465 h 334963"/>
                <a:gd name="connsiteX74" fmla="*/ 11317 w 198693"/>
                <a:gd name="connsiteY74" fmla="*/ 37465 h 334963"/>
                <a:gd name="connsiteX75" fmla="*/ 37946 w 198693"/>
                <a:gd name="connsiteY75" fmla="*/ 62865 h 334963"/>
                <a:gd name="connsiteX76" fmla="*/ 37946 w 198693"/>
                <a:gd name="connsiteY76" fmla="*/ 71755 h 334963"/>
                <a:gd name="connsiteX77" fmla="*/ 32620 w 198693"/>
                <a:gd name="connsiteY77" fmla="*/ 73025 h 334963"/>
                <a:gd name="connsiteX78" fmla="*/ 28626 w 198693"/>
                <a:gd name="connsiteY78" fmla="*/ 71755 h 334963"/>
                <a:gd name="connsiteX79" fmla="*/ 1997 w 198693"/>
                <a:gd name="connsiteY79" fmla="*/ 46355 h 334963"/>
                <a:gd name="connsiteX80" fmla="*/ 1997 w 198693"/>
                <a:gd name="connsiteY80" fmla="*/ 37465 h 334963"/>
                <a:gd name="connsiteX81" fmla="*/ 99346 w 198693"/>
                <a:gd name="connsiteY81" fmla="*/ 0 h 334963"/>
                <a:gd name="connsiteX82" fmla="*/ 105696 w 198693"/>
                <a:gd name="connsiteY82" fmla="*/ 6684 h 334963"/>
                <a:gd name="connsiteX83" fmla="*/ 105696 w 198693"/>
                <a:gd name="connsiteY83" fmla="*/ 44116 h 334963"/>
                <a:gd name="connsiteX84" fmla="*/ 99346 w 198693"/>
                <a:gd name="connsiteY84" fmla="*/ 50800 h 334963"/>
                <a:gd name="connsiteX85" fmla="*/ 92996 w 198693"/>
                <a:gd name="connsiteY85" fmla="*/ 44116 h 334963"/>
                <a:gd name="connsiteX86" fmla="*/ 92996 w 198693"/>
                <a:gd name="connsiteY86" fmla="*/ 6684 h 334963"/>
                <a:gd name="connsiteX87" fmla="*/ 99346 w 198693"/>
                <a:gd name="connsiteY87"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98693" h="334963">
                  <a:moveTo>
                    <a:pt x="73946" y="306388"/>
                  </a:moveTo>
                  <a:cubicBezTo>
                    <a:pt x="83114" y="315791"/>
                    <a:pt x="93591" y="323851"/>
                    <a:pt x="100140" y="323851"/>
                  </a:cubicBezTo>
                  <a:cubicBezTo>
                    <a:pt x="105379" y="323851"/>
                    <a:pt x="117166" y="315791"/>
                    <a:pt x="126334" y="306388"/>
                  </a:cubicBezTo>
                  <a:cubicBezTo>
                    <a:pt x="126334" y="306388"/>
                    <a:pt x="126334" y="306388"/>
                    <a:pt x="73946" y="306388"/>
                  </a:cubicBezTo>
                  <a:close/>
                  <a:moveTo>
                    <a:pt x="66009" y="273050"/>
                  </a:moveTo>
                  <a:lnTo>
                    <a:pt x="66009" y="293688"/>
                  </a:lnTo>
                  <a:lnTo>
                    <a:pt x="137447" y="293688"/>
                  </a:lnTo>
                  <a:lnTo>
                    <a:pt x="137447" y="273050"/>
                  </a:lnTo>
                  <a:close/>
                  <a:moveTo>
                    <a:pt x="101614" y="177800"/>
                  </a:moveTo>
                  <a:cubicBezTo>
                    <a:pt x="101614" y="177800"/>
                    <a:pt x="101614" y="177800"/>
                    <a:pt x="88007" y="183042"/>
                  </a:cubicBezTo>
                  <a:cubicBezTo>
                    <a:pt x="88007" y="183042"/>
                    <a:pt x="86646" y="183042"/>
                    <a:pt x="86646" y="183042"/>
                  </a:cubicBezTo>
                  <a:cubicBezTo>
                    <a:pt x="85285" y="183042"/>
                    <a:pt x="83924" y="183042"/>
                    <a:pt x="83924" y="183042"/>
                  </a:cubicBezTo>
                  <a:cubicBezTo>
                    <a:pt x="83924" y="183042"/>
                    <a:pt x="83924" y="183042"/>
                    <a:pt x="77121" y="180421"/>
                  </a:cubicBezTo>
                  <a:cubicBezTo>
                    <a:pt x="77121" y="180421"/>
                    <a:pt x="77121" y="180421"/>
                    <a:pt x="96171" y="260350"/>
                  </a:cubicBezTo>
                  <a:lnTo>
                    <a:pt x="107057" y="260350"/>
                  </a:lnTo>
                  <a:cubicBezTo>
                    <a:pt x="107057" y="260350"/>
                    <a:pt x="107057" y="260350"/>
                    <a:pt x="124746" y="180421"/>
                  </a:cubicBezTo>
                  <a:cubicBezTo>
                    <a:pt x="124746" y="180421"/>
                    <a:pt x="124746" y="180421"/>
                    <a:pt x="117942" y="183042"/>
                  </a:cubicBezTo>
                  <a:cubicBezTo>
                    <a:pt x="116582" y="183042"/>
                    <a:pt x="115221" y="183042"/>
                    <a:pt x="113860" y="183042"/>
                  </a:cubicBezTo>
                  <a:cubicBezTo>
                    <a:pt x="113860" y="183042"/>
                    <a:pt x="113860" y="183042"/>
                    <a:pt x="101614" y="177800"/>
                  </a:cubicBezTo>
                  <a:close/>
                  <a:moveTo>
                    <a:pt x="101596" y="74613"/>
                  </a:moveTo>
                  <a:cubicBezTo>
                    <a:pt x="59190" y="74613"/>
                    <a:pt x="24734" y="108863"/>
                    <a:pt x="24734" y="149699"/>
                  </a:cubicBezTo>
                  <a:cubicBezTo>
                    <a:pt x="24734" y="189218"/>
                    <a:pt x="44612" y="215563"/>
                    <a:pt x="53889" y="228736"/>
                  </a:cubicBezTo>
                  <a:cubicBezTo>
                    <a:pt x="53889" y="230054"/>
                    <a:pt x="55214" y="230054"/>
                    <a:pt x="55214" y="231371"/>
                  </a:cubicBezTo>
                  <a:cubicBezTo>
                    <a:pt x="63165" y="241909"/>
                    <a:pt x="64490" y="253765"/>
                    <a:pt x="65816" y="260351"/>
                  </a:cubicBezTo>
                  <a:cubicBezTo>
                    <a:pt x="65816" y="260351"/>
                    <a:pt x="65816" y="260351"/>
                    <a:pt x="83043" y="260351"/>
                  </a:cubicBezTo>
                  <a:cubicBezTo>
                    <a:pt x="83043" y="260351"/>
                    <a:pt x="83043" y="260351"/>
                    <a:pt x="57864" y="151016"/>
                  </a:cubicBezTo>
                  <a:cubicBezTo>
                    <a:pt x="56539" y="147064"/>
                    <a:pt x="59190" y="144430"/>
                    <a:pt x="63165" y="143112"/>
                  </a:cubicBezTo>
                  <a:cubicBezTo>
                    <a:pt x="65816" y="143112"/>
                    <a:pt x="69791" y="144430"/>
                    <a:pt x="69791" y="148382"/>
                  </a:cubicBezTo>
                  <a:cubicBezTo>
                    <a:pt x="69791" y="148382"/>
                    <a:pt x="69791" y="148382"/>
                    <a:pt x="73767" y="165506"/>
                  </a:cubicBezTo>
                  <a:cubicBezTo>
                    <a:pt x="73767" y="165506"/>
                    <a:pt x="73767" y="165506"/>
                    <a:pt x="87019" y="169458"/>
                  </a:cubicBezTo>
                  <a:cubicBezTo>
                    <a:pt x="87019" y="169458"/>
                    <a:pt x="87019" y="169458"/>
                    <a:pt x="98946" y="164189"/>
                  </a:cubicBezTo>
                  <a:cubicBezTo>
                    <a:pt x="100271" y="164189"/>
                    <a:pt x="101596" y="164189"/>
                    <a:pt x="102922" y="164189"/>
                  </a:cubicBezTo>
                  <a:cubicBezTo>
                    <a:pt x="102922" y="164189"/>
                    <a:pt x="102922" y="164189"/>
                    <a:pt x="116174" y="169458"/>
                  </a:cubicBezTo>
                  <a:cubicBezTo>
                    <a:pt x="116174" y="169458"/>
                    <a:pt x="116174" y="169458"/>
                    <a:pt x="128101" y="165506"/>
                  </a:cubicBezTo>
                  <a:cubicBezTo>
                    <a:pt x="128101" y="165506"/>
                    <a:pt x="128101" y="165506"/>
                    <a:pt x="132076" y="148382"/>
                  </a:cubicBezTo>
                  <a:cubicBezTo>
                    <a:pt x="133402" y="144430"/>
                    <a:pt x="136052" y="143112"/>
                    <a:pt x="140028" y="143112"/>
                  </a:cubicBezTo>
                  <a:cubicBezTo>
                    <a:pt x="142678" y="144430"/>
                    <a:pt x="145329" y="147064"/>
                    <a:pt x="145329" y="151016"/>
                  </a:cubicBezTo>
                  <a:cubicBezTo>
                    <a:pt x="145329" y="151016"/>
                    <a:pt x="145329" y="151016"/>
                    <a:pt x="120150" y="260351"/>
                  </a:cubicBezTo>
                  <a:cubicBezTo>
                    <a:pt x="120150" y="260351"/>
                    <a:pt x="120150" y="260351"/>
                    <a:pt x="137377" y="260351"/>
                  </a:cubicBezTo>
                  <a:cubicBezTo>
                    <a:pt x="137377" y="253765"/>
                    <a:pt x="140028" y="241909"/>
                    <a:pt x="146654" y="231371"/>
                  </a:cubicBezTo>
                  <a:cubicBezTo>
                    <a:pt x="147979" y="230054"/>
                    <a:pt x="147979" y="230054"/>
                    <a:pt x="147979" y="228736"/>
                  </a:cubicBezTo>
                  <a:cubicBezTo>
                    <a:pt x="157256" y="215563"/>
                    <a:pt x="177134" y="189218"/>
                    <a:pt x="177134" y="149699"/>
                  </a:cubicBezTo>
                  <a:cubicBezTo>
                    <a:pt x="177134" y="108863"/>
                    <a:pt x="142678" y="74613"/>
                    <a:pt x="101596" y="74613"/>
                  </a:cubicBezTo>
                  <a:close/>
                  <a:moveTo>
                    <a:pt x="101592" y="61913"/>
                  </a:moveTo>
                  <a:cubicBezTo>
                    <a:pt x="150323" y="61913"/>
                    <a:pt x="189834" y="101295"/>
                    <a:pt x="189834" y="149867"/>
                  </a:cubicBezTo>
                  <a:cubicBezTo>
                    <a:pt x="189834" y="193187"/>
                    <a:pt x="168762" y="222068"/>
                    <a:pt x="158225" y="236508"/>
                  </a:cubicBezTo>
                  <a:cubicBezTo>
                    <a:pt x="158225" y="236508"/>
                    <a:pt x="158225" y="237820"/>
                    <a:pt x="156908" y="239133"/>
                  </a:cubicBezTo>
                  <a:cubicBezTo>
                    <a:pt x="150323" y="249635"/>
                    <a:pt x="149006" y="262763"/>
                    <a:pt x="149006" y="264075"/>
                  </a:cubicBezTo>
                  <a:cubicBezTo>
                    <a:pt x="149006" y="264075"/>
                    <a:pt x="149006" y="264075"/>
                    <a:pt x="149006" y="299519"/>
                  </a:cubicBezTo>
                  <a:cubicBezTo>
                    <a:pt x="149006" y="299519"/>
                    <a:pt x="149006" y="300832"/>
                    <a:pt x="149006" y="300832"/>
                  </a:cubicBezTo>
                  <a:cubicBezTo>
                    <a:pt x="149006" y="300832"/>
                    <a:pt x="149006" y="300832"/>
                    <a:pt x="149006" y="302145"/>
                  </a:cubicBezTo>
                  <a:cubicBezTo>
                    <a:pt x="149006" y="303457"/>
                    <a:pt x="149006" y="303457"/>
                    <a:pt x="149006" y="303457"/>
                  </a:cubicBezTo>
                  <a:cubicBezTo>
                    <a:pt x="147689" y="303457"/>
                    <a:pt x="147689" y="303457"/>
                    <a:pt x="147689" y="303457"/>
                  </a:cubicBezTo>
                  <a:cubicBezTo>
                    <a:pt x="142421" y="308708"/>
                    <a:pt x="117397" y="334963"/>
                    <a:pt x="100275" y="334963"/>
                  </a:cubicBezTo>
                  <a:cubicBezTo>
                    <a:pt x="92373" y="334963"/>
                    <a:pt x="81837" y="329712"/>
                    <a:pt x="69984" y="319210"/>
                  </a:cubicBezTo>
                  <a:cubicBezTo>
                    <a:pt x="60764" y="311334"/>
                    <a:pt x="54179" y="303457"/>
                    <a:pt x="54179" y="303457"/>
                  </a:cubicBezTo>
                  <a:cubicBezTo>
                    <a:pt x="54179" y="303457"/>
                    <a:pt x="54179" y="303457"/>
                    <a:pt x="54179" y="302145"/>
                  </a:cubicBezTo>
                  <a:cubicBezTo>
                    <a:pt x="54179" y="302145"/>
                    <a:pt x="54179" y="302145"/>
                    <a:pt x="52862" y="302145"/>
                  </a:cubicBezTo>
                  <a:cubicBezTo>
                    <a:pt x="52862" y="302145"/>
                    <a:pt x="52862" y="302145"/>
                    <a:pt x="52862" y="300832"/>
                  </a:cubicBezTo>
                  <a:cubicBezTo>
                    <a:pt x="52862" y="299519"/>
                    <a:pt x="52862" y="299519"/>
                    <a:pt x="52862" y="299519"/>
                  </a:cubicBezTo>
                  <a:cubicBezTo>
                    <a:pt x="52862" y="299519"/>
                    <a:pt x="52862" y="299519"/>
                    <a:pt x="52862" y="264075"/>
                  </a:cubicBezTo>
                  <a:cubicBezTo>
                    <a:pt x="52862" y="262763"/>
                    <a:pt x="52862" y="249635"/>
                    <a:pt x="44960" y="239133"/>
                  </a:cubicBezTo>
                  <a:cubicBezTo>
                    <a:pt x="44960" y="237820"/>
                    <a:pt x="43643" y="236508"/>
                    <a:pt x="43643" y="236508"/>
                  </a:cubicBezTo>
                  <a:cubicBezTo>
                    <a:pt x="33106" y="222068"/>
                    <a:pt x="12034" y="193187"/>
                    <a:pt x="12034" y="149867"/>
                  </a:cubicBezTo>
                  <a:cubicBezTo>
                    <a:pt x="12034" y="101295"/>
                    <a:pt x="52862" y="61913"/>
                    <a:pt x="101592" y="61913"/>
                  </a:cubicBezTo>
                  <a:close/>
                  <a:moveTo>
                    <a:pt x="187376" y="37465"/>
                  </a:moveTo>
                  <a:cubicBezTo>
                    <a:pt x="190039" y="34925"/>
                    <a:pt x="194033" y="34925"/>
                    <a:pt x="196696" y="37465"/>
                  </a:cubicBezTo>
                  <a:cubicBezTo>
                    <a:pt x="199359" y="40005"/>
                    <a:pt x="199359" y="43815"/>
                    <a:pt x="196696" y="46355"/>
                  </a:cubicBezTo>
                  <a:cubicBezTo>
                    <a:pt x="196696" y="46355"/>
                    <a:pt x="196696" y="46355"/>
                    <a:pt x="170067" y="71755"/>
                  </a:cubicBezTo>
                  <a:cubicBezTo>
                    <a:pt x="168736" y="73025"/>
                    <a:pt x="167404" y="73025"/>
                    <a:pt x="166073" y="73025"/>
                  </a:cubicBezTo>
                  <a:cubicBezTo>
                    <a:pt x="164741" y="73025"/>
                    <a:pt x="162078" y="73025"/>
                    <a:pt x="160747" y="71755"/>
                  </a:cubicBezTo>
                  <a:cubicBezTo>
                    <a:pt x="158084" y="69215"/>
                    <a:pt x="158084" y="65405"/>
                    <a:pt x="160747" y="62865"/>
                  </a:cubicBezTo>
                  <a:cubicBezTo>
                    <a:pt x="160747" y="62865"/>
                    <a:pt x="160747" y="62865"/>
                    <a:pt x="187376" y="37465"/>
                  </a:cubicBezTo>
                  <a:close/>
                  <a:moveTo>
                    <a:pt x="1997" y="37465"/>
                  </a:moveTo>
                  <a:cubicBezTo>
                    <a:pt x="4660" y="34925"/>
                    <a:pt x="8654" y="34925"/>
                    <a:pt x="11317" y="37465"/>
                  </a:cubicBezTo>
                  <a:cubicBezTo>
                    <a:pt x="11317" y="37465"/>
                    <a:pt x="11317" y="37465"/>
                    <a:pt x="37946" y="62865"/>
                  </a:cubicBezTo>
                  <a:cubicBezTo>
                    <a:pt x="40609" y="65405"/>
                    <a:pt x="40609" y="69215"/>
                    <a:pt x="37946" y="71755"/>
                  </a:cubicBezTo>
                  <a:cubicBezTo>
                    <a:pt x="36615" y="73025"/>
                    <a:pt x="35283" y="73025"/>
                    <a:pt x="32620" y="73025"/>
                  </a:cubicBezTo>
                  <a:cubicBezTo>
                    <a:pt x="31289" y="73025"/>
                    <a:pt x="29957" y="73025"/>
                    <a:pt x="28626" y="71755"/>
                  </a:cubicBezTo>
                  <a:cubicBezTo>
                    <a:pt x="28626" y="71755"/>
                    <a:pt x="28626" y="71755"/>
                    <a:pt x="1997" y="46355"/>
                  </a:cubicBezTo>
                  <a:cubicBezTo>
                    <a:pt x="-666" y="43815"/>
                    <a:pt x="-666" y="40005"/>
                    <a:pt x="1997" y="37465"/>
                  </a:cubicBezTo>
                  <a:close/>
                  <a:moveTo>
                    <a:pt x="99346" y="0"/>
                  </a:moveTo>
                  <a:cubicBezTo>
                    <a:pt x="101886" y="0"/>
                    <a:pt x="105696" y="2673"/>
                    <a:pt x="105696" y="6684"/>
                  </a:cubicBezTo>
                  <a:cubicBezTo>
                    <a:pt x="105696" y="6684"/>
                    <a:pt x="105696" y="6684"/>
                    <a:pt x="105696" y="44116"/>
                  </a:cubicBezTo>
                  <a:cubicBezTo>
                    <a:pt x="105696" y="48127"/>
                    <a:pt x="101886" y="50800"/>
                    <a:pt x="99346" y="50800"/>
                  </a:cubicBezTo>
                  <a:cubicBezTo>
                    <a:pt x="95536" y="50800"/>
                    <a:pt x="92996" y="48127"/>
                    <a:pt x="92996" y="44116"/>
                  </a:cubicBezTo>
                  <a:cubicBezTo>
                    <a:pt x="92996" y="44116"/>
                    <a:pt x="92996" y="44116"/>
                    <a:pt x="92996" y="6684"/>
                  </a:cubicBezTo>
                  <a:cubicBezTo>
                    <a:pt x="92996" y="2673"/>
                    <a:pt x="95536" y="0"/>
                    <a:pt x="9934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 name="组合 33"/>
          <p:cNvGrpSpPr/>
          <p:nvPr/>
        </p:nvGrpSpPr>
        <p:grpSpPr>
          <a:xfrm>
            <a:off x="6515535" y="2307772"/>
            <a:ext cx="1893666" cy="1632470"/>
            <a:chOff x="6515535" y="2307772"/>
            <a:chExt cx="1893666" cy="1632470"/>
          </a:xfrm>
        </p:grpSpPr>
        <p:sp>
          <p:nvSpPr>
            <p:cNvPr id="8" name="六边形 7"/>
            <p:cNvSpPr/>
            <p:nvPr/>
          </p:nvSpPr>
          <p:spPr>
            <a:xfrm>
              <a:off x="6515535" y="2307772"/>
              <a:ext cx="1893666" cy="1632470"/>
            </a:xfrm>
            <a:prstGeom prst="hexagon">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11"/>
            <p:cNvSpPr/>
            <p:nvPr/>
          </p:nvSpPr>
          <p:spPr>
            <a:xfrm>
              <a:off x="7166026" y="2824107"/>
              <a:ext cx="592684" cy="599800"/>
            </a:xfrm>
            <a:custGeom>
              <a:avLst/>
              <a:gdLst>
                <a:gd name="connsiteX0" fmla="*/ 121576 w 326743"/>
                <a:gd name="connsiteY0" fmla="*/ 248115 h 330666"/>
                <a:gd name="connsiteX1" fmla="*/ 105383 w 326743"/>
                <a:gd name="connsiteY1" fmla="*/ 249419 h 330666"/>
                <a:gd name="connsiteX2" fmla="*/ 109431 w 326743"/>
                <a:gd name="connsiteY2" fmla="*/ 265068 h 330666"/>
                <a:gd name="connsiteX3" fmla="*/ 113480 w 326743"/>
                <a:gd name="connsiteY3" fmla="*/ 278108 h 330666"/>
                <a:gd name="connsiteX4" fmla="*/ 117528 w 326743"/>
                <a:gd name="connsiteY4" fmla="*/ 284628 h 330666"/>
                <a:gd name="connsiteX5" fmla="*/ 118877 w 326743"/>
                <a:gd name="connsiteY5" fmla="*/ 283324 h 330666"/>
                <a:gd name="connsiteX6" fmla="*/ 118877 w 326743"/>
                <a:gd name="connsiteY6" fmla="*/ 280716 h 330666"/>
                <a:gd name="connsiteX7" fmla="*/ 117528 w 326743"/>
                <a:gd name="connsiteY7" fmla="*/ 263764 h 330666"/>
                <a:gd name="connsiteX8" fmla="*/ 120227 w 326743"/>
                <a:gd name="connsiteY8" fmla="*/ 258548 h 330666"/>
                <a:gd name="connsiteX9" fmla="*/ 125624 w 326743"/>
                <a:gd name="connsiteY9" fmla="*/ 258548 h 330666"/>
                <a:gd name="connsiteX10" fmla="*/ 126974 w 326743"/>
                <a:gd name="connsiteY10" fmla="*/ 263764 h 330666"/>
                <a:gd name="connsiteX11" fmla="*/ 129672 w 326743"/>
                <a:gd name="connsiteY11" fmla="*/ 278108 h 330666"/>
                <a:gd name="connsiteX12" fmla="*/ 132371 w 326743"/>
                <a:gd name="connsiteY12" fmla="*/ 282020 h 330666"/>
                <a:gd name="connsiteX13" fmla="*/ 132371 w 326743"/>
                <a:gd name="connsiteY13" fmla="*/ 278108 h 330666"/>
                <a:gd name="connsiteX14" fmla="*/ 132371 w 326743"/>
                <a:gd name="connsiteY14" fmla="*/ 266372 h 330666"/>
                <a:gd name="connsiteX15" fmla="*/ 132371 w 326743"/>
                <a:gd name="connsiteY15" fmla="*/ 261156 h 330666"/>
                <a:gd name="connsiteX16" fmla="*/ 132371 w 326743"/>
                <a:gd name="connsiteY16" fmla="*/ 255939 h 330666"/>
                <a:gd name="connsiteX17" fmla="*/ 125624 w 326743"/>
                <a:gd name="connsiteY17" fmla="*/ 248115 h 330666"/>
                <a:gd name="connsiteX18" fmla="*/ 121576 w 326743"/>
                <a:gd name="connsiteY18" fmla="*/ 248115 h 330666"/>
                <a:gd name="connsiteX19" fmla="*/ 88873 w 326743"/>
                <a:gd name="connsiteY19" fmla="*/ 248115 h 330666"/>
                <a:gd name="connsiteX20" fmla="*/ 87603 w 326743"/>
                <a:gd name="connsiteY20" fmla="*/ 250680 h 330666"/>
                <a:gd name="connsiteX21" fmla="*/ 90143 w 326743"/>
                <a:gd name="connsiteY21" fmla="*/ 262220 h 330666"/>
                <a:gd name="connsiteX22" fmla="*/ 93953 w 326743"/>
                <a:gd name="connsiteY22" fmla="*/ 277607 h 330666"/>
                <a:gd name="connsiteX23" fmla="*/ 95223 w 326743"/>
                <a:gd name="connsiteY23" fmla="*/ 281453 h 330666"/>
                <a:gd name="connsiteX24" fmla="*/ 97763 w 326743"/>
                <a:gd name="connsiteY24" fmla="*/ 281453 h 330666"/>
                <a:gd name="connsiteX25" fmla="*/ 99033 w 326743"/>
                <a:gd name="connsiteY25" fmla="*/ 280171 h 330666"/>
                <a:gd name="connsiteX26" fmla="*/ 99033 w 326743"/>
                <a:gd name="connsiteY26" fmla="*/ 278889 h 330666"/>
                <a:gd name="connsiteX27" fmla="*/ 99033 w 326743"/>
                <a:gd name="connsiteY27" fmla="*/ 250680 h 330666"/>
                <a:gd name="connsiteX28" fmla="*/ 96493 w 326743"/>
                <a:gd name="connsiteY28" fmla="*/ 248115 h 330666"/>
                <a:gd name="connsiteX29" fmla="*/ 93953 w 326743"/>
                <a:gd name="connsiteY29" fmla="*/ 248115 h 330666"/>
                <a:gd name="connsiteX30" fmla="*/ 88873 w 326743"/>
                <a:gd name="connsiteY30" fmla="*/ 248115 h 330666"/>
                <a:gd name="connsiteX31" fmla="*/ 71693 w 326743"/>
                <a:gd name="connsiteY31" fmla="*/ 246528 h 330666"/>
                <a:gd name="connsiteX32" fmla="*/ 70282 w 326743"/>
                <a:gd name="connsiteY32" fmla="*/ 247835 h 330666"/>
                <a:gd name="connsiteX33" fmla="*/ 71693 w 326743"/>
                <a:gd name="connsiteY33" fmla="*/ 251758 h 330666"/>
                <a:gd name="connsiteX34" fmla="*/ 73104 w 326743"/>
                <a:gd name="connsiteY34" fmla="*/ 256987 h 330666"/>
                <a:gd name="connsiteX35" fmla="*/ 77338 w 326743"/>
                <a:gd name="connsiteY35" fmla="*/ 267446 h 330666"/>
                <a:gd name="connsiteX36" fmla="*/ 78749 w 326743"/>
                <a:gd name="connsiteY36" fmla="*/ 268753 h 330666"/>
                <a:gd name="connsiteX37" fmla="*/ 78749 w 326743"/>
                <a:gd name="connsiteY37" fmla="*/ 267446 h 330666"/>
                <a:gd name="connsiteX38" fmla="*/ 81571 w 326743"/>
                <a:gd name="connsiteY38" fmla="*/ 249143 h 330666"/>
                <a:gd name="connsiteX39" fmla="*/ 80160 w 326743"/>
                <a:gd name="connsiteY39" fmla="*/ 247835 h 330666"/>
                <a:gd name="connsiteX40" fmla="*/ 71693 w 326743"/>
                <a:gd name="connsiteY40" fmla="*/ 246528 h 330666"/>
                <a:gd name="connsiteX41" fmla="*/ 65696 w 326743"/>
                <a:gd name="connsiteY41" fmla="*/ 244638 h 330666"/>
                <a:gd name="connsiteX42" fmla="*/ 55972 w 326743"/>
                <a:gd name="connsiteY42" fmla="*/ 249779 h 330666"/>
                <a:gd name="connsiteX43" fmla="*/ 54583 w 326743"/>
                <a:gd name="connsiteY43" fmla="*/ 260060 h 330666"/>
                <a:gd name="connsiteX44" fmla="*/ 60139 w 326743"/>
                <a:gd name="connsiteY44" fmla="*/ 269056 h 330666"/>
                <a:gd name="connsiteX45" fmla="*/ 61528 w 326743"/>
                <a:gd name="connsiteY45" fmla="*/ 270341 h 330666"/>
                <a:gd name="connsiteX46" fmla="*/ 62918 w 326743"/>
                <a:gd name="connsiteY46" fmla="*/ 267771 h 330666"/>
                <a:gd name="connsiteX47" fmla="*/ 62918 w 326743"/>
                <a:gd name="connsiteY47" fmla="*/ 251064 h 330666"/>
                <a:gd name="connsiteX48" fmla="*/ 65696 w 326743"/>
                <a:gd name="connsiteY48" fmla="*/ 245923 h 330666"/>
                <a:gd name="connsiteX49" fmla="*/ 65696 w 326743"/>
                <a:gd name="connsiteY49" fmla="*/ 244638 h 330666"/>
                <a:gd name="connsiteX50" fmla="*/ 299352 w 326743"/>
                <a:gd name="connsiteY50" fmla="*/ 237003 h 330666"/>
                <a:gd name="connsiteX51" fmla="*/ 296764 w 326743"/>
                <a:gd name="connsiteY51" fmla="*/ 239567 h 330666"/>
                <a:gd name="connsiteX52" fmla="*/ 269586 w 326743"/>
                <a:gd name="connsiteY52" fmla="*/ 248543 h 330666"/>
                <a:gd name="connsiteX53" fmla="*/ 247585 w 326743"/>
                <a:gd name="connsiteY53" fmla="*/ 251108 h 330666"/>
                <a:gd name="connsiteX54" fmla="*/ 220408 w 326743"/>
                <a:gd name="connsiteY54" fmla="*/ 249825 h 330666"/>
                <a:gd name="connsiteX55" fmla="*/ 213937 w 326743"/>
                <a:gd name="connsiteY55" fmla="*/ 242132 h 330666"/>
                <a:gd name="connsiteX56" fmla="*/ 210055 w 326743"/>
                <a:gd name="connsiteY56" fmla="*/ 239567 h 330666"/>
                <a:gd name="connsiteX57" fmla="*/ 204878 w 326743"/>
                <a:gd name="connsiteY57" fmla="*/ 245978 h 330666"/>
                <a:gd name="connsiteX58" fmla="*/ 186760 w 326743"/>
                <a:gd name="connsiteY58" fmla="*/ 262647 h 330666"/>
                <a:gd name="connsiteX59" fmla="*/ 185466 w 326743"/>
                <a:gd name="connsiteY59" fmla="*/ 271623 h 330666"/>
                <a:gd name="connsiteX60" fmla="*/ 200996 w 326743"/>
                <a:gd name="connsiteY60" fmla="*/ 289574 h 330666"/>
                <a:gd name="connsiteX61" fmla="*/ 207466 w 326743"/>
                <a:gd name="connsiteY61" fmla="*/ 298549 h 330666"/>
                <a:gd name="connsiteX62" fmla="*/ 212643 w 326743"/>
                <a:gd name="connsiteY62" fmla="*/ 303678 h 330666"/>
                <a:gd name="connsiteX63" fmla="*/ 215231 w 326743"/>
                <a:gd name="connsiteY63" fmla="*/ 297267 h 330666"/>
                <a:gd name="connsiteX64" fmla="*/ 216526 w 326743"/>
                <a:gd name="connsiteY64" fmla="*/ 287009 h 330666"/>
                <a:gd name="connsiteX65" fmla="*/ 220408 w 326743"/>
                <a:gd name="connsiteY65" fmla="*/ 283163 h 330666"/>
                <a:gd name="connsiteX66" fmla="*/ 232055 w 326743"/>
                <a:gd name="connsiteY66" fmla="*/ 283163 h 330666"/>
                <a:gd name="connsiteX67" fmla="*/ 246291 w 326743"/>
                <a:gd name="connsiteY67" fmla="*/ 284445 h 330666"/>
                <a:gd name="connsiteX68" fmla="*/ 256645 w 326743"/>
                <a:gd name="connsiteY68" fmla="*/ 284445 h 330666"/>
                <a:gd name="connsiteX69" fmla="*/ 266998 w 326743"/>
                <a:gd name="connsiteY69" fmla="*/ 283163 h 330666"/>
                <a:gd name="connsiteX70" fmla="*/ 278645 w 326743"/>
                <a:gd name="connsiteY70" fmla="*/ 278034 h 330666"/>
                <a:gd name="connsiteX71" fmla="*/ 285116 w 326743"/>
                <a:gd name="connsiteY71" fmla="*/ 270341 h 330666"/>
                <a:gd name="connsiteX72" fmla="*/ 300646 w 326743"/>
                <a:gd name="connsiteY72" fmla="*/ 239567 h 330666"/>
                <a:gd name="connsiteX73" fmla="*/ 300646 w 326743"/>
                <a:gd name="connsiteY73" fmla="*/ 238285 h 330666"/>
                <a:gd name="connsiteX74" fmla="*/ 299352 w 326743"/>
                <a:gd name="connsiteY74" fmla="*/ 237003 h 330666"/>
                <a:gd name="connsiteX75" fmla="*/ 300998 w 326743"/>
                <a:gd name="connsiteY75" fmla="*/ 212963 h 330666"/>
                <a:gd name="connsiteX76" fmla="*/ 282478 w 326743"/>
                <a:gd name="connsiteY76" fmla="*/ 222488 h 330666"/>
                <a:gd name="connsiteX77" fmla="*/ 282478 w 326743"/>
                <a:gd name="connsiteY77" fmla="*/ 226571 h 330666"/>
                <a:gd name="connsiteX78" fmla="*/ 289886 w 326743"/>
                <a:gd name="connsiteY78" fmla="*/ 229292 h 330666"/>
                <a:gd name="connsiteX79" fmla="*/ 302233 w 326743"/>
                <a:gd name="connsiteY79" fmla="*/ 214324 h 330666"/>
                <a:gd name="connsiteX80" fmla="*/ 302233 w 326743"/>
                <a:gd name="connsiteY80" fmla="*/ 212963 h 330666"/>
                <a:gd name="connsiteX81" fmla="*/ 300998 w 326743"/>
                <a:gd name="connsiteY81" fmla="*/ 212963 h 330666"/>
                <a:gd name="connsiteX82" fmla="*/ 302948 w 326743"/>
                <a:gd name="connsiteY82" fmla="*/ 192119 h 330666"/>
                <a:gd name="connsiteX83" fmla="*/ 288105 w 326743"/>
                <a:gd name="connsiteY83" fmla="*/ 199047 h 330666"/>
                <a:gd name="connsiteX84" fmla="*/ 285406 w 326743"/>
                <a:gd name="connsiteY84" fmla="*/ 201356 h 330666"/>
                <a:gd name="connsiteX85" fmla="*/ 304297 w 326743"/>
                <a:gd name="connsiteY85" fmla="*/ 197892 h 330666"/>
                <a:gd name="connsiteX86" fmla="*/ 305647 w 326743"/>
                <a:gd name="connsiteY86" fmla="*/ 197892 h 330666"/>
                <a:gd name="connsiteX87" fmla="*/ 305647 w 326743"/>
                <a:gd name="connsiteY87" fmla="*/ 193274 h 330666"/>
                <a:gd name="connsiteX88" fmla="*/ 302948 w 326743"/>
                <a:gd name="connsiteY88" fmla="*/ 192119 h 330666"/>
                <a:gd name="connsiteX89" fmla="*/ 279365 w 326743"/>
                <a:gd name="connsiteY89" fmla="*/ 145924 h 330666"/>
                <a:gd name="connsiteX90" fmla="*/ 252763 w 326743"/>
                <a:gd name="connsiteY90" fmla="*/ 169183 h 330666"/>
                <a:gd name="connsiteX91" fmla="*/ 251433 w 326743"/>
                <a:gd name="connsiteY91" fmla="*/ 171767 h 330666"/>
                <a:gd name="connsiteX92" fmla="*/ 264734 w 326743"/>
                <a:gd name="connsiteY92" fmla="*/ 198903 h 330666"/>
                <a:gd name="connsiteX93" fmla="*/ 266064 w 326743"/>
                <a:gd name="connsiteY93" fmla="*/ 198903 h 330666"/>
                <a:gd name="connsiteX94" fmla="*/ 268724 w 326743"/>
                <a:gd name="connsiteY94" fmla="*/ 197611 h 330666"/>
                <a:gd name="connsiteX95" fmla="*/ 295326 w 326743"/>
                <a:gd name="connsiteY95" fmla="*/ 179520 h 330666"/>
                <a:gd name="connsiteX96" fmla="*/ 299316 w 326743"/>
                <a:gd name="connsiteY96" fmla="*/ 176936 h 330666"/>
                <a:gd name="connsiteX97" fmla="*/ 300646 w 326743"/>
                <a:gd name="connsiteY97" fmla="*/ 174352 h 330666"/>
                <a:gd name="connsiteX98" fmla="*/ 296656 w 326743"/>
                <a:gd name="connsiteY98" fmla="*/ 169183 h 330666"/>
                <a:gd name="connsiteX99" fmla="*/ 293996 w 326743"/>
                <a:gd name="connsiteY99" fmla="*/ 167891 h 330666"/>
                <a:gd name="connsiteX100" fmla="*/ 287345 w 326743"/>
                <a:gd name="connsiteY100" fmla="*/ 173059 h 330666"/>
                <a:gd name="connsiteX101" fmla="*/ 271384 w 326743"/>
                <a:gd name="connsiteY101" fmla="*/ 183397 h 330666"/>
                <a:gd name="connsiteX102" fmla="*/ 266064 w 326743"/>
                <a:gd name="connsiteY102" fmla="*/ 185981 h 330666"/>
                <a:gd name="connsiteX103" fmla="*/ 260744 w 326743"/>
                <a:gd name="connsiteY103" fmla="*/ 182105 h 330666"/>
                <a:gd name="connsiteX104" fmla="*/ 267394 w 326743"/>
                <a:gd name="connsiteY104" fmla="*/ 170475 h 330666"/>
                <a:gd name="connsiteX105" fmla="*/ 286015 w 326743"/>
                <a:gd name="connsiteY105" fmla="*/ 157554 h 330666"/>
                <a:gd name="connsiteX106" fmla="*/ 290005 w 326743"/>
                <a:gd name="connsiteY106" fmla="*/ 151093 h 330666"/>
                <a:gd name="connsiteX107" fmla="*/ 288675 w 326743"/>
                <a:gd name="connsiteY107" fmla="*/ 148508 h 330666"/>
                <a:gd name="connsiteX108" fmla="*/ 279365 w 326743"/>
                <a:gd name="connsiteY108" fmla="*/ 145924 h 330666"/>
                <a:gd name="connsiteX109" fmla="*/ 69304 w 326743"/>
                <a:gd name="connsiteY109" fmla="*/ 138287 h 330666"/>
                <a:gd name="connsiteX110" fmla="*/ 58913 w 326743"/>
                <a:gd name="connsiteY110" fmla="*/ 139584 h 330666"/>
                <a:gd name="connsiteX111" fmla="*/ 32936 w 326743"/>
                <a:gd name="connsiteY111" fmla="*/ 143475 h 330666"/>
                <a:gd name="connsiteX112" fmla="*/ 31637 w 326743"/>
                <a:gd name="connsiteY112" fmla="*/ 146070 h 330666"/>
                <a:gd name="connsiteX113" fmla="*/ 34235 w 326743"/>
                <a:gd name="connsiteY113" fmla="*/ 149961 h 330666"/>
                <a:gd name="connsiteX114" fmla="*/ 35533 w 326743"/>
                <a:gd name="connsiteY114" fmla="*/ 166823 h 330666"/>
                <a:gd name="connsiteX115" fmla="*/ 31637 w 326743"/>
                <a:gd name="connsiteY115" fmla="*/ 175903 h 330666"/>
                <a:gd name="connsiteX116" fmla="*/ 22545 w 326743"/>
                <a:gd name="connsiteY116" fmla="*/ 196657 h 330666"/>
                <a:gd name="connsiteX117" fmla="*/ 22545 w 326743"/>
                <a:gd name="connsiteY117" fmla="*/ 201845 h 330666"/>
                <a:gd name="connsiteX118" fmla="*/ 32936 w 326743"/>
                <a:gd name="connsiteY118" fmla="*/ 226490 h 330666"/>
                <a:gd name="connsiteX119" fmla="*/ 40729 w 326743"/>
                <a:gd name="connsiteY119" fmla="*/ 242056 h 330666"/>
                <a:gd name="connsiteX120" fmla="*/ 42028 w 326743"/>
                <a:gd name="connsiteY120" fmla="*/ 243353 h 330666"/>
                <a:gd name="connsiteX121" fmla="*/ 43327 w 326743"/>
                <a:gd name="connsiteY121" fmla="*/ 242056 h 330666"/>
                <a:gd name="connsiteX122" fmla="*/ 44626 w 326743"/>
                <a:gd name="connsiteY122" fmla="*/ 236867 h 330666"/>
                <a:gd name="connsiteX123" fmla="*/ 65408 w 326743"/>
                <a:gd name="connsiteY123" fmla="*/ 196657 h 330666"/>
                <a:gd name="connsiteX124" fmla="*/ 75799 w 326743"/>
                <a:gd name="connsiteY124" fmla="*/ 187577 h 330666"/>
                <a:gd name="connsiteX125" fmla="*/ 83592 w 326743"/>
                <a:gd name="connsiteY125" fmla="*/ 187577 h 330666"/>
                <a:gd name="connsiteX126" fmla="*/ 91385 w 326743"/>
                <a:gd name="connsiteY126" fmla="*/ 190171 h 330666"/>
                <a:gd name="connsiteX127" fmla="*/ 92684 w 326743"/>
                <a:gd name="connsiteY127" fmla="*/ 190171 h 330666"/>
                <a:gd name="connsiteX128" fmla="*/ 92684 w 326743"/>
                <a:gd name="connsiteY128" fmla="*/ 186280 h 330666"/>
                <a:gd name="connsiteX129" fmla="*/ 79695 w 326743"/>
                <a:gd name="connsiteY129" fmla="*/ 149961 h 330666"/>
                <a:gd name="connsiteX130" fmla="*/ 74500 w 326743"/>
                <a:gd name="connsiteY130" fmla="*/ 140881 h 330666"/>
                <a:gd name="connsiteX131" fmla="*/ 69304 w 326743"/>
                <a:gd name="connsiteY131" fmla="*/ 138287 h 330666"/>
                <a:gd name="connsiteX132" fmla="*/ 282294 w 326743"/>
                <a:gd name="connsiteY132" fmla="*/ 128454 h 330666"/>
                <a:gd name="connsiteX133" fmla="*/ 296544 w 326743"/>
                <a:gd name="connsiteY133" fmla="*/ 132318 h 330666"/>
                <a:gd name="connsiteX134" fmla="*/ 312088 w 326743"/>
                <a:gd name="connsiteY134" fmla="*/ 155501 h 330666"/>
                <a:gd name="connsiteX135" fmla="*/ 325042 w 326743"/>
                <a:gd name="connsiteY135" fmla="*/ 191564 h 330666"/>
                <a:gd name="connsiteX136" fmla="*/ 322452 w 326743"/>
                <a:gd name="connsiteY136" fmla="*/ 221188 h 330666"/>
                <a:gd name="connsiteX137" fmla="*/ 318565 w 326743"/>
                <a:gd name="connsiteY137" fmla="*/ 234068 h 330666"/>
                <a:gd name="connsiteX138" fmla="*/ 303021 w 326743"/>
                <a:gd name="connsiteY138" fmla="*/ 268843 h 330666"/>
                <a:gd name="connsiteX139" fmla="*/ 288771 w 326743"/>
                <a:gd name="connsiteY139" fmla="*/ 285587 h 330666"/>
                <a:gd name="connsiteX140" fmla="*/ 249909 w 326743"/>
                <a:gd name="connsiteY140" fmla="*/ 302331 h 330666"/>
                <a:gd name="connsiteX141" fmla="*/ 230478 w 326743"/>
                <a:gd name="connsiteY141" fmla="*/ 302331 h 330666"/>
                <a:gd name="connsiteX142" fmla="*/ 226592 w 326743"/>
                <a:gd name="connsiteY142" fmla="*/ 306195 h 330666"/>
                <a:gd name="connsiteX143" fmla="*/ 227887 w 326743"/>
                <a:gd name="connsiteY143" fmla="*/ 316499 h 330666"/>
                <a:gd name="connsiteX144" fmla="*/ 222706 w 326743"/>
                <a:gd name="connsiteY144" fmla="*/ 329378 h 330666"/>
                <a:gd name="connsiteX145" fmla="*/ 221410 w 326743"/>
                <a:gd name="connsiteY145" fmla="*/ 330666 h 330666"/>
                <a:gd name="connsiteX146" fmla="*/ 217524 w 326743"/>
                <a:gd name="connsiteY146" fmla="*/ 330666 h 330666"/>
                <a:gd name="connsiteX147" fmla="*/ 213638 w 326743"/>
                <a:gd name="connsiteY147" fmla="*/ 326802 h 330666"/>
                <a:gd name="connsiteX148" fmla="*/ 200684 w 326743"/>
                <a:gd name="connsiteY148" fmla="*/ 313923 h 330666"/>
                <a:gd name="connsiteX149" fmla="*/ 196798 w 326743"/>
                <a:gd name="connsiteY149" fmla="*/ 310059 h 330666"/>
                <a:gd name="connsiteX150" fmla="*/ 187730 w 326743"/>
                <a:gd name="connsiteY150" fmla="*/ 298467 h 330666"/>
                <a:gd name="connsiteX151" fmla="*/ 177367 w 326743"/>
                <a:gd name="connsiteY151" fmla="*/ 284299 h 330666"/>
                <a:gd name="connsiteX152" fmla="*/ 168299 w 326743"/>
                <a:gd name="connsiteY152" fmla="*/ 272707 h 330666"/>
                <a:gd name="connsiteX153" fmla="*/ 169594 w 326743"/>
                <a:gd name="connsiteY153" fmla="*/ 263692 h 330666"/>
                <a:gd name="connsiteX154" fmla="*/ 205866 w 326743"/>
                <a:gd name="connsiteY154" fmla="*/ 226340 h 330666"/>
                <a:gd name="connsiteX155" fmla="*/ 213638 w 326743"/>
                <a:gd name="connsiteY155" fmla="*/ 218612 h 330666"/>
                <a:gd name="connsiteX156" fmla="*/ 217524 w 326743"/>
                <a:gd name="connsiteY156" fmla="*/ 214748 h 330666"/>
                <a:gd name="connsiteX157" fmla="*/ 225297 w 326743"/>
                <a:gd name="connsiteY157" fmla="*/ 218612 h 330666"/>
                <a:gd name="connsiteX158" fmla="*/ 225297 w 326743"/>
                <a:gd name="connsiteY158" fmla="*/ 230204 h 330666"/>
                <a:gd name="connsiteX159" fmla="*/ 225297 w 326743"/>
                <a:gd name="connsiteY159" fmla="*/ 237932 h 330666"/>
                <a:gd name="connsiteX160" fmla="*/ 229183 w 326743"/>
                <a:gd name="connsiteY160" fmla="*/ 241795 h 330666"/>
                <a:gd name="connsiteX161" fmla="*/ 244728 w 326743"/>
                <a:gd name="connsiteY161" fmla="*/ 240508 h 330666"/>
                <a:gd name="connsiteX162" fmla="*/ 264159 w 326743"/>
                <a:gd name="connsiteY162" fmla="*/ 236644 h 330666"/>
                <a:gd name="connsiteX163" fmla="*/ 266749 w 326743"/>
                <a:gd name="connsiteY163" fmla="*/ 231492 h 330666"/>
                <a:gd name="connsiteX164" fmla="*/ 252500 w 326743"/>
                <a:gd name="connsiteY164" fmla="*/ 204444 h 330666"/>
                <a:gd name="connsiteX165" fmla="*/ 249909 w 326743"/>
                <a:gd name="connsiteY165" fmla="*/ 200580 h 330666"/>
                <a:gd name="connsiteX166" fmla="*/ 236955 w 326743"/>
                <a:gd name="connsiteY166" fmla="*/ 173533 h 330666"/>
                <a:gd name="connsiteX167" fmla="*/ 235660 w 326743"/>
                <a:gd name="connsiteY167" fmla="*/ 167093 h 330666"/>
                <a:gd name="connsiteX168" fmla="*/ 239546 w 326743"/>
                <a:gd name="connsiteY168" fmla="*/ 158077 h 330666"/>
                <a:gd name="connsiteX169" fmla="*/ 240841 w 326743"/>
                <a:gd name="connsiteY169" fmla="*/ 156789 h 330666"/>
                <a:gd name="connsiteX170" fmla="*/ 279703 w 326743"/>
                <a:gd name="connsiteY170" fmla="*/ 131030 h 330666"/>
                <a:gd name="connsiteX171" fmla="*/ 282294 w 326743"/>
                <a:gd name="connsiteY171" fmla="*/ 128454 h 330666"/>
                <a:gd name="connsiteX172" fmla="*/ 75958 w 326743"/>
                <a:gd name="connsiteY172" fmla="*/ 121115 h 330666"/>
                <a:gd name="connsiteX173" fmla="*/ 79870 w 326743"/>
                <a:gd name="connsiteY173" fmla="*/ 121115 h 330666"/>
                <a:gd name="connsiteX174" fmla="*/ 85086 w 326743"/>
                <a:gd name="connsiteY174" fmla="*/ 123708 h 330666"/>
                <a:gd name="connsiteX175" fmla="*/ 91606 w 326743"/>
                <a:gd name="connsiteY175" fmla="*/ 135380 h 330666"/>
                <a:gd name="connsiteX176" fmla="*/ 95518 w 326743"/>
                <a:gd name="connsiteY176" fmla="*/ 156129 h 330666"/>
                <a:gd name="connsiteX177" fmla="*/ 96822 w 326743"/>
                <a:gd name="connsiteY177" fmla="*/ 161317 h 330666"/>
                <a:gd name="connsiteX178" fmla="*/ 103342 w 326743"/>
                <a:gd name="connsiteY178" fmla="*/ 183363 h 330666"/>
                <a:gd name="connsiteX179" fmla="*/ 107255 w 326743"/>
                <a:gd name="connsiteY179" fmla="*/ 197628 h 330666"/>
                <a:gd name="connsiteX180" fmla="*/ 107255 w 326743"/>
                <a:gd name="connsiteY180" fmla="*/ 208002 h 330666"/>
                <a:gd name="connsiteX181" fmla="*/ 102038 w 326743"/>
                <a:gd name="connsiteY181" fmla="*/ 210596 h 330666"/>
                <a:gd name="connsiteX182" fmla="*/ 87694 w 326743"/>
                <a:gd name="connsiteY182" fmla="*/ 205409 h 330666"/>
                <a:gd name="connsiteX183" fmla="*/ 85086 w 326743"/>
                <a:gd name="connsiteY183" fmla="*/ 202815 h 330666"/>
                <a:gd name="connsiteX184" fmla="*/ 72046 w 326743"/>
                <a:gd name="connsiteY184" fmla="*/ 208002 h 330666"/>
                <a:gd name="connsiteX185" fmla="*/ 61614 w 326743"/>
                <a:gd name="connsiteY185" fmla="*/ 228752 h 330666"/>
                <a:gd name="connsiteX186" fmla="*/ 64222 w 326743"/>
                <a:gd name="connsiteY186" fmla="*/ 232642 h 330666"/>
                <a:gd name="connsiteX187" fmla="*/ 82478 w 326743"/>
                <a:gd name="connsiteY187" fmla="*/ 233939 h 330666"/>
                <a:gd name="connsiteX188" fmla="*/ 96822 w 326743"/>
                <a:gd name="connsiteY188" fmla="*/ 235236 h 330666"/>
                <a:gd name="connsiteX189" fmla="*/ 111167 w 326743"/>
                <a:gd name="connsiteY189" fmla="*/ 235236 h 330666"/>
                <a:gd name="connsiteX190" fmla="*/ 122903 w 326743"/>
                <a:gd name="connsiteY190" fmla="*/ 235236 h 330666"/>
                <a:gd name="connsiteX191" fmla="*/ 137247 w 326743"/>
                <a:gd name="connsiteY191" fmla="*/ 236533 h 330666"/>
                <a:gd name="connsiteX192" fmla="*/ 145071 w 326743"/>
                <a:gd name="connsiteY192" fmla="*/ 243017 h 330666"/>
                <a:gd name="connsiteX193" fmla="*/ 143767 w 326743"/>
                <a:gd name="connsiteY193" fmla="*/ 265063 h 330666"/>
                <a:gd name="connsiteX194" fmla="*/ 143767 w 326743"/>
                <a:gd name="connsiteY194" fmla="*/ 281922 h 330666"/>
                <a:gd name="connsiteX195" fmla="*/ 143767 w 326743"/>
                <a:gd name="connsiteY195" fmla="*/ 289703 h 330666"/>
                <a:gd name="connsiteX196" fmla="*/ 129423 w 326743"/>
                <a:gd name="connsiteY196" fmla="*/ 305265 h 330666"/>
                <a:gd name="connsiteX197" fmla="*/ 115079 w 326743"/>
                <a:gd name="connsiteY197" fmla="*/ 305265 h 330666"/>
                <a:gd name="connsiteX198" fmla="*/ 66830 w 326743"/>
                <a:gd name="connsiteY198" fmla="*/ 298781 h 330666"/>
                <a:gd name="connsiteX199" fmla="*/ 51182 w 326743"/>
                <a:gd name="connsiteY199" fmla="*/ 291000 h 330666"/>
                <a:gd name="connsiteX200" fmla="*/ 47270 w 326743"/>
                <a:gd name="connsiteY200" fmla="*/ 287110 h 330666"/>
                <a:gd name="connsiteX201" fmla="*/ 35533 w 326743"/>
                <a:gd name="connsiteY201" fmla="*/ 272844 h 330666"/>
                <a:gd name="connsiteX202" fmla="*/ 9453 w 326743"/>
                <a:gd name="connsiteY202" fmla="*/ 220971 h 330666"/>
                <a:gd name="connsiteX203" fmla="*/ 1629 w 326743"/>
                <a:gd name="connsiteY203" fmla="*/ 202815 h 330666"/>
                <a:gd name="connsiteX204" fmla="*/ 5541 w 326743"/>
                <a:gd name="connsiteY204" fmla="*/ 179472 h 330666"/>
                <a:gd name="connsiteX205" fmla="*/ 15973 w 326743"/>
                <a:gd name="connsiteY205" fmla="*/ 166504 h 330666"/>
                <a:gd name="connsiteX206" fmla="*/ 22493 w 326743"/>
                <a:gd name="connsiteY206" fmla="*/ 158723 h 330666"/>
                <a:gd name="connsiteX207" fmla="*/ 21189 w 326743"/>
                <a:gd name="connsiteY207" fmla="*/ 153536 h 330666"/>
                <a:gd name="connsiteX208" fmla="*/ 14669 w 326743"/>
                <a:gd name="connsiteY208" fmla="*/ 150942 h 330666"/>
                <a:gd name="connsiteX209" fmla="*/ 10757 w 326743"/>
                <a:gd name="connsiteY209" fmla="*/ 147051 h 330666"/>
                <a:gd name="connsiteX210" fmla="*/ 14669 w 326743"/>
                <a:gd name="connsiteY210" fmla="*/ 135380 h 330666"/>
                <a:gd name="connsiteX211" fmla="*/ 25101 w 326743"/>
                <a:gd name="connsiteY211" fmla="*/ 132786 h 330666"/>
                <a:gd name="connsiteX212" fmla="*/ 40749 w 326743"/>
                <a:gd name="connsiteY212" fmla="*/ 128896 h 330666"/>
                <a:gd name="connsiteX213" fmla="*/ 75958 w 326743"/>
                <a:gd name="connsiteY213" fmla="*/ 121115 h 330666"/>
                <a:gd name="connsiteX214" fmla="*/ 96958 w 326743"/>
                <a:gd name="connsiteY214" fmla="*/ 49678 h 330666"/>
                <a:gd name="connsiteX215" fmla="*/ 94393 w 326743"/>
                <a:gd name="connsiteY215" fmla="*/ 52286 h 330666"/>
                <a:gd name="connsiteX216" fmla="*/ 91829 w 326743"/>
                <a:gd name="connsiteY216" fmla="*/ 57502 h 330666"/>
                <a:gd name="connsiteX217" fmla="*/ 82853 w 326743"/>
                <a:gd name="connsiteY217" fmla="*/ 71846 h 330666"/>
                <a:gd name="connsiteX218" fmla="*/ 84135 w 326743"/>
                <a:gd name="connsiteY218" fmla="*/ 79671 h 330666"/>
                <a:gd name="connsiteX219" fmla="*/ 94393 w 326743"/>
                <a:gd name="connsiteY219" fmla="*/ 86191 h 330666"/>
                <a:gd name="connsiteX220" fmla="*/ 96958 w 326743"/>
                <a:gd name="connsiteY220" fmla="*/ 86191 h 330666"/>
                <a:gd name="connsiteX221" fmla="*/ 96958 w 326743"/>
                <a:gd name="connsiteY221" fmla="*/ 83583 h 330666"/>
                <a:gd name="connsiteX222" fmla="*/ 95675 w 326743"/>
                <a:gd name="connsiteY222" fmla="*/ 79671 h 330666"/>
                <a:gd name="connsiteX223" fmla="*/ 93111 w 326743"/>
                <a:gd name="connsiteY223" fmla="*/ 66630 h 330666"/>
                <a:gd name="connsiteX224" fmla="*/ 93111 w 326743"/>
                <a:gd name="connsiteY224" fmla="*/ 65326 h 330666"/>
                <a:gd name="connsiteX225" fmla="*/ 95675 w 326743"/>
                <a:gd name="connsiteY225" fmla="*/ 65326 h 330666"/>
                <a:gd name="connsiteX226" fmla="*/ 99522 w 326743"/>
                <a:gd name="connsiteY226" fmla="*/ 69238 h 330666"/>
                <a:gd name="connsiteX227" fmla="*/ 107216 w 326743"/>
                <a:gd name="connsiteY227" fmla="*/ 80975 h 330666"/>
                <a:gd name="connsiteX228" fmla="*/ 111062 w 326743"/>
                <a:gd name="connsiteY228" fmla="*/ 83583 h 330666"/>
                <a:gd name="connsiteX229" fmla="*/ 113627 w 326743"/>
                <a:gd name="connsiteY229" fmla="*/ 83583 h 330666"/>
                <a:gd name="connsiteX230" fmla="*/ 114909 w 326743"/>
                <a:gd name="connsiteY230" fmla="*/ 80975 h 330666"/>
                <a:gd name="connsiteX231" fmla="*/ 112345 w 326743"/>
                <a:gd name="connsiteY231" fmla="*/ 77063 h 330666"/>
                <a:gd name="connsiteX232" fmla="*/ 100804 w 326743"/>
                <a:gd name="connsiteY232" fmla="*/ 56198 h 330666"/>
                <a:gd name="connsiteX233" fmla="*/ 99522 w 326743"/>
                <a:gd name="connsiteY233" fmla="*/ 53590 h 330666"/>
                <a:gd name="connsiteX234" fmla="*/ 96958 w 326743"/>
                <a:gd name="connsiteY234" fmla="*/ 49678 h 330666"/>
                <a:gd name="connsiteX235" fmla="*/ 108956 w 326743"/>
                <a:gd name="connsiteY235" fmla="*/ 33803 h 330666"/>
                <a:gd name="connsiteX236" fmla="*/ 103796 w 326743"/>
                <a:gd name="connsiteY236" fmla="*/ 38977 h 330666"/>
                <a:gd name="connsiteX237" fmla="*/ 103796 w 326743"/>
                <a:gd name="connsiteY237" fmla="*/ 42857 h 330666"/>
                <a:gd name="connsiteX238" fmla="*/ 117985 w 326743"/>
                <a:gd name="connsiteY238" fmla="*/ 62260 h 330666"/>
                <a:gd name="connsiteX239" fmla="*/ 123144 w 326743"/>
                <a:gd name="connsiteY239" fmla="*/ 68728 h 330666"/>
                <a:gd name="connsiteX240" fmla="*/ 124434 w 326743"/>
                <a:gd name="connsiteY240" fmla="*/ 68728 h 330666"/>
                <a:gd name="connsiteX241" fmla="*/ 124434 w 326743"/>
                <a:gd name="connsiteY241" fmla="*/ 66141 h 330666"/>
                <a:gd name="connsiteX242" fmla="*/ 112825 w 326743"/>
                <a:gd name="connsiteY242" fmla="*/ 38977 h 330666"/>
                <a:gd name="connsiteX243" fmla="*/ 111535 w 326743"/>
                <a:gd name="connsiteY243" fmla="*/ 35096 h 330666"/>
                <a:gd name="connsiteX244" fmla="*/ 108956 w 326743"/>
                <a:gd name="connsiteY244" fmla="*/ 33803 h 330666"/>
                <a:gd name="connsiteX245" fmla="*/ 140044 w 326743"/>
                <a:gd name="connsiteY245" fmla="*/ 32215 h 330666"/>
                <a:gd name="connsiteX246" fmla="*/ 140044 w 326743"/>
                <a:gd name="connsiteY246" fmla="*/ 33575 h 330666"/>
                <a:gd name="connsiteX247" fmla="*/ 142690 w 326743"/>
                <a:gd name="connsiteY247" fmla="*/ 40379 h 330666"/>
                <a:gd name="connsiteX248" fmla="*/ 145336 w 326743"/>
                <a:gd name="connsiteY248" fmla="*/ 41740 h 330666"/>
                <a:gd name="connsiteX249" fmla="*/ 146659 w 326743"/>
                <a:gd name="connsiteY249" fmla="*/ 39018 h 330666"/>
                <a:gd name="connsiteX250" fmla="*/ 146659 w 326743"/>
                <a:gd name="connsiteY250" fmla="*/ 37658 h 330666"/>
                <a:gd name="connsiteX251" fmla="*/ 141367 w 326743"/>
                <a:gd name="connsiteY251" fmla="*/ 32215 h 330666"/>
                <a:gd name="connsiteX252" fmla="*/ 140044 w 326743"/>
                <a:gd name="connsiteY252" fmla="*/ 32215 h 330666"/>
                <a:gd name="connsiteX253" fmla="*/ 126701 w 326743"/>
                <a:gd name="connsiteY253" fmla="*/ 24278 h 330666"/>
                <a:gd name="connsiteX254" fmla="*/ 122619 w 326743"/>
                <a:gd name="connsiteY254" fmla="*/ 32215 h 330666"/>
                <a:gd name="connsiteX255" fmla="*/ 130783 w 326743"/>
                <a:gd name="connsiteY255" fmla="*/ 46768 h 330666"/>
                <a:gd name="connsiteX256" fmla="*/ 129422 w 326743"/>
                <a:gd name="connsiteY256" fmla="*/ 38830 h 330666"/>
                <a:gd name="connsiteX257" fmla="*/ 129422 w 326743"/>
                <a:gd name="connsiteY257" fmla="*/ 25601 h 330666"/>
                <a:gd name="connsiteX258" fmla="*/ 126701 w 326743"/>
                <a:gd name="connsiteY258" fmla="*/ 24278 h 330666"/>
                <a:gd name="connsiteX259" fmla="*/ 164246 w 326743"/>
                <a:gd name="connsiteY259" fmla="*/ 17928 h 330666"/>
                <a:gd name="connsiteX260" fmla="*/ 157771 w 326743"/>
                <a:gd name="connsiteY260" fmla="*/ 19216 h 330666"/>
                <a:gd name="connsiteX261" fmla="*/ 162951 w 326743"/>
                <a:gd name="connsiteY261" fmla="*/ 23081 h 330666"/>
                <a:gd name="connsiteX262" fmla="*/ 173312 w 326743"/>
                <a:gd name="connsiteY262" fmla="*/ 32100 h 330666"/>
                <a:gd name="connsiteX263" fmla="*/ 205689 w 326743"/>
                <a:gd name="connsiteY263" fmla="*/ 68176 h 330666"/>
                <a:gd name="connsiteX264" fmla="*/ 206984 w 326743"/>
                <a:gd name="connsiteY264" fmla="*/ 68176 h 330666"/>
                <a:gd name="connsiteX265" fmla="*/ 206984 w 326743"/>
                <a:gd name="connsiteY265" fmla="*/ 81060 h 330666"/>
                <a:gd name="connsiteX266" fmla="*/ 196623 w 326743"/>
                <a:gd name="connsiteY266" fmla="*/ 92655 h 330666"/>
                <a:gd name="connsiteX267" fmla="*/ 187558 w 326743"/>
                <a:gd name="connsiteY267" fmla="*/ 100386 h 330666"/>
                <a:gd name="connsiteX268" fmla="*/ 188853 w 326743"/>
                <a:gd name="connsiteY268" fmla="*/ 102963 h 330666"/>
                <a:gd name="connsiteX269" fmla="*/ 192738 w 326743"/>
                <a:gd name="connsiteY269" fmla="*/ 102963 h 330666"/>
                <a:gd name="connsiteX270" fmla="*/ 214754 w 326743"/>
                <a:gd name="connsiteY270" fmla="*/ 104251 h 330666"/>
                <a:gd name="connsiteX271" fmla="*/ 234180 w 326743"/>
                <a:gd name="connsiteY271" fmla="*/ 106828 h 330666"/>
                <a:gd name="connsiteX272" fmla="*/ 238065 w 326743"/>
                <a:gd name="connsiteY272" fmla="*/ 104251 h 330666"/>
                <a:gd name="connsiteX273" fmla="*/ 248426 w 326743"/>
                <a:gd name="connsiteY273" fmla="*/ 77194 h 330666"/>
                <a:gd name="connsiteX274" fmla="*/ 254901 w 326743"/>
                <a:gd name="connsiteY274" fmla="*/ 61734 h 330666"/>
                <a:gd name="connsiteX275" fmla="*/ 252311 w 326743"/>
                <a:gd name="connsiteY275" fmla="*/ 56580 h 330666"/>
                <a:gd name="connsiteX276" fmla="*/ 239360 w 326743"/>
                <a:gd name="connsiteY276" fmla="*/ 51426 h 330666"/>
                <a:gd name="connsiteX277" fmla="*/ 227705 w 326743"/>
                <a:gd name="connsiteY277" fmla="*/ 41119 h 330666"/>
                <a:gd name="connsiteX278" fmla="*/ 216049 w 326743"/>
                <a:gd name="connsiteY278" fmla="*/ 28235 h 330666"/>
                <a:gd name="connsiteX279" fmla="*/ 205689 w 326743"/>
                <a:gd name="connsiteY279" fmla="*/ 21793 h 330666"/>
                <a:gd name="connsiteX280" fmla="*/ 200508 w 326743"/>
                <a:gd name="connsiteY280" fmla="*/ 21793 h 330666"/>
                <a:gd name="connsiteX281" fmla="*/ 182377 w 326743"/>
                <a:gd name="connsiteY281" fmla="*/ 17928 h 330666"/>
                <a:gd name="connsiteX282" fmla="*/ 174607 w 326743"/>
                <a:gd name="connsiteY282" fmla="*/ 17928 h 330666"/>
                <a:gd name="connsiteX283" fmla="*/ 164246 w 326743"/>
                <a:gd name="connsiteY283" fmla="*/ 17928 h 330666"/>
                <a:gd name="connsiteX284" fmla="*/ 170251 w 326743"/>
                <a:gd name="connsiteY284" fmla="*/ 164 h 330666"/>
                <a:gd name="connsiteX285" fmla="*/ 187126 w 326743"/>
                <a:gd name="connsiteY285" fmla="*/ 1451 h 330666"/>
                <a:gd name="connsiteX286" fmla="*/ 210491 w 326743"/>
                <a:gd name="connsiteY286" fmla="*/ 10458 h 330666"/>
                <a:gd name="connsiteX287" fmla="*/ 226068 w 326743"/>
                <a:gd name="connsiteY287" fmla="*/ 18178 h 330666"/>
                <a:gd name="connsiteX288" fmla="*/ 248135 w 326743"/>
                <a:gd name="connsiteY288" fmla="*/ 32332 h 330666"/>
                <a:gd name="connsiteX289" fmla="*/ 257222 w 326743"/>
                <a:gd name="connsiteY289" fmla="*/ 33619 h 330666"/>
                <a:gd name="connsiteX290" fmla="*/ 271501 w 326743"/>
                <a:gd name="connsiteY290" fmla="*/ 28472 h 330666"/>
                <a:gd name="connsiteX291" fmla="*/ 280587 w 326743"/>
                <a:gd name="connsiteY291" fmla="*/ 38766 h 330666"/>
                <a:gd name="connsiteX292" fmla="*/ 262414 w 326743"/>
                <a:gd name="connsiteY292" fmla="*/ 90235 h 330666"/>
                <a:gd name="connsiteX293" fmla="*/ 253328 w 326743"/>
                <a:gd name="connsiteY293" fmla="*/ 112109 h 330666"/>
                <a:gd name="connsiteX294" fmla="*/ 250731 w 326743"/>
                <a:gd name="connsiteY294" fmla="*/ 117256 h 330666"/>
                <a:gd name="connsiteX295" fmla="*/ 246837 w 326743"/>
                <a:gd name="connsiteY295" fmla="*/ 119829 h 330666"/>
                <a:gd name="connsiteX296" fmla="*/ 228664 w 326743"/>
                <a:gd name="connsiteY296" fmla="*/ 119829 h 330666"/>
                <a:gd name="connsiteX297" fmla="*/ 198809 w 326743"/>
                <a:gd name="connsiteY297" fmla="*/ 115969 h 330666"/>
                <a:gd name="connsiteX298" fmla="*/ 181934 w 326743"/>
                <a:gd name="connsiteY298" fmla="*/ 114682 h 330666"/>
                <a:gd name="connsiteX299" fmla="*/ 171549 w 326743"/>
                <a:gd name="connsiteY299" fmla="*/ 114682 h 330666"/>
                <a:gd name="connsiteX300" fmla="*/ 165059 w 326743"/>
                <a:gd name="connsiteY300" fmla="*/ 112109 h 330666"/>
                <a:gd name="connsiteX301" fmla="*/ 161165 w 326743"/>
                <a:gd name="connsiteY301" fmla="*/ 97955 h 330666"/>
                <a:gd name="connsiteX302" fmla="*/ 165059 w 326743"/>
                <a:gd name="connsiteY302" fmla="*/ 94095 h 330666"/>
                <a:gd name="connsiteX303" fmla="*/ 179338 w 326743"/>
                <a:gd name="connsiteY303" fmla="*/ 81228 h 330666"/>
                <a:gd name="connsiteX304" fmla="*/ 179338 w 326743"/>
                <a:gd name="connsiteY304" fmla="*/ 77367 h 330666"/>
                <a:gd name="connsiteX305" fmla="*/ 167655 w 326743"/>
                <a:gd name="connsiteY305" fmla="*/ 56780 h 330666"/>
                <a:gd name="connsiteX306" fmla="*/ 162463 w 326743"/>
                <a:gd name="connsiteY306" fmla="*/ 50346 h 330666"/>
                <a:gd name="connsiteX307" fmla="*/ 155973 w 326743"/>
                <a:gd name="connsiteY307" fmla="*/ 50346 h 330666"/>
                <a:gd name="connsiteX308" fmla="*/ 145588 w 326743"/>
                <a:gd name="connsiteY308" fmla="*/ 64500 h 330666"/>
                <a:gd name="connsiteX309" fmla="*/ 130011 w 326743"/>
                <a:gd name="connsiteY309" fmla="*/ 90235 h 330666"/>
                <a:gd name="connsiteX310" fmla="*/ 120925 w 326743"/>
                <a:gd name="connsiteY310" fmla="*/ 106962 h 330666"/>
                <a:gd name="connsiteX311" fmla="*/ 114435 w 326743"/>
                <a:gd name="connsiteY311" fmla="*/ 115969 h 330666"/>
                <a:gd name="connsiteX312" fmla="*/ 106646 w 326743"/>
                <a:gd name="connsiteY312" fmla="*/ 118542 h 330666"/>
                <a:gd name="connsiteX313" fmla="*/ 85877 w 326743"/>
                <a:gd name="connsiteY313" fmla="*/ 108249 h 330666"/>
                <a:gd name="connsiteX314" fmla="*/ 59915 w 326743"/>
                <a:gd name="connsiteY314" fmla="*/ 94095 h 330666"/>
                <a:gd name="connsiteX315" fmla="*/ 52127 w 326743"/>
                <a:gd name="connsiteY315" fmla="*/ 90235 h 330666"/>
                <a:gd name="connsiteX316" fmla="*/ 50829 w 326743"/>
                <a:gd name="connsiteY316" fmla="*/ 81228 h 330666"/>
                <a:gd name="connsiteX317" fmla="*/ 58617 w 326743"/>
                <a:gd name="connsiteY317" fmla="*/ 69647 h 330666"/>
                <a:gd name="connsiteX318" fmla="*/ 67704 w 326743"/>
                <a:gd name="connsiteY318" fmla="*/ 56780 h 330666"/>
                <a:gd name="connsiteX319" fmla="*/ 114435 w 326743"/>
                <a:gd name="connsiteY319" fmla="*/ 13032 h 330666"/>
                <a:gd name="connsiteX320" fmla="*/ 170251 w 326743"/>
                <a:gd name="connsiteY320" fmla="*/ 164 h 330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326743" h="330666">
                  <a:moveTo>
                    <a:pt x="121576" y="248115"/>
                  </a:moveTo>
                  <a:cubicBezTo>
                    <a:pt x="116178" y="248115"/>
                    <a:pt x="110781" y="248115"/>
                    <a:pt x="105383" y="249419"/>
                  </a:cubicBezTo>
                  <a:cubicBezTo>
                    <a:pt x="105383" y="254635"/>
                    <a:pt x="108082" y="259852"/>
                    <a:pt x="109431" y="265068"/>
                  </a:cubicBezTo>
                  <a:cubicBezTo>
                    <a:pt x="110781" y="268980"/>
                    <a:pt x="112130" y="274196"/>
                    <a:pt x="113480" y="278108"/>
                  </a:cubicBezTo>
                  <a:cubicBezTo>
                    <a:pt x="114829" y="280716"/>
                    <a:pt x="116178" y="282020"/>
                    <a:pt x="117528" y="284628"/>
                  </a:cubicBezTo>
                  <a:cubicBezTo>
                    <a:pt x="118877" y="284628"/>
                    <a:pt x="118877" y="284628"/>
                    <a:pt x="118877" y="283324"/>
                  </a:cubicBezTo>
                  <a:cubicBezTo>
                    <a:pt x="118877" y="283324"/>
                    <a:pt x="118877" y="282020"/>
                    <a:pt x="118877" y="280716"/>
                  </a:cubicBezTo>
                  <a:cubicBezTo>
                    <a:pt x="118877" y="275500"/>
                    <a:pt x="117528" y="270284"/>
                    <a:pt x="117528" y="263764"/>
                  </a:cubicBezTo>
                  <a:cubicBezTo>
                    <a:pt x="117528" y="262460"/>
                    <a:pt x="118877" y="259852"/>
                    <a:pt x="120227" y="258548"/>
                  </a:cubicBezTo>
                  <a:cubicBezTo>
                    <a:pt x="121576" y="257243"/>
                    <a:pt x="124275" y="257243"/>
                    <a:pt x="125624" y="258548"/>
                  </a:cubicBezTo>
                  <a:cubicBezTo>
                    <a:pt x="125624" y="259852"/>
                    <a:pt x="125624" y="262460"/>
                    <a:pt x="126974" y="263764"/>
                  </a:cubicBezTo>
                  <a:cubicBezTo>
                    <a:pt x="126974" y="268980"/>
                    <a:pt x="128323" y="272892"/>
                    <a:pt x="129672" y="278108"/>
                  </a:cubicBezTo>
                  <a:cubicBezTo>
                    <a:pt x="129672" y="279412"/>
                    <a:pt x="131022" y="280716"/>
                    <a:pt x="132371" y="282020"/>
                  </a:cubicBezTo>
                  <a:cubicBezTo>
                    <a:pt x="132371" y="280716"/>
                    <a:pt x="132371" y="279412"/>
                    <a:pt x="132371" y="278108"/>
                  </a:cubicBezTo>
                  <a:cubicBezTo>
                    <a:pt x="132371" y="274196"/>
                    <a:pt x="132371" y="270284"/>
                    <a:pt x="132371" y="266372"/>
                  </a:cubicBezTo>
                  <a:cubicBezTo>
                    <a:pt x="132371" y="265068"/>
                    <a:pt x="132371" y="263764"/>
                    <a:pt x="132371" y="261156"/>
                  </a:cubicBezTo>
                  <a:cubicBezTo>
                    <a:pt x="132371" y="259852"/>
                    <a:pt x="132371" y="257243"/>
                    <a:pt x="132371" y="255939"/>
                  </a:cubicBezTo>
                  <a:cubicBezTo>
                    <a:pt x="132371" y="248115"/>
                    <a:pt x="132371" y="248115"/>
                    <a:pt x="125624" y="248115"/>
                  </a:cubicBezTo>
                  <a:cubicBezTo>
                    <a:pt x="124275" y="248115"/>
                    <a:pt x="122925" y="248115"/>
                    <a:pt x="121576" y="248115"/>
                  </a:cubicBezTo>
                  <a:close/>
                  <a:moveTo>
                    <a:pt x="88873" y="248115"/>
                  </a:moveTo>
                  <a:cubicBezTo>
                    <a:pt x="87603" y="248115"/>
                    <a:pt x="86333" y="249397"/>
                    <a:pt x="87603" y="250680"/>
                  </a:cubicBezTo>
                  <a:cubicBezTo>
                    <a:pt x="88873" y="254526"/>
                    <a:pt x="88873" y="258373"/>
                    <a:pt x="90143" y="262220"/>
                  </a:cubicBezTo>
                  <a:cubicBezTo>
                    <a:pt x="91413" y="267349"/>
                    <a:pt x="92683" y="272478"/>
                    <a:pt x="93953" y="277607"/>
                  </a:cubicBezTo>
                  <a:cubicBezTo>
                    <a:pt x="93953" y="278889"/>
                    <a:pt x="95223" y="280171"/>
                    <a:pt x="95223" y="281453"/>
                  </a:cubicBezTo>
                  <a:cubicBezTo>
                    <a:pt x="96493" y="281453"/>
                    <a:pt x="97763" y="281453"/>
                    <a:pt x="97763" y="281453"/>
                  </a:cubicBezTo>
                  <a:cubicBezTo>
                    <a:pt x="99033" y="281453"/>
                    <a:pt x="99033" y="281453"/>
                    <a:pt x="99033" y="280171"/>
                  </a:cubicBezTo>
                  <a:cubicBezTo>
                    <a:pt x="99033" y="280171"/>
                    <a:pt x="99033" y="280171"/>
                    <a:pt x="99033" y="278889"/>
                  </a:cubicBezTo>
                  <a:cubicBezTo>
                    <a:pt x="96493" y="269913"/>
                    <a:pt x="96493" y="260938"/>
                    <a:pt x="99033" y="250680"/>
                  </a:cubicBezTo>
                  <a:cubicBezTo>
                    <a:pt x="99033" y="249397"/>
                    <a:pt x="97763" y="248115"/>
                    <a:pt x="96493" y="248115"/>
                  </a:cubicBezTo>
                  <a:cubicBezTo>
                    <a:pt x="95223" y="248115"/>
                    <a:pt x="93953" y="248115"/>
                    <a:pt x="93953" y="248115"/>
                  </a:cubicBezTo>
                  <a:cubicBezTo>
                    <a:pt x="91413" y="248115"/>
                    <a:pt x="90143" y="248115"/>
                    <a:pt x="88873" y="248115"/>
                  </a:cubicBezTo>
                  <a:close/>
                  <a:moveTo>
                    <a:pt x="71693" y="246528"/>
                  </a:moveTo>
                  <a:cubicBezTo>
                    <a:pt x="71693" y="246528"/>
                    <a:pt x="68871" y="246528"/>
                    <a:pt x="70282" y="247835"/>
                  </a:cubicBezTo>
                  <a:cubicBezTo>
                    <a:pt x="70282" y="249143"/>
                    <a:pt x="71693" y="249143"/>
                    <a:pt x="71693" y="251758"/>
                  </a:cubicBezTo>
                  <a:cubicBezTo>
                    <a:pt x="71693" y="253065"/>
                    <a:pt x="73104" y="255680"/>
                    <a:pt x="73104" y="256987"/>
                  </a:cubicBezTo>
                  <a:cubicBezTo>
                    <a:pt x="74515" y="260909"/>
                    <a:pt x="75926" y="264831"/>
                    <a:pt x="77338" y="267446"/>
                  </a:cubicBezTo>
                  <a:cubicBezTo>
                    <a:pt x="77338" y="268753"/>
                    <a:pt x="78749" y="268753"/>
                    <a:pt x="78749" y="268753"/>
                  </a:cubicBezTo>
                  <a:cubicBezTo>
                    <a:pt x="78749" y="268753"/>
                    <a:pt x="78749" y="267446"/>
                    <a:pt x="78749" y="267446"/>
                  </a:cubicBezTo>
                  <a:cubicBezTo>
                    <a:pt x="78749" y="260909"/>
                    <a:pt x="78749" y="255680"/>
                    <a:pt x="81571" y="249143"/>
                  </a:cubicBezTo>
                  <a:cubicBezTo>
                    <a:pt x="81571" y="249143"/>
                    <a:pt x="80160" y="247835"/>
                    <a:pt x="80160" y="247835"/>
                  </a:cubicBezTo>
                  <a:cubicBezTo>
                    <a:pt x="77338" y="246528"/>
                    <a:pt x="74515" y="246528"/>
                    <a:pt x="71693" y="246528"/>
                  </a:cubicBezTo>
                  <a:close/>
                  <a:moveTo>
                    <a:pt x="65696" y="244638"/>
                  </a:moveTo>
                  <a:cubicBezTo>
                    <a:pt x="58750" y="243353"/>
                    <a:pt x="57361" y="244638"/>
                    <a:pt x="55972" y="249779"/>
                  </a:cubicBezTo>
                  <a:cubicBezTo>
                    <a:pt x="55972" y="252349"/>
                    <a:pt x="54583" y="256205"/>
                    <a:pt x="54583" y="260060"/>
                  </a:cubicBezTo>
                  <a:cubicBezTo>
                    <a:pt x="54583" y="263916"/>
                    <a:pt x="54583" y="267771"/>
                    <a:pt x="60139" y="269056"/>
                  </a:cubicBezTo>
                  <a:cubicBezTo>
                    <a:pt x="60139" y="269056"/>
                    <a:pt x="61528" y="270341"/>
                    <a:pt x="61528" y="270341"/>
                  </a:cubicBezTo>
                  <a:cubicBezTo>
                    <a:pt x="62918" y="269056"/>
                    <a:pt x="62918" y="267771"/>
                    <a:pt x="62918" y="267771"/>
                  </a:cubicBezTo>
                  <a:cubicBezTo>
                    <a:pt x="61528" y="262630"/>
                    <a:pt x="61528" y="256205"/>
                    <a:pt x="62918" y="251064"/>
                  </a:cubicBezTo>
                  <a:cubicBezTo>
                    <a:pt x="64307" y="249779"/>
                    <a:pt x="65696" y="248494"/>
                    <a:pt x="65696" y="245923"/>
                  </a:cubicBezTo>
                  <a:cubicBezTo>
                    <a:pt x="65696" y="245923"/>
                    <a:pt x="65696" y="244638"/>
                    <a:pt x="65696" y="244638"/>
                  </a:cubicBezTo>
                  <a:close/>
                  <a:moveTo>
                    <a:pt x="299352" y="237003"/>
                  </a:moveTo>
                  <a:cubicBezTo>
                    <a:pt x="298058" y="238285"/>
                    <a:pt x="298058" y="238285"/>
                    <a:pt x="296764" y="239567"/>
                  </a:cubicBezTo>
                  <a:cubicBezTo>
                    <a:pt x="287704" y="244696"/>
                    <a:pt x="278645" y="248543"/>
                    <a:pt x="269586" y="248543"/>
                  </a:cubicBezTo>
                  <a:cubicBezTo>
                    <a:pt x="261821" y="249825"/>
                    <a:pt x="255350" y="251108"/>
                    <a:pt x="247585" y="251108"/>
                  </a:cubicBezTo>
                  <a:cubicBezTo>
                    <a:pt x="238526" y="252390"/>
                    <a:pt x="229467" y="253672"/>
                    <a:pt x="220408" y="249825"/>
                  </a:cubicBezTo>
                  <a:cubicBezTo>
                    <a:pt x="216526" y="247260"/>
                    <a:pt x="213937" y="245978"/>
                    <a:pt x="213937" y="242132"/>
                  </a:cubicBezTo>
                  <a:cubicBezTo>
                    <a:pt x="213937" y="239567"/>
                    <a:pt x="211349" y="238285"/>
                    <a:pt x="210055" y="239567"/>
                  </a:cubicBezTo>
                  <a:cubicBezTo>
                    <a:pt x="208761" y="242132"/>
                    <a:pt x="206172" y="243414"/>
                    <a:pt x="204878" y="245978"/>
                  </a:cubicBezTo>
                  <a:cubicBezTo>
                    <a:pt x="198407" y="251108"/>
                    <a:pt x="191936" y="257519"/>
                    <a:pt x="186760" y="262647"/>
                  </a:cubicBezTo>
                  <a:cubicBezTo>
                    <a:pt x="181583" y="266494"/>
                    <a:pt x="181583" y="267776"/>
                    <a:pt x="185466" y="271623"/>
                  </a:cubicBezTo>
                  <a:cubicBezTo>
                    <a:pt x="190642" y="278034"/>
                    <a:pt x="195819" y="284445"/>
                    <a:pt x="200996" y="289574"/>
                  </a:cubicBezTo>
                  <a:cubicBezTo>
                    <a:pt x="203584" y="293421"/>
                    <a:pt x="204878" y="295985"/>
                    <a:pt x="207466" y="298549"/>
                  </a:cubicBezTo>
                  <a:cubicBezTo>
                    <a:pt x="208761" y="301114"/>
                    <a:pt x="211349" y="302396"/>
                    <a:pt x="212643" y="303678"/>
                  </a:cubicBezTo>
                  <a:cubicBezTo>
                    <a:pt x="215231" y="302396"/>
                    <a:pt x="213937" y="299832"/>
                    <a:pt x="215231" y="297267"/>
                  </a:cubicBezTo>
                  <a:cubicBezTo>
                    <a:pt x="215231" y="293421"/>
                    <a:pt x="216526" y="290856"/>
                    <a:pt x="216526" y="287009"/>
                  </a:cubicBezTo>
                  <a:cubicBezTo>
                    <a:pt x="216526" y="285727"/>
                    <a:pt x="219114" y="283163"/>
                    <a:pt x="220408" y="283163"/>
                  </a:cubicBezTo>
                  <a:cubicBezTo>
                    <a:pt x="224291" y="284445"/>
                    <a:pt x="228173" y="283163"/>
                    <a:pt x="232055" y="283163"/>
                  </a:cubicBezTo>
                  <a:cubicBezTo>
                    <a:pt x="235938" y="284445"/>
                    <a:pt x="241115" y="284445"/>
                    <a:pt x="246291" y="284445"/>
                  </a:cubicBezTo>
                  <a:cubicBezTo>
                    <a:pt x="250174" y="284445"/>
                    <a:pt x="252762" y="284445"/>
                    <a:pt x="256645" y="284445"/>
                  </a:cubicBezTo>
                  <a:cubicBezTo>
                    <a:pt x="260527" y="284445"/>
                    <a:pt x="263115" y="283163"/>
                    <a:pt x="266998" y="283163"/>
                  </a:cubicBezTo>
                  <a:cubicBezTo>
                    <a:pt x="270880" y="283163"/>
                    <a:pt x="274763" y="280598"/>
                    <a:pt x="278645" y="278034"/>
                  </a:cubicBezTo>
                  <a:cubicBezTo>
                    <a:pt x="281234" y="275470"/>
                    <a:pt x="282528" y="272905"/>
                    <a:pt x="285116" y="270341"/>
                  </a:cubicBezTo>
                  <a:cubicBezTo>
                    <a:pt x="291587" y="261365"/>
                    <a:pt x="296764" y="249825"/>
                    <a:pt x="300646" y="239567"/>
                  </a:cubicBezTo>
                  <a:cubicBezTo>
                    <a:pt x="300646" y="239567"/>
                    <a:pt x="300646" y="238285"/>
                    <a:pt x="300646" y="238285"/>
                  </a:cubicBezTo>
                  <a:cubicBezTo>
                    <a:pt x="300646" y="237003"/>
                    <a:pt x="299352" y="237003"/>
                    <a:pt x="299352" y="237003"/>
                  </a:cubicBezTo>
                  <a:close/>
                  <a:moveTo>
                    <a:pt x="300998" y="212963"/>
                  </a:moveTo>
                  <a:cubicBezTo>
                    <a:pt x="294825" y="215685"/>
                    <a:pt x="288651" y="218406"/>
                    <a:pt x="282478" y="222488"/>
                  </a:cubicBezTo>
                  <a:cubicBezTo>
                    <a:pt x="280008" y="222488"/>
                    <a:pt x="280008" y="225210"/>
                    <a:pt x="282478" y="226571"/>
                  </a:cubicBezTo>
                  <a:cubicBezTo>
                    <a:pt x="284947" y="230653"/>
                    <a:pt x="286182" y="230653"/>
                    <a:pt x="289886" y="229292"/>
                  </a:cubicBezTo>
                  <a:cubicBezTo>
                    <a:pt x="294825" y="225210"/>
                    <a:pt x="298529" y="219767"/>
                    <a:pt x="302233" y="214324"/>
                  </a:cubicBezTo>
                  <a:cubicBezTo>
                    <a:pt x="302233" y="212963"/>
                    <a:pt x="302233" y="212963"/>
                    <a:pt x="302233" y="212963"/>
                  </a:cubicBezTo>
                  <a:cubicBezTo>
                    <a:pt x="300998" y="212963"/>
                    <a:pt x="300998" y="211603"/>
                    <a:pt x="300998" y="212963"/>
                  </a:cubicBezTo>
                  <a:close/>
                  <a:moveTo>
                    <a:pt x="302948" y="192119"/>
                  </a:moveTo>
                  <a:cubicBezTo>
                    <a:pt x="297550" y="193274"/>
                    <a:pt x="292153" y="195583"/>
                    <a:pt x="288105" y="199047"/>
                  </a:cubicBezTo>
                  <a:cubicBezTo>
                    <a:pt x="286755" y="199047"/>
                    <a:pt x="286755" y="200201"/>
                    <a:pt x="285406" y="201356"/>
                  </a:cubicBezTo>
                  <a:cubicBezTo>
                    <a:pt x="292153" y="200201"/>
                    <a:pt x="297550" y="196737"/>
                    <a:pt x="304297" y="197892"/>
                  </a:cubicBezTo>
                  <a:cubicBezTo>
                    <a:pt x="304297" y="197892"/>
                    <a:pt x="305647" y="197892"/>
                    <a:pt x="305647" y="197892"/>
                  </a:cubicBezTo>
                  <a:cubicBezTo>
                    <a:pt x="306996" y="196737"/>
                    <a:pt x="306996" y="194428"/>
                    <a:pt x="305647" y="193274"/>
                  </a:cubicBezTo>
                  <a:cubicBezTo>
                    <a:pt x="305647" y="192119"/>
                    <a:pt x="305647" y="190965"/>
                    <a:pt x="302948" y="192119"/>
                  </a:cubicBezTo>
                  <a:close/>
                  <a:moveTo>
                    <a:pt x="279365" y="145924"/>
                  </a:moveTo>
                  <a:cubicBezTo>
                    <a:pt x="270054" y="153677"/>
                    <a:pt x="260744" y="161430"/>
                    <a:pt x="252763" y="169183"/>
                  </a:cubicBezTo>
                  <a:cubicBezTo>
                    <a:pt x="251433" y="169183"/>
                    <a:pt x="251433" y="171767"/>
                    <a:pt x="251433" y="171767"/>
                  </a:cubicBezTo>
                  <a:cubicBezTo>
                    <a:pt x="255423" y="180812"/>
                    <a:pt x="260744" y="189858"/>
                    <a:pt x="264734" y="198903"/>
                  </a:cubicBezTo>
                  <a:cubicBezTo>
                    <a:pt x="264734" y="198903"/>
                    <a:pt x="266064" y="198903"/>
                    <a:pt x="266064" y="198903"/>
                  </a:cubicBezTo>
                  <a:cubicBezTo>
                    <a:pt x="267394" y="198903"/>
                    <a:pt x="267394" y="198903"/>
                    <a:pt x="268724" y="197611"/>
                  </a:cubicBezTo>
                  <a:cubicBezTo>
                    <a:pt x="275375" y="188565"/>
                    <a:pt x="284685" y="183397"/>
                    <a:pt x="295326" y="179520"/>
                  </a:cubicBezTo>
                  <a:cubicBezTo>
                    <a:pt x="296656" y="178228"/>
                    <a:pt x="297986" y="178228"/>
                    <a:pt x="299316" y="176936"/>
                  </a:cubicBezTo>
                  <a:cubicBezTo>
                    <a:pt x="299316" y="176936"/>
                    <a:pt x="300646" y="175644"/>
                    <a:pt x="300646" y="174352"/>
                  </a:cubicBezTo>
                  <a:cubicBezTo>
                    <a:pt x="299316" y="173059"/>
                    <a:pt x="297986" y="170475"/>
                    <a:pt x="296656" y="169183"/>
                  </a:cubicBezTo>
                  <a:cubicBezTo>
                    <a:pt x="296656" y="167891"/>
                    <a:pt x="295326" y="167891"/>
                    <a:pt x="293996" y="167891"/>
                  </a:cubicBezTo>
                  <a:cubicBezTo>
                    <a:pt x="292666" y="169183"/>
                    <a:pt x="290005" y="170475"/>
                    <a:pt x="287345" y="173059"/>
                  </a:cubicBezTo>
                  <a:cubicBezTo>
                    <a:pt x="282025" y="175644"/>
                    <a:pt x="276705" y="179520"/>
                    <a:pt x="271384" y="183397"/>
                  </a:cubicBezTo>
                  <a:cubicBezTo>
                    <a:pt x="270054" y="184689"/>
                    <a:pt x="267394" y="184689"/>
                    <a:pt x="266064" y="185981"/>
                  </a:cubicBezTo>
                  <a:cubicBezTo>
                    <a:pt x="262074" y="187273"/>
                    <a:pt x="260744" y="184689"/>
                    <a:pt x="260744" y="182105"/>
                  </a:cubicBezTo>
                  <a:cubicBezTo>
                    <a:pt x="262074" y="176936"/>
                    <a:pt x="263404" y="173059"/>
                    <a:pt x="267394" y="170475"/>
                  </a:cubicBezTo>
                  <a:cubicBezTo>
                    <a:pt x="272714" y="164014"/>
                    <a:pt x="279365" y="160138"/>
                    <a:pt x="286015" y="157554"/>
                  </a:cubicBezTo>
                  <a:cubicBezTo>
                    <a:pt x="290005" y="156261"/>
                    <a:pt x="291336" y="154969"/>
                    <a:pt x="290005" y="151093"/>
                  </a:cubicBezTo>
                  <a:cubicBezTo>
                    <a:pt x="288675" y="151093"/>
                    <a:pt x="288675" y="149801"/>
                    <a:pt x="288675" y="148508"/>
                  </a:cubicBezTo>
                  <a:cubicBezTo>
                    <a:pt x="286015" y="144632"/>
                    <a:pt x="283355" y="143340"/>
                    <a:pt x="279365" y="145924"/>
                  </a:cubicBezTo>
                  <a:close/>
                  <a:moveTo>
                    <a:pt x="69304" y="138287"/>
                  </a:moveTo>
                  <a:cubicBezTo>
                    <a:pt x="65408" y="138287"/>
                    <a:pt x="62810" y="139584"/>
                    <a:pt x="58913" y="139584"/>
                  </a:cubicBezTo>
                  <a:cubicBezTo>
                    <a:pt x="49821" y="138287"/>
                    <a:pt x="40729" y="142178"/>
                    <a:pt x="32936" y="143475"/>
                  </a:cubicBezTo>
                  <a:cubicBezTo>
                    <a:pt x="31637" y="144772"/>
                    <a:pt x="31637" y="146070"/>
                    <a:pt x="31637" y="146070"/>
                  </a:cubicBezTo>
                  <a:cubicBezTo>
                    <a:pt x="32936" y="147367"/>
                    <a:pt x="32936" y="148664"/>
                    <a:pt x="34235" y="149961"/>
                  </a:cubicBezTo>
                  <a:cubicBezTo>
                    <a:pt x="39430" y="155149"/>
                    <a:pt x="39430" y="160338"/>
                    <a:pt x="35533" y="166823"/>
                  </a:cubicBezTo>
                  <a:cubicBezTo>
                    <a:pt x="34235" y="169417"/>
                    <a:pt x="32936" y="173309"/>
                    <a:pt x="31637" y="175903"/>
                  </a:cubicBezTo>
                  <a:cubicBezTo>
                    <a:pt x="27740" y="182389"/>
                    <a:pt x="25142" y="190171"/>
                    <a:pt x="22545" y="196657"/>
                  </a:cubicBezTo>
                  <a:cubicBezTo>
                    <a:pt x="21246" y="199251"/>
                    <a:pt x="21246" y="200548"/>
                    <a:pt x="22545" y="201845"/>
                  </a:cubicBezTo>
                  <a:cubicBezTo>
                    <a:pt x="25142" y="209628"/>
                    <a:pt x="29039" y="218708"/>
                    <a:pt x="32936" y="226490"/>
                  </a:cubicBezTo>
                  <a:cubicBezTo>
                    <a:pt x="34235" y="231679"/>
                    <a:pt x="38131" y="236867"/>
                    <a:pt x="40729" y="242056"/>
                  </a:cubicBezTo>
                  <a:cubicBezTo>
                    <a:pt x="40729" y="243353"/>
                    <a:pt x="40729" y="243353"/>
                    <a:pt x="42028" y="243353"/>
                  </a:cubicBezTo>
                  <a:cubicBezTo>
                    <a:pt x="42028" y="243353"/>
                    <a:pt x="43327" y="242056"/>
                    <a:pt x="43327" y="242056"/>
                  </a:cubicBezTo>
                  <a:cubicBezTo>
                    <a:pt x="43327" y="240759"/>
                    <a:pt x="44626" y="238164"/>
                    <a:pt x="44626" y="236867"/>
                  </a:cubicBezTo>
                  <a:cubicBezTo>
                    <a:pt x="48522" y="221302"/>
                    <a:pt x="56315" y="208331"/>
                    <a:pt x="65408" y="196657"/>
                  </a:cubicBezTo>
                  <a:cubicBezTo>
                    <a:pt x="69304" y="192765"/>
                    <a:pt x="71902" y="188874"/>
                    <a:pt x="75799" y="187577"/>
                  </a:cubicBezTo>
                  <a:cubicBezTo>
                    <a:pt x="78396" y="186280"/>
                    <a:pt x="80994" y="186280"/>
                    <a:pt x="83592" y="187577"/>
                  </a:cubicBezTo>
                  <a:cubicBezTo>
                    <a:pt x="86190" y="188874"/>
                    <a:pt x="88787" y="190171"/>
                    <a:pt x="91385" y="190171"/>
                  </a:cubicBezTo>
                  <a:cubicBezTo>
                    <a:pt x="92684" y="190171"/>
                    <a:pt x="92684" y="190171"/>
                    <a:pt x="92684" y="190171"/>
                  </a:cubicBezTo>
                  <a:cubicBezTo>
                    <a:pt x="92684" y="188874"/>
                    <a:pt x="92684" y="187577"/>
                    <a:pt x="92684" y="186280"/>
                  </a:cubicBezTo>
                  <a:cubicBezTo>
                    <a:pt x="90086" y="174606"/>
                    <a:pt x="84891" y="161635"/>
                    <a:pt x="79695" y="149961"/>
                  </a:cubicBezTo>
                  <a:cubicBezTo>
                    <a:pt x="78396" y="146070"/>
                    <a:pt x="75799" y="143475"/>
                    <a:pt x="74500" y="140881"/>
                  </a:cubicBezTo>
                  <a:cubicBezTo>
                    <a:pt x="73201" y="138287"/>
                    <a:pt x="71902" y="136990"/>
                    <a:pt x="69304" y="138287"/>
                  </a:cubicBezTo>
                  <a:close/>
                  <a:moveTo>
                    <a:pt x="282294" y="128454"/>
                  </a:moveTo>
                  <a:cubicBezTo>
                    <a:pt x="288771" y="125878"/>
                    <a:pt x="292657" y="127166"/>
                    <a:pt x="296544" y="132318"/>
                  </a:cubicBezTo>
                  <a:cubicBezTo>
                    <a:pt x="301725" y="140045"/>
                    <a:pt x="306907" y="147773"/>
                    <a:pt x="312088" y="155501"/>
                  </a:cubicBezTo>
                  <a:cubicBezTo>
                    <a:pt x="318565" y="167093"/>
                    <a:pt x="322452" y="178685"/>
                    <a:pt x="325042" y="191564"/>
                  </a:cubicBezTo>
                  <a:cubicBezTo>
                    <a:pt x="327633" y="200580"/>
                    <a:pt x="327633" y="210884"/>
                    <a:pt x="322452" y="221188"/>
                  </a:cubicBezTo>
                  <a:cubicBezTo>
                    <a:pt x="321156" y="225052"/>
                    <a:pt x="319861" y="228916"/>
                    <a:pt x="318565" y="234068"/>
                  </a:cubicBezTo>
                  <a:cubicBezTo>
                    <a:pt x="315975" y="245659"/>
                    <a:pt x="310793" y="258540"/>
                    <a:pt x="303021" y="268843"/>
                  </a:cubicBezTo>
                  <a:cubicBezTo>
                    <a:pt x="299134" y="275283"/>
                    <a:pt x="293953" y="281723"/>
                    <a:pt x="288771" y="285587"/>
                  </a:cubicBezTo>
                  <a:cubicBezTo>
                    <a:pt x="278408" y="295891"/>
                    <a:pt x="265454" y="303619"/>
                    <a:pt x="249909" y="302331"/>
                  </a:cubicBezTo>
                  <a:cubicBezTo>
                    <a:pt x="243432" y="302331"/>
                    <a:pt x="236955" y="302331"/>
                    <a:pt x="230478" y="302331"/>
                  </a:cubicBezTo>
                  <a:cubicBezTo>
                    <a:pt x="227887" y="302331"/>
                    <a:pt x="226592" y="303619"/>
                    <a:pt x="226592" y="306195"/>
                  </a:cubicBezTo>
                  <a:cubicBezTo>
                    <a:pt x="226592" y="308771"/>
                    <a:pt x="227887" y="312635"/>
                    <a:pt x="227887" y="316499"/>
                  </a:cubicBezTo>
                  <a:cubicBezTo>
                    <a:pt x="227887" y="321650"/>
                    <a:pt x="226592" y="325514"/>
                    <a:pt x="222706" y="329378"/>
                  </a:cubicBezTo>
                  <a:cubicBezTo>
                    <a:pt x="221410" y="329378"/>
                    <a:pt x="221410" y="330666"/>
                    <a:pt x="221410" y="330666"/>
                  </a:cubicBezTo>
                  <a:cubicBezTo>
                    <a:pt x="221410" y="330666"/>
                    <a:pt x="221410" y="330666"/>
                    <a:pt x="217524" y="330666"/>
                  </a:cubicBezTo>
                  <a:cubicBezTo>
                    <a:pt x="217524" y="328090"/>
                    <a:pt x="214933" y="328090"/>
                    <a:pt x="213638" y="326802"/>
                  </a:cubicBezTo>
                  <a:cubicBezTo>
                    <a:pt x="208456" y="324226"/>
                    <a:pt x="203275" y="320362"/>
                    <a:pt x="200684" y="313923"/>
                  </a:cubicBezTo>
                  <a:cubicBezTo>
                    <a:pt x="199389" y="312635"/>
                    <a:pt x="198093" y="311347"/>
                    <a:pt x="196798" y="310059"/>
                  </a:cubicBezTo>
                  <a:cubicBezTo>
                    <a:pt x="192912" y="307483"/>
                    <a:pt x="190321" y="303619"/>
                    <a:pt x="187730" y="298467"/>
                  </a:cubicBezTo>
                  <a:cubicBezTo>
                    <a:pt x="185139" y="293315"/>
                    <a:pt x="181253" y="288163"/>
                    <a:pt x="177367" y="284299"/>
                  </a:cubicBezTo>
                  <a:cubicBezTo>
                    <a:pt x="174776" y="280435"/>
                    <a:pt x="170890" y="276571"/>
                    <a:pt x="168299" y="272707"/>
                  </a:cubicBezTo>
                  <a:cubicBezTo>
                    <a:pt x="165708" y="268843"/>
                    <a:pt x="165708" y="266268"/>
                    <a:pt x="169594" y="263692"/>
                  </a:cubicBezTo>
                  <a:cubicBezTo>
                    <a:pt x="181253" y="250812"/>
                    <a:pt x="194207" y="239220"/>
                    <a:pt x="205866" y="226340"/>
                  </a:cubicBezTo>
                  <a:cubicBezTo>
                    <a:pt x="208456" y="223764"/>
                    <a:pt x="211047" y="221188"/>
                    <a:pt x="213638" y="218612"/>
                  </a:cubicBezTo>
                  <a:cubicBezTo>
                    <a:pt x="214933" y="217324"/>
                    <a:pt x="216229" y="216036"/>
                    <a:pt x="217524" y="214748"/>
                  </a:cubicBezTo>
                  <a:cubicBezTo>
                    <a:pt x="220115" y="212172"/>
                    <a:pt x="224001" y="214748"/>
                    <a:pt x="225297" y="218612"/>
                  </a:cubicBezTo>
                  <a:cubicBezTo>
                    <a:pt x="225297" y="222476"/>
                    <a:pt x="225297" y="226340"/>
                    <a:pt x="225297" y="230204"/>
                  </a:cubicBezTo>
                  <a:cubicBezTo>
                    <a:pt x="225297" y="232780"/>
                    <a:pt x="225297" y="235356"/>
                    <a:pt x="225297" y="237932"/>
                  </a:cubicBezTo>
                  <a:cubicBezTo>
                    <a:pt x="226592" y="240508"/>
                    <a:pt x="227887" y="241795"/>
                    <a:pt x="229183" y="241795"/>
                  </a:cubicBezTo>
                  <a:cubicBezTo>
                    <a:pt x="234364" y="241795"/>
                    <a:pt x="239546" y="240508"/>
                    <a:pt x="244728" y="240508"/>
                  </a:cubicBezTo>
                  <a:cubicBezTo>
                    <a:pt x="251205" y="240508"/>
                    <a:pt x="257682" y="237932"/>
                    <a:pt x="264159" y="236644"/>
                  </a:cubicBezTo>
                  <a:cubicBezTo>
                    <a:pt x="268045" y="236644"/>
                    <a:pt x="269340" y="234068"/>
                    <a:pt x="266749" y="231492"/>
                  </a:cubicBezTo>
                  <a:cubicBezTo>
                    <a:pt x="261568" y="222476"/>
                    <a:pt x="257682" y="213460"/>
                    <a:pt x="252500" y="204444"/>
                  </a:cubicBezTo>
                  <a:cubicBezTo>
                    <a:pt x="251205" y="203156"/>
                    <a:pt x="251205" y="201868"/>
                    <a:pt x="249909" y="200580"/>
                  </a:cubicBezTo>
                  <a:cubicBezTo>
                    <a:pt x="246023" y="191564"/>
                    <a:pt x="242137" y="182549"/>
                    <a:pt x="236955" y="173533"/>
                  </a:cubicBezTo>
                  <a:cubicBezTo>
                    <a:pt x="235660" y="172245"/>
                    <a:pt x="235660" y="169669"/>
                    <a:pt x="235660" y="167093"/>
                  </a:cubicBezTo>
                  <a:cubicBezTo>
                    <a:pt x="234364" y="163229"/>
                    <a:pt x="235660" y="159365"/>
                    <a:pt x="239546" y="158077"/>
                  </a:cubicBezTo>
                  <a:cubicBezTo>
                    <a:pt x="239546" y="156789"/>
                    <a:pt x="239546" y="156789"/>
                    <a:pt x="240841" y="156789"/>
                  </a:cubicBezTo>
                  <a:cubicBezTo>
                    <a:pt x="253795" y="147773"/>
                    <a:pt x="266749" y="138757"/>
                    <a:pt x="279703" y="131030"/>
                  </a:cubicBezTo>
                  <a:cubicBezTo>
                    <a:pt x="279703" y="129742"/>
                    <a:pt x="280999" y="129742"/>
                    <a:pt x="282294" y="128454"/>
                  </a:cubicBezTo>
                  <a:close/>
                  <a:moveTo>
                    <a:pt x="75958" y="121115"/>
                  </a:moveTo>
                  <a:cubicBezTo>
                    <a:pt x="77262" y="121115"/>
                    <a:pt x="78566" y="121115"/>
                    <a:pt x="79870" y="121115"/>
                  </a:cubicBezTo>
                  <a:cubicBezTo>
                    <a:pt x="82478" y="121115"/>
                    <a:pt x="83782" y="121115"/>
                    <a:pt x="85086" y="123708"/>
                  </a:cubicBezTo>
                  <a:cubicBezTo>
                    <a:pt x="88998" y="126302"/>
                    <a:pt x="90302" y="130193"/>
                    <a:pt x="91606" y="135380"/>
                  </a:cubicBezTo>
                  <a:cubicBezTo>
                    <a:pt x="92910" y="141864"/>
                    <a:pt x="94214" y="148348"/>
                    <a:pt x="95518" y="156129"/>
                  </a:cubicBezTo>
                  <a:cubicBezTo>
                    <a:pt x="95518" y="157426"/>
                    <a:pt x="96822" y="160020"/>
                    <a:pt x="96822" y="161317"/>
                  </a:cubicBezTo>
                  <a:cubicBezTo>
                    <a:pt x="99430" y="169097"/>
                    <a:pt x="100734" y="176878"/>
                    <a:pt x="103342" y="183363"/>
                  </a:cubicBezTo>
                  <a:cubicBezTo>
                    <a:pt x="104646" y="188550"/>
                    <a:pt x="105951" y="192440"/>
                    <a:pt x="107255" y="197628"/>
                  </a:cubicBezTo>
                  <a:cubicBezTo>
                    <a:pt x="107255" y="201518"/>
                    <a:pt x="108559" y="204112"/>
                    <a:pt x="107255" y="208002"/>
                  </a:cubicBezTo>
                  <a:cubicBezTo>
                    <a:pt x="105951" y="210596"/>
                    <a:pt x="104646" y="211893"/>
                    <a:pt x="102038" y="210596"/>
                  </a:cubicBezTo>
                  <a:cubicBezTo>
                    <a:pt x="96822" y="209299"/>
                    <a:pt x="92910" y="208002"/>
                    <a:pt x="87694" y="205409"/>
                  </a:cubicBezTo>
                  <a:cubicBezTo>
                    <a:pt x="87694" y="204112"/>
                    <a:pt x="86390" y="204112"/>
                    <a:pt x="85086" y="202815"/>
                  </a:cubicBezTo>
                  <a:cubicBezTo>
                    <a:pt x="78566" y="200221"/>
                    <a:pt x="75958" y="201518"/>
                    <a:pt x="72046" y="208002"/>
                  </a:cubicBezTo>
                  <a:cubicBezTo>
                    <a:pt x="68134" y="214487"/>
                    <a:pt x="64222" y="220971"/>
                    <a:pt x="61614" y="228752"/>
                  </a:cubicBezTo>
                  <a:cubicBezTo>
                    <a:pt x="61614" y="231345"/>
                    <a:pt x="61614" y="231345"/>
                    <a:pt x="64222" y="232642"/>
                  </a:cubicBezTo>
                  <a:cubicBezTo>
                    <a:pt x="70742" y="233939"/>
                    <a:pt x="75958" y="233939"/>
                    <a:pt x="82478" y="233939"/>
                  </a:cubicBezTo>
                  <a:cubicBezTo>
                    <a:pt x="86390" y="233939"/>
                    <a:pt x="91606" y="235236"/>
                    <a:pt x="96822" y="235236"/>
                  </a:cubicBezTo>
                  <a:cubicBezTo>
                    <a:pt x="102038" y="235236"/>
                    <a:pt x="105951" y="236533"/>
                    <a:pt x="111167" y="235236"/>
                  </a:cubicBezTo>
                  <a:cubicBezTo>
                    <a:pt x="115079" y="233939"/>
                    <a:pt x="118991" y="233939"/>
                    <a:pt x="122903" y="235236"/>
                  </a:cubicBezTo>
                  <a:cubicBezTo>
                    <a:pt x="126815" y="235236"/>
                    <a:pt x="132031" y="235236"/>
                    <a:pt x="137247" y="236533"/>
                  </a:cubicBezTo>
                  <a:cubicBezTo>
                    <a:pt x="142463" y="236533"/>
                    <a:pt x="145071" y="237830"/>
                    <a:pt x="145071" y="243017"/>
                  </a:cubicBezTo>
                  <a:cubicBezTo>
                    <a:pt x="145071" y="250798"/>
                    <a:pt x="145071" y="257282"/>
                    <a:pt x="143767" y="265063"/>
                  </a:cubicBezTo>
                  <a:cubicBezTo>
                    <a:pt x="143767" y="270251"/>
                    <a:pt x="142463" y="276735"/>
                    <a:pt x="143767" y="281922"/>
                  </a:cubicBezTo>
                  <a:cubicBezTo>
                    <a:pt x="143767" y="284516"/>
                    <a:pt x="143767" y="287110"/>
                    <a:pt x="143767" y="289703"/>
                  </a:cubicBezTo>
                  <a:cubicBezTo>
                    <a:pt x="145071" y="296187"/>
                    <a:pt x="137247" y="305265"/>
                    <a:pt x="129423" y="305265"/>
                  </a:cubicBezTo>
                  <a:cubicBezTo>
                    <a:pt x="124207" y="305265"/>
                    <a:pt x="120295" y="305265"/>
                    <a:pt x="115079" y="305265"/>
                  </a:cubicBezTo>
                  <a:cubicBezTo>
                    <a:pt x="98126" y="303968"/>
                    <a:pt x="82478" y="302672"/>
                    <a:pt x="66830" y="298781"/>
                  </a:cubicBezTo>
                  <a:cubicBezTo>
                    <a:pt x="60310" y="297484"/>
                    <a:pt x="55094" y="294891"/>
                    <a:pt x="51182" y="291000"/>
                  </a:cubicBezTo>
                  <a:cubicBezTo>
                    <a:pt x="49878" y="289703"/>
                    <a:pt x="48574" y="288406"/>
                    <a:pt x="47270" y="287110"/>
                  </a:cubicBezTo>
                  <a:cubicBezTo>
                    <a:pt x="42053" y="284516"/>
                    <a:pt x="38141" y="278032"/>
                    <a:pt x="35533" y="272844"/>
                  </a:cubicBezTo>
                  <a:cubicBezTo>
                    <a:pt x="26405" y="255986"/>
                    <a:pt x="18581" y="237830"/>
                    <a:pt x="9453" y="220971"/>
                  </a:cubicBezTo>
                  <a:cubicBezTo>
                    <a:pt x="6845" y="214487"/>
                    <a:pt x="4237" y="208002"/>
                    <a:pt x="1629" y="202815"/>
                  </a:cubicBezTo>
                  <a:cubicBezTo>
                    <a:pt x="-979" y="193737"/>
                    <a:pt x="-979" y="185956"/>
                    <a:pt x="5541" y="179472"/>
                  </a:cubicBezTo>
                  <a:cubicBezTo>
                    <a:pt x="8149" y="175582"/>
                    <a:pt x="12061" y="170394"/>
                    <a:pt x="15973" y="166504"/>
                  </a:cubicBezTo>
                  <a:cubicBezTo>
                    <a:pt x="18581" y="163910"/>
                    <a:pt x="19885" y="161317"/>
                    <a:pt x="22493" y="158723"/>
                  </a:cubicBezTo>
                  <a:cubicBezTo>
                    <a:pt x="23797" y="157426"/>
                    <a:pt x="22493" y="154832"/>
                    <a:pt x="21189" y="153536"/>
                  </a:cubicBezTo>
                  <a:cubicBezTo>
                    <a:pt x="18581" y="153536"/>
                    <a:pt x="15973" y="152239"/>
                    <a:pt x="14669" y="150942"/>
                  </a:cubicBezTo>
                  <a:cubicBezTo>
                    <a:pt x="13365" y="149645"/>
                    <a:pt x="10757" y="148348"/>
                    <a:pt x="10757" y="147051"/>
                  </a:cubicBezTo>
                  <a:cubicBezTo>
                    <a:pt x="6845" y="141864"/>
                    <a:pt x="8149" y="137974"/>
                    <a:pt x="14669" y="135380"/>
                  </a:cubicBezTo>
                  <a:cubicBezTo>
                    <a:pt x="17277" y="134083"/>
                    <a:pt x="21189" y="134083"/>
                    <a:pt x="25101" y="132786"/>
                  </a:cubicBezTo>
                  <a:cubicBezTo>
                    <a:pt x="30317" y="132786"/>
                    <a:pt x="35533" y="131489"/>
                    <a:pt x="40749" y="128896"/>
                  </a:cubicBezTo>
                  <a:cubicBezTo>
                    <a:pt x="52486" y="125005"/>
                    <a:pt x="64222" y="122412"/>
                    <a:pt x="75958" y="121115"/>
                  </a:cubicBezTo>
                  <a:close/>
                  <a:moveTo>
                    <a:pt x="96958" y="49678"/>
                  </a:moveTo>
                  <a:cubicBezTo>
                    <a:pt x="95675" y="50982"/>
                    <a:pt x="94393" y="52286"/>
                    <a:pt x="94393" y="52286"/>
                  </a:cubicBezTo>
                  <a:cubicBezTo>
                    <a:pt x="93111" y="54894"/>
                    <a:pt x="91829" y="56198"/>
                    <a:pt x="91829" y="57502"/>
                  </a:cubicBezTo>
                  <a:cubicBezTo>
                    <a:pt x="89264" y="62718"/>
                    <a:pt x="86700" y="67934"/>
                    <a:pt x="82853" y="71846"/>
                  </a:cubicBezTo>
                  <a:cubicBezTo>
                    <a:pt x="81571" y="74454"/>
                    <a:pt x="81571" y="77063"/>
                    <a:pt x="84135" y="79671"/>
                  </a:cubicBezTo>
                  <a:cubicBezTo>
                    <a:pt x="86700" y="83583"/>
                    <a:pt x="91829" y="84887"/>
                    <a:pt x="94393" y="86191"/>
                  </a:cubicBezTo>
                  <a:cubicBezTo>
                    <a:pt x="95675" y="86191"/>
                    <a:pt x="96958" y="86191"/>
                    <a:pt x="96958" y="86191"/>
                  </a:cubicBezTo>
                  <a:cubicBezTo>
                    <a:pt x="96958" y="84887"/>
                    <a:pt x="96958" y="84887"/>
                    <a:pt x="96958" y="83583"/>
                  </a:cubicBezTo>
                  <a:cubicBezTo>
                    <a:pt x="96958" y="82279"/>
                    <a:pt x="95675" y="80975"/>
                    <a:pt x="95675" y="79671"/>
                  </a:cubicBezTo>
                  <a:cubicBezTo>
                    <a:pt x="94393" y="75758"/>
                    <a:pt x="93111" y="71846"/>
                    <a:pt x="93111" y="66630"/>
                  </a:cubicBezTo>
                  <a:cubicBezTo>
                    <a:pt x="91829" y="66630"/>
                    <a:pt x="93111" y="65326"/>
                    <a:pt x="93111" y="65326"/>
                  </a:cubicBezTo>
                  <a:cubicBezTo>
                    <a:pt x="94393" y="65326"/>
                    <a:pt x="95675" y="65326"/>
                    <a:pt x="95675" y="65326"/>
                  </a:cubicBezTo>
                  <a:cubicBezTo>
                    <a:pt x="96958" y="66630"/>
                    <a:pt x="98240" y="67934"/>
                    <a:pt x="99522" y="69238"/>
                  </a:cubicBezTo>
                  <a:cubicBezTo>
                    <a:pt x="102087" y="73150"/>
                    <a:pt x="104651" y="77063"/>
                    <a:pt x="107216" y="80975"/>
                  </a:cubicBezTo>
                  <a:cubicBezTo>
                    <a:pt x="108498" y="82279"/>
                    <a:pt x="109780" y="83583"/>
                    <a:pt x="111062" y="83583"/>
                  </a:cubicBezTo>
                  <a:cubicBezTo>
                    <a:pt x="111062" y="84887"/>
                    <a:pt x="113627" y="83583"/>
                    <a:pt x="113627" y="83583"/>
                  </a:cubicBezTo>
                  <a:cubicBezTo>
                    <a:pt x="114909" y="83583"/>
                    <a:pt x="114909" y="82279"/>
                    <a:pt x="114909" y="80975"/>
                  </a:cubicBezTo>
                  <a:cubicBezTo>
                    <a:pt x="114909" y="79671"/>
                    <a:pt x="113627" y="78367"/>
                    <a:pt x="112345" y="77063"/>
                  </a:cubicBezTo>
                  <a:cubicBezTo>
                    <a:pt x="107216" y="70542"/>
                    <a:pt x="103369" y="64022"/>
                    <a:pt x="100804" y="56198"/>
                  </a:cubicBezTo>
                  <a:cubicBezTo>
                    <a:pt x="100804" y="54894"/>
                    <a:pt x="99522" y="53590"/>
                    <a:pt x="99522" y="53590"/>
                  </a:cubicBezTo>
                  <a:cubicBezTo>
                    <a:pt x="98240" y="52286"/>
                    <a:pt x="98240" y="50982"/>
                    <a:pt x="96958" y="49678"/>
                  </a:cubicBezTo>
                  <a:close/>
                  <a:moveTo>
                    <a:pt x="108956" y="33803"/>
                  </a:moveTo>
                  <a:cubicBezTo>
                    <a:pt x="107666" y="36390"/>
                    <a:pt x="106376" y="37683"/>
                    <a:pt x="103796" y="38977"/>
                  </a:cubicBezTo>
                  <a:cubicBezTo>
                    <a:pt x="103796" y="40270"/>
                    <a:pt x="103796" y="41564"/>
                    <a:pt x="103796" y="42857"/>
                  </a:cubicBezTo>
                  <a:cubicBezTo>
                    <a:pt x="108956" y="49325"/>
                    <a:pt x="112825" y="55793"/>
                    <a:pt x="117985" y="62260"/>
                  </a:cubicBezTo>
                  <a:cubicBezTo>
                    <a:pt x="119275" y="64847"/>
                    <a:pt x="121854" y="66141"/>
                    <a:pt x="123144" y="68728"/>
                  </a:cubicBezTo>
                  <a:cubicBezTo>
                    <a:pt x="123144" y="68728"/>
                    <a:pt x="124434" y="68728"/>
                    <a:pt x="124434" y="68728"/>
                  </a:cubicBezTo>
                  <a:cubicBezTo>
                    <a:pt x="124434" y="67434"/>
                    <a:pt x="124434" y="66141"/>
                    <a:pt x="124434" y="66141"/>
                  </a:cubicBezTo>
                  <a:cubicBezTo>
                    <a:pt x="117985" y="57086"/>
                    <a:pt x="114115" y="48031"/>
                    <a:pt x="112825" y="38977"/>
                  </a:cubicBezTo>
                  <a:cubicBezTo>
                    <a:pt x="112825" y="37683"/>
                    <a:pt x="111535" y="36390"/>
                    <a:pt x="111535" y="35096"/>
                  </a:cubicBezTo>
                  <a:cubicBezTo>
                    <a:pt x="111535" y="33803"/>
                    <a:pt x="110246" y="33803"/>
                    <a:pt x="108956" y="33803"/>
                  </a:cubicBezTo>
                  <a:close/>
                  <a:moveTo>
                    <a:pt x="140044" y="32215"/>
                  </a:moveTo>
                  <a:cubicBezTo>
                    <a:pt x="140044" y="32215"/>
                    <a:pt x="138721" y="32215"/>
                    <a:pt x="140044" y="33575"/>
                  </a:cubicBezTo>
                  <a:cubicBezTo>
                    <a:pt x="140044" y="36297"/>
                    <a:pt x="141367" y="37658"/>
                    <a:pt x="142690" y="40379"/>
                  </a:cubicBezTo>
                  <a:cubicBezTo>
                    <a:pt x="144013" y="41740"/>
                    <a:pt x="144013" y="41740"/>
                    <a:pt x="145336" y="41740"/>
                  </a:cubicBezTo>
                  <a:cubicBezTo>
                    <a:pt x="145336" y="40379"/>
                    <a:pt x="145336" y="40379"/>
                    <a:pt x="146659" y="39018"/>
                  </a:cubicBezTo>
                  <a:cubicBezTo>
                    <a:pt x="146659" y="39018"/>
                    <a:pt x="146659" y="37658"/>
                    <a:pt x="146659" y="37658"/>
                  </a:cubicBezTo>
                  <a:cubicBezTo>
                    <a:pt x="144013" y="34936"/>
                    <a:pt x="142690" y="33575"/>
                    <a:pt x="141367" y="32215"/>
                  </a:cubicBezTo>
                  <a:cubicBezTo>
                    <a:pt x="141367" y="32215"/>
                    <a:pt x="140044" y="32215"/>
                    <a:pt x="140044" y="32215"/>
                  </a:cubicBezTo>
                  <a:close/>
                  <a:moveTo>
                    <a:pt x="126701" y="24278"/>
                  </a:moveTo>
                  <a:cubicBezTo>
                    <a:pt x="122619" y="25601"/>
                    <a:pt x="121258" y="28247"/>
                    <a:pt x="122619" y="32215"/>
                  </a:cubicBezTo>
                  <a:cubicBezTo>
                    <a:pt x="123980" y="37507"/>
                    <a:pt x="126701" y="42799"/>
                    <a:pt x="130783" y="46768"/>
                  </a:cubicBezTo>
                  <a:cubicBezTo>
                    <a:pt x="129422" y="44122"/>
                    <a:pt x="129422" y="41476"/>
                    <a:pt x="129422" y="38830"/>
                  </a:cubicBezTo>
                  <a:cubicBezTo>
                    <a:pt x="128062" y="34861"/>
                    <a:pt x="128062" y="30892"/>
                    <a:pt x="129422" y="25601"/>
                  </a:cubicBezTo>
                  <a:cubicBezTo>
                    <a:pt x="130783" y="24278"/>
                    <a:pt x="128062" y="24278"/>
                    <a:pt x="126701" y="24278"/>
                  </a:cubicBezTo>
                  <a:close/>
                  <a:moveTo>
                    <a:pt x="164246" y="17928"/>
                  </a:moveTo>
                  <a:cubicBezTo>
                    <a:pt x="162951" y="17928"/>
                    <a:pt x="160361" y="17928"/>
                    <a:pt x="157771" y="19216"/>
                  </a:cubicBezTo>
                  <a:cubicBezTo>
                    <a:pt x="157771" y="21793"/>
                    <a:pt x="160361" y="21793"/>
                    <a:pt x="162951" y="23081"/>
                  </a:cubicBezTo>
                  <a:cubicBezTo>
                    <a:pt x="165542" y="25658"/>
                    <a:pt x="169427" y="28235"/>
                    <a:pt x="173312" y="32100"/>
                  </a:cubicBezTo>
                  <a:cubicBezTo>
                    <a:pt x="186263" y="42407"/>
                    <a:pt x="195328" y="55292"/>
                    <a:pt x="205689" y="68176"/>
                  </a:cubicBezTo>
                  <a:cubicBezTo>
                    <a:pt x="205689" y="68176"/>
                    <a:pt x="205689" y="68176"/>
                    <a:pt x="206984" y="68176"/>
                  </a:cubicBezTo>
                  <a:cubicBezTo>
                    <a:pt x="209574" y="72041"/>
                    <a:pt x="209574" y="77194"/>
                    <a:pt x="206984" y="81060"/>
                  </a:cubicBezTo>
                  <a:cubicBezTo>
                    <a:pt x="204393" y="86213"/>
                    <a:pt x="200508" y="90078"/>
                    <a:pt x="196623" y="92655"/>
                  </a:cubicBezTo>
                  <a:cubicBezTo>
                    <a:pt x="192738" y="95232"/>
                    <a:pt x="190148" y="97809"/>
                    <a:pt x="187558" y="100386"/>
                  </a:cubicBezTo>
                  <a:cubicBezTo>
                    <a:pt x="187558" y="101674"/>
                    <a:pt x="187558" y="101674"/>
                    <a:pt x="188853" y="102963"/>
                  </a:cubicBezTo>
                  <a:cubicBezTo>
                    <a:pt x="190148" y="102963"/>
                    <a:pt x="191443" y="102963"/>
                    <a:pt x="192738" y="102963"/>
                  </a:cubicBezTo>
                  <a:cubicBezTo>
                    <a:pt x="200508" y="102963"/>
                    <a:pt x="208279" y="102963"/>
                    <a:pt x="214754" y="104251"/>
                  </a:cubicBezTo>
                  <a:cubicBezTo>
                    <a:pt x="221229" y="105539"/>
                    <a:pt x="227705" y="105539"/>
                    <a:pt x="234180" y="106828"/>
                  </a:cubicBezTo>
                  <a:cubicBezTo>
                    <a:pt x="236770" y="106828"/>
                    <a:pt x="238065" y="105539"/>
                    <a:pt x="238065" y="104251"/>
                  </a:cubicBezTo>
                  <a:cubicBezTo>
                    <a:pt x="240655" y="95232"/>
                    <a:pt x="244541" y="86213"/>
                    <a:pt x="248426" y="77194"/>
                  </a:cubicBezTo>
                  <a:cubicBezTo>
                    <a:pt x="251016" y="72041"/>
                    <a:pt x="252311" y="66887"/>
                    <a:pt x="254901" y="61734"/>
                  </a:cubicBezTo>
                  <a:cubicBezTo>
                    <a:pt x="256196" y="57868"/>
                    <a:pt x="254901" y="56580"/>
                    <a:pt x="252311" y="56580"/>
                  </a:cubicBezTo>
                  <a:cubicBezTo>
                    <a:pt x="247131" y="56580"/>
                    <a:pt x="243245" y="54003"/>
                    <a:pt x="239360" y="51426"/>
                  </a:cubicBezTo>
                  <a:cubicBezTo>
                    <a:pt x="235475" y="48849"/>
                    <a:pt x="231590" y="44984"/>
                    <a:pt x="227705" y="41119"/>
                  </a:cubicBezTo>
                  <a:cubicBezTo>
                    <a:pt x="223819" y="37254"/>
                    <a:pt x="219934" y="33389"/>
                    <a:pt x="216049" y="28235"/>
                  </a:cubicBezTo>
                  <a:cubicBezTo>
                    <a:pt x="213459" y="25658"/>
                    <a:pt x="209574" y="23081"/>
                    <a:pt x="205689" y="21793"/>
                  </a:cubicBezTo>
                  <a:cubicBezTo>
                    <a:pt x="204393" y="21793"/>
                    <a:pt x="201803" y="21793"/>
                    <a:pt x="200508" y="21793"/>
                  </a:cubicBezTo>
                  <a:cubicBezTo>
                    <a:pt x="194033" y="17928"/>
                    <a:pt x="188853" y="17928"/>
                    <a:pt x="182377" y="17928"/>
                  </a:cubicBezTo>
                  <a:cubicBezTo>
                    <a:pt x="179787" y="17928"/>
                    <a:pt x="177197" y="17928"/>
                    <a:pt x="174607" y="17928"/>
                  </a:cubicBezTo>
                  <a:cubicBezTo>
                    <a:pt x="172017" y="17928"/>
                    <a:pt x="168132" y="17928"/>
                    <a:pt x="164246" y="17928"/>
                  </a:cubicBezTo>
                  <a:close/>
                  <a:moveTo>
                    <a:pt x="170251" y="164"/>
                  </a:moveTo>
                  <a:cubicBezTo>
                    <a:pt x="175444" y="164"/>
                    <a:pt x="180636" y="164"/>
                    <a:pt x="187126" y="1451"/>
                  </a:cubicBezTo>
                  <a:cubicBezTo>
                    <a:pt x="194915" y="2738"/>
                    <a:pt x="202703" y="5311"/>
                    <a:pt x="210491" y="10458"/>
                  </a:cubicBezTo>
                  <a:cubicBezTo>
                    <a:pt x="215684" y="13032"/>
                    <a:pt x="220876" y="15605"/>
                    <a:pt x="226068" y="18178"/>
                  </a:cubicBezTo>
                  <a:cubicBezTo>
                    <a:pt x="233857" y="22039"/>
                    <a:pt x="241645" y="25899"/>
                    <a:pt x="248135" y="32332"/>
                  </a:cubicBezTo>
                  <a:cubicBezTo>
                    <a:pt x="250731" y="34906"/>
                    <a:pt x="253328" y="34906"/>
                    <a:pt x="257222" y="33619"/>
                  </a:cubicBezTo>
                  <a:cubicBezTo>
                    <a:pt x="262414" y="32332"/>
                    <a:pt x="266308" y="29759"/>
                    <a:pt x="271501" y="28472"/>
                  </a:cubicBezTo>
                  <a:cubicBezTo>
                    <a:pt x="277991" y="27185"/>
                    <a:pt x="283183" y="32332"/>
                    <a:pt x="280587" y="38766"/>
                  </a:cubicBezTo>
                  <a:cubicBezTo>
                    <a:pt x="275395" y="56780"/>
                    <a:pt x="268904" y="73507"/>
                    <a:pt x="262414" y="90235"/>
                  </a:cubicBezTo>
                  <a:cubicBezTo>
                    <a:pt x="259818" y="97955"/>
                    <a:pt x="257222" y="104388"/>
                    <a:pt x="253328" y="112109"/>
                  </a:cubicBezTo>
                  <a:cubicBezTo>
                    <a:pt x="253328" y="113395"/>
                    <a:pt x="252030" y="115969"/>
                    <a:pt x="250731" y="117256"/>
                  </a:cubicBezTo>
                  <a:cubicBezTo>
                    <a:pt x="250731" y="119829"/>
                    <a:pt x="248135" y="121116"/>
                    <a:pt x="246837" y="119829"/>
                  </a:cubicBezTo>
                  <a:cubicBezTo>
                    <a:pt x="240347" y="119829"/>
                    <a:pt x="235155" y="119829"/>
                    <a:pt x="228664" y="119829"/>
                  </a:cubicBezTo>
                  <a:cubicBezTo>
                    <a:pt x="218280" y="118542"/>
                    <a:pt x="209193" y="117256"/>
                    <a:pt x="198809" y="115969"/>
                  </a:cubicBezTo>
                  <a:cubicBezTo>
                    <a:pt x="192318" y="114682"/>
                    <a:pt x="187126" y="114682"/>
                    <a:pt x="181934" y="114682"/>
                  </a:cubicBezTo>
                  <a:cubicBezTo>
                    <a:pt x="179338" y="114682"/>
                    <a:pt x="175444" y="114682"/>
                    <a:pt x="171549" y="114682"/>
                  </a:cubicBezTo>
                  <a:cubicBezTo>
                    <a:pt x="168953" y="114682"/>
                    <a:pt x="166357" y="114682"/>
                    <a:pt x="165059" y="112109"/>
                  </a:cubicBezTo>
                  <a:cubicBezTo>
                    <a:pt x="159867" y="108249"/>
                    <a:pt x="158569" y="103102"/>
                    <a:pt x="161165" y="97955"/>
                  </a:cubicBezTo>
                  <a:cubicBezTo>
                    <a:pt x="162463" y="96668"/>
                    <a:pt x="163761" y="95381"/>
                    <a:pt x="165059" y="94095"/>
                  </a:cubicBezTo>
                  <a:cubicBezTo>
                    <a:pt x="170251" y="88948"/>
                    <a:pt x="174146" y="85088"/>
                    <a:pt x="179338" y="81228"/>
                  </a:cubicBezTo>
                  <a:cubicBezTo>
                    <a:pt x="180636" y="79941"/>
                    <a:pt x="180636" y="78654"/>
                    <a:pt x="179338" y="77367"/>
                  </a:cubicBezTo>
                  <a:cubicBezTo>
                    <a:pt x="175444" y="69647"/>
                    <a:pt x="171549" y="63214"/>
                    <a:pt x="167655" y="56780"/>
                  </a:cubicBezTo>
                  <a:cubicBezTo>
                    <a:pt x="166357" y="54207"/>
                    <a:pt x="163761" y="52920"/>
                    <a:pt x="162463" y="50346"/>
                  </a:cubicBezTo>
                  <a:cubicBezTo>
                    <a:pt x="159867" y="49060"/>
                    <a:pt x="158569" y="49060"/>
                    <a:pt x="155973" y="50346"/>
                  </a:cubicBezTo>
                  <a:cubicBezTo>
                    <a:pt x="152078" y="54207"/>
                    <a:pt x="149482" y="59353"/>
                    <a:pt x="145588" y="64500"/>
                  </a:cubicBezTo>
                  <a:cubicBezTo>
                    <a:pt x="141694" y="73507"/>
                    <a:pt x="136502" y="81228"/>
                    <a:pt x="130011" y="90235"/>
                  </a:cubicBezTo>
                  <a:cubicBezTo>
                    <a:pt x="126117" y="95381"/>
                    <a:pt x="123521" y="100528"/>
                    <a:pt x="120925" y="106962"/>
                  </a:cubicBezTo>
                  <a:cubicBezTo>
                    <a:pt x="119627" y="109535"/>
                    <a:pt x="117031" y="113395"/>
                    <a:pt x="114435" y="115969"/>
                  </a:cubicBezTo>
                  <a:cubicBezTo>
                    <a:pt x="113136" y="118542"/>
                    <a:pt x="110540" y="119829"/>
                    <a:pt x="106646" y="118542"/>
                  </a:cubicBezTo>
                  <a:cubicBezTo>
                    <a:pt x="100156" y="114682"/>
                    <a:pt x="92367" y="112109"/>
                    <a:pt x="85877" y="108249"/>
                  </a:cubicBezTo>
                  <a:cubicBezTo>
                    <a:pt x="78088" y="101815"/>
                    <a:pt x="69002" y="96668"/>
                    <a:pt x="59915" y="94095"/>
                  </a:cubicBezTo>
                  <a:cubicBezTo>
                    <a:pt x="57319" y="92808"/>
                    <a:pt x="54723" y="91521"/>
                    <a:pt x="52127" y="90235"/>
                  </a:cubicBezTo>
                  <a:cubicBezTo>
                    <a:pt x="49531" y="87661"/>
                    <a:pt x="48233" y="83801"/>
                    <a:pt x="50829" y="81228"/>
                  </a:cubicBezTo>
                  <a:cubicBezTo>
                    <a:pt x="53425" y="77367"/>
                    <a:pt x="56021" y="73507"/>
                    <a:pt x="58617" y="69647"/>
                  </a:cubicBezTo>
                  <a:cubicBezTo>
                    <a:pt x="61214" y="65787"/>
                    <a:pt x="63810" y="60640"/>
                    <a:pt x="67704" y="56780"/>
                  </a:cubicBezTo>
                  <a:cubicBezTo>
                    <a:pt x="79386" y="37479"/>
                    <a:pt x="94963" y="22039"/>
                    <a:pt x="114435" y="13032"/>
                  </a:cubicBezTo>
                  <a:cubicBezTo>
                    <a:pt x="132607" y="5311"/>
                    <a:pt x="150780" y="-1122"/>
                    <a:pt x="170251"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9189684" y="2307772"/>
            <a:ext cx="1893666" cy="1632470"/>
            <a:chOff x="9189684" y="2307772"/>
            <a:chExt cx="1893666" cy="1632470"/>
          </a:xfrm>
        </p:grpSpPr>
        <p:sp>
          <p:nvSpPr>
            <p:cNvPr id="9" name="六边形 8"/>
            <p:cNvSpPr/>
            <p:nvPr/>
          </p:nvSpPr>
          <p:spPr>
            <a:xfrm>
              <a:off x="9189684" y="2307772"/>
              <a:ext cx="1893666" cy="1632470"/>
            </a:xfrm>
            <a:prstGeom prst="hexagon">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12"/>
            <p:cNvSpPr/>
            <p:nvPr/>
          </p:nvSpPr>
          <p:spPr>
            <a:xfrm>
              <a:off x="9836617" y="2922665"/>
              <a:ext cx="599800" cy="402684"/>
            </a:xfrm>
            <a:custGeom>
              <a:avLst/>
              <a:gdLst>
                <a:gd name="connsiteX0" fmla="*/ 15875 w 338137"/>
                <a:gd name="connsiteY0" fmla="*/ 176212 h 227013"/>
                <a:gd name="connsiteX1" fmla="*/ 15875 w 338137"/>
                <a:gd name="connsiteY1" fmla="*/ 211137 h 227013"/>
                <a:gd name="connsiteX2" fmla="*/ 101600 w 338137"/>
                <a:gd name="connsiteY2" fmla="*/ 211137 h 227013"/>
                <a:gd name="connsiteX3" fmla="*/ 101600 w 338137"/>
                <a:gd name="connsiteY3" fmla="*/ 176212 h 227013"/>
                <a:gd name="connsiteX4" fmla="*/ 7920 w 338137"/>
                <a:gd name="connsiteY4" fmla="*/ 160337 h 227013"/>
                <a:gd name="connsiteX5" fmla="*/ 109555 w 338137"/>
                <a:gd name="connsiteY5" fmla="*/ 160337 h 227013"/>
                <a:gd name="connsiteX6" fmla="*/ 117475 w 338137"/>
                <a:gd name="connsiteY6" fmla="*/ 168338 h 227013"/>
                <a:gd name="connsiteX7" fmla="*/ 117475 w 338137"/>
                <a:gd name="connsiteY7" fmla="*/ 219011 h 227013"/>
                <a:gd name="connsiteX8" fmla="*/ 109555 w 338137"/>
                <a:gd name="connsiteY8" fmla="*/ 227012 h 227013"/>
                <a:gd name="connsiteX9" fmla="*/ 7920 w 338137"/>
                <a:gd name="connsiteY9" fmla="*/ 227012 h 227013"/>
                <a:gd name="connsiteX10" fmla="*/ 0 w 338137"/>
                <a:gd name="connsiteY10" fmla="*/ 219011 h 227013"/>
                <a:gd name="connsiteX11" fmla="*/ 0 w 338137"/>
                <a:gd name="connsiteY11" fmla="*/ 168338 h 227013"/>
                <a:gd name="connsiteX12" fmla="*/ 7920 w 338137"/>
                <a:gd name="connsiteY12" fmla="*/ 160337 h 227013"/>
                <a:gd name="connsiteX13" fmla="*/ 113662 w 338137"/>
                <a:gd name="connsiteY13" fmla="*/ 104775 h 227013"/>
                <a:gd name="connsiteX14" fmla="*/ 224579 w 338137"/>
                <a:gd name="connsiteY14" fmla="*/ 104775 h 227013"/>
                <a:gd name="connsiteX15" fmla="*/ 286640 w 338137"/>
                <a:gd name="connsiteY15" fmla="*/ 161294 h 227013"/>
                <a:gd name="connsiteX16" fmla="*/ 330214 w 338137"/>
                <a:gd name="connsiteY16" fmla="*/ 161294 h 227013"/>
                <a:gd name="connsiteX17" fmla="*/ 338137 w 338137"/>
                <a:gd name="connsiteY17" fmla="*/ 169180 h 227013"/>
                <a:gd name="connsiteX18" fmla="*/ 330214 w 338137"/>
                <a:gd name="connsiteY18" fmla="*/ 177066 h 227013"/>
                <a:gd name="connsiteX19" fmla="*/ 236463 w 338137"/>
                <a:gd name="connsiteY19" fmla="*/ 177066 h 227013"/>
                <a:gd name="connsiteX20" fmla="*/ 236463 w 338137"/>
                <a:gd name="connsiteY20" fmla="*/ 211240 h 227013"/>
                <a:gd name="connsiteX21" fmla="*/ 322292 w 338137"/>
                <a:gd name="connsiteY21" fmla="*/ 211240 h 227013"/>
                <a:gd name="connsiteX22" fmla="*/ 322292 w 338137"/>
                <a:gd name="connsiteY22" fmla="*/ 194153 h 227013"/>
                <a:gd name="connsiteX23" fmla="*/ 330214 w 338137"/>
                <a:gd name="connsiteY23" fmla="*/ 186267 h 227013"/>
                <a:gd name="connsiteX24" fmla="*/ 338137 w 338137"/>
                <a:gd name="connsiteY24" fmla="*/ 194153 h 227013"/>
                <a:gd name="connsiteX25" fmla="*/ 338137 w 338137"/>
                <a:gd name="connsiteY25" fmla="*/ 219127 h 227013"/>
                <a:gd name="connsiteX26" fmla="*/ 330214 w 338137"/>
                <a:gd name="connsiteY26" fmla="*/ 227013 h 227013"/>
                <a:gd name="connsiteX27" fmla="*/ 228540 w 338137"/>
                <a:gd name="connsiteY27" fmla="*/ 227013 h 227013"/>
                <a:gd name="connsiteX28" fmla="*/ 220618 w 338137"/>
                <a:gd name="connsiteY28" fmla="*/ 219127 h 227013"/>
                <a:gd name="connsiteX29" fmla="*/ 220618 w 338137"/>
                <a:gd name="connsiteY29" fmla="*/ 169180 h 227013"/>
                <a:gd name="connsiteX30" fmla="*/ 228540 w 338137"/>
                <a:gd name="connsiteY30" fmla="*/ 161294 h 227013"/>
                <a:gd name="connsiteX31" fmla="*/ 270794 w 338137"/>
                <a:gd name="connsiteY31" fmla="*/ 161294 h 227013"/>
                <a:gd name="connsiteX32" fmla="*/ 224579 w 338137"/>
                <a:gd name="connsiteY32" fmla="*/ 120548 h 227013"/>
                <a:gd name="connsiteX33" fmla="*/ 113662 w 338137"/>
                <a:gd name="connsiteY33" fmla="*/ 120548 h 227013"/>
                <a:gd name="connsiteX34" fmla="*/ 71407 w 338137"/>
                <a:gd name="connsiteY34" fmla="*/ 146836 h 227013"/>
                <a:gd name="connsiteX35" fmla="*/ 60844 w 338137"/>
                <a:gd name="connsiteY35" fmla="*/ 150779 h 227013"/>
                <a:gd name="connsiteX36" fmla="*/ 56883 w 338137"/>
                <a:gd name="connsiteY36" fmla="*/ 140264 h 227013"/>
                <a:gd name="connsiteX37" fmla="*/ 113662 w 338137"/>
                <a:gd name="connsiteY37" fmla="*/ 104775 h 227013"/>
                <a:gd name="connsiteX38" fmla="*/ 125412 w 338137"/>
                <a:gd name="connsiteY38" fmla="*/ 15875 h 227013"/>
                <a:gd name="connsiteX39" fmla="*/ 125412 w 338137"/>
                <a:gd name="connsiteY39" fmla="*/ 50800 h 227013"/>
                <a:gd name="connsiteX40" fmla="*/ 212725 w 338137"/>
                <a:gd name="connsiteY40" fmla="*/ 50800 h 227013"/>
                <a:gd name="connsiteX41" fmla="*/ 212725 w 338137"/>
                <a:gd name="connsiteY41" fmla="*/ 15875 h 227013"/>
                <a:gd name="connsiteX42" fmla="*/ 117475 w 338137"/>
                <a:gd name="connsiteY42" fmla="*/ 0 h 227013"/>
                <a:gd name="connsiteX43" fmla="*/ 220663 w 338137"/>
                <a:gd name="connsiteY43" fmla="*/ 0 h 227013"/>
                <a:gd name="connsiteX44" fmla="*/ 228600 w 338137"/>
                <a:gd name="connsiteY44" fmla="*/ 7980 h 227013"/>
                <a:gd name="connsiteX45" fmla="*/ 228600 w 338137"/>
                <a:gd name="connsiteY45" fmla="*/ 58523 h 227013"/>
                <a:gd name="connsiteX46" fmla="*/ 220663 w 338137"/>
                <a:gd name="connsiteY46" fmla="*/ 66503 h 227013"/>
                <a:gd name="connsiteX47" fmla="*/ 177006 w 338137"/>
                <a:gd name="connsiteY47" fmla="*/ 66503 h 227013"/>
                <a:gd name="connsiteX48" fmla="*/ 177006 w 338137"/>
                <a:gd name="connsiteY48" fmla="*/ 90444 h 227013"/>
                <a:gd name="connsiteX49" fmla="*/ 169069 w 338137"/>
                <a:gd name="connsiteY49" fmla="*/ 98425 h 227013"/>
                <a:gd name="connsiteX50" fmla="*/ 161131 w 338137"/>
                <a:gd name="connsiteY50" fmla="*/ 90444 h 227013"/>
                <a:gd name="connsiteX51" fmla="*/ 161131 w 338137"/>
                <a:gd name="connsiteY51" fmla="*/ 66503 h 227013"/>
                <a:gd name="connsiteX52" fmla="*/ 117475 w 338137"/>
                <a:gd name="connsiteY52" fmla="*/ 66503 h 227013"/>
                <a:gd name="connsiteX53" fmla="*/ 109537 w 338137"/>
                <a:gd name="connsiteY53" fmla="*/ 58523 h 227013"/>
                <a:gd name="connsiteX54" fmla="*/ 109537 w 338137"/>
                <a:gd name="connsiteY54" fmla="*/ 7980 h 227013"/>
                <a:gd name="connsiteX55" fmla="*/ 117475 w 338137"/>
                <a:gd name="connsiteY55" fmla="*/ 0 h 22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7" h="227013">
                  <a:moveTo>
                    <a:pt x="15875" y="176212"/>
                  </a:moveTo>
                  <a:lnTo>
                    <a:pt x="15875" y="211137"/>
                  </a:lnTo>
                  <a:lnTo>
                    <a:pt x="101600" y="211137"/>
                  </a:lnTo>
                  <a:lnTo>
                    <a:pt x="101600" y="176212"/>
                  </a:lnTo>
                  <a:close/>
                  <a:moveTo>
                    <a:pt x="7920" y="160337"/>
                  </a:moveTo>
                  <a:cubicBezTo>
                    <a:pt x="7920" y="160337"/>
                    <a:pt x="7920" y="160337"/>
                    <a:pt x="109555" y="160337"/>
                  </a:cubicBezTo>
                  <a:cubicBezTo>
                    <a:pt x="114835" y="160337"/>
                    <a:pt x="117475" y="164338"/>
                    <a:pt x="117475" y="168338"/>
                  </a:cubicBezTo>
                  <a:cubicBezTo>
                    <a:pt x="117475" y="168338"/>
                    <a:pt x="117475" y="168338"/>
                    <a:pt x="117475" y="219011"/>
                  </a:cubicBezTo>
                  <a:cubicBezTo>
                    <a:pt x="117475" y="224345"/>
                    <a:pt x="114835" y="227012"/>
                    <a:pt x="109555" y="227012"/>
                  </a:cubicBezTo>
                  <a:cubicBezTo>
                    <a:pt x="109555" y="227012"/>
                    <a:pt x="109555" y="227012"/>
                    <a:pt x="7920" y="227012"/>
                  </a:cubicBezTo>
                  <a:cubicBezTo>
                    <a:pt x="3960" y="227012"/>
                    <a:pt x="0" y="224345"/>
                    <a:pt x="0" y="219011"/>
                  </a:cubicBezTo>
                  <a:cubicBezTo>
                    <a:pt x="0" y="219011"/>
                    <a:pt x="0" y="219011"/>
                    <a:pt x="0" y="168338"/>
                  </a:cubicBezTo>
                  <a:cubicBezTo>
                    <a:pt x="0" y="164338"/>
                    <a:pt x="3960" y="160337"/>
                    <a:pt x="7920" y="160337"/>
                  </a:cubicBezTo>
                  <a:close/>
                  <a:moveTo>
                    <a:pt x="113662" y="104775"/>
                  </a:moveTo>
                  <a:cubicBezTo>
                    <a:pt x="113662" y="104775"/>
                    <a:pt x="113662" y="104775"/>
                    <a:pt x="224579" y="104775"/>
                  </a:cubicBezTo>
                  <a:cubicBezTo>
                    <a:pt x="257590" y="104775"/>
                    <a:pt x="283999" y="129748"/>
                    <a:pt x="286640" y="161294"/>
                  </a:cubicBezTo>
                  <a:cubicBezTo>
                    <a:pt x="286640" y="161294"/>
                    <a:pt x="286640" y="161294"/>
                    <a:pt x="330214" y="161294"/>
                  </a:cubicBezTo>
                  <a:cubicBezTo>
                    <a:pt x="334176" y="161294"/>
                    <a:pt x="338137" y="165237"/>
                    <a:pt x="338137" y="169180"/>
                  </a:cubicBezTo>
                  <a:cubicBezTo>
                    <a:pt x="338137" y="174438"/>
                    <a:pt x="334176" y="177066"/>
                    <a:pt x="330214" y="177066"/>
                  </a:cubicBezTo>
                  <a:cubicBezTo>
                    <a:pt x="330214" y="177066"/>
                    <a:pt x="330214" y="177066"/>
                    <a:pt x="236463" y="177066"/>
                  </a:cubicBezTo>
                  <a:cubicBezTo>
                    <a:pt x="236463" y="177066"/>
                    <a:pt x="236463" y="177066"/>
                    <a:pt x="236463" y="211240"/>
                  </a:cubicBezTo>
                  <a:cubicBezTo>
                    <a:pt x="236463" y="211240"/>
                    <a:pt x="236463" y="211240"/>
                    <a:pt x="322292" y="211240"/>
                  </a:cubicBezTo>
                  <a:cubicBezTo>
                    <a:pt x="322292" y="211240"/>
                    <a:pt x="322292" y="211240"/>
                    <a:pt x="322292" y="194153"/>
                  </a:cubicBezTo>
                  <a:cubicBezTo>
                    <a:pt x="322292" y="190210"/>
                    <a:pt x="326253" y="186267"/>
                    <a:pt x="330214" y="186267"/>
                  </a:cubicBezTo>
                  <a:cubicBezTo>
                    <a:pt x="334176" y="186267"/>
                    <a:pt x="338137" y="190210"/>
                    <a:pt x="338137" y="194153"/>
                  </a:cubicBezTo>
                  <a:cubicBezTo>
                    <a:pt x="338137" y="194153"/>
                    <a:pt x="338137" y="194153"/>
                    <a:pt x="338137" y="219127"/>
                  </a:cubicBezTo>
                  <a:cubicBezTo>
                    <a:pt x="338137" y="224384"/>
                    <a:pt x="334176" y="227013"/>
                    <a:pt x="330214" y="227013"/>
                  </a:cubicBezTo>
                  <a:cubicBezTo>
                    <a:pt x="330214" y="227013"/>
                    <a:pt x="330214" y="227013"/>
                    <a:pt x="228540" y="227013"/>
                  </a:cubicBezTo>
                  <a:cubicBezTo>
                    <a:pt x="223259" y="227013"/>
                    <a:pt x="220618" y="224384"/>
                    <a:pt x="220618" y="219127"/>
                  </a:cubicBezTo>
                  <a:cubicBezTo>
                    <a:pt x="220618" y="219127"/>
                    <a:pt x="220618" y="219127"/>
                    <a:pt x="220618" y="169180"/>
                  </a:cubicBezTo>
                  <a:cubicBezTo>
                    <a:pt x="220618" y="165237"/>
                    <a:pt x="223259" y="161294"/>
                    <a:pt x="228540" y="161294"/>
                  </a:cubicBezTo>
                  <a:cubicBezTo>
                    <a:pt x="228540" y="161294"/>
                    <a:pt x="228540" y="161294"/>
                    <a:pt x="270794" y="161294"/>
                  </a:cubicBezTo>
                  <a:cubicBezTo>
                    <a:pt x="268154" y="138949"/>
                    <a:pt x="248347" y="120548"/>
                    <a:pt x="224579" y="120548"/>
                  </a:cubicBezTo>
                  <a:cubicBezTo>
                    <a:pt x="224579" y="120548"/>
                    <a:pt x="224579" y="120548"/>
                    <a:pt x="113662" y="120548"/>
                  </a:cubicBezTo>
                  <a:cubicBezTo>
                    <a:pt x="95175" y="120548"/>
                    <a:pt x="79330" y="131063"/>
                    <a:pt x="71407" y="146836"/>
                  </a:cubicBezTo>
                  <a:cubicBezTo>
                    <a:pt x="70087" y="150779"/>
                    <a:pt x="64805" y="152093"/>
                    <a:pt x="60844" y="150779"/>
                  </a:cubicBezTo>
                  <a:cubicBezTo>
                    <a:pt x="56883" y="149464"/>
                    <a:pt x="55562" y="144207"/>
                    <a:pt x="56883" y="140264"/>
                  </a:cubicBezTo>
                  <a:cubicBezTo>
                    <a:pt x="67446" y="119233"/>
                    <a:pt x="89894" y="104775"/>
                    <a:pt x="113662" y="104775"/>
                  </a:cubicBezTo>
                  <a:close/>
                  <a:moveTo>
                    <a:pt x="125412" y="15875"/>
                  </a:moveTo>
                  <a:lnTo>
                    <a:pt x="125412" y="50800"/>
                  </a:lnTo>
                  <a:lnTo>
                    <a:pt x="212725" y="50800"/>
                  </a:lnTo>
                  <a:lnTo>
                    <a:pt x="212725" y="15875"/>
                  </a:lnTo>
                  <a:close/>
                  <a:moveTo>
                    <a:pt x="117475" y="0"/>
                  </a:moveTo>
                  <a:cubicBezTo>
                    <a:pt x="117475" y="0"/>
                    <a:pt x="117475" y="0"/>
                    <a:pt x="220663" y="0"/>
                  </a:cubicBezTo>
                  <a:cubicBezTo>
                    <a:pt x="224631" y="0"/>
                    <a:pt x="228600" y="2660"/>
                    <a:pt x="228600" y="7980"/>
                  </a:cubicBezTo>
                  <a:cubicBezTo>
                    <a:pt x="228600" y="7980"/>
                    <a:pt x="228600" y="7980"/>
                    <a:pt x="228600" y="58523"/>
                  </a:cubicBezTo>
                  <a:cubicBezTo>
                    <a:pt x="228600" y="62513"/>
                    <a:pt x="224631" y="66503"/>
                    <a:pt x="220663" y="66503"/>
                  </a:cubicBezTo>
                  <a:cubicBezTo>
                    <a:pt x="220663" y="66503"/>
                    <a:pt x="220663" y="66503"/>
                    <a:pt x="177006" y="66503"/>
                  </a:cubicBezTo>
                  <a:cubicBezTo>
                    <a:pt x="177006" y="66503"/>
                    <a:pt x="177006" y="66503"/>
                    <a:pt x="177006" y="90444"/>
                  </a:cubicBezTo>
                  <a:cubicBezTo>
                    <a:pt x="177006" y="94435"/>
                    <a:pt x="173037" y="98425"/>
                    <a:pt x="169069" y="98425"/>
                  </a:cubicBezTo>
                  <a:cubicBezTo>
                    <a:pt x="165100" y="98425"/>
                    <a:pt x="161131" y="94435"/>
                    <a:pt x="161131" y="90444"/>
                  </a:cubicBezTo>
                  <a:cubicBezTo>
                    <a:pt x="161131" y="90444"/>
                    <a:pt x="161131" y="90444"/>
                    <a:pt x="161131" y="66503"/>
                  </a:cubicBezTo>
                  <a:cubicBezTo>
                    <a:pt x="161131" y="66503"/>
                    <a:pt x="161131" y="66503"/>
                    <a:pt x="117475" y="66503"/>
                  </a:cubicBezTo>
                  <a:cubicBezTo>
                    <a:pt x="113506" y="66503"/>
                    <a:pt x="109537" y="62513"/>
                    <a:pt x="109537" y="58523"/>
                  </a:cubicBezTo>
                  <a:cubicBezTo>
                    <a:pt x="109537" y="58523"/>
                    <a:pt x="109537" y="58523"/>
                    <a:pt x="109537" y="7980"/>
                  </a:cubicBezTo>
                  <a:cubicBezTo>
                    <a:pt x="109537" y="2660"/>
                    <a:pt x="113506" y="0"/>
                    <a:pt x="1174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4" name="图片 13"/>
          <p:cNvPicPr>
            <a:picLocks noChangeAspect="1"/>
          </p:cNvPicPr>
          <p:nvPr/>
        </p:nvPicPr>
        <p:blipFill>
          <a:blip r:embed="rId2"/>
          <a:stretch>
            <a:fillRect/>
          </a:stretch>
        </p:blipFill>
        <p:spPr>
          <a:xfrm>
            <a:off x="3880940" y="1062721"/>
            <a:ext cx="4430119" cy="381000"/>
          </a:xfrm>
          <a:prstGeom prst="rect">
            <a:avLst/>
          </a:prstGeom>
        </p:spPr>
      </p:pic>
      <p:sp>
        <p:nvSpPr>
          <p:cNvPr id="15" name="矩形 14"/>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6" name="组合 15"/>
          <p:cNvGrpSpPr/>
          <p:nvPr/>
        </p:nvGrpSpPr>
        <p:grpSpPr>
          <a:xfrm>
            <a:off x="993082" y="4268334"/>
            <a:ext cx="2241975" cy="1220554"/>
            <a:chOff x="7882644" y="2384859"/>
            <a:chExt cx="2241975" cy="1220554"/>
          </a:xfrm>
        </p:grpSpPr>
        <p:sp>
          <p:nvSpPr>
            <p:cNvPr id="17" name="矩形 16"/>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8" name="矩形 17"/>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9" name="组合 18"/>
          <p:cNvGrpSpPr/>
          <p:nvPr/>
        </p:nvGrpSpPr>
        <p:grpSpPr>
          <a:xfrm>
            <a:off x="3667231" y="4268334"/>
            <a:ext cx="2241975" cy="1220554"/>
            <a:chOff x="7882644" y="2384859"/>
            <a:chExt cx="2241975" cy="1220554"/>
          </a:xfrm>
        </p:grpSpPr>
        <p:sp>
          <p:nvSpPr>
            <p:cNvPr id="20" name="矩形 19"/>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1" name="矩形 20"/>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2" name="组合 21"/>
          <p:cNvGrpSpPr/>
          <p:nvPr/>
        </p:nvGrpSpPr>
        <p:grpSpPr>
          <a:xfrm>
            <a:off x="6341380" y="4268334"/>
            <a:ext cx="2241975" cy="1220554"/>
            <a:chOff x="7882644" y="2384859"/>
            <a:chExt cx="2241975" cy="1220554"/>
          </a:xfrm>
        </p:grpSpPr>
        <p:sp>
          <p:nvSpPr>
            <p:cNvPr id="23" name="矩形 22"/>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4" name="矩形 23"/>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5" name="组合 24"/>
          <p:cNvGrpSpPr/>
          <p:nvPr/>
        </p:nvGrpSpPr>
        <p:grpSpPr>
          <a:xfrm>
            <a:off x="9015529" y="4268334"/>
            <a:ext cx="2241975" cy="1220554"/>
            <a:chOff x="7882644" y="2384859"/>
            <a:chExt cx="2241975" cy="1220554"/>
          </a:xfrm>
        </p:grpSpPr>
        <p:sp>
          <p:nvSpPr>
            <p:cNvPr id="26" name="矩形 25"/>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7" name="矩形 26"/>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style.rotation</p:attrName>
                                        </p:attrNameLst>
                                      </p:cBhvr>
                                      <p:tavLst>
                                        <p:tav tm="0">
                                          <p:val>
                                            <p:fltVal val="90"/>
                                          </p:val>
                                        </p:tav>
                                        <p:tav tm="100000">
                                          <p:val>
                                            <p:fltVal val="0"/>
                                          </p:val>
                                        </p:tav>
                                      </p:tavLst>
                                    </p:anim>
                                    <p:animEffect transition="in" filter="fade">
                                      <p:cBhvr>
                                        <p:cTn id="20" dur="1000"/>
                                        <p:tgtEl>
                                          <p:spTgt spid="32"/>
                                        </p:tgtEl>
                                      </p:cBhvr>
                                    </p:animEffect>
                                  </p:childTnLst>
                                </p:cTn>
                              </p:par>
                              <p:par>
                                <p:cTn id="21" presetID="3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1000" fill="hold"/>
                                        <p:tgtEl>
                                          <p:spTgt spid="33"/>
                                        </p:tgtEl>
                                        <p:attrNameLst>
                                          <p:attrName>ppt_w</p:attrName>
                                        </p:attrNameLst>
                                      </p:cBhvr>
                                      <p:tavLst>
                                        <p:tav tm="0">
                                          <p:val>
                                            <p:fltVal val="0"/>
                                          </p:val>
                                        </p:tav>
                                        <p:tav tm="100000">
                                          <p:val>
                                            <p:strVal val="#ppt_w"/>
                                          </p:val>
                                        </p:tav>
                                      </p:tavLst>
                                    </p:anim>
                                    <p:anim calcmode="lin" valueType="num">
                                      <p:cBhvr>
                                        <p:cTn id="24" dur="1000" fill="hold"/>
                                        <p:tgtEl>
                                          <p:spTgt spid="33"/>
                                        </p:tgtEl>
                                        <p:attrNameLst>
                                          <p:attrName>ppt_h</p:attrName>
                                        </p:attrNameLst>
                                      </p:cBhvr>
                                      <p:tavLst>
                                        <p:tav tm="0">
                                          <p:val>
                                            <p:fltVal val="0"/>
                                          </p:val>
                                        </p:tav>
                                        <p:tav tm="100000">
                                          <p:val>
                                            <p:strVal val="#ppt_h"/>
                                          </p:val>
                                        </p:tav>
                                      </p:tavLst>
                                    </p:anim>
                                    <p:anim calcmode="lin" valueType="num">
                                      <p:cBhvr>
                                        <p:cTn id="25" dur="1000" fill="hold"/>
                                        <p:tgtEl>
                                          <p:spTgt spid="33"/>
                                        </p:tgtEl>
                                        <p:attrNameLst>
                                          <p:attrName>style.rotation</p:attrName>
                                        </p:attrNameLst>
                                      </p:cBhvr>
                                      <p:tavLst>
                                        <p:tav tm="0">
                                          <p:val>
                                            <p:fltVal val="90"/>
                                          </p:val>
                                        </p:tav>
                                        <p:tav tm="100000">
                                          <p:val>
                                            <p:fltVal val="0"/>
                                          </p:val>
                                        </p:tav>
                                      </p:tavLst>
                                    </p:anim>
                                    <p:animEffect transition="in" filter="fade">
                                      <p:cBhvr>
                                        <p:cTn id="26" dur="1000"/>
                                        <p:tgtEl>
                                          <p:spTgt spid="33"/>
                                        </p:tgtEl>
                                      </p:cBhvr>
                                    </p:animEffect>
                                  </p:childTnLst>
                                </p:cTn>
                              </p:par>
                              <p:par>
                                <p:cTn id="27" presetID="3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1000" fill="hold"/>
                                        <p:tgtEl>
                                          <p:spTgt spid="34"/>
                                        </p:tgtEl>
                                        <p:attrNameLst>
                                          <p:attrName>ppt_w</p:attrName>
                                        </p:attrNameLst>
                                      </p:cBhvr>
                                      <p:tavLst>
                                        <p:tav tm="0">
                                          <p:val>
                                            <p:fltVal val="0"/>
                                          </p:val>
                                        </p:tav>
                                        <p:tav tm="100000">
                                          <p:val>
                                            <p:strVal val="#ppt_w"/>
                                          </p:val>
                                        </p:tav>
                                      </p:tavLst>
                                    </p:anim>
                                    <p:anim calcmode="lin" valueType="num">
                                      <p:cBhvr>
                                        <p:cTn id="30" dur="1000" fill="hold"/>
                                        <p:tgtEl>
                                          <p:spTgt spid="34"/>
                                        </p:tgtEl>
                                        <p:attrNameLst>
                                          <p:attrName>ppt_h</p:attrName>
                                        </p:attrNameLst>
                                      </p:cBhvr>
                                      <p:tavLst>
                                        <p:tav tm="0">
                                          <p:val>
                                            <p:fltVal val="0"/>
                                          </p:val>
                                        </p:tav>
                                        <p:tav tm="100000">
                                          <p:val>
                                            <p:strVal val="#ppt_h"/>
                                          </p:val>
                                        </p:tav>
                                      </p:tavLst>
                                    </p:anim>
                                    <p:anim calcmode="lin" valueType="num">
                                      <p:cBhvr>
                                        <p:cTn id="31" dur="1000" fill="hold"/>
                                        <p:tgtEl>
                                          <p:spTgt spid="34"/>
                                        </p:tgtEl>
                                        <p:attrNameLst>
                                          <p:attrName>style.rotation</p:attrName>
                                        </p:attrNameLst>
                                      </p:cBhvr>
                                      <p:tavLst>
                                        <p:tav tm="0">
                                          <p:val>
                                            <p:fltVal val="90"/>
                                          </p:val>
                                        </p:tav>
                                        <p:tav tm="100000">
                                          <p:val>
                                            <p:fltVal val="0"/>
                                          </p:val>
                                        </p:tav>
                                      </p:tavLst>
                                    </p:anim>
                                    <p:animEffect transition="in" filter="fade">
                                      <p:cBhvr>
                                        <p:cTn id="32" dur="1000"/>
                                        <p:tgtEl>
                                          <p:spTgt spid="34"/>
                                        </p:tgtEl>
                                      </p:cBhvr>
                                    </p:animEffect>
                                  </p:childTnLst>
                                </p:cTn>
                              </p:par>
                              <p:par>
                                <p:cTn id="33" presetID="31"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style.rotation</p:attrName>
                                        </p:attrNameLst>
                                      </p:cBhvr>
                                      <p:tavLst>
                                        <p:tav tm="0">
                                          <p:val>
                                            <p:fltVal val="90"/>
                                          </p:val>
                                        </p:tav>
                                        <p:tav tm="100000">
                                          <p:val>
                                            <p:fltVal val="0"/>
                                          </p:val>
                                        </p:tav>
                                      </p:tavLst>
                                    </p:anim>
                                    <p:animEffect transition="in" filter="fade">
                                      <p:cBhvr>
                                        <p:cTn id="38" dur="1000"/>
                                        <p:tgtEl>
                                          <p:spTgt spid="35"/>
                                        </p:tgtEl>
                                      </p:cBhvr>
                                    </p:animEffect>
                                  </p:childTnLst>
                                </p:cTn>
                              </p:par>
                            </p:childTnLst>
                          </p:cTn>
                        </p:par>
                        <p:par>
                          <p:cTn id="39" fill="hold">
                            <p:stCondLst>
                              <p:cond delay="2000"/>
                            </p:stCondLst>
                            <p:childTnLst>
                              <p:par>
                                <p:cTn id="40" presetID="42"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42" presetClass="entr" presetSubtype="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3"/>
          <p:cNvSpPr>
            <a:spLocks noEditPoints="1"/>
          </p:cNvSpPr>
          <p:nvPr/>
        </p:nvSpPr>
        <p:spPr bwMode="auto">
          <a:xfrm>
            <a:off x="1990875" y="2096862"/>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rgbClr val="66C6E9"/>
            </a:solidFill>
            <a:prstDash val="solid"/>
            <a:round/>
          </a:ln>
        </p:spPr>
        <p:txBody>
          <a:bodyPr vert="horz" wrap="square" lIns="91440" tIns="45720" rIns="91440" bIns="45720" numCol="1" anchor="t" anchorCtr="0" compatLnSpc="1"/>
          <a:lstStyle/>
          <a:p>
            <a:endParaRPr lang="zh-CN" altLang="en-US"/>
          </a:p>
        </p:txBody>
      </p:sp>
      <p:sp>
        <p:nvSpPr>
          <p:cNvPr id="4" name="Freeform 113"/>
          <p:cNvSpPr>
            <a:spLocks noEditPoints="1"/>
          </p:cNvSpPr>
          <p:nvPr/>
        </p:nvSpPr>
        <p:spPr bwMode="auto">
          <a:xfrm>
            <a:off x="4997751" y="2096862"/>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rgbClr val="66C6E9"/>
            </a:solidFill>
            <a:prstDash val="solid"/>
            <a:round/>
          </a:ln>
        </p:spPr>
        <p:txBody>
          <a:bodyPr vert="horz" wrap="square" lIns="91440" tIns="45720" rIns="91440" bIns="45720" numCol="1" anchor="t" anchorCtr="0" compatLnSpc="1"/>
          <a:lstStyle/>
          <a:p>
            <a:endParaRPr lang="zh-CN" altLang="en-US"/>
          </a:p>
        </p:txBody>
      </p:sp>
      <p:sp>
        <p:nvSpPr>
          <p:cNvPr id="5" name="Freeform 113"/>
          <p:cNvSpPr>
            <a:spLocks noEditPoints="1"/>
          </p:cNvSpPr>
          <p:nvPr/>
        </p:nvSpPr>
        <p:spPr bwMode="auto">
          <a:xfrm>
            <a:off x="8004626" y="2096862"/>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rgbClr val="66C6E9"/>
            </a:solidFill>
            <a:prstDash val="solid"/>
            <a:round/>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1"/>
          <a:stretch>
            <a:fillRect/>
          </a:stretch>
        </p:blipFill>
        <p:spPr>
          <a:xfrm>
            <a:off x="3880940" y="1062721"/>
            <a:ext cx="4430119" cy="381000"/>
          </a:xfrm>
          <a:prstGeom prst="rect">
            <a:avLst/>
          </a:prstGeom>
        </p:spPr>
      </p:pic>
      <p:sp>
        <p:nvSpPr>
          <p:cNvPr id="7" name="矩形 6"/>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8" name="组合 7"/>
          <p:cNvGrpSpPr/>
          <p:nvPr/>
        </p:nvGrpSpPr>
        <p:grpSpPr>
          <a:xfrm>
            <a:off x="1968135" y="4580312"/>
            <a:ext cx="2241975" cy="1220554"/>
            <a:chOff x="7882644" y="2384859"/>
            <a:chExt cx="2241975" cy="1220554"/>
          </a:xfrm>
        </p:grpSpPr>
        <p:sp>
          <p:nvSpPr>
            <p:cNvPr id="9" name="矩形 8"/>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0" name="矩形 9"/>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4997751" y="4580312"/>
            <a:ext cx="2241975" cy="1220554"/>
            <a:chOff x="7882644" y="2384859"/>
            <a:chExt cx="2241975" cy="1220554"/>
          </a:xfrm>
        </p:grpSpPr>
        <p:sp>
          <p:nvSpPr>
            <p:cNvPr id="12" name="矩形 11"/>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8027366" y="4580312"/>
            <a:ext cx="2241975" cy="1220554"/>
            <a:chOff x="7882644" y="2384859"/>
            <a:chExt cx="2241975" cy="1220554"/>
          </a:xfrm>
        </p:grpSpPr>
        <p:sp>
          <p:nvSpPr>
            <p:cNvPr id="15" name="矩形 14"/>
            <p:cNvSpPr/>
            <p:nvPr/>
          </p:nvSpPr>
          <p:spPr>
            <a:xfrm>
              <a:off x="7882645"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6" name="矩形 15"/>
            <p:cNvSpPr/>
            <p:nvPr/>
          </p:nvSpPr>
          <p:spPr>
            <a:xfrm>
              <a:off x="7882644"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pic>
        <p:nvPicPr>
          <p:cNvPr id="23" name="图片占位符 2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88" r="16688"/>
          <a:stretch>
            <a:fillRect/>
          </a:stretch>
        </p:blipFill>
        <p:spPr/>
      </p:pic>
      <p:pic>
        <p:nvPicPr>
          <p:cNvPr id="24" name="图片占位符 23"/>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782" r="16782"/>
          <a:stretch>
            <a:fillRect/>
          </a:stretch>
        </p:blipFill>
        <p:spPr/>
      </p:pic>
      <p:pic>
        <p:nvPicPr>
          <p:cNvPr id="25" name="图片占位符 2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3161" r="1316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2500"/>
                            </p:stCondLst>
                            <p:childTnLst>
                              <p:par>
                                <p:cTn id="41" presetID="14" presetClass="entr" presetSubtype="1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par>
                          <p:cTn id="55" fill="hold">
                            <p:stCondLst>
                              <p:cond delay="3500"/>
                            </p:stCondLst>
                            <p:childTnLst>
                              <p:par>
                                <p:cTn id="56" presetID="14" presetClass="entr" presetSubtype="1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007429" y="2964548"/>
            <a:ext cx="2177142" cy="1881858"/>
          </a:xfrm>
          <a:prstGeom prst="rect">
            <a:avLst/>
          </a:prstGeom>
        </p:spPr>
      </p:pic>
      <p:pic>
        <p:nvPicPr>
          <p:cNvPr id="3" name="图片 2"/>
          <p:cNvPicPr>
            <a:picLocks noChangeAspect="1"/>
          </p:cNvPicPr>
          <p:nvPr/>
        </p:nvPicPr>
        <p:blipFill>
          <a:blip r:embed="rId2"/>
          <a:stretch>
            <a:fillRect/>
          </a:stretch>
        </p:blipFill>
        <p:spPr>
          <a:xfrm>
            <a:off x="3880940" y="1062721"/>
            <a:ext cx="4430119" cy="381000"/>
          </a:xfrm>
          <a:prstGeom prst="rect">
            <a:avLst/>
          </a:prstGeom>
        </p:spPr>
      </p:pic>
      <p:sp>
        <p:nvSpPr>
          <p:cNvPr id="4" name="矩形 3"/>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5" name="组合 4"/>
          <p:cNvGrpSpPr/>
          <p:nvPr/>
        </p:nvGrpSpPr>
        <p:grpSpPr>
          <a:xfrm>
            <a:off x="1157396" y="2057015"/>
            <a:ext cx="3356545" cy="962022"/>
            <a:chOff x="7325359" y="2384859"/>
            <a:chExt cx="3356545" cy="962022"/>
          </a:xfrm>
        </p:grpSpPr>
        <p:sp>
          <p:nvSpPr>
            <p:cNvPr id="6" name="矩形 5"/>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7" name="矩形 6"/>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8" name="组合 7"/>
          <p:cNvGrpSpPr/>
          <p:nvPr/>
        </p:nvGrpSpPr>
        <p:grpSpPr>
          <a:xfrm>
            <a:off x="1157396" y="3335826"/>
            <a:ext cx="3356545" cy="962022"/>
            <a:chOff x="7325359" y="2384859"/>
            <a:chExt cx="3356545" cy="962022"/>
          </a:xfrm>
        </p:grpSpPr>
        <p:sp>
          <p:nvSpPr>
            <p:cNvPr id="9" name="矩形 8"/>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0" name="矩形 9"/>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1157396" y="4614638"/>
            <a:ext cx="3356545" cy="962022"/>
            <a:chOff x="7325359" y="2384859"/>
            <a:chExt cx="3356545" cy="962022"/>
          </a:xfrm>
        </p:grpSpPr>
        <p:sp>
          <p:nvSpPr>
            <p:cNvPr id="12" name="矩形 11"/>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7688825" y="2057015"/>
            <a:ext cx="3356545" cy="962022"/>
            <a:chOff x="7325359" y="2384859"/>
            <a:chExt cx="3356545" cy="962022"/>
          </a:xfrm>
        </p:grpSpPr>
        <p:sp>
          <p:nvSpPr>
            <p:cNvPr id="15" name="矩形 14"/>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7688825" y="3335826"/>
            <a:ext cx="3356545" cy="962022"/>
            <a:chOff x="7325359" y="2384859"/>
            <a:chExt cx="3356545" cy="962022"/>
          </a:xfrm>
        </p:grpSpPr>
        <p:sp>
          <p:nvSpPr>
            <p:cNvPr id="18" name="矩形 17"/>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9" name="矩形 18"/>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0" name="组合 19"/>
          <p:cNvGrpSpPr/>
          <p:nvPr/>
        </p:nvGrpSpPr>
        <p:grpSpPr>
          <a:xfrm>
            <a:off x="7688825" y="4614638"/>
            <a:ext cx="3356545" cy="962022"/>
            <a:chOff x="7325359" y="2384859"/>
            <a:chExt cx="3356545" cy="962022"/>
          </a:xfrm>
        </p:grpSpPr>
        <p:sp>
          <p:nvSpPr>
            <p:cNvPr id="21" name="矩形 20"/>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2" name="矩形 21"/>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16000" y="298053"/>
            <a:ext cx="10160000" cy="6261894"/>
          </a:xfrm>
          <a:prstGeom prst="rect">
            <a:avLst/>
          </a:prstGeom>
        </p:spPr>
      </p:pic>
      <p:pic>
        <p:nvPicPr>
          <p:cNvPr id="3" name="图片 2"/>
          <p:cNvPicPr>
            <a:picLocks noChangeAspect="1"/>
          </p:cNvPicPr>
          <p:nvPr/>
        </p:nvPicPr>
        <p:blipFill>
          <a:blip r:embed="rId2"/>
          <a:stretch>
            <a:fillRect/>
          </a:stretch>
        </p:blipFill>
        <p:spPr>
          <a:xfrm>
            <a:off x="3991429" y="1640115"/>
            <a:ext cx="4109399" cy="3820149"/>
          </a:xfrm>
          <a:prstGeom prst="rect">
            <a:avLst/>
          </a:prstGeom>
        </p:spPr>
      </p:pic>
      <p:sp>
        <p:nvSpPr>
          <p:cNvPr id="4" name="文本框 3"/>
          <p:cNvSpPr txBox="1"/>
          <p:nvPr/>
        </p:nvSpPr>
        <p:spPr>
          <a:xfrm>
            <a:off x="4310898" y="3019922"/>
            <a:ext cx="3570209"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400" noProof="0" dirty="0">
                <a:solidFill>
                  <a:prstClr val="black"/>
                </a:solidFill>
                <a:latin typeface="方正启笛简体" pitchFamily="2" charset="-122"/>
                <a:ea typeface="方正启笛简体" pitchFamily="2" charset="-122"/>
              </a:rPr>
              <a:t>感谢您的观看</a:t>
            </a:r>
            <a:endParaRPr kumimoji="0" lang="zh-CN" altLang="en-US" sz="4400" b="0" i="0" u="none" strike="noStrike" kern="1200" cap="none" spc="0" normalizeH="0" baseline="0" noProof="0" dirty="0">
              <a:ln>
                <a:noFill/>
              </a:ln>
              <a:solidFill>
                <a:prstClr val="black"/>
              </a:solidFill>
              <a:effectLst/>
              <a:uLnTx/>
              <a:uFillTx/>
              <a:latin typeface="方正启笛简体" pitchFamily="2" charset="-122"/>
              <a:ea typeface="方正启笛简体" pitchFamily="2" charset="-122"/>
              <a:cs typeface="+mn-cs"/>
            </a:endParaRPr>
          </a:p>
        </p:txBody>
      </p:sp>
      <p:sp>
        <p:nvSpPr>
          <p:cNvPr id="5" name="文本框 4"/>
          <p:cNvSpPr txBox="1"/>
          <p:nvPr/>
        </p:nvSpPr>
        <p:spPr>
          <a:xfrm>
            <a:off x="4560166" y="2402881"/>
            <a:ext cx="3071675"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black"/>
                </a:solidFill>
                <a:effectLst/>
                <a:uLnTx/>
                <a:uFillTx/>
                <a:latin typeface="MV Boli" pitchFamily="2" charset="0"/>
                <a:ea typeface="方正启笛简体" pitchFamily="2" charset="-122"/>
                <a:cs typeface="MV Boli" pitchFamily="2" charset="0"/>
              </a:rPr>
              <a:t>BUSINNESS</a:t>
            </a:r>
            <a:endParaRPr kumimoji="0" lang="zh-CN" altLang="en-US" sz="4000" b="0" i="0" u="none" strike="noStrike" kern="1200" cap="none" spc="0" normalizeH="0" baseline="0" noProof="0" dirty="0">
              <a:ln>
                <a:noFill/>
              </a:ln>
              <a:solidFill>
                <a:prstClr val="black"/>
              </a:solidFill>
              <a:effectLst/>
              <a:uLnTx/>
              <a:uFillTx/>
              <a:latin typeface="MV Boli" pitchFamily="2" charset="0"/>
              <a:ea typeface="方正启笛简体" pitchFamily="2" charset="-122"/>
              <a:cs typeface="MV Boli"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par>
                          <p:cTn id="21" fill="hold">
                            <p:stCondLst>
                              <p:cond delay="200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96266" y="1268413"/>
            <a:ext cx="1399468" cy="1849590"/>
          </a:xfrm>
          <a:prstGeom prst="rect">
            <a:avLst/>
          </a:prstGeom>
        </p:spPr>
      </p:pic>
      <p:sp>
        <p:nvSpPr>
          <p:cNvPr id="3" name="矩形 2"/>
          <p:cNvSpPr/>
          <p:nvPr/>
        </p:nvSpPr>
        <p:spPr>
          <a:xfrm>
            <a:off x="3495765" y="3444356"/>
            <a:ext cx="5200469" cy="7117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66C6E9"/>
                </a:solidFill>
                <a:latin typeface="迷你简准圆" pitchFamily="65" charset="-122"/>
                <a:ea typeface="迷你简准圆" pitchFamily="65" charset="-122"/>
              </a:rPr>
              <a:t>标题文字添加此处</a:t>
            </a:r>
          </a:p>
        </p:txBody>
      </p:sp>
      <p:sp>
        <p:nvSpPr>
          <p:cNvPr id="4" name="文本框 3"/>
          <p:cNvSpPr txBox="1"/>
          <p:nvPr/>
        </p:nvSpPr>
        <p:spPr>
          <a:xfrm>
            <a:off x="2728684" y="4523364"/>
            <a:ext cx="6734630" cy="58349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任意多边形 4"/>
          <p:cNvSpPr/>
          <p:nvPr/>
        </p:nvSpPr>
        <p:spPr>
          <a:xfrm>
            <a:off x="3683999" y="4288822"/>
            <a:ext cx="4824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40072" y="2313388"/>
            <a:ext cx="3360523" cy="3416407"/>
          </a:xfrm>
          <a:prstGeom prst="rect">
            <a:avLst/>
          </a:prstGeom>
        </p:spPr>
      </p:pic>
      <p:pic>
        <p:nvPicPr>
          <p:cNvPr id="3" name="图片 2"/>
          <p:cNvPicPr>
            <a:picLocks noChangeAspect="1"/>
          </p:cNvPicPr>
          <p:nvPr/>
        </p:nvPicPr>
        <p:blipFill>
          <a:blip r:embed="rId2"/>
          <a:stretch>
            <a:fillRect/>
          </a:stretch>
        </p:blipFill>
        <p:spPr>
          <a:xfrm>
            <a:off x="3880940" y="1062721"/>
            <a:ext cx="4430119" cy="381000"/>
          </a:xfrm>
          <a:prstGeom prst="rect">
            <a:avLst/>
          </a:prstGeom>
        </p:spPr>
      </p:pic>
      <p:sp>
        <p:nvSpPr>
          <p:cNvPr id="4" name="矩形 3"/>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5" name="组合 4"/>
          <p:cNvGrpSpPr/>
          <p:nvPr/>
        </p:nvGrpSpPr>
        <p:grpSpPr>
          <a:xfrm>
            <a:off x="5772940" y="2873895"/>
            <a:ext cx="4691860" cy="2059540"/>
            <a:chOff x="7325359" y="2384859"/>
            <a:chExt cx="4691860" cy="2059540"/>
          </a:xfrm>
        </p:grpSpPr>
        <p:sp>
          <p:nvSpPr>
            <p:cNvPr id="6" name="矩形 5"/>
            <p:cNvSpPr/>
            <p:nvPr/>
          </p:nvSpPr>
          <p:spPr>
            <a:xfrm>
              <a:off x="7325359" y="2894872"/>
              <a:ext cx="4691860" cy="1549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p>
          </p:txBody>
        </p:sp>
        <p:sp>
          <p:nvSpPr>
            <p:cNvPr id="7" name="矩形 6"/>
            <p:cNvSpPr/>
            <p:nvPr/>
          </p:nvSpPr>
          <p:spPr>
            <a:xfrm>
              <a:off x="7325360" y="2384859"/>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274898" y="1947041"/>
            <a:ext cx="488760" cy="705443"/>
          </a:xfrm>
          <a:prstGeom prst="rect">
            <a:avLst/>
          </a:prstGeom>
        </p:spPr>
      </p:pic>
      <p:pic>
        <p:nvPicPr>
          <p:cNvPr id="3" name="图片 2"/>
          <p:cNvPicPr>
            <a:picLocks noChangeAspect="1"/>
          </p:cNvPicPr>
          <p:nvPr/>
        </p:nvPicPr>
        <p:blipFill>
          <a:blip r:embed="rId1"/>
          <a:stretch>
            <a:fillRect/>
          </a:stretch>
        </p:blipFill>
        <p:spPr>
          <a:xfrm>
            <a:off x="6274898" y="3015259"/>
            <a:ext cx="488760" cy="705443"/>
          </a:xfrm>
          <a:prstGeom prst="rect">
            <a:avLst/>
          </a:prstGeom>
        </p:spPr>
      </p:pic>
      <p:pic>
        <p:nvPicPr>
          <p:cNvPr id="4" name="图片 3"/>
          <p:cNvPicPr>
            <a:picLocks noChangeAspect="1"/>
          </p:cNvPicPr>
          <p:nvPr/>
        </p:nvPicPr>
        <p:blipFill>
          <a:blip r:embed="rId1"/>
          <a:stretch>
            <a:fillRect/>
          </a:stretch>
        </p:blipFill>
        <p:spPr>
          <a:xfrm>
            <a:off x="6274898" y="4083477"/>
            <a:ext cx="488760" cy="705443"/>
          </a:xfrm>
          <a:prstGeom prst="rect">
            <a:avLst/>
          </a:prstGeom>
        </p:spPr>
      </p:pic>
      <p:pic>
        <p:nvPicPr>
          <p:cNvPr id="5" name="图片 4"/>
          <p:cNvPicPr>
            <a:picLocks noChangeAspect="1"/>
          </p:cNvPicPr>
          <p:nvPr/>
        </p:nvPicPr>
        <p:blipFill>
          <a:blip r:embed="rId1"/>
          <a:stretch>
            <a:fillRect/>
          </a:stretch>
        </p:blipFill>
        <p:spPr>
          <a:xfrm>
            <a:off x="6274898" y="5151694"/>
            <a:ext cx="488760" cy="705443"/>
          </a:xfrm>
          <a:prstGeom prst="rect">
            <a:avLst/>
          </a:prstGeom>
        </p:spPr>
      </p:pic>
      <p:pic>
        <p:nvPicPr>
          <p:cNvPr id="6" name="图片 5"/>
          <p:cNvPicPr>
            <a:picLocks noChangeAspect="1"/>
          </p:cNvPicPr>
          <p:nvPr/>
        </p:nvPicPr>
        <p:blipFill>
          <a:blip r:embed="rId2"/>
          <a:stretch>
            <a:fillRect/>
          </a:stretch>
        </p:blipFill>
        <p:spPr>
          <a:xfrm>
            <a:off x="3880940" y="1062721"/>
            <a:ext cx="4430119" cy="381000"/>
          </a:xfrm>
          <a:prstGeom prst="rect">
            <a:avLst/>
          </a:prstGeom>
        </p:spPr>
      </p:pic>
      <p:sp>
        <p:nvSpPr>
          <p:cNvPr id="7" name="矩形 6"/>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pic>
        <p:nvPicPr>
          <p:cNvPr id="8" name="图片 7"/>
          <p:cNvPicPr>
            <a:picLocks noChangeAspect="1"/>
          </p:cNvPicPr>
          <p:nvPr/>
        </p:nvPicPr>
        <p:blipFill>
          <a:blip r:embed="rId3"/>
          <a:stretch>
            <a:fillRect/>
          </a:stretch>
        </p:blipFill>
        <p:spPr>
          <a:xfrm>
            <a:off x="1259116" y="1798270"/>
            <a:ext cx="4361540" cy="2015737"/>
          </a:xfrm>
          <a:prstGeom prst="rect">
            <a:avLst/>
          </a:prstGeom>
        </p:spPr>
      </p:pic>
      <p:pic>
        <p:nvPicPr>
          <p:cNvPr id="10" name="图片 9"/>
          <p:cNvPicPr>
            <a:picLocks noChangeAspect="1"/>
          </p:cNvPicPr>
          <p:nvPr/>
        </p:nvPicPr>
        <p:blipFill>
          <a:blip r:embed="rId3"/>
          <a:stretch>
            <a:fillRect/>
          </a:stretch>
        </p:blipFill>
        <p:spPr>
          <a:xfrm>
            <a:off x="1259116" y="4128817"/>
            <a:ext cx="4361540" cy="2015737"/>
          </a:xfrm>
          <a:prstGeom prst="rect">
            <a:avLst/>
          </a:prstGeom>
        </p:spPr>
      </p:pic>
      <p:grpSp>
        <p:nvGrpSpPr>
          <p:cNvPr id="12" name="组合 11"/>
          <p:cNvGrpSpPr/>
          <p:nvPr/>
        </p:nvGrpSpPr>
        <p:grpSpPr>
          <a:xfrm>
            <a:off x="7073841" y="1818751"/>
            <a:ext cx="4243447" cy="962022"/>
            <a:chOff x="7325359" y="2384859"/>
            <a:chExt cx="4243447" cy="962022"/>
          </a:xfrm>
        </p:grpSpPr>
        <p:sp>
          <p:nvSpPr>
            <p:cNvPr id="13" name="矩形 12"/>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5" name="组合 14"/>
          <p:cNvGrpSpPr/>
          <p:nvPr/>
        </p:nvGrpSpPr>
        <p:grpSpPr>
          <a:xfrm>
            <a:off x="7073841" y="2886969"/>
            <a:ext cx="4243447" cy="962022"/>
            <a:chOff x="7325359" y="2384859"/>
            <a:chExt cx="4243447" cy="962022"/>
          </a:xfrm>
        </p:grpSpPr>
        <p:sp>
          <p:nvSpPr>
            <p:cNvPr id="16" name="矩形 15"/>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8" name="组合 17"/>
          <p:cNvGrpSpPr/>
          <p:nvPr/>
        </p:nvGrpSpPr>
        <p:grpSpPr>
          <a:xfrm>
            <a:off x="7073841" y="3955187"/>
            <a:ext cx="4243447" cy="962022"/>
            <a:chOff x="7325359" y="2384859"/>
            <a:chExt cx="4243447" cy="962022"/>
          </a:xfrm>
        </p:grpSpPr>
        <p:sp>
          <p:nvSpPr>
            <p:cNvPr id="19" name="矩形 18"/>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0" name="矩形 1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21" name="组合 20"/>
          <p:cNvGrpSpPr/>
          <p:nvPr/>
        </p:nvGrpSpPr>
        <p:grpSpPr>
          <a:xfrm>
            <a:off x="7073841" y="5023404"/>
            <a:ext cx="4243447" cy="962022"/>
            <a:chOff x="7325359" y="2384859"/>
            <a:chExt cx="4243447" cy="962022"/>
          </a:xfrm>
        </p:grpSpPr>
        <p:sp>
          <p:nvSpPr>
            <p:cNvPr id="22" name="矩形 21"/>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23" name="矩形 2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pic>
        <p:nvPicPr>
          <p:cNvPr id="26" name="图片占位符 2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0621" b="20621"/>
          <a:stretch>
            <a:fillRect/>
          </a:stretch>
        </p:blipFill>
        <p:spPr/>
      </p:pic>
      <p:pic>
        <p:nvPicPr>
          <p:cNvPr id="27" name="图片占位符 26"/>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20511" b="2051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p:cTn id="58" dur="500" fill="hold"/>
                                        <p:tgtEl>
                                          <p:spTgt spid="4"/>
                                        </p:tgtEl>
                                        <p:attrNameLst>
                                          <p:attrName>ppt_w</p:attrName>
                                        </p:attrNameLst>
                                      </p:cBhvr>
                                      <p:tavLst>
                                        <p:tav tm="0">
                                          <p:val>
                                            <p:fltVal val="0"/>
                                          </p:val>
                                        </p:tav>
                                        <p:tav tm="100000">
                                          <p:val>
                                            <p:strVal val="#ppt_w"/>
                                          </p:val>
                                        </p:tav>
                                      </p:tavLst>
                                    </p:anim>
                                    <p:anim calcmode="lin" valueType="num">
                                      <p:cBhvr>
                                        <p:cTn id="59" dur="500" fill="hold"/>
                                        <p:tgtEl>
                                          <p:spTgt spid="4"/>
                                        </p:tgtEl>
                                        <p:attrNameLst>
                                          <p:attrName>ppt_h</p:attrName>
                                        </p:attrNameLst>
                                      </p:cBhvr>
                                      <p:tavLst>
                                        <p:tav tm="0">
                                          <p:val>
                                            <p:fltVal val="0"/>
                                          </p:val>
                                        </p:tav>
                                        <p:tav tm="100000">
                                          <p:val>
                                            <p:strVal val="#ppt_h"/>
                                          </p:val>
                                        </p:tav>
                                      </p:tavLst>
                                    </p:anim>
                                    <p:animEffect transition="in" filter="fade">
                                      <p:cBhvr>
                                        <p:cTn id="60" dur="500"/>
                                        <p:tgtEl>
                                          <p:spTgt spid="4"/>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500" fill="hold"/>
                                        <p:tgtEl>
                                          <p:spTgt spid="5"/>
                                        </p:tgtEl>
                                        <p:attrNameLst>
                                          <p:attrName>ppt_w</p:attrName>
                                        </p:attrNameLst>
                                      </p:cBhvr>
                                      <p:tavLst>
                                        <p:tav tm="0">
                                          <p:val>
                                            <p:fltVal val="0"/>
                                          </p:val>
                                        </p:tav>
                                        <p:tav tm="100000">
                                          <p:val>
                                            <p:strVal val="#ppt_w"/>
                                          </p:val>
                                        </p:tav>
                                      </p:tavLst>
                                    </p:anim>
                                    <p:anim calcmode="lin" valueType="num">
                                      <p:cBhvr>
                                        <p:cTn id="69" dur="500" fill="hold"/>
                                        <p:tgtEl>
                                          <p:spTgt spid="5"/>
                                        </p:tgtEl>
                                        <p:attrNameLst>
                                          <p:attrName>ppt_h</p:attrName>
                                        </p:attrNameLst>
                                      </p:cBhvr>
                                      <p:tavLst>
                                        <p:tav tm="0">
                                          <p:val>
                                            <p:fltVal val="0"/>
                                          </p:val>
                                        </p:tav>
                                        <p:tav tm="100000">
                                          <p:val>
                                            <p:strVal val="#ppt_h"/>
                                          </p:val>
                                        </p:tav>
                                      </p:tavLst>
                                    </p:anim>
                                    <p:animEffect transition="in" filter="fade">
                                      <p:cBhvr>
                                        <p:cTn id="70" dur="500"/>
                                        <p:tgtEl>
                                          <p:spTgt spid="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880940" y="1062721"/>
            <a:ext cx="4430119" cy="381000"/>
          </a:xfrm>
          <a:prstGeom prst="rect">
            <a:avLst/>
          </a:prstGeom>
        </p:spPr>
      </p:pic>
      <p:sp>
        <p:nvSpPr>
          <p:cNvPr id="6" name="矩形 5"/>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2" name="组合 11"/>
          <p:cNvGrpSpPr/>
          <p:nvPr/>
        </p:nvGrpSpPr>
        <p:grpSpPr>
          <a:xfrm>
            <a:off x="1514855" y="2033932"/>
            <a:ext cx="2500764" cy="3510861"/>
            <a:chOff x="1514855" y="2033932"/>
            <a:chExt cx="2500764" cy="3510861"/>
          </a:xfrm>
        </p:grpSpPr>
        <p:pic>
          <p:nvPicPr>
            <p:cNvPr id="2" name="图片 1"/>
            <p:cNvPicPr>
              <a:picLocks noChangeAspect="1"/>
            </p:cNvPicPr>
            <p:nvPr/>
          </p:nvPicPr>
          <p:blipFill>
            <a:blip r:embed="rId2"/>
            <a:stretch>
              <a:fillRect/>
            </a:stretch>
          </p:blipFill>
          <p:spPr>
            <a:xfrm>
              <a:off x="1514855" y="2033932"/>
              <a:ext cx="2500764" cy="3510861"/>
            </a:xfrm>
            <a:prstGeom prst="rect">
              <a:avLst/>
            </a:prstGeom>
          </p:spPr>
        </p:pic>
        <p:sp>
          <p:nvSpPr>
            <p:cNvPr id="8" name="矩形 7"/>
            <p:cNvSpPr/>
            <p:nvPr/>
          </p:nvSpPr>
          <p:spPr>
            <a:xfrm>
              <a:off x="2081191" y="2920639"/>
              <a:ext cx="1455175"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3" name="组合 12"/>
          <p:cNvGrpSpPr/>
          <p:nvPr/>
        </p:nvGrpSpPr>
        <p:grpSpPr>
          <a:xfrm>
            <a:off x="4845618" y="2033932"/>
            <a:ext cx="2500764" cy="3510861"/>
            <a:chOff x="4845618" y="2033932"/>
            <a:chExt cx="2500764" cy="3510861"/>
          </a:xfrm>
        </p:grpSpPr>
        <p:pic>
          <p:nvPicPr>
            <p:cNvPr id="3" name="图片 2"/>
            <p:cNvPicPr>
              <a:picLocks noChangeAspect="1"/>
            </p:cNvPicPr>
            <p:nvPr/>
          </p:nvPicPr>
          <p:blipFill>
            <a:blip r:embed="rId2"/>
            <a:stretch>
              <a:fillRect/>
            </a:stretch>
          </p:blipFill>
          <p:spPr>
            <a:xfrm>
              <a:off x="4845618" y="2033932"/>
              <a:ext cx="2500764" cy="3510861"/>
            </a:xfrm>
            <a:prstGeom prst="rect">
              <a:avLst/>
            </a:prstGeom>
          </p:spPr>
        </p:pic>
        <p:sp>
          <p:nvSpPr>
            <p:cNvPr id="10" name="矩形 9"/>
            <p:cNvSpPr/>
            <p:nvPr/>
          </p:nvSpPr>
          <p:spPr>
            <a:xfrm>
              <a:off x="5411954" y="2920639"/>
              <a:ext cx="1455175"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4" name="组合 13"/>
          <p:cNvGrpSpPr/>
          <p:nvPr/>
        </p:nvGrpSpPr>
        <p:grpSpPr>
          <a:xfrm>
            <a:off x="8176380" y="2033932"/>
            <a:ext cx="2500764" cy="3510861"/>
            <a:chOff x="8176380" y="2033932"/>
            <a:chExt cx="2500764" cy="3510861"/>
          </a:xfrm>
        </p:grpSpPr>
        <p:pic>
          <p:nvPicPr>
            <p:cNvPr id="4" name="图片 3"/>
            <p:cNvPicPr>
              <a:picLocks noChangeAspect="1"/>
            </p:cNvPicPr>
            <p:nvPr/>
          </p:nvPicPr>
          <p:blipFill>
            <a:blip r:embed="rId2"/>
            <a:stretch>
              <a:fillRect/>
            </a:stretch>
          </p:blipFill>
          <p:spPr>
            <a:xfrm>
              <a:off x="8176380" y="2033932"/>
              <a:ext cx="2500764" cy="3510861"/>
            </a:xfrm>
            <a:prstGeom prst="rect">
              <a:avLst/>
            </a:prstGeom>
          </p:spPr>
        </p:pic>
        <p:sp>
          <p:nvSpPr>
            <p:cNvPr id="11" name="矩形 10"/>
            <p:cNvSpPr/>
            <p:nvPr/>
          </p:nvSpPr>
          <p:spPr>
            <a:xfrm>
              <a:off x="8742716" y="2920639"/>
              <a:ext cx="1455175"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880940" y="1062721"/>
            <a:ext cx="4430119" cy="381000"/>
          </a:xfrm>
          <a:prstGeom prst="rect">
            <a:avLst/>
          </a:prstGeom>
        </p:spPr>
      </p:pic>
      <p:sp>
        <p:nvSpPr>
          <p:cNvPr id="5" name="矩形 4"/>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12" name="组合 11"/>
          <p:cNvGrpSpPr/>
          <p:nvPr/>
        </p:nvGrpSpPr>
        <p:grpSpPr>
          <a:xfrm>
            <a:off x="1869644" y="2102952"/>
            <a:ext cx="3878014" cy="3605050"/>
            <a:chOff x="1869644" y="2102952"/>
            <a:chExt cx="3878014" cy="3605050"/>
          </a:xfrm>
        </p:grpSpPr>
        <p:pic>
          <p:nvPicPr>
            <p:cNvPr id="2" name="图片 1"/>
            <p:cNvPicPr>
              <a:picLocks noChangeAspect="1"/>
            </p:cNvPicPr>
            <p:nvPr/>
          </p:nvPicPr>
          <p:blipFill>
            <a:blip r:embed="rId2"/>
            <a:stretch>
              <a:fillRect/>
            </a:stretch>
          </p:blipFill>
          <p:spPr>
            <a:xfrm>
              <a:off x="1869644" y="2102952"/>
              <a:ext cx="3878014" cy="3605050"/>
            </a:xfrm>
            <a:prstGeom prst="rect">
              <a:avLst/>
            </a:prstGeom>
          </p:spPr>
        </p:pic>
        <p:grpSp>
          <p:nvGrpSpPr>
            <p:cNvPr id="6" name="组合 5"/>
            <p:cNvGrpSpPr/>
            <p:nvPr/>
          </p:nvGrpSpPr>
          <p:grpSpPr>
            <a:xfrm>
              <a:off x="2493234" y="2754769"/>
              <a:ext cx="2630833" cy="1311220"/>
              <a:chOff x="7325359" y="2384859"/>
              <a:chExt cx="2630833" cy="1311220"/>
            </a:xfrm>
          </p:grpSpPr>
          <p:sp>
            <p:nvSpPr>
              <p:cNvPr id="7" name="矩形 6"/>
              <p:cNvSpPr/>
              <p:nvPr/>
            </p:nvSpPr>
            <p:spPr>
              <a:xfrm>
                <a:off x="7325359" y="2737483"/>
                <a:ext cx="2630833"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8" name="矩形 7"/>
              <p:cNvSpPr/>
              <p:nvPr/>
            </p:nvSpPr>
            <p:spPr>
              <a:xfrm>
                <a:off x="7325360" y="2384859"/>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迷你简准圆" pitchFamily="65" charset="-122"/>
                    <a:ea typeface="迷你简准圆" pitchFamily="65" charset="-122"/>
                  </a:rPr>
                  <a:t>标题文字添加</a:t>
                </a:r>
              </a:p>
            </p:txBody>
          </p:sp>
        </p:grpSp>
      </p:grpSp>
      <p:grpSp>
        <p:nvGrpSpPr>
          <p:cNvPr id="13" name="组合 12"/>
          <p:cNvGrpSpPr/>
          <p:nvPr/>
        </p:nvGrpSpPr>
        <p:grpSpPr>
          <a:xfrm>
            <a:off x="6659358" y="2102952"/>
            <a:ext cx="3878014" cy="3605050"/>
            <a:chOff x="6659358" y="2102952"/>
            <a:chExt cx="3878014" cy="3605050"/>
          </a:xfrm>
        </p:grpSpPr>
        <p:pic>
          <p:nvPicPr>
            <p:cNvPr id="3" name="图片 2"/>
            <p:cNvPicPr>
              <a:picLocks noChangeAspect="1"/>
            </p:cNvPicPr>
            <p:nvPr/>
          </p:nvPicPr>
          <p:blipFill>
            <a:blip r:embed="rId2"/>
            <a:stretch>
              <a:fillRect/>
            </a:stretch>
          </p:blipFill>
          <p:spPr>
            <a:xfrm>
              <a:off x="6659358" y="2102952"/>
              <a:ext cx="3878014" cy="3605050"/>
            </a:xfrm>
            <a:prstGeom prst="rect">
              <a:avLst/>
            </a:prstGeom>
          </p:spPr>
        </p:pic>
        <p:grpSp>
          <p:nvGrpSpPr>
            <p:cNvPr id="9" name="组合 8"/>
            <p:cNvGrpSpPr/>
            <p:nvPr/>
          </p:nvGrpSpPr>
          <p:grpSpPr>
            <a:xfrm>
              <a:off x="7436697" y="2754769"/>
              <a:ext cx="2630833" cy="1311220"/>
              <a:chOff x="7325359" y="2384859"/>
              <a:chExt cx="2630833" cy="1311220"/>
            </a:xfrm>
          </p:grpSpPr>
          <p:sp>
            <p:nvSpPr>
              <p:cNvPr id="10" name="矩形 9"/>
              <p:cNvSpPr/>
              <p:nvPr/>
            </p:nvSpPr>
            <p:spPr>
              <a:xfrm>
                <a:off x="7325359" y="2737483"/>
                <a:ext cx="2630833"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1" name="矩形 10"/>
              <p:cNvSpPr/>
              <p:nvPr/>
            </p:nvSpPr>
            <p:spPr>
              <a:xfrm>
                <a:off x="7325360" y="2384859"/>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迷你简准圆" pitchFamily="65" charset="-122"/>
                    <a:ea typeface="迷你简准圆" pitchFamily="65"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760686" y="2923786"/>
            <a:ext cx="2670628" cy="2137554"/>
          </a:xfrm>
          <a:prstGeom prst="rect">
            <a:avLst/>
          </a:prstGeom>
        </p:spPr>
      </p:pic>
      <p:pic>
        <p:nvPicPr>
          <p:cNvPr id="4" name="图片 3"/>
          <p:cNvPicPr>
            <a:picLocks noChangeAspect="1"/>
          </p:cNvPicPr>
          <p:nvPr/>
        </p:nvPicPr>
        <p:blipFill>
          <a:blip r:embed="rId2"/>
          <a:stretch>
            <a:fillRect/>
          </a:stretch>
        </p:blipFill>
        <p:spPr>
          <a:xfrm>
            <a:off x="3880940" y="1062721"/>
            <a:ext cx="4430119" cy="381000"/>
          </a:xfrm>
          <a:prstGeom prst="rect">
            <a:avLst/>
          </a:prstGeom>
        </p:spPr>
      </p:pic>
      <p:sp>
        <p:nvSpPr>
          <p:cNvPr id="5" name="矩形 4"/>
          <p:cNvSpPr/>
          <p:nvPr/>
        </p:nvSpPr>
        <p:spPr>
          <a:xfrm>
            <a:off x="3439886" y="299816"/>
            <a:ext cx="5312228" cy="7117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迷你简准圆" pitchFamily="65" charset="-122"/>
                <a:ea typeface="迷你简准圆" pitchFamily="65" charset="-122"/>
                <a:cs typeface="+mn-cs"/>
              </a:rPr>
              <a:t>标题文字添加此处</a:t>
            </a:r>
          </a:p>
        </p:txBody>
      </p:sp>
      <p:grpSp>
        <p:nvGrpSpPr>
          <p:cNvPr id="6" name="组合 5"/>
          <p:cNvGrpSpPr/>
          <p:nvPr/>
        </p:nvGrpSpPr>
        <p:grpSpPr>
          <a:xfrm>
            <a:off x="1128369" y="2270888"/>
            <a:ext cx="3356545" cy="962022"/>
            <a:chOff x="7325359" y="2384859"/>
            <a:chExt cx="3356545" cy="962022"/>
          </a:xfrm>
        </p:grpSpPr>
        <p:sp>
          <p:nvSpPr>
            <p:cNvPr id="7" name="矩形 6"/>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9" name="组合 8"/>
          <p:cNvGrpSpPr/>
          <p:nvPr/>
        </p:nvGrpSpPr>
        <p:grpSpPr>
          <a:xfrm>
            <a:off x="1128369" y="4462545"/>
            <a:ext cx="3356545" cy="962022"/>
            <a:chOff x="7325359" y="2384859"/>
            <a:chExt cx="3356545" cy="962022"/>
          </a:xfrm>
        </p:grpSpPr>
        <p:sp>
          <p:nvSpPr>
            <p:cNvPr id="10" name="矩形 9"/>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2" name="组合 11"/>
          <p:cNvGrpSpPr/>
          <p:nvPr/>
        </p:nvGrpSpPr>
        <p:grpSpPr>
          <a:xfrm>
            <a:off x="7703341" y="2270888"/>
            <a:ext cx="3356545" cy="962022"/>
            <a:chOff x="7325359" y="2384859"/>
            <a:chExt cx="3356545" cy="962022"/>
          </a:xfrm>
        </p:grpSpPr>
        <p:sp>
          <p:nvSpPr>
            <p:cNvPr id="13" name="矩形 12"/>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4" name="矩形 13"/>
            <p:cNvSpPr/>
            <p:nvPr/>
          </p:nvSpPr>
          <p:spPr>
            <a:xfrm>
              <a:off x="8439930"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5" name="组合 14"/>
          <p:cNvGrpSpPr/>
          <p:nvPr/>
        </p:nvGrpSpPr>
        <p:grpSpPr>
          <a:xfrm>
            <a:off x="7703341" y="4462545"/>
            <a:ext cx="3356545" cy="962022"/>
            <a:chOff x="7325359" y="2384859"/>
            <a:chExt cx="3356545" cy="962022"/>
          </a:xfrm>
        </p:grpSpPr>
        <p:sp>
          <p:nvSpPr>
            <p:cNvPr id="16" name="矩形 15"/>
            <p:cNvSpPr/>
            <p:nvPr/>
          </p:nvSpPr>
          <p:spPr>
            <a:xfrm>
              <a:off x="7325359" y="2737483"/>
              <a:ext cx="335654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17" name="矩形 16"/>
            <p:cNvSpPr/>
            <p:nvPr/>
          </p:nvSpPr>
          <p:spPr>
            <a:xfrm>
              <a:off x="843993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96266" y="1268413"/>
            <a:ext cx="1399468" cy="1849590"/>
          </a:xfrm>
          <a:prstGeom prst="rect">
            <a:avLst/>
          </a:prstGeom>
        </p:spPr>
      </p:pic>
      <p:sp>
        <p:nvSpPr>
          <p:cNvPr id="3" name="矩形 2"/>
          <p:cNvSpPr/>
          <p:nvPr/>
        </p:nvSpPr>
        <p:spPr>
          <a:xfrm>
            <a:off x="3495765" y="3444356"/>
            <a:ext cx="5200469" cy="7117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66C6E9"/>
                </a:solidFill>
                <a:latin typeface="迷你简准圆" pitchFamily="65" charset="-122"/>
                <a:ea typeface="迷你简准圆" pitchFamily="65" charset="-122"/>
              </a:rPr>
              <a:t>标题文字添加此处</a:t>
            </a:r>
          </a:p>
        </p:txBody>
      </p:sp>
      <p:sp>
        <p:nvSpPr>
          <p:cNvPr id="4" name="文本框 3"/>
          <p:cNvSpPr txBox="1"/>
          <p:nvPr/>
        </p:nvSpPr>
        <p:spPr>
          <a:xfrm>
            <a:off x="2728684" y="4523364"/>
            <a:ext cx="6734630" cy="58349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5" name="任意多边形 4"/>
          <p:cNvSpPr/>
          <p:nvPr/>
        </p:nvSpPr>
        <p:spPr>
          <a:xfrm>
            <a:off x="3683999" y="4288822"/>
            <a:ext cx="4824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3248</Words>
  <Application>Kingsoft Office WPP</Application>
  <PresentationFormat>宽屏</PresentationFormat>
  <Paragraphs>288</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 </vt:lpstr>
      <vt:lpstr>宋体 </vt:lpstr>
      <vt:lpstr>方正启笛简体</vt:lpstr>
      <vt:lpstr>MV Boli</vt:lpstr>
      <vt:lpstr>迷你简准圆</vt:lpstr>
      <vt:lpstr>微软雅黑</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17</cp:revision>
  <dcterms:created xsi:type="dcterms:W3CDTF">2017-07-13T11:01:00Z</dcterms:created>
  <dcterms:modified xsi:type="dcterms:W3CDTF">2018-07-01T04:51:13Z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