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8" r:id="rId11"/>
    <p:sldId id="265" r:id="rId12"/>
    <p:sldId id="266" r:id="rId13"/>
    <p:sldId id="267" r:id="rId14"/>
    <p:sldId id="268" r:id="rId15"/>
    <p:sldId id="279" r:id="rId16"/>
    <p:sldId id="269" r:id="rId17"/>
    <p:sldId id="270" r:id="rId18"/>
    <p:sldId id="271" r:id="rId19"/>
    <p:sldId id="272" r:id="rId20"/>
    <p:sldId id="280" r:id="rId21"/>
    <p:sldId id="275" r:id="rId22"/>
    <p:sldId id="273" r:id="rId23"/>
    <p:sldId id="274" r:id="rId24"/>
    <p:sldId id="276" r:id="rId25"/>
    <p:sldId id="277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ACAF"/>
    <a:srgbClr val="E8F2F0"/>
    <a:srgbClr val="89B5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6" d="100"/>
          <a:sy n="16" d="100"/>
        </p:scale>
        <p:origin x="12" y="10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CA95F-45C9-484F-945B-CC07A225965B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EF3C11-52A6-4BBD-9D16-B6D8F7DB3F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972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EF3C11-52A6-4BBD-9D16-B6D8F7DB3F2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621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EF3C11-52A6-4BBD-9D16-B6D8F7DB3F2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882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EF3C11-52A6-4BBD-9D16-B6D8F7DB3F2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7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30432A-C5AD-47FB-B6C6-D1A31E323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D722D62-3E36-4D49-B4AC-C18A167EC5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210094-C84A-4660-AEDA-E1B555A5B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9632-858A-404E-89D1-5151E9A3DB68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D2C79E-73C8-4D9D-BAE9-A71B44950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2CB664-E691-4616-BCA0-2B9017216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B3694-1960-4969-BE3C-9BE280ACB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7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065897-E598-4403-8CAC-4D0516D63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F5D42FD-E5DE-4E1F-8F80-D5DC829BA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2B285E-EE3D-42DF-AEE5-13BBBF61B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9632-858A-404E-89D1-5151E9A3DB68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4CF16C-6318-4D06-BB90-E071AB3D4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63E3842-5A7A-4CBF-A262-C0B0F95BA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B3694-1960-4969-BE3C-9BE280ACB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53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EB87E2A-A972-48F1-975A-4F1368B038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92DFE86-202E-4CDF-AD10-5D411CA94C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6B5166-1B73-4EA7-B9CF-301616307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9632-858A-404E-89D1-5151E9A3DB68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A2CD75-1289-4433-9992-577858508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514F40-6C2D-47AD-8A5D-EF74241AB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B3694-1960-4969-BE3C-9BE280ACB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3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E8F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室内, 鲜花&#10;&#10;已生成高可信度的说明">
            <a:extLst>
              <a:ext uri="{FF2B5EF4-FFF2-40B4-BE49-F238E27FC236}">
                <a16:creationId xmlns:a16="http://schemas.microsoft.com/office/drawing/2014/main" id="{70E67542-3CB1-42C2-B495-F3FEA6BA50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20000">
            <a:off x="2717240" y="-1518409"/>
            <a:ext cx="6690420" cy="266432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3125A4D-7B94-486A-B7F8-86C7041B4BB9}"/>
              </a:ext>
            </a:extLst>
          </p:cNvPr>
          <p:cNvSpPr/>
          <p:nvPr userDrawn="1"/>
        </p:nvSpPr>
        <p:spPr>
          <a:xfrm>
            <a:off x="4624253" y="301109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8BACA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63661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9C02D6-2949-4C8A-8589-CEE2D9BA3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0B0936-7135-4EF6-A9CF-C21FC80DCC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BAECB5-6EE1-45D5-A0F1-849A811D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9632-858A-404E-89D1-5151E9A3DB68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8786B6-7DAF-4FE4-842A-8D4DAD73D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1B9DAC-9380-4FEC-994B-3218E33DE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B3694-1960-4969-BE3C-9BE280ACB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82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6F3F76-31AF-475B-A54C-2D503AFC3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A0DC7A-A579-4C1D-8CA8-68DFC23854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5CDA174-F78D-4A9F-8424-4057289585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1C51A99-C681-400F-9F13-E259E316F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9632-858A-404E-89D1-5151E9A3DB68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6E742A9-1BA7-4B6E-88C9-DCE1C8090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C8BF9FE-ACB6-4D4D-85D4-D832069B5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B3694-1960-4969-BE3C-9BE280ACB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28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4AF804-794E-4F7B-808A-CC62AF68C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120AC08-6C27-4AC6-B93A-67CB73E2A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0061B94-C77E-438B-877D-5453374B9F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29C4DEC-AFD8-402A-9E5E-9ED5802FEE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EBC6BCC-7238-4D86-B9B5-B1518DFDAE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A46AB1B-5DF1-450A-A313-B3F3831A2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9632-858A-404E-89D1-5151E9A3DB68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6302470-4A2F-465E-8976-EC1D56127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9020D59-F8BB-42EB-A0AD-749E60832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B3694-1960-4969-BE3C-9BE280ACB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00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3E5A48-90D2-4975-B875-5F184C549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C9D558E-B5DE-4A92-B90B-7E4C98F4E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9632-858A-404E-89D1-5151E9A3DB68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AB80B3B-1711-44B5-875C-73E1B53B3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58597B1-0AC0-4CED-A37B-3FF1A84E4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B3694-1960-4969-BE3C-9BE280ACB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0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4AC3F35-CB31-4ED1-B7D5-2A6E17C6A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9632-858A-404E-89D1-5151E9A3DB68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6A3B560-6709-4D52-8619-A264ABDCB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FAB3F2C-3371-49E6-B70E-FC38FC83E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B3694-1960-4969-BE3C-9BE280ACB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67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E1EC7A-ADF7-47CA-B774-D0F7B0E42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7C65664-4DE1-49DA-AC09-52B11D0196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7F9EA90-CAD2-47FB-83D9-782113EEA6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310C1D-CB28-4E25-8262-DD51611E0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9632-858A-404E-89D1-5151E9A3DB68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C18AA17-A436-46A4-9586-3D9E89DFA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742DF84-2922-4CD9-BD42-1A3427283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B3694-1960-4969-BE3C-9BE280ACB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55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943609-AEB3-4E5D-AC2E-18740F900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885F2B6-68CE-4413-8598-95C0BEA6E8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E849D44-C262-4901-B9CA-29AE9F7B26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A5BD4BD-0E07-4A18-B35F-B482F02D8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49632-858A-404E-89D1-5151E9A3DB68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9F94E00-0C79-447F-B593-0069DA310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C20F3F8-B015-45B9-AB9C-33507D8FD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B3694-1960-4969-BE3C-9BE280ACB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63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501AF31-7E17-4B1E-ABFF-551A586E7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EACF28-ABCF-44AC-BA8E-CBF8E65D61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49569C-6376-414F-9F6E-8FFE47270D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49632-858A-404E-89D1-5151E9A3DB68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981074-2775-4AD4-8BE1-A46EA2F38F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3226070-ECF8-4D71-A3CC-F915973E8D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4B3694-1960-4969-BE3C-9BE280ACB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7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4.wdp"/><Relationship Id="rId7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5.wdp"/><Relationship Id="rId4" Type="http://schemas.openxmlformats.org/officeDocument/2006/relationships/image" Target="../media/image10.png"/><Relationship Id="rId9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5.wdp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0C5FC38-2D84-4B3E-B76D-8C93865D63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5" t="5940" b="9001"/>
          <a:stretch/>
        </p:blipFill>
        <p:spPr>
          <a:xfrm>
            <a:off x="-1" y="0"/>
            <a:ext cx="12496801" cy="6858000"/>
          </a:xfrm>
          <a:prstGeom prst="rect">
            <a:avLst/>
          </a:prstGeom>
          <a:solidFill>
            <a:srgbClr val="E8F2F0"/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812C776-D99B-4303-93B4-E24BB7487C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542" y="841829"/>
            <a:ext cx="7065481" cy="5421085"/>
          </a:xfrm>
          <a:prstGeom prst="rect">
            <a:avLst/>
          </a:prstGeom>
        </p:spPr>
      </p:pic>
      <p:pic>
        <p:nvPicPr>
          <p:cNvPr id="11" name="图片 10" descr="图片包含 鲜花, 室内, 花瓶, 餐桌&#10;&#10;已生成极高可信度的说明">
            <a:extLst>
              <a:ext uri="{FF2B5EF4-FFF2-40B4-BE49-F238E27FC236}">
                <a16:creationId xmlns:a16="http://schemas.microsoft.com/office/drawing/2014/main" id="{20CC035C-1CCE-47CB-A2F2-A1390D59BE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658" y="326848"/>
            <a:ext cx="12003314" cy="5936066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FCBE811-B7FE-4F85-AFC1-EB24853DE5CB}"/>
              </a:ext>
            </a:extLst>
          </p:cNvPr>
          <p:cNvSpPr txBox="1"/>
          <p:nvPr/>
        </p:nvSpPr>
        <p:spPr>
          <a:xfrm>
            <a:off x="1195219" y="433308"/>
            <a:ext cx="1954381" cy="59913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1500" dirty="0">
                <a:solidFill>
                  <a:srgbClr val="8BACA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夏日美肌</a:t>
            </a:r>
          </a:p>
        </p:txBody>
      </p:sp>
      <p:pic>
        <p:nvPicPr>
          <p:cNvPr id="4" name="July - Spring Sun">
            <a:hlinkClick r:id="" action="ppaction://media"/>
            <a:extLst>
              <a:ext uri="{FF2B5EF4-FFF2-40B4-BE49-F238E27FC236}">
                <a16:creationId xmlns:a16="http://schemas.microsoft.com/office/drawing/2014/main" id="{EB1CA48F-5021-4C5D-97B2-BC5A601CA9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868223" y="-12046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77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F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9BE56C3-9E97-4872-9065-42B5E97CB9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5" t="5940" b="9001"/>
          <a:stretch/>
        </p:blipFill>
        <p:spPr>
          <a:xfrm>
            <a:off x="3762374" y="2231986"/>
            <a:ext cx="8429625" cy="4626014"/>
          </a:xfrm>
          <a:prstGeom prst="rect">
            <a:avLst/>
          </a:prstGeom>
          <a:solidFill>
            <a:srgbClr val="E8F2F0"/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3FA6C34-37E3-48CF-A4E7-229487BE0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382" y="3785961"/>
            <a:ext cx="4003891" cy="3072039"/>
          </a:xfrm>
          <a:prstGeom prst="rect">
            <a:avLst/>
          </a:prstGeom>
        </p:spPr>
      </p:pic>
      <p:pic>
        <p:nvPicPr>
          <p:cNvPr id="8" name="图片 7" descr="图片包含 室内, 鲜花&#10;&#10;已生成高可信度的说明">
            <a:extLst>
              <a:ext uri="{FF2B5EF4-FFF2-40B4-BE49-F238E27FC236}">
                <a16:creationId xmlns:a16="http://schemas.microsoft.com/office/drawing/2014/main" id="{91D33A27-2523-4DC7-916C-5AF2EB5888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20000">
            <a:off x="6029440" y="4012408"/>
            <a:ext cx="7235775" cy="288150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57A648C-B656-4973-BCCD-890FCCA8CA3C}"/>
              </a:ext>
            </a:extLst>
          </p:cNvPr>
          <p:cNvGrpSpPr/>
          <p:nvPr/>
        </p:nvGrpSpPr>
        <p:grpSpPr>
          <a:xfrm>
            <a:off x="1238250" y="1057275"/>
            <a:ext cx="7820025" cy="1000125"/>
            <a:chOff x="1238250" y="1057275"/>
            <a:chExt cx="7820025" cy="1000125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37F7194-B210-4BDF-B02D-10F7CB15D45A}"/>
                </a:ext>
              </a:extLst>
            </p:cNvPr>
            <p:cNvCxnSpPr/>
            <p:nvPr/>
          </p:nvCxnSpPr>
          <p:spPr>
            <a:xfrm>
              <a:off x="1238250" y="1057275"/>
              <a:ext cx="0" cy="1000125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0106496-A280-4F8B-82C2-BA78CEC2CC4B}"/>
                </a:ext>
              </a:extLst>
            </p:cNvPr>
            <p:cNvCxnSpPr/>
            <p:nvPr/>
          </p:nvCxnSpPr>
          <p:spPr>
            <a:xfrm>
              <a:off x="1247775" y="1057275"/>
              <a:ext cx="7800975" cy="0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064F28F-CA72-4579-8E72-0F54982AD711}"/>
                </a:ext>
              </a:extLst>
            </p:cNvPr>
            <p:cNvCxnSpPr/>
            <p:nvPr/>
          </p:nvCxnSpPr>
          <p:spPr>
            <a:xfrm>
              <a:off x="9058275" y="1057275"/>
              <a:ext cx="0" cy="838200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E6BB5E4-7D9C-43B7-94D9-EC4CF76A6230}"/>
              </a:ext>
            </a:extLst>
          </p:cNvPr>
          <p:cNvGrpSpPr/>
          <p:nvPr/>
        </p:nvGrpSpPr>
        <p:grpSpPr>
          <a:xfrm>
            <a:off x="786110" y="2057400"/>
            <a:ext cx="923330" cy="3217385"/>
            <a:chOff x="786110" y="2057400"/>
            <a:chExt cx="923330" cy="321738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1F45637-43C2-4AC3-8991-7C8FA35706E6}"/>
                </a:ext>
              </a:extLst>
            </p:cNvPr>
            <p:cNvSpPr txBox="1"/>
            <p:nvPr/>
          </p:nvSpPr>
          <p:spPr>
            <a:xfrm>
              <a:off x="786110" y="2057400"/>
              <a:ext cx="923330" cy="134588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8BACAF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TWO</a:t>
              </a:r>
              <a:endParaRPr lang="zh-CN" altLang="en-US" sz="4800" dirty="0">
                <a:solidFill>
                  <a:srgbClr val="8BACAF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B232609-D1B0-4022-81EB-10136DF522DC}"/>
                </a:ext>
              </a:extLst>
            </p:cNvPr>
            <p:cNvSpPr/>
            <p:nvPr/>
          </p:nvSpPr>
          <p:spPr>
            <a:xfrm>
              <a:off x="1007416" y="3566625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dirty="0">
                  <a:solidFill>
                    <a:srgbClr val="8BACAF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请输入你的题目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99C5692-F432-40EC-9EB4-AB2C143EB2B8}"/>
              </a:ext>
            </a:extLst>
          </p:cNvPr>
          <p:cNvGrpSpPr/>
          <p:nvPr/>
        </p:nvGrpSpPr>
        <p:grpSpPr>
          <a:xfrm>
            <a:off x="1238249" y="5321980"/>
            <a:ext cx="5143501" cy="259670"/>
            <a:chOff x="1238249" y="5321980"/>
            <a:chExt cx="5143501" cy="259670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729D9DA-7AEB-43E4-97CE-C029691AA3A5}"/>
                </a:ext>
              </a:extLst>
            </p:cNvPr>
            <p:cNvCxnSpPr/>
            <p:nvPr/>
          </p:nvCxnSpPr>
          <p:spPr>
            <a:xfrm>
              <a:off x="1238250" y="5321980"/>
              <a:ext cx="0" cy="259670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419977C-3154-48B1-9ABD-B777098B6E29}"/>
                </a:ext>
              </a:extLst>
            </p:cNvPr>
            <p:cNvCxnSpPr/>
            <p:nvPr/>
          </p:nvCxnSpPr>
          <p:spPr>
            <a:xfrm>
              <a:off x="1238249" y="5581650"/>
              <a:ext cx="5143501" cy="0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34AA7321-EDA3-4662-B8D9-191990A28A2E}"/>
              </a:ext>
            </a:extLst>
          </p:cNvPr>
          <p:cNvSpPr/>
          <p:nvPr/>
        </p:nvSpPr>
        <p:spPr>
          <a:xfrm>
            <a:off x="1757519" y="1834441"/>
            <a:ext cx="4861396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8BACAF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r>
              <a:rPr lang="zh-CN" altLang="en-US" sz="1100" dirty="0">
                <a:solidFill>
                  <a:srgbClr val="8BACAF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r>
              <a:rPr lang="zh-CN" altLang="en-US" sz="1100" dirty="0">
                <a:solidFill>
                  <a:srgbClr val="8BACAF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100" dirty="0">
              <a:solidFill>
                <a:srgbClr val="8BACA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62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F200024-8E8A-44E1-B53F-3EF67574C565}"/>
              </a:ext>
            </a:extLst>
          </p:cNvPr>
          <p:cNvGrpSpPr/>
          <p:nvPr/>
        </p:nvGrpSpPr>
        <p:grpSpPr>
          <a:xfrm>
            <a:off x="4251325" y="2154238"/>
            <a:ext cx="6708775" cy="695325"/>
            <a:chOff x="4251325" y="2154238"/>
            <a:chExt cx="6708775" cy="69532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568E5766-9B00-4A6A-8328-E44BB49B2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1325" y="2154238"/>
              <a:ext cx="314325" cy="695325"/>
            </a:xfrm>
            <a:custGeom>
              <a:avLst/>
              <a:gdLst>
                <a:gd name="T0" fmla="*/ 2 w 11"/>
                <a:gd name="T1" fmla="*/ 15 h 24"/>
                <a:gd name="T2" fmla="*/ 3 w 11"/>
                <a:gd name="T3" fmla="*/ 23 h 24"/>
                <a:gd name="T4" fmla="*/ 2 w 11"/>
                <a:gd name="T5" fmla="*/ 24 h 24"/>
                <a:gd name="T6" fmla="*/ 5 w 11"/>
                <a:gd name="T7" fmla="*/ 24 h 24"/>
                <a:gd name="T8" fmla="*/ 6 w 11"/>
                <a:gd name="T9" fmla="*/ 18 h 24"/>
                <a:gd name="T10" fmla="*/ 6 w 11"/>
                <a:gd name="T11" fmla="*/ 24 h 24"/>
                <a:gd name="T12" fmla="*/ 9 w 11"/>
                <a:gd name="T13" fmla="*/ 24 h 24"/>
                <a:gd name="T14" fmla="*/ 8 w 11"/>
                <a:gd name="T15" fmla="*/ 23 h 24"/>
                <a:gd name="T16" fmla="*/ 10 w 11"/>
                <a:gd name="T17" fmla="*/ 15 h 24"/>
                <a:gd name="T18" fmla="*/ 11 w 11"/>
                <a:gd name="T19" fmla="*/ 15 h 24"/>
                <a:gd name="T20" fmla="*/ 8 w 11"/>
                <a:gd name="T21" fmla="*/ 7 h 24"/>
                <a:gd name="T22" fmla="*/ 7 w 11"/>
                <a:gd name="T23" fmla="*/ 7 h 24"/>
                <a:gd name="T24" fmla="*/ 9 w 11"/>
                <a:gd name="T25" fmla="*/ 4 h 24"/>
                <a:gd name="T26" fmla="*/ 6 w 11"/>
                <a:gd name="T27" fmla="*/ 0 h 24"/>
                <a:gd name="T28" fmla="*/ 2 w 11"/>
                <a:gd name="T29" fmla="*/ 4 h 24"/>
                <a:gd name="T30" fmla="*/ 4 w 11"/>
                <a:gd name="T31" fmla="*/ 7 h 24"/>
                <a:gd name="T32" fmla="*/ 3 w 11"/>
                <a:gd name="T33" fmla="*/ 7 h 24"/>
                <a:gd name="T34" fmla="*/ 0 w 11"/>
                <a:gd name="T35" fmla="*/ 15 h 24"/>
                <a:gd name="T36" fmla="*/ 2 w 11"/>
                <a:gd name="T3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4">
                  <a:moveTo>
                    <a:pt x="2" y="15"/>
                  </a:moveTo>
                  <a:cubicBezTo>
                    <a:pt x="2" y="15"/>
                    <a:pt x="2" y="19"/>
                    <a:pt x="3" y="23"/>
                  </a:cubicBezTo>
                  <a:cubicBezTo>
                    <a:pt x="3" y="23"/>
                    <a:pt x="2" y="23"/>
                    <a:pt x="2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19"/>
                    <a:pt x="6" y="18"/>
                  </a:cubicBezTo>
                  <a:cubicBezTo>
                    <a:pt x="6" y="19"/>
                    <a:pt x="6" y="24"/>
                    <a:pt x="6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8" y="23"/>
                    <a:pt x="8" y="23"/>
                  </a:cubicBezTo>
                  <a:cubicBezTo>
                    <a:pt x="9" y="19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0"/>
                    <a:pt x="9" y="8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9" y="5"/>
                    <a:pt x="9" y="4"/>
                  </a:cubicBezTo>
                  <a:cubicBezTo>
                    <a:pt x="9" y="2"/>
                    <a:pt x="7" y="0"/>
                    <a:pt x="6" y="0"/>
                  </a:cubicBezTo>
                  <a:cubicBezTo>
                    <a:pt x="4" y="0"/>
                    <a:pt x="2" y="2"/>
                    <a:pt x="2" y="4"/>
                  </a:cubicBezTo>
                  <a:cubicBezTo>
                    <a:pt x="2" y="5"/>
                    <a:pt x="3" y="6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2" y="8"/>
                    <a:pt x="1" y="10"/>
                    <a:pt x="0" y="15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1F82453B-8F46-4871-B9FC-2CD97FD95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950" y="2154238"/>
              <a:ext cx="314325" cy="695325"/>
            </a:xfrm>
            <a:custGeom>
              <a:avLst/>
              <a:gdLst>
                <a:gd name="T0" fmla="*/ 1 w 11"/>
                <a:gd name="T1" fmla="*/ 15 h 24"/>
                <a:gd name="T2" fmla="*/ 3 w 11"/>
                <a:gd name="T3" fmla="*/ 23 h 24"/>
                <a:gd name="T4" fmla="*/ 2 w 11"/>
                <a:gd name="T5" fmla="*/ 24 h 24"/>
                <a:gd name="T6" fmla="*/ 5 w 11"/>
                <a:gd name="T7" fmla="*/ 24 h 24"/>
                <a:gd name="T8" fmla="*/ 5 w 11"/>
                <a:gd name="T9" fmla="*/ 18 h 24"/>
                <a:gd name="T10" fmla="*/ 6 w 11"/>
                <a:gd name="T11" fmla="*/ 24 h 24"/>
                <a:gd name="T12" fmla="*/ 9 w 11"/>
                <a:gd name="T13" fmla="*/ 24 h 24"/>
                <a:gd name="T14" fmla="*/ 7 w 11"/>
                <a:gd name="T15" fmla="*/ 23 h 24"/>
                <a:gd name="T16" fmla="*/ 9 w 11"/>
                <a:gd name="T17" fmla="*/ 15 h 24"/>
                <a:gd name="T18" fmla="*/ 11 w 11"/>
                <a:gd name="T19" fmla="*/ 15 h 24"/>
                <a:gd name="T20" fmla="*/ 8 w 11"/>
                <a:gd name="T21" fmla="*/ 7 h 24"/>
                <a:gd name="T22" fmla="*/ 7 w 11"/>
                <a:gd name="T23" fmla="*/ 7 h 24"/>
                <a:gd name="T24" fmla="*/ 9 w 11"/>
                <a:gd name="T25" fmla="*/ 4 h 24"/>
                <a:gd name="T26" fmla="*/ 5 w 11"/>
                <a:gd name="T27" fmla="*/ 0 h 24"/>
                <a:gd name="T28" fmla="*/ 2 w 11"/>
                <a:gd name="T29" fmla="*/ 4 h 24"/>
                <a:gd name="T30" fmla="*/ 4 w 11"/>
                <a:gd name="T31" fmla="*/ 7 h 24"/>
                <a:gd name="T32" fmla="*/ 3 w 11"/>
                <a:gd name="T33" fmla="*/ 7 h 24"/>
                <a:gd name="T34" fmla="*/ 0 w 11"/>
                <a:gd name="T35" fmla="*/ 15 h 24"/>
                <a:gd name="T36" fmla="*/ 1 w 11"/>
                <a:gd name="T3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4">
                  <a:moveTo>
                    <a:pt x="1" y="15"/>
                  </a:moveTo>
                  <a:cubicBezTo>
                    <a:pt x="1" y="15"/>
                    <a:pt x="2" y="19"/>
                    <a:pt x="3" y="23"/>
                  </a:cubicBezTo>
                  <a:cubicBezTo>
                    <a:pt x="3" y="23"/>
                    <a:pt x="2" y="23"/>
                    <a:pt x="2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19"/>
                    <a:pt x="5" y="18"/>
                  </a:cubicBezTo>
                  <a:cubicBezTo>
                    <a:pt x="6" y="19"/>
                    <a:pt x="6" y="24"/>
                    <a:pt x="6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7" y="23"/>
                    <a:pt x="7" y="23"/>
                  </a:cubicBezTo>
                  <a:cubicBezTo>
                    <a:pt x="9" y="19"/>
                    <a:pt x="9" y="15"/>
                    <a:pt x="9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0"/>
                    <a:pt x="9" y="8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9" y="5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4" y="0"/>
                    <a:pt x="2" y="2"/>
                    <a:pt x="2" y="4"/>
                  </a:cubicBezTo>
                  <a:cubicBezTo>
                    <a:pt x="2" y="5"/>
                    <a:pt x="3" y="6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310FCD6-470E-487A-B678-149038806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575" y="2154238"/>
              <a:ext cx="314325" cy="695325"/>
            </a:xfrm>
            <a:custGeom>
              <a:avLst/>
              <a:gdLst>
                <a:gd name="T0" fmla="*/ 1 w 11"/>
                <a:gd name="T1" fmla="*/ 15 h 24"/>
                <a:gd name="T2" fmla="*/ 3 w 11"/>
                <a:gd name="T3" fmla="*/ 23 h 24"/>
                <a:gd name="T4" fmla="*/ 2 w 11"/>
                <a:gd name="T5" fmla="*/ 24 h 24"/>
                <a:gd name="T6" fmla="*/ 5 w 11"/>
                <a:gd name="T7" fmla="*/ 24 h 24"/>
                <a:gd name="T8" fmla="*/ 5 w 11"/>
                <a:gd name="T9" fmla="*/ 18 h 24"/>
                <a:gd name="T10" fmla="*/ 6 w 11"/>
                <a:gd name="T11" fmla="*/ 24 h 24"/>
                <a:gd name="T12" fmla="*/ 9 w 11"/>
                <a:gd name="T13" fmla="*/ 24 h 24"/>
                <a:gd name="T14" fmla="*/ 7 w 11"/>
                <a:gd name="T15" fmla="*/ 23 h 24"/>
                <a:gd name="T16" fmla="*/ 9 w 11"/>
                <a:gd name="T17" fmla="*/ 15 h 24"/>
                <a:gd name="T18" fmla="*/ 11 w 11"/>
                <a:gd name="T19" fmla="*/ 15 h 24"/>
                <a:gd name="T20" fmla="*/ 7 w 11"/>
                <a:gd name="T21" fmla="*/ 7 h 24"/>
                <a:gd name="T22" fmla="*/ 7 w 11"/>
                <a:gd name="T23" fmla="*/ 7 h 24"/>
                <a:gd name="T24" fmla="*/ 9 w 11"/>
                <a:gd name="T25" fmla="*/ 4 h 24"/>
                <a:gd name="T26" fmla="*/ 5 w 11"/>
                <a:gd name="T27" fmla="*/ 0 h 24"/>
                <a:gd name="T28" fmla="*/ 2 w 11"/>
                <a:gd name="T29" fmla="*/ 4 h 24"/>
                <a:gd name="T30" fmla="*/ 4 w 11"/>
                <a:gd name="T31" fmla="*/ 7 h 24"/>
                <a:gd name="T32" fmla="*/ 3 w 11"/>
                <a:gd name="T33" fmla="*/ 7 h 24"/>
                <a:gd name="T34" fmla="*/ 0 w 11"/>
                <a:gd name="T35" fmla="*/ 15 h 24"/>
                <a:gd name="T36" fmla="*/ 1 w 11"/>
                <a:gd name="T3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4">
                  <a:moveTo>
                    <a:pt x="1" y="15"/>
                  </a:moveTo>
                  <a:cubicBezTo>
                    <a:pt x="1" y="15"/>
                    <a:pt x="1" y="19"/>
                    <a:pt x="3" y="23"/>
                  </a:cubicBezTo>
                  <a:cubicBezTo>
                    <a:pt x="3" y="23"/>
                    <a:pt x="2" y="23"/>
                    <a:pt x="2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19"/>
                    <a:pt x="5" y="18"/>
                  </a:cubicBezTo>
                  <a:cubicBezTo>
                    <a:pt x="6" y="19"/>
                    <a:pt x="6" y="24"/>
                    <a:pt x="6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7" y="23"/>
                    <a:pt x="7" y="23"/>
                  </a:cubicBezTo>
                  <a:cubicBezTo>
                    <a:pt x="9" y="19"/>
                    <a:pt x="9" y="15"/>
                    <a:pt x="9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0"/>
                    <a:pt x="9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9" y="5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4" y="0"/>
                    <a:pt x="2" y="2"/>
                    <a:pt x="2" y="4"/>
                  </a:cubicBezTo>
                  <a:cubicBezTo>
                    <a:pt x="2" y="5"/>
                    <a:pt x="3" y="6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7DB911B-88AA-42A7-B790-7AB9E25A0B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200" y="2154238"/>
              <a:ext cx="312738" cy="695325"/>
            </a:xfrm>
            <a:custGeom>
              <a:avLst/>
              <a:gdLst>
                <a:gd name="T0" fmla="*/ 1 w 11"/>
                <a:gd name="T1" fmla="*/ 15 h 24"/>
                <a:gd name="T2" fmla="*/ 3 w 11"/>
                <a:gd name="T3" fmla="*/ 23 h 24"/>
                <a:gd name="T4" fmla="*/ 2 w 11"/>
                <a:gd name="T5" fmla="*/ 24 h 24"/>
                <a:gd name="T6" fmla="*/ 5 w 11"/>
                <a:gd name="T7" fmla="*/ 24 h 24"/>
                <a:gd name="T8" fmla="*/ 5 w 11"/>
                <a:gd name="T9" fmla="*/ 18 h 24"/>
                <a:gd name="T10" fmla="*/ 6 w 11"/>
                <a:gd name="T11" fmla="*/ 24 h 24"/>
                <a:gd name="T12" fmla="*/ 9 w 11"/>
                <a:gd name="T13" fmla="*/ 24 h 24"/>
                <a:gd name="T14" fmla="*/ 7 w 11"/>
                <a:gd name="T15" fmla="*/ 23 h 24"/>
                <a:gd name="T16" fmla="*/ 9 w 11"/>
                <a:gd name="T17" fmla="*/ 15 h 24"/>
                <a:gd name="T18" fmla="*/ 11 w 11"/>
                <a:gd name="T19" fmla="*/ 15 h 24"/>
                <a:gd name="T20" fmla="*/ 7 w 11"/>
                <a:gd name="T21" fmla="*/ 7 h 24"/>
                <a:gd name="T22" fmla="*/ 7 w 11"/>
                <a:gd name="T23" fmla="*/ 7 h 24"/>
                <a:gd name="T24" fmla="*/ 9 w 11"/>
                <a:gd name="T25" fmla="*/ 4 h 24"/>
                <a:gd name="T26" fmla="*/ 5 w 11"/>
                <a:gd name="T27" fmla="*/ 0 h 24"/>
                <a:gd name="T28" fmla="*/ 2 w 11"/>
                <a:gd name="T29" fmla="*/ 4 h 24"/>
                <a:gd name="T30" fmla="*/ 4 w 11"/>
                <a:gd name="T31" fmla="*/ 7 h 24"/>
                <a:gd name="T32" fmla="*/ 3 w 11"/>
                <a:gd name="T33" fmla="*/ 7 h 24"/>
                <a:gd name="T34" fmla="*/ 0 w 11"/>
                <a:gd name="T35" fmla="*/ 15 h 24"/>
                <a:gd name="T36" fmla="*/ 1 w 11"/>
                <a:gd name="T3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4">
                  <a:moveTo>
                    <a:pt x="1" y="15"/>
                  </a:moveTo>
                  <a:cubicBezTo>
                    <a:pt x="1" y="15"/>
                    <a:pt x="1" y="19"/>
                    <a:pt x="3" y="23"/>
                  </a:cubicBezTo>
                  <a:cubicBezTo>
                    <a:pt x="3" y="23"/>
                    <a:pt x="2" y="23"/>
                    <a:pt x="2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19"/>
                    <a:pt x="5" y="18"/>
                  </a:cubicBezTo>
                  <a:cubicBezTo>
                    <a:pt x="6" y="19"/>
                    <a:pt x="6" y="24"/>
                    <a:pt x="6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9" y="19"/>
                    <a:pt x="9" y="15"/>
                    <a:pt x="9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0"/>
                    <a:pt x="9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9" y="5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4" y="0"/>
                    <a:pt x="2" y="2"/>
                    <a:pt x="2" y="4"/>
                  </a:cubicBezTo>
                  <a:cubicBezTo>
                    <a:pt x="2" y="5"/>
                    <a:pt x="3" y="6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ADE7EC1E-F73E-4F69-BCAD-801FAB102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4238" y="2154238"/>
              <a:ext cx="314325" cy="695325"/>
            </a:xfrm>
            <a:custGeom>
              <a:avLst/>
              <a:gdLst>
                <a:gd name="T0" fmla="*/ 1 w 11"/>
                <a:gd name="T1" fmla="*/ 15 h 24"/>
                <a:gd name="T2" fmla="*/ 3 w 11"/>
                <a:gd name="T3" fmla="*/ 23 h 24"/>
                <a:gd name="T4" fmla="*/ 2 w 11"/>
                <a:gd name="T5" fmla="*/ 24 h 24"/>
                <a:gd name="T6" fmla="*/ 5 w 11"/>
                <a:gd name="T7" fmla="*/ 24 h 24"/>
                <a:gd name="T8" fmla="*/ 5 w 11"/>
                <a:gd name="T9" fmla="*/ 18 h 24"/>
                <a:gd name="T10" fmla="*/ 6 w 11"/>
                <a:gd name="T11" fmla="*/ 24 h 24"/>
                <a:gd name="T12" fmla="*/ 9 w 11"/>
                <a:gd name="T13" fmla="*/ 24 h 24"/>
                <a:gd name="T14" fmla="*/ 7 w 11"/>
                <a:gd name="T15" fmla="*/ 23 h 24"/>
                <a:gd name="T16" fmla="*/ 9 w 11"/>
                <a:gd name="T17" fmla="*/ 15 h 24"/>
                <a:gd name="T18" fmla="*/ 11 w 11"/>
                <a:gd name="T19" fmla="*/ 15 h 24"/>
                <a:gd name="T20" fmla="*/ 7 w 11"/>
                <a:gd name="T21" fmla="*/ 7 h 24"/>
                <a:gd name="T22" fmla="*/ 7 w 11"/>
                <a:gd name="T23" fmla="*/ 7 h 24"/>
                <a:gd name="T24" fmla="*/ 9 w 11"/>
                <a:gd name="T25" fmla="*/ 4 h 24"/>
                <a:gd name="T26" fmla="*/ 5 w 11"/>
                <a:gd name="T27" fmla="*/ 0 h 24"/>
                <a:gd name="T28" fmla="*/ 2 w 11"/>
                <a:gd name="T29" fmla="*/ 4 h 24"/>
                <a:gd name="T30" fmla="*/ 4 w 11"/>
                <a:gd name="T31" fmla="*/ 7 h 24"/>
                <a:gd name="T32" fmla="*/ 3 w 11"/>
                <a:gd name="T33" fmla="*/ 7 h 24"/>
                <a:gd name="T34" fmla="*/ 0 w 11"/>
                <a:gd name="T35" fmla="*/ 15 h 24"/>
                <a:gd name="T36" fmla="*/ 1 w 11"/>
                <a:gd name="T3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4">
                  <a:moveTo>
                    <a:pt x="1" y="15"/>
                  </a:moveTo>
                  <a:cubicBezTo>
                    <a:pt x="1" y="15"/>
                    <a:pt x="1" y="19"/>
                    <a:pt x="3" y="23"/>
                  </a:cubicBezTo>
                  <a:cubicBezTo>
                    <a:pt x="3" y="23"/>
                    <a:pt x="2" y="23"/>
                    <a:pt x="2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19"/>
                    <a:pt x="5" y="18"/>
                  </a:cubicBezTo>
                  <a:cubicBezTo>
                    <a:pt x="6" y="19"/>
                    <a:pt x="6" y="24"/>
                    <a:pt x="6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9" y="19"/>
                    <a:pt x="9" y="15"/>
                    <a:pt x="9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0"/>
                    <a:pt x="8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9" y="5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4" y="0"/>
                    <a:pt x="2" y="2"/>
                    <a:pt x="2" y="4"/>
                  </a:cubicBezTo>
                  <a:cubicBezTo>
                    <a:pt x="2" y="5"/>
                    <a:pt x="3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66416C49-14E1-4660-B2A9-EAFA02C3D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2863" y="2154238"/>
              <a:ext cx="314325" cy="695325"/>
            </a:xfrm>
            <a:custGeom>
              <a:avLst/>
              <a:gdLst>
                <a:gd name="T0" fmla="*/ 1 w 11"/>
                <a:gd name="T1" fmla="*/ 15 h 24"/>
                <a:gd name="T2" fmla="*/ 3 w 11"/>
                <a:gd name="T3" fmla="*/ 23 h 24"/>
                <a:gd name="T4" fmla="*/ 2 w 11"/>
                <a:gd name="T5" fmla="*/ 24 h 24"/>
                <a:gd name="T6" fmla="*/ 5 w 11"/>
                <a:gd name="T7" fmla="*/ 24 h 24"/>
                <a:gd name="T8" fmla="*/ 5 w 11"/>
                <a:gd name="T9" fmla="*/ 18 h 24"/>
                <a:gd name="T10" fmla="*/ 6 w 11"/>
                <a:gd name="T11" fmla="*/ 24 h 24"/>
                <a:gd name="T12" fmla="*/ 9 w 11"/>
                <a:gd name="T13" fmla="*/ 24 h 24"/>
                <a:gd name="T14" fmla="*/ 7 w 11"/>
                <a:gd name="T15" fmla="*/ 23 h 24"/>
                <a:gd name="T16" fmla="*/ 9 w 11"/>
                <a:gd name="T17" fmla="*/ 15 h 24"/>
                <a:gd name="T18" fmla="*/ 11 w 11"/>
                <a:gd name="T19" fmla="*/ 15 h 24"/>
                <a:gd name="T20" fmla="*/ 7 w 11"/>
                <a:gd name="T21" fmla="*/ 7 h 24"/>
                <a:gd name="T22" fmla="*/ 7 w 11"/>
                <a:gd name="T23" fmla="*/ 7 h 24"/>
                <a:gd name="T24" fmla="*/ 8 w 11"/>
                <a:gd name="T25" fmla="*/ 4 h 24"/>
                <a:gd name="T26" fmla="*/ 5 w 11"/>
                <a:gd name="T27" fmla="*/ 0 h 24"/>
                <a:gd name="T28" fmla="*/ 2 w 11"/>
                <a:gd name="T29" fmla="*/ 4 h 24"/>
                <a:gd name="T30" fmla="*/ 4 w 11"/>
                <a:gd name="T31" fmla="*/ 7 h 24"/>
                <a:gd name="T32" fmla="*/ 3 w 11"/>
                <a:gd name="T33" fmla="*/ 7 h 24"/>
                <a:gd name="T34" fmla="*/ 0 w 11"/>
                <a:gd name="T35" fmla="*/ 15 h 24"/>
                <a:gd name="T36" fmla="*/ 1 w 11"/>
                <a:gd name="T3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4">
                  <a:moveTo>
                    <a:pt x="1" y="15"/>
                  </a:moveTo>
                  <a:cubicBezTo>
                    <a:pt x="1" y="15"/>
                    <a:pt x="1" y="19"/>
                    <a:pt x="3" y="23"/>
                  </a:cubicBezTo>
                  <a:cubicBezTo>
                    <a:pt x="3" y="23"/>
                    <a:pt x="2" y="23"/>
                    <a:pt x="2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19"/>
                    <a:pt x="5" y="18"/>
                  </a:cubicBezTo>
                  <a:cubicBezTo>
                    <a:pt x="6" y="19"/>
                    <a:pt x="6" y="24"/>
                    <a:pt x="6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9" y="19"/>
                    <a:pt x="9" y="15"/>
                    <a:pt x="9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0"/>
                    <a:pt x="8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0"/>
                    <a:pt x="5" y="0"/>
                  </a:cubicBezTo>
                  <a:cubicBezTo>
                    <a:pt x="3" y="0"/>
                    <a:pt x="2" y="2"/>
                    <a:pt x="2" y="4"/>
                  </a:cubicBezTo>
                  <a:cubicBezTo>
                    <a:pt x="2" y="5"/>
                    <a:pt x="3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A9AE6E51-BDAA-4A30-A5A6-10D30E912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1488" y="2154238"/>
              <a:ext cx="284163" cy="695325"/>
            </a:xfrm>
            <a:custGeom>
              <a:avLst/>
              <a:gdLst>
                <a:gd name="T0" fmla="*/ 1 w 10"/>
                <a:gd name="T1" fmla="*/ 15 h 24"/>
                <a:gd name="T2" fmla="*/ 3 w 10"/>
                <a:gd name="T3" fmla="*/ 23 h 24"/>
                <a:gd name="T4" fmla="*/ 2 w 10"/>
                <a:gd name="T5" fmla="*/ 24 h 24"/>
                <a:gd name="T6" fmla="*/ 5 w 10"/>
                <a:gd name="T7" fmla="*/ 24 h 24"/>
                <a:gd name="T8" fmla="*/ 5 w 10"/>
                <a:gd name="T9" fmla="*/ 18 h 24"/>
                <a:gd name="T10" fmla="*/ 6 w 10"/>
                <a:gd name="T11" fmla="*/ 24 h 24"/>
                <a:gd name="T12" fmla="*/ 8 w 10"/>
                <a:gd name="T13" fmla="*/ 24 h 24"/>
                <a:gd name="T14" fmla="*/ 7 w 10"/>
                <a:gd name="T15" fmla="*/ 23 h 24"/>
                <a:gd name="T16" fmla="*/ 9 w 10"/>
                <a:gd name="T17" fmla="*/ 15 h 24"/>
                <a:gd name="T18" fmla="*/ 10 w 10"/>
                <a:gd name="T19" fmla="*/ 15 h 24"/>
                <a:gd name="T20" fmla="*/ 7 w 10"/>
                <a:gd name="T21" fmla="*/ 7 h 24"/>
                <a:gd name="T22" fmla="*/ 7 w 10"/>
                <a:gd name="T23" fmla="*/ 7 h 24"/>
                <a:gd name="T24" fmla="*/ 8 w 10"/>
                <a:gd name="T25" fmla="*/ 4 h 24"/>
                <a:gd name="T26" fmla="*/ 5 w 10"/>
                <a:gd name="T27" fmla="*/ 0 h 24"/>
                <a:gd name="T28" fmla="*/ 2 w 10"/>
                <a:gd name="T29" fmla="*/ 4 h 24"/>
                <a:gd name="T30" fmla="*/ 4 w 10"/>
                <a:gd name="T31" fmla="*/ 7 h 24"/>
                <a:gd name="T32" fmla="*/ 3 w 10"/>
                <a:gd name="T33" fmla="*/ 7 h 24"/>
                <a:gd name="T34" fmla="*/ 0 w 10"/>
                <a:gd name="T35" fmla="*/ 15 h 24"/>
                <a:gd name="T36" fmla="*/ 1 w 10"/>
                <a:gd name="T3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4">
                  <a:moveTo>
                    <a:pt x="1" y="15"/>
                  </a:moveTo>
                  <a:cubicBezTo>
                    <a:pt x="1" y="15"/>
                    <a:pt x="1" y="19"/>
                    <a:pt x="3" y="23"/>
                  </a:cubicBezTo>
                  <a:cubicBezTo>
                    <a:pt x="3" y="23"/>
                    <a:pt x="2" y="23"/>
                    <a:pt x="2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19"/>
                    <a:pt x="5" y="18"/>
                  </a:cubicBezTo>
                  <a:cubicBezTo>
                    <a:pt x="5" y="19"/>
                    <a:pt x="6" y="24"/>
                    <a:pt x="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9" y="19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0"/>
                    <a:pt x="5" y="0"/>
                  </a:cubicBezTo>
                  <a:cubicBezTo>
                    <a:pt x="3" y="0"/>
                    <a:pt x="2" y="2"/>
                    <a:pt x="2" y="4"/>
                  </a:cubicBezTo>
                  <a:cubicBezTo>
                    <a:pt x="2" y="5"/>
                    <a:pt x="3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F5704585-4A76-4FAB-9E67-077A4CFBB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8525" y="2154238"/>
              <a:ext cx="285750" cy="695325"/>
            </a:xfrm>
            <a:custGeom>
              <a:avLst/>
              <a:gdLst>
                <a:gd name="T0" fmla="*/ 1 w 10"/>
                <a:gd name="T1" fmla="*/ 15 h 24"/>
                <a:gd name="T2" fmla="*/ 3 w 10"/>
                <a:gd name="T3" fmla="*/ 23 h 24"/>
                <a:gd name="T4" fmla="*/ 2 w 10"/>
                <a:gd name="T5" fmla="*/ 24 h 24"/>
                <a:gd name="T6" fmla="*/ 5 w 10"/>
                <a:gd name="T7" fmla="*/ 24 h 24"/>
                <a:gd name="T8" fmla="*/ 5 w 10"/>
                <a:gd name="T9" fmla="*/ 18 h 24"/>
                <a:gd name="T10" fmla="*/ 6 w 10"/>
                <a:gd name="T11" fmla="*/ 24 h 24"/>
                <a:gd name="T12" fmla="*/ 8 w 10"/>
                <a:gd name="T13" fmla="*/ 24 h 24"/>
                <a:gd name="T14" fmla="*/ 7 w 10"/>
                <a:gd name="T15" fmla="*/ 23 h 24"/>
                <a:gd name="T16" fmla="*/ 9 w 10"/>
                <a:gd name="T17" fmla="*/ 15 h 24"/>
                <a:gd name="T18" fmla="*/ 10 w 10"/>
                <a:gd name="T19" fmla="*/ 15 h 24"/>
                <a:gd name="T20" fmla="*/ 7 w 10"/>
                <a:gd name="T21" fmla="*/ 7 h 24"/>
                <a:gd name="T22" fmla="*/ 7 w 10"/>
                <a:gd name="T23" fmla="*/ 7 h 24"/>
                <a:gd name="T24" fmla="*/ 8 w 10"/>
                <a:gd name="T25" fmla="*/ 4 h 24"/>
                <a:gd name="T26" fmla="*/ 5 w 10"/>
                <a:gd name="T27" fmla="*/ 0 h 24"/>
                <a:gd name="T28" fmla="*/ 2 w 10"/>
                <a:gd name="T29" fmla="*/ 4 h 24"/>
                <a:gd name="T30" fmla="*/ 4 w 10"/>
                <a:gd name="T31" fmla="*/ 7 h 24"/>
                <a:gd name="T32" fmla="*/ 3 w 10"/>
                <a:gd name="T33" fmla="*/ 7 h 24"/>
                <a:gd name="T34" fmla="*/ 0 w 10"/>
                <a:gd name="T35" fmla="*/ 15 h 24"/>
                <a:gd name="T36" fmla="*/ 1 w 10"/>
                <a:gd name="T3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4">
                  <a:moveTo>
                    <a:pt x="1" y="15"/>
                  </a:moveTo>
                  <a:cubicBezTo>
                    <a:pt x="1" y="15"/>
                    <a:pt x="1" y="19"/>
                    <a:pt x="3" y="23"/>
                  </a:cubicBezTo>
                  <a:cubicBezTo>
                    <a:pt x="3" y="23"/>
                    <a:pt x="2" y="23"/>
                    <a:pt x="2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19"/>
                    <a:pt x="5" y="18"/>
                  </a:cubicBezTo>
                  <a:cubicBezTo>
                    <a:pt x="5" y="19"/>
                    <a:pt x="6" y="24"/>
                    <a:pt x="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9" y="19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0"/>
                    <a:pt x="5" y="0"/>
                  </a:cubicBezTo>
                  <a:cubicBezTo>
                    <a:pt x="3" y="0"/>
                    <a:pt x="2" y="2"/>
                    <a:pt x="2" y="4"/>
                  </a:cubicBezTo>
                  <a:cubicBezTo>
                    <a:pt x="2" y="5"/>
                    <a:pt x="3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32821C42-F55A-4035-8634-CCAF81D9D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2154238"/>
              <a:ext cx="285750" cy="695325"/>
            </a:xfrm>
            <a:custGeom>
              <a:avLst/>
              <a:gdLst>
                <a:gd name="T0" fmla="*/ 1 w 10"/>
                <a:gd name="T1" fmla="*/ 15 h 24"/>
                <a:gd name="T2" fmla="*/ 3 w 10"/>
                <a:gd name="T3" fmla="*/ 23 h 24"/>
                <a:gd name="T4" fmla="*/ 2 w 10"/>
                <a:gd name="T5" fmla="*/ 24 h 24"/>
                <a:gd name="T6" fmla="*/ 5 w 10"/>
                <a:gd name="T7" fmla="*/ 24 h 24"/>
                <a:gd name="T8" fmla="*/ 5 w 10"/>
                <a:gd name="T9" fmla="*/ 18 h 24"/>
                <a:gd name="T10" fmla="*/ 5 w 10"/>
                <a:gd name="T11" fmla="*/ 24 h 24"/>
                <a:gd name="T12" fmla="*/ 8 w 10"/>
                <a:gd name="T13" fmla="*/ 24 h 24"/>
                <a:gd name="T14" fmla="*/ 7 w 10"/>
                <a:gd name="T15" fmla="*/ 23 h 24"/>
                <a:gd name="T16" fmla="*/ 9 w 10"/>
                <a:gd name="T17" fmla="*/ 15 h 24"/>
                <a:gd name="T18" fmla="*/ 10 w 10"/>
                <a:gd name="T19" fmla="*/ 15 h 24"/>
                <a:gd name="T20" fmla="*/ 7 w 10"/>
                <a:gd name="T21" fmla="*/ 7 h 24"/>
                <a:gd name="T22" fmla="*/ 7 w 10"/>
                <a:gd name="T23" fmla="*/ 7 h 24"/>
                <a:gd name="T24" fmla="*/ 8 w 10"/>
                <a:gd name="T25" fmla="*/ 4 h 24"/>
                <a:gd name="T26" fmla="*/ 5 w 10"/>
                <a:gd name="T27" fmla="*/ 0 h 24"/>
                <a:gd name="T28" fmla="*/ 2 w 10"/>
                <a:gd name="T29" fmla="*/ 4 h 24"/>
                <a:gd name="T30" fmla="*/ 4 w 10"/>
                <a:gd name="T31" fmla="*/ 7 h 24"/>
                <a:gd name="T32" fmla="*/ 3 w 10"/>
                <a:gd name="T33" fmla="*/ 7 h 24"/>
                <a:gd name="T34" fmla="*/ 0 w 10"/>
                <a:gd name="T35" fmla="*/ 15 h 24"/>
                <a:gd name="T36" fmla="*/ 1 w 10"/>
                <a:gd name="T3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4">
                  <a:moveTo>
                    <a:pt x="1" y="15"/>
                  </a:moveTo>
                  <a:cubicBezTo>
                    <a:pt x="1" y="15"/>
                    <a:pt x="1" y="19"/>
                    <a:pt x="3" y="23"/>
                  </a:cubicBezTo>
                  <a:cubicBezTo>
                    <a:pt x="3" y="23"/>
                    <a:pt x="2" y="23"/>
                    <a:pt x="2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19"/>
                    <a:pt x="5" y="18"/>
                  </a:cubicBezTo>
                  <a:cubicBezTo>
                    <a:pt x="5" y="19"/>
                    <a:pt x="5" y="24"/>
                    <a:pt x="5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9" y="19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0"/>
                    <a:pt x="5" y="0"/>
                  </a:cubicBezTo>
                  <a:cubicBezTo>
                    <a:pt x="3" y="0"/>
                    <a:pt x="2" y="2"/>
                    <a:pt x="2" y="4"/>
                  </a:cubicBezTo>
                  <a:cubicBezTo>
                    <a:pt x="2" y="5"/>
                    <a:pt x="3" y="6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F110A97A-9B2B-4F61-8927-2B019997B1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5775" y="2154238"/>
              <a:ext cx="284163" cy="695325"/>
            </a:xfrm>
            <a:custGeom>
              <a:avLst/>
              <a:gdLst>
                <a:gd name="T0" fmla="*/ 1 w 10"/>
                <a:gd name="T1" fmla="*/ 15 h 24"/>
                <a:gd name="T2" fmla="*/ 3 w 10"/>
                <a:gd name="T3" fmla="*/ 23 h 24"/>
                <a:gd name="T4" fmla="*/ 2 w 10"/>
                <a:gd name="T5" fmla="*/ 24 h 24"/>
                <a:gd name="T6" fmla="*/ 5 w 10"/>
                <a:gd name="T7" fmla="*/ 24 h 24"/>
                <a:gd name="T8" fmla="*/ 5 w 10"/>
                <a:gd name="T9" fmla="*/ 18 h 24"/>
                <a:gd name="T10" fmla="*/ 5 w 10"/>
                <a:gd name="T11" fmla="*/ 24 h 24"/>
                <a:gd name="T12" fmla="*/ 8 w 10"/>
                <a:gd name="T13" fmla="*/ 24 h 24"/>
                <a:gd name="T14" fmla="*/ 7 w 10"/>
                <a:gd name="T15" fmla="*/ 23 h 24"/>
                <a:gd name="T16" fmla="*/ 9 w 10"/>
                <a:gd name="T17" fmla="*/ 15 h 24"/>
                <a:gd name="T18" fmla="*/ 10 w 10"/>
                <a:gd name="T19" fmla="*/ 15 h 24"/>
                <a:gd name="T20" fmla="*/ 7 w 10"/>
                <a:gd name="T21" fmla="*/ 7 h 24"/>
                <a:gd name="T22" fmla="*/ 6 w 10"/>
                <a:gd name="T23" fmla="*/ 7 h 24"/>
                <a:gd name="T24" fmla="*/ 8 w 10"/>
                <a:gd name="T25" fmla="*/ 4 h 24"/>
                <a:gd name="T26" fmla="*/ 5 w 10"/>
                <a:gd name="T27" fmla="*/ 0 h 24"/>
                <a:gd name="T28" fmla="*/ 2 w 10"/>
                <a:gd name="T29" fmla="*/ 4 h 24"/>
                <a:gd name="T30" fmla="*/ 4 w 10"/>
                <a:gd name="T31" fmla="*/ 7 h 24"/>
                <a:gd name="T32" fmla="*/ 3 w 10"/>
                <a:gd name="T33" fmla="*/ 7 h 24"/>
                <a:gd name="T34" fmla="*/ 0 w 10"/>
                <a:gd name="T35" fmla="*/ 15 h 24"/>
                <a:gd name="T36" fmla="*/ 1 w 10"/>
                <a:gd name="T3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4">
                  <a:moveTo>
                    <a:pt x="1" y="15"/>
                  </a:moveTo>
                  <a:cubicBezTo>
                    <a:pt x="1" y="15"/>
                    <a:pt x="1" y="19"/>
                    <a:pt x="3" y="23"/>
                  </a:cubicBezTo>
                  <a:cubicBezTo>
                    <a:pt x="3" y="23"/>
                    <a:pt x="2" y="23"/>
                    <a:pt x="2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19"/>
                    <a:pt x="5" y="18"/>
                  </a:cubicBezTo>
                  <a:cubicBezTo>
                    <a:pt x="5" y="19"/>
                    <a:pt x="5" y="24"/>
                    <a:pt x="5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9" y="19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8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0"/>
                    <a:pt x="5" y="0"/>
                  </a:cubicBezTo>
                  <a:cubicBezTo>
                    <a:pt x="3" y="0"/>
                    <a:pt x="2" y="2"/>
                    <a:pt x="2" y="4"/>
                  </a:cubicBezTo>
                  <a:cubicBezTo>
                    <a:pt x="2" y="5"/>
                    <a:pt x="3" y="6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C681515C-DE58-4530-BCBA-C5AB906AF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2813" y="2154238"/>
              <a:ext cx="285750" cy="695325"/>
            </a:xfrm>
            <a:custGeom>
              <a:avLst/>
              <a:gdLst>
                <a:gd name="T0" fmla="*/ 1 w 10"/>
                <a:gd name="T1" fmla="*/ 15 h 24"/>
                <a:gd name="T2" fmla="*/ 3 w 10"/>
                <a:gd name="T3" fmla="*/ 23 h 24"/>
                <a:gd name="T4" fmla="*/ 2 w 10"/>
                <a:gd name="T5" fmla="*/ 24 h 24"/>
                <a:gd name="T6" fmla="*/ 5 w 10"/>
                <a:gd name="T7" fmla="*/ 24 h 24"/>
                <a:gd name="T8" fmla="*/ 5 w 10"/>
                <a:gd name="T9" fmla="*/ 18 h 24"/>
                <a:gd name="T10" fmla="*/ 5 w 10"/>
                <a:gd name="T11" fmla="*/ 24 h 24"/>
                <a:gd name="T12" fmla="*/ 8 w 10"/>
                <a:gd name="T13" fmla="*/ 24 h 24"/>
                <a:gd name="T14" fmla="*/ 7 w 10"/>
                <a:gd name="T15" fmla="*/ 23 h 24"/>
                <a:gd name="T16" fmla="*/ 9 w 10"/>
                <a:gd name="T17" fmla="*/ 15 h 24"/>
                <a:gd name="T18" fmla="*/ 10 w 10"/>
                <a:gd name="T19" fmla="*/ 15 h 24"/>
                <a:gd name="T20" fmla="*/ 7 w 10"/>
                <a:gd name="T21" fmla="*/ 7 h 24"/>
                <a:gd name="T22" fmla="*/ 6 w 10"/>
                <a:gd name="T23" fmla="*/ 7 h 24"/>
                <a:gd name="T24" fmla="*/ 8 w 10"/>
                <a:gd name="T25" fmla="*/ 4 h 24"/>
                <a:gd name="T26" fmla="*/ 5 w 10"/>
                <a:gd name="T27" fmla="*/ 0 h 24"/>
                <a:gd name="T28" fmla="*/ 2 w 10"/>
                <a:gd name="T29" fmla="*/ 4 h 24"/>
                <a:gd name="T30" fmla="*/ 4 w 10"/>
                <a:gd name="T31" fmla="*/ 7 h 24"/>
                <a:gd name="T32" fmla="*/ 3 w 10"/>
                <a:gd name="T33" fmla="*/ 7 h 24"/>
                <a:gd name="T34" fmla="*/ 0 w 10"/>
                <a:gd name="T35" fmla="*/ 15 h 24"/>
                <a:gd name="T36" fmla="*/ 1 w 10"/>
                <a:gd name="T3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4">
                  <a:moveTo>
                    <a:pt x="1" y="15"/>
                  </a:moveTo>
                  <a:cubicBezTo>
                    <a:pt x="1" y="15"/>
                    <a:pt x="1" y="19"/>
                    <a:pt x="3" y="23"/>
                  </a:cubicBezTo>
                  <a:cubicBezTo>
                    <a:pt x="3" y="23"/>
                    <a:pt x="2" y="23"/>
                    <a:pt x="2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19"/>
                    <a:pt x="5" y="18"/>
                  </a:cubicBezTo>
                  <a:cubicBezTo>
                    <a:pt x="5" y="19"/>
                    <a:pt x="5" y="24"/>
                    <a:pt x="5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9" y="19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8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2"/>
                    <a:pt x="7" y="0"/>
                    <a:pt x="5" y="0"/>
                  </a:cubicBezTo>
                  <a:cubicBezTo>
                    <a:pt x="3" y="0"/>
                    <a:pt x="2" y="2"/>
                    <a:pt x="2" y="4"/>
                  </a:cubicBezTo>
                  <a:cubicBezTo>
                    <a:pt x="2" y="5"/>
                    <a:pt x="2" y="6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3AEACAB8-13CA-4F91-94DA-FC9B4AEE49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1438" y="2154238"/>
              <a:ext cx="285750" cy="695325"/>
            </a:xfrm>
            <a:custGeom>
              <a:avLst/>
              <a:gdLst>
                <a:gd name="T0" fmla="*/ 1 w 10"/>
                <a:gd name="T1" fmla="*/ 15 h 24"/>
                <a:gd name="T2" fmla="*/ 3 w 10"/>
                <a:gd name="T3" fmla="*/ 23 h 24"/>
                <a:gd name="T4" fmla="*/ 2 w 10"/>
                <a:gd name="T5" fmla="*/ 24 h 24"/>
                <a:gd name="T6" fmla="*/ 5 w 10"/>
                <a:gd name="T7" fmla="*/ 24 h 24"/>
                <a:gd name="T8" fmla="*/ 5 w 10"/>
                <a:gd name="T9" fmla="*/ 18 h 24"/>
                <a:gd name="T10" fmla="*/ 5 w 10"/>
                <a:gd name="T11" fmla="*/ 24 h 24"/>
                <a:gd name="T12" fmla="*/ 8 w 10"/>
                <a:gd name="T13" fmla="*/ 24 h 24"/>
                <a:gd name="T14" fmla="*/ 7 w 10"/>
                <a:gd name="T15" fmla="*/ 23 h 24"/>
                <a:gd name="T16" fmla="*/ 9 w 10"/>
                <a:gd name="T17" fmla="*/ 15 h 24"/>
                <a:gd name="T18" fmla="*/ 10 w 10"/>
                <a:gd name="T19" fmla="*/ 15 h 24"/>
                <a:gd name="T20" fmla="*/ 7 w 10"/>
                <a:gd name="T21" fmla="*/ 7 h 24"/>
                <a:gd name="T22" fmla="*/ 6 w 10"/>
                <a:gd name="T23" fmla="*/ 7 h 24"/>
                <a:gd name="T24" fmla="*/ 8 w 10"/>
                <a:gd name="T25" fmla="*/ 4 h 24"/>
                <a:gd name="T26" fmla="*/ 5 w 10"/>
                <a:gd name="T27" fmla="*/ 0 h 24"/>
                <a:gd name="T28" fmla="*/ 2 w 10"/>
                <a:gd name="T29" fmla="*/ 4 h 24"/>
                <a:gd name="T30" fmla="*/ 4 w 10"/>
                <a:gd name="T31" fmla="*/ 7 h 24"/>
                <a:gd name="T32" fmla="*/ 3 w 10"/>
                <a:gd name="T33" fmla="*/ 7 h 24"/>
                <a:gd name="T34" fmla="*/ 0 w 10"/>
                <a:gd name="T35" fmla="*/ 15 h 24"/>
                <a:gd name="T36" fmla="*/ 1 w 10"/>
                <a:gd name="T3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4">
                  <a:moveTo>
                    <a:pt x="1" y="15"/>
                  </a:moveTo>
                  <a:cubicBezTo>
                    <a:pt x="1" y="15"/>
                    <a:pt x="1" y="19"/>
                    <a:pt x="3" y="23"/>
                  </a:cubicBezTo>
                  <a:cubicBezTo>
                    <a:pt x="3" y="23"/>
                    <a:pt x="2" y="23"/>
                    <a:pt x="2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19"/>
                    <a:pt x="5" y="18"/>
                  </a:cubicBezTo>
                  <a:cubicBezTo>
                    <a:pt x="5" y="19"/>
                    <a:pt x="5" y="24"/>
                    <a:pt x="5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9" y="19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8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2"/>
                    <a:pt x="7" y="0"/>
                    <a:pt x="5" y="0"/>
                  </a:cubicBezTo>
                  <a:cubicBezTo>
                    <a:pt x="3" y="0"/>
                    <a:pt x="2" y="2"/>
                    <a:pt x="2" y="4"/>
                  </a:cubicBezTo>
                  <a:cubicBezTo>
                    <a:pt x="2" y="5"/>
                    <a:pt x="2" y="6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A53730E0-742C-4BD4-89F2-AE8020F3A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0063" y="2154238"/>
              <a:ext cx="285750" cy="695325"/>
            </a:xfrm>
            <a:custGeom>
              <a:avLst/>
              <a:gdLst>
                <a:gd name="T0" fmla="*/ 1 w 10"/>
                <a:gd name="T1" fmla="*/ 15 h 24"/>
                <a:gd name="T2" fmla="*/ 3 w 10"/>
                <a:gd name="T3" fmla="*/ 23 h 24"/>
                <a:gd name="T4" fmla="*/ 2 w 10"/>
                <a:gd name="T5" fmla="*/ 24 h 24"/>
                <a:gd name="T6" fmla="*/ 5 w 10"/>
                <a:gd name="T7" fmla="*/ 24 h 24"/>
                <a:gd name="T8" fmla="*/ 5 w 10"/>
                <a:gd name="T9" fmla="*/ 18 h 24"/>
                <a:gd name="T10" fmla="*/ 5 w 10"/>
                <a:gd name="T11" fmla="*/ 24 h 24"/>
                <a:gd name="T12" fmla="*/ 8 w 10"/>
                <a:gd name="T13" fmla="*/ 24 h 24"/>
                <a:gd name="T14" fmla="*/ 7 w 10"/>
                <a:gd name="T15" fmla="*/ 23 h 24"/>
                <a:gd name="T16" fmla="*/ 9 w 10"/>
                <a:gd name="T17" fmla="*/ 15 h 24"/>
                <a:gd name="T18" fmla="*/ 10 w 10"/>
                <a:gd name="T19" fmla="*/ 15 h 24"/>
                <a:gd name="T20" fmla="*/ 7 w 10"/>
                <a:gd name="T21" fmla="*/ 7 h 24"/>
                <a:gd name="T22" fmla="*/ 6 w 10"/>
                <a:gd name="T23" fmla="*/ 7 h 24"/>
                <a:gd name="T24" fmla="*/ 8 w 10"/>
                <a:gd name="T25" fmla="*/ 4 h 24"/>
                <a:gd name="T26" fmla="*/ 5 w 10"/>
                <a:gd name="T27" fmla="*/ 0 h 24"/>
                <a:gd name="T28" fmla="*/ 2 w 10"/>
                <a:gd name="T29" fmla="*/ 4 h 24"/>
                <a:gd name="T30" fmla="*/ 3 w 10"/>
                <a:gd name="T31" fmla="*/ 7 h 24"/>
                <a:gd name="T32" fmla="*/ 3 w 10"/>
                <a:gd name="T33" fmla="*/ 7 h 24"/>
                <a:gd name="T34" fmla="*/ 0 w 10"/>
                <a:gd name="T35" fmla="*/ 15 h 24"/>
                <a:gd name="T36" fmla="*/ 1 w 10"/>
                <a:gd name="T3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4">
                  <a:moveTo>
                    <a:pt x="1" y="15"/>
                  </a:moveTo>
                  <a:cubicBezTo>
                    <a:pt x="1" y="15"/>
                    <a:pt x="1" y="19"/>
                    <a:pt x="3" y="23"/>
                  </a:cubicBezTo>
                  <a:cubicBezTo>
                    <a:pt x="3" y="23"/>
                    <a:pt x="2" y="23"/>
                    <a:pt x="2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19"/>
                    <a:pt x="5" y="18"/>
                  </a:cubicBezTo>
                  <a:cubicBezTo>
                    <a:pt x="5" y="19"/>
                    <a:pt x="5" y="24"/>
                    <a:pt x="5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9" y="19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8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2"/>
                    <a:pt x="7" y="0"/>
                    <a:pt x="5" y="0"/>
                  </a:cubicBezTo>
                  <a:cubicBezTo>
                    <a:pt x="3" y="0"/>
                    <a:pt x="2" y="2"/>
                    <a:pt x="2" y="4"/>
                  </a:cubicBezTo>
                  <a:cubicBezTo>
                    <a:pt x="2" y="5"/>
                    <a:pt x="2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1132B7BD-0F08-40E2-994A-CF6BB8FC6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7100" y="2154238"/>
              <a:ext cx="285750" cy="695325"/>
            </a:xfrm>
            <a:custGeom>
              <a:avLst/>
              <a:gdLst>
                <a:gd name="T0" fmla="*/ 1 w 10"/>
                <a:gd name="T1" fmla="*/ 15 h 24"/>
                <a:gd name="T2" fmla="*/ 3 w 10"/>
                <a:gd name="T3" fmla="*/ 23 h 24"/>
                <a:gd name="T4" fmla="*/ 2 w 10"/>
                <a:gd name="T5" fmla="*/ 24 h 24"/>
                <a:gd name="T6" fmla="*/ 4 w 10"/>
                <a:gd name="T7" fmla="*/ 24 h 24"/>
                <a:gd name="T8" fmla="*/ 5 w 10"/>
                <a:gd name="T9" fmla="*/ 18 h 24"/>
                <a:gd name="T10" fmla="*/ 5 w 10"/>
                <a:gd name="T11" fmla="*/ 24 h 24"/>
                <a:gd name="T12" fmla="*/ 8 w 10"/>
                <a:gd name="T13" fmla="*/ 24 h 24"/>
                <a:gd name="T14" fmla="*/ 7 w 10"/>
                <a:gd name="T15" fmla="*/ 23 h 24"/>
                <a:gd name="T16" fmla="*/ 9 w 10"/>
                <a:gd name="T17" fmla="*/ 15 h 24"/>
                <a:gd name="T18" fmla="*/ 10 w 10"/>
                <a:gd name="T19" fmla="*/ 15 h 24"/>
                <a:gd name="T20" fmla="*/ 7 w 10"/>
                <a:gd name="T21" fmla="*/ 7 h 24"/>
                <a:gd name="T22" fmla="*/ 6 w 10"/>
                <a:gd name="T23" fmla="*/ 7 h 24"/>
                <a:gd name="T24" fmla="*/ 8 w 10"/>
                <a:gd name="T25" fmla="*/ 4 h 24"/>
                <a:gd name="T26" fmla="*/ 5 w 10"/>
                <a:gd name="T27" fmla="*/ 0 h 24"/>
                <a:gd name="T28" fmla="*/ 2 w 10"/>
                <a:gd name="T29" fmla="*/ 4 h 24"/>
                <a:gd name="T30" fmla="*/ 3 w 10"/>
                <a:gd name="T31" fmla="*/ 7 h 24"/>
                <a:gd name="T32" fmla="*/ 3 w 10"/>
                <a:gd name="T33" fmla="*/ 7 h 24"/>
                <a:gd name="T34" fmla="*/ 0 w 10"/>
                <a:gd name="T35" fmla="*/ 15 h 24"/>
                <a:gd name="T36" fmla="*/ 1 w 10"/>
                <a:gd name="T3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4">
                  <a:moveTo>
                    <a:pt x="1" y="15"/>
                  </a:moveTo>
                  <a:cubicBezTo>
                    <a:pt x="1" y="15"/>
                    <a:pt x="1" y="19"/>
                    <a:pt x="3" y="23"/>
                  </a:cubicBezTo>
                  <a:cubicBezTo>
                    <a:pt x="3" y="23"/>
                    <a:pt x="2" y="23"/>
                    <a:pt x="2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5" y="19"/>
                    <a:pt x="5" y="18"/>
                  </a:cubicBezTo>
                  <a:cubicBezTo>
                    <a:pt x="5" y="19"/>
                    <a:pt x="5" y="24"/>
                    <a:pt x="5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9" y="19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8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2"/>
                    <a:pt x="7" y="0"/>
                    <a:pt x="5" y="0"/>
                  </a:cubicBezTo>
                  <a:cubicBezTo>
                    <a:pt x="3" y="0"/>
                    <a:pt x="2" y="2"/>
                    <a:pt x="2" y="4"/>
                  </a:cubicBezTo>
                  <a:cubicBezTo>
                    <a:pt x="2" y="5"/>
                    <a:pt x="2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817CCD3F-C397-4062-A54E-45DAD023B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7150" y="2154238"/>
              <a:ext cx="314325" cy="695325"/>
            </a:xfrm>
            <a:custGeom>
              <a:avLst/>
              <a:gdLst>
                <a:gd name="T0" fmla="*/ 2 w 11"/>
                <a:gd name="T1" fmla="*/ 15 h 24"/>
                <a:gd name="T2" fmla="*/ 4 w 11"/>
                <a:gd name="T3" fmla="*/ 23 h 24"/>
                <a:gd name="T4" fmla="*/ 3 w 11"/>
                <a:gd name="T5" fmla="*/ 24 h 24"/>
                <a:gd name="T6" fmla="*/ 5 w 11"/>
                <a:gd name="T7" fmla="*/ 24 h 24"/>
                <a:gd name="T8" fmla="*/ 6 w 11"/>
                <a:gd name="T9" fmla="*/ 18 h 24"/>
                <a:gd name="T10" fmla="*/ 6 w 11"/>
                <a:gd name="T11" fmla="*/ 24 h 24"/>
                <a:gd name="T12" fmla="*/ 9 w 11"/>
                <a:gd name="T13" fmla="*/ 24 h 24"/>
                <a:gd name="T14" fmla="*/ 8 w 11"/>
                <a:gd name="T15" fmla="*/ 23 h 24"/>
                <a:gd name="T16" fmla="*/ 10 w 11"/>
                <a:gd name="T17" fmla="*/ 15 h 24"/>
                <a:gd name="T18" fmla="*/ 11 w 11"/>
                <a:gd name="T19" fmla="*/ 15 h 24"/>
                <a:gd name="T20" fmla="*/ 8 w 11"/>
                <a:gd name="T21" fmla="*/ 7 h 24"/>
                <a:gd name="T22" fmla="*/ 7 w 11"/>
                <a:gd name="T23" fmla="*/ 7 h 24"/>
                <a:gd name="T24" fmla="*/ 9 w 11"/>
                <a:gd name="T25" fmla="*/ 4 h 24"/>
                <a:gd name="T26" fmla="*/ 6 w 11"/>
                <a:gd name="T27" fmla="*/ 0 h 24"/>
                <a:gd name="T28" fmla="*/ 3 w 11"/>
                <a:gd name="T29" fmla="*/ 4 h 24"/>
                <a:gd name="T30" fmla="*/ 4 w 11"/>
                <a:gd name="T31" fmla="*/ 7 h 24"/>
                <a:gd name="T32" fmla="*/ 4 w 11"/>
                <a:gd name="T33" fmla="*/ 7 h 24"/>
                <a:gd name="T34" fmla="*/ 0 w 11"/>
                <a:gd name="T35" fmla="*/ 15 h 24"/>
                <a:gd name="T36" fmla="*/ 2 w 11"/>
                <a:gd name="T3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4">
                  <a:moveTo>
                    <a:pt x="2" y="15"/>
                  </a:moveTo>
                  <a:cubicBezTo>
                    <a:pt x="2" y="15"/>
                    <a:pt x="2" y="19"/>
                    <a:pt x="4" y="23"/>
                  </a:cubicBezTo>
                  <a:cubicBezTo>
                    <a:pt x="4" y="23"/>
                    <a:pt x="3" y="23"/>
                    <a:pt x="3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19"/>
                    <a:pt x="6" y="18"/>
                  </a:cubicBezTo>
                  <a:cubicBezTo>
                    <a:pt x="6" y="19"/>
                    <a:pt x="6" y="24"/>
                    <a:pt x="6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8" y="23"/>
                    <a:pt x="8" y="23"/>
                  </a:cubicBezTo>
                  <a:cubicBezTo>
                    <a:pt x="10" y="19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0"/>
                    <a:pt x="9" y="8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8" y="6"/>
                    <a:pt x="9" y="5"/>
                    <a:pt x="9" y="4"/>
                  </a:cubicBezTo>
                  <a:cubicBezTo>
                    <a:pt x="9" y="2"/>
                    <a:pt x="8" y="0"/>
                    <a:pt x="6" y="0"/>
                  </a:cubicBezTo>
                  <a:cubicBezTo>
                    <a:pt x="4" y="0"/>
                    <a:pt x="3" y="2"/>
                    <a:pt x="3" y="4"/>
                  </a:cubicBezTo>
                  <a:cubicBezTo>
                    <a:pt x="3" y="5"/>
                    <a:pt x="3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1" y="10"/>
                    <a:pt x="0" y="15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CD11EE53-CC52-4C05-95F3-3CE5ACBB2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5775" y="2154238"/>
              <a:ext cx="314325" cy="695325"/>
            </a:xfrm>
            <a:custGeom>
              <a:avLst/>
              <a:gdLst>
                <a:gd name="T0" fmla="*/ 2 w 11"/>
                <a:gd name="T1" fmla="*/ 15 h 24"/>
                <a:gd name="T2" fmla="*/ 4 w 11"/>
                <a:gd name="T3" fmla="*/ 23 h 24"/>
                <a:gd name="T4" fmla="*/ 2 w 11"/>
                <a:gd name="T5" fmla="*/ 24 h 24"/>
                <a:gd name="T6" fmla="*/ 5 w 11"/>
                <a:gd name="T7" fmla="*/ 24 h 24"/>
                <a:gd name="T8" fmla="*/ 6 w 11"/>
                <a:gd name="T9" fmla="*/ 18 h 24"/>
                <a:gd name="T10" fmla="*/ 6 w 11"/>
                <a:gd name="T11" fmla="*/ 24 h 24"/>
                <a:gd name="T12" fmla="*/ 9 w 11"/>
                <a:gd name="T13" fmla="*/ 24 h 24"/>
                <a:gd name="T14" fmla="*/ 8 w 11"/>
                <a:gd name="T15" fmla="*/ 23 h 24"/>
                <a:gd name="T16" fmla="*/ 10 w 11"/>
                <a:gd name="T17" fmla="*/ 15 h 24"/>
                <a:gd name="T18" fmla="*/ 11 w 11"/>
                <a:gd name="T19" fmla="*/ 15 h 24"/>
                <a:gd name="T20" fmla="*/ 8 w 11"/>
                <a:gd name="T21" fmla="*/ 7 h 24"/>
                <a:gd name="T22" fmla="*/ 7 w 11"/>
                <a:gd name="T23" fmla="*/ 7 h 24"/>
                <a:gd name="T24" fmla="*/ 9 w 11"/>
                <a:gd name="T25" fmla="*/ 4 h 24"/>
                <a:gd name="T26" fmla="*/ 6 w 11"/>
                <a:gd name="T27" fmla="*/ 0 h 24"/>
                <a:gd name="T28" fmla="*/ 2 w 11"/>
                <a:gd name="T29" fmla="*/ 4 h 24"/>
                <a:gd name="T30" fmla="*/ 4 w 11"/>
                <a:gd name="T31" fmla="*/ 7 h 24"/>
                <a:gd name="T32" fmla="*/ 4 w 11"/>
                <a:gd name="T33" fmla="*/ 7 h 24"/>
                <a:gd name="T34" fmla="*/ 0 w 11"/>
                <a:gd name="T35" fmla="*/ 15 h 24"/>
                <a:gd name="T36" fmla="*/ 2 w 11"/>
                <a:gd name="T3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4">
                  <a:moveTo>
                    <a:pt x="2" y="15"/>
                  </a:moveTo>
                  <a:cubicBezTo>
                    <a:pt x="2" y="15"/>
                    <a:pt x="2" y="19"/>
                    <a:pt x="4" y="23"/>
                  </a:cubicBezTo>
                  <a:cubicBezTo>
                    <a:pt x="4" y="23"/>
                    <a:pt x="3" y="23"/>
                    <a:pt x="2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19"/>
                    <a:pt x="6" y="18"/>
                  </a:cubicBezTo>
                  <a:cubicBezTo>
                    <a:pt x="6" y="19"/>
                    <a:pt x="6" y="24"/>
                    <a:pt x="6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8" y="23"/>
                    <a:pt x="8" y="23"/>
                  </a:cubicBezTo>
                  <a:cubicBezTo>
                    <a:pt x="10" y="19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0"/>
                    <a:pt x="9" y="8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8" y="6"/>
                    <a:pt x="9" y="5"/>
                    <a:pt x="9" y="4"/>
                  </a:cubicBezTo>
                  <a:cubicBezTo>
                    <a:pt x="9" y="2"/>
                    <a:pt x="8" y="0"/>
                    <a:pt x="6" y="0"/>
                  </a:cubicBezTo>
                  <a:cubicBezTo>
                    <a:pt x="4" y="0"/>
                    <a:pt x="2" y="2"/>
                    <a:pt x="2" y="4"/>
                  </a:cubicBezTo>
                  <a:cubicBezTo>
                    <a:pt x="2" y="5"/>
                    <a:pt x="3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1" y="10"/>
                    <a:pt x="0" y="15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128E0FE-1DE2-4F80-971C-75DC7F17B469}"/>
              </a:ext>
            </a:extLst>
          </p:cNvPr>
          <p:cNvGrpSpPr/>
          <p:nvPr/>
        </p:nvGrpSpPr>
        <p:grpSpPr>
          <a:xfrm>
            <a:off x="4251325" y="2995613"/>
            <a:ext cx="6708775" cy="665163"/>
            <a:chOff x="4251325" y="2995613"/>
            <a:chExt cx="6708775" cy="665163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701C594-AFD0-474C-9622-1C4C797F29E6}"/>
                </a:ext>
              </a:extLst>
            </p:cNvPr>
            <p:cNvGrpSpPr/>
            <p:nvPr/>
          </p:nvGrpSpPr>
          <p:grpSpPr>
            <a:xfrm>
              <a:off x="4251325" y="2995613"/>
              <a:ext cx="3282950" cy="665163"/>
              <a:chOff x="3946525" y="2855913"/>
              <a:chExt cx="3282950" cy="665163"/>
            </a:xfrm>
          </p:grpSpPr>
          <p:sp>
            <p:nvSpPr>
              <p:cNvPr id="29" name="Freeform 21">
                <a:extLst>
                  <a:ext uri="{FF2B5EF4-FFF2-40B4-BE49-F238E27FC236}">
                    <a16:creationId xmlns:a16="http://schemas.microsoft.com/office/drawing/2014/main" id="{01D73C55-6919-4F8C-B7D0-4B857C276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6525" y="2855913"/>
                <a:ext cx="314325" cy="665163"/>
              </a:xfrm>
              <a:custGeom>
                <a:avLst/>
                <a:gdLst>
                  <a:gd name="T0" fmla="*/ 2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6 w 11"/>
                  <a:gd name="T9" fmla="*/ 18 h 23"/>
                  <a:gd name="T10" fmla="*/ 6 w 11"/>
                  <a:gd name="T11" fmla="*/ 23 h 23"/>
                  <a:gd name="T12" fmla="*/ 9 w 11"/>
                  <a:gd name="T13" fmla="*/ 23 h 23"/>
                  <a:gd name="T14" fmla="*/ 8 w 11"/>
                  <a:gd name="T15" fmla="*/ 22 h 23"/>
                  <a:gd name="T16" fmla="*/ 10 w 11"/>
                  <a:gd name="T17" fmla="*/ 15 h 23"/>
                  <a:gd name="T18" fmla="*/ 11 w 11"/>
                  <a:gd name="T19" fmla="*/ 15 h 23"/>
                  <a:gd name="T20" fmla="*/ 8 w 11"/>
                  <a:gd name="T21" fmla="*/ 7 h 23"/>
                  <a:gd name="T22" fmla="*/ 7 w 11"/>
                  <a:gd name="T23" fmla="*/ 6 h 23"/>
                  <a:gd name="T24" fmla="*/ 9 w 11"/>
                  <a:gd name="T25" fmla="*/ 3 h 23"/>
                  <a:gd name="T26" fmla="*/ 6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7 h 23"/>
                  <a:gd name="T34" fmla="*/ 0 w 11"/>
                  <a:gd name="T35" fmla="*/ 15 h 23"/>
                  <a:gd name="T36" fmla="*/ 2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2" y="15"/>
                    </a:moveTo>
                    <a:cubicBezTo>
                      <a:pt x="2" y="15"/>
                      <a:pt x="2" y="18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6" y="18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8" y="22"/>
                      <a:pt x="8" y="22"/>
                    </a:cubicBezTo>
                    <a:cubicBezTo>
                      <a:pt x="9" y="18"/>
                      <a:pt x="10" y="15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9" y="8"/>
                      <a:pt x="8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8" y="6"/>
                      <a:pt x="9" y="5"/>
                      <a:pt x="9" y="3"/>
                    </a:cubicBezTo>
                    <a:cubicBezTo>
                      <a:pt x="9" y="1"/>
                      <a:pt x="7" y="0"/>
                      <a:pt x="6" y="0"/>
                    </a:cubicBezTo>
                    <a:cubicBezTo>
                      <a:pt x="4" y="0"/>
                      <a:pt x="2" y="1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2" y="8"/>
                      <a:pt x="1" y="10"/>
                      <a:pt x="0" y="15"/>
                    </a:cubicBez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accent5"/>
                  </a:solidFill>
                </a:endParaRPr>
              </a:p>
            </p:txBody>
          </p:sp>
          <p:sp>
            <p:nvSpPr>
              <p:cNvPr id="30" name="Freeform 22">
                <a:extLst>
                  <a:ext uri="{FF2B5EF4-FFF2-40B4-BE49-F238E27FC236}">
                    <a16:creationId xmlns:a16="http://schemas.microsoft.com/office/drawing/2014/main" id="{09C33B00-2A21-4DCA-B1E6-4A94BFF62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5150" y="2855913"/>
                <a:ext cx="314325" cy="665163"/>
              </a:xfrm>
              <a:custGeom>
                <a:avLst/>
                <a:gdLst>
                  <a:gd name="T0" fmla="*/ 1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5 w 11"/>
                  <a:gd name="T9" fmla="*/ 18 h 23"/>
                  <a:gd name="T10" fmla="*/ 6 w 11"/>
                  <a:gd name="T11" fmla="*/ 23 h 23"/>
                  <a:gd name="T12" fmla="*/ 9 w 11"/>
                  <a:gd name="T13" fmla="*/ 23 h 23"/>
                  <a:gd name="T14" fmla="*/ 7 w 11"/>
                  <a:gd name="T15" fmla="*/ 22 h 23"/>
                  <a:gd name="T16" fmla="*/ 9 w 11"/>
                  <a:gd name="T17" fmla="*/ 15 h 23"/>
                  <a:gd name="T18" fmla="*/ 11 w 11"/>
                  <a:gd name="T19" fmla="*/ 15 h 23"/>
                  <a:gd name="T20" fmla="*/ 8 w 11"/>
                  <a:gd name="T21" fmla="*/ 7 h 23"/>
                  <a:gd name="T22" fmla="*/ 7 w 11"/>
                  <a:gd name="T23" fmla="*/ 6 h 23"/>
                  <a:gd name="T24" fmla="*/ 9 w 11"/>
                  <a:gd name="T25" fmla="*/ 3 h 23"/>
                  <a:gd name="T26" fmla="*/ 5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7 h 23"/>
                  <a:gd name="T34" fmla="*/ 0 w 11"/>
                  <a:gd name="T35" fmla="*/ 15 h 23"/>
                  <a:gd name="T36" fmla="*/ 1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1" y="15"/>
                    </a:moveTo>
                    <a:cubicBezTo>
                      <a:pt x="1" y="15"/>
                      <a:pt x="2" y="18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7" y="22"/>
                      <a:pt x="7" y="22"/>
                    </a:cubicBezTo>
                    <a:cubicBezTo>
                      <a:pt x="9" y="18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9" y="8"/>
                      <a:pt x="8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8" y="6"/>
                      <a:pt x="9" y="5"/>
                      <a:pt x="9" y="3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4" y="0"/>
                      <a:pt x="2" y="1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accent5"/>
                  </a:solidFill>
                </a:endParaRPr>
              </a:p>
            </p:txBody>
          </p:sp>
          <p:sp>
            <p:nvSpPr>
              <p:cNvPr id="31" name="Freeform 23">
                <a:extLst>
                  <a:ext uri="{FF2B5EF4-FFF2-40B4-BE49-F238E27FC236}">
                    <a16:creationId xmlns:a16="http://schemas.microsoft.com/office/drawing/2014/main" id="{C7215843-520D-4A43-ADD3-241F1DB5AB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775" y="2855913"/>
                <a:ext cx="314325" cy="665163"/>
              </a:xfrm>
              <a:custGeom>
                <a:avLst/>
                <a:gdLst>
                  <a:gd name="T0" fmla="*/ 1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5 w 11"/>
                  <a:gd name="T9" fmla="*/ 18 h 23"/>
                  <a:gd name="T10" fmla="*/ 6 w 11"/>
                  <a:gd name="T11" fmla="*/ 23 h 23"/>
                  <a:gd name="T12" fmla="*/ 9 w 11"/>
                  <a:gd name="T13" fmla="*/ 23 h 23"/>
                  <a:gd name="T14" fmla="*/ 7 w 11"/>
                  <a:gd name="T15" fmla="*/ 22 h 23"/>
                  <a:gd name="T16" fmla="*/ 9 w 11"/>
                  <a:gd name="T17" fmla="*/ 15 h 23"/>
                  <a:gd name="T18" fmla="*/ 11 w 11"/>
                  <a:gd name="T19" fmla="*/ 15 h 23"/>
                  <a:gd name="T20" fmla="*/ 7 w 11"/>
                  <a:gd name="T21" fmla="*/ 7 h 23"/>
                  <a:gd name="T22" fmla="*/ 7 w 11"/>
                  <a:gd name="T23" fmla="*/ 6 h 23"/>
                  <a:gd name="T24" fmla="*/ 9 w 11"/>
                  <a:gd name="T25" fmla="*/ 3 h 23"/>
                  <a:gd name="T26" fmla="*/ 5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7 h 23"/>
                  <a:gd name="T34" fmla="*/ 0 w 11"/>
                  <a:gd name="T35" fmla="*/ 15 h 23"/>
                  <a:gd name="T36" fmla="*/ 1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1" y="15"/>
                    </a:moveTo>
                    <a:cubicBezTo>
                      <a:pt x="1" y="15"/>
                      <a:pt x="1" y="18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7" y="22"/>
                      <a:pt x="7" y="22"/>
                    </a:cubicBezTo>
                    <a:cubicBezTo>
                      <a:pt x="9" y="18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9" y="8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8" y="6"/>
                      <a:pt x="9" y="5"/>
                      <a:pt x="9" y="3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4" y="0"/>
                      <a:pt x="2" y="1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accent5"/>
                  </a:solidFill>
                </a:endParaRPr>
              </a:p>
            </p:txBody>
          </p:sp>
          <p:sp>
            <p:nvSpPr>
              <p:cNvPr id="32" name="Freeform 24">
                <a:extLst>
                  <a:ext uri="{FF2B5EF4-FFF2-40B4-BE49-F238E27FC236}">
                    <a16:creationId xmlns:a16="http://schemas.microsoft.com/office/drawing/2014/main" id="{FF508DAC-4558-4758-93F9-D9F9692A7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2400" y="2855913"/>
                <a:ext cx="312738" cy="665163"/>
              </a:xfrm>
              <a:custGeom>
                <a:avLst/>
                <a:gdLst>
                  <a:gd name="T0" fmla="*/ 1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5 w 11"/>
                  <a:gd name="T9" fmla="*/ 18 h 23"/>
                  <a:gd name="T10" fmla="*/ 6 w 11"/>
                  <a:gd name="T11" fmla="*/ 23 h 23"/>
                  <a:gd name="T12" fmla="*/ 9 w 11"/>
                  <a:gd name="T13" fmla="*/ 23 h 23"/>
                  <a:gd name="T14" fmla="*/ 7 w 11"/>
                  <a:gd name="T15" fmla="*/ 22 h 23"/>
                  <a:gd name="T16" fmla="*/ 9 w 11"/>
                  <a:gd name="T17" fmla="*/ 15 h 23"/>
                  <a:gd name="T18" fmla="*/ 11 w 11"/>
                  <a:gd name="T19" fmla="*/ 15 h 23"/>
                  <a:gd name="T20" fmla="*/ 7 w 11"/>
                  <a:gd name="T21" fmla="*/ 7 h 23"/>
                  <a:gd name="T22" fmla="*/ 7 w 11"/>
                  <a:gd name="T23" fmla="*/ 6 h 23"/>
                  <a:gd name="T24" fmla="*/ 9 w 11"/>
                  <a:gd name="T25" fmla="*/ 3 h 23"/>
                  <a:gd name="T26" fmla="*/ 5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7 h 23"/>
                  <a:gd name="T34" fmla="*/ 0 w 11"/>
                  <a:gd name="T35" fmla="*/ 15 h 23"/>
                  <a:gd name="T36" fmla="*/ 1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1" y="15"/>
                    </a:moveTo>
                    <a:cubicBezTo>
                      <a:pt x="1" y="15"/>
                      <a:pt x="1" y="18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7" y="22"/>
                      <a:pt x="7" y="22"/>
                    </a:cubicBezTo>
                    <a:cubicBezTo>
                      <a:pt x="9" y="18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9" y="8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8" y="6"/>
                      <a:pt x="9" y="5"/>
                      <a:pt x="9" y="3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4" y="0"/>
                      <a:pt x="2" y="1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accent5"/>
                  </a:solidFill>
                </a:endParaRPr>
              </a:p>
            </p:txBody>
          </p:sp>
          <p:sp>
            <p:nvSpPr>
              <p:cNvPr id="33" name="Freeform 25">
                <a:extLst>
                  <a:ext uri="{FF2B5EF4-FFF2-40B4-BE49-F238E27FC236}">
                    <a16:creationId xmlns:a16="http://schemas.microsoft.com/office/drawing/2014/main" id="{91FD5AF3-5594-4725-8824-8D84B3F6F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9438" y="2855913"/>
                <a:ext cx="314325" cy="665163"/>
              </a:xfrm>
              <a:custGeom>
                <a:avLst/>
                <a:gdLst>
                  <a:gd name="T0" fmla="*/ 1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5 w 11"/>
                  <a:gd name="T9" fmla="*/ 18 h 23"/>
                  <a:gd name="T10" fmla="*/ 6 w 11"/>
                  <a:gd name="T11" fmla="*/ 23 h 23"/>
                  <a:gd name="T12" fmla="*/ 9 w 11"/>
                  <a:gd name="T13" fmla="*/ 23 h 23"/>
                  <a:gd name="T14" fmla="*/ 7 w 11"/>
                  <a:gd name="T15" fmla="*/ 22 h 23"/>
                  <a:gd name="T16" fmla="*/ 9 w 11"/>
                  <a:gd name="T17" fmla="*/ 15 h 23"/>
                  <a:gd name="T18" fmla="*/ 11 w 11"/>
                  <a:gd name="T19" fmla="*/ 15 h 23"/>
                  <a:gd name="T20" fmla="*/ 7 w 11"/>
                  <a:gd name="T21" fmla="*/ 7 h 23"/>
                  <a:gd name="T22" fmla="*/ 7 w 11"/>
                  <a:gd name="T23" fmla="*/ 6 h 23"/>
                  <a:gd name="T24" fmla="*/ 9 w 11"/>
                  <a:gd name="T25" fmla="*/ 3 h 23"/>
                  <a:gd name="T26" fmla="*/ 5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7 h 23"/>
                  <a:gd name="T34" fmla="*/ 0 w 11"/>
                  <a:gd name="T35" fmla="*/ 15 h 23"/>
                  <a:gd name="T36" fmla="*/ 1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1" y="15"/>
                    </a:moveTo>
                    <a:cubicBezTo>
                      <a:pt x="1" y="15"/>
                      <a:pt x="1" y="18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7" y="22"/>
                      <a:pt x="7" y="22"/>
                    </a:cubicBezTo>
                    <a:cubicBezTo>
                      <a:pt x="9" y="18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8" y="8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8" y="6"/>
                      <a:pt x="9" y="5"/>
                      <a:pt x="9" y="3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4" y="0"/>
                      <a:pt x="2" y="1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6"/>
                      <a:pt x="3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accent5"/>
                  </a:solidFill>
                </a:endParaRPr>
              </a:p>
            </p:txBody>
          </p:sp>
          <p:sp>
            <p:nvSpPr>
              <p:cNvPr id="34" name="Freeform 26">
                <a:extLst>
                  <a:ext uri="{FF2B5EF4-FFF2-40B4-BE49-F238E27FC236}">
                    <a16:creationId xmlns:a16="http://schemas.microsoft.com/office/drawing/2014/main" id="{F0287443-0458-4844-A38F-B40D722654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063" y="2855913"/>
                <a:ext cx="314325" cy="665163"/>
              </a:xfrm>
              <a:custGeom>
                <a:avLst/>
                <a:gdLst>
                  <a:gd name="T0" fmla="*/ 1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5 w 11"/>
                  <a:gd name="T9" fmla="*/ 18 h 23"/>
                  <a:gd name="T10" fmla="*/ 6 w 11"/>
                  <a:gd name="T11" fmla="*/ 23 h 23"/>
                  <a:gd name="T12" fmla="*/ 9 w 11"/>
                  <a:gd name="T13" fmla="*/ 23 h 23"/>
                  <a:gd name="T14" fmla="*/ 7 w 11"/>
                  <a:gd name="T15" fmla="*/ 22 h 23"/>
                  <a:gd name="T16" fmla="*/ 9 w 11"/>
                  <a:gd name="T17" fmla="*/ 15 h 23"/>
                  <a:gd name="T18" fmla="*/ 11 w 11"/>
                  <a:gd name="T19" fmla="*/ 15 h 23"/>
                  <a:gd name="T20" fmla="*/ 7 w 11"/>
                  <a:gd name="T21" fmla="*/ 7 h 23"/>
                  <a:gd name="T22" fmla="*/ 7 w 11"/>
                  <a:gd name="T23" fmla="*/ 6 h 23"/>
                  <a:gd name="T24" fmla="*/ 8 w 11"/>
                  <a:gd name="T25" fmla="*/ 3 h 23"/>
                  <a:gd name="T26" fmla="*/ 5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7 h 23"/>
                  <a:gd name="T34" fmla="*/ 0 w 11"/>
                  <a:gd name="T35" fmla="*/ 15 h 23"/>
                  <a:gd name="T36" fmla="*/ 1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1" y="15"/>
                    </a:moveTo>
                    <a:cubicBezTo>
                      <a:pt x="1" y="15"/>
                      <a:pt x="1" y="18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7" y="22"/>
                      <a:pt x="7" y="22"/>
                    </a:cubicBezTo>
                    <a:cubicBezTo>
                      <a:pt x="9" y="18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8" y="8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8" y="6"/>
                      <a:pt x="8" y="5"/>
                      <a:pt x="8" y="3"/>
                    </a:cubicBezTo>
                    <a:cubicBezTo>
                      <a:pt x="8" y="1"/>
                      <a:pt x="7" y="0"/>
                      <a:pt x="5" y="0"/>
                    </a:cubicBezTo>
                    <a:cubicBezTo>
                      <a:pt x="3" y="0"/>
                      <a:pt x="2" y="1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6"/>
                      <a:pt x="3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accent5"/>
                  </a:solidFill>
                </a:endParaRPr>
              </a:p>
            </p:txBody>
          </p:sp>
          <p:sp>
            <p:nvSpPr>
              <p:cNvPr id="35" name="Freeform 27">
                <a:extLst>
                  <a:ext uri="{FF2B5EF4-FFF2-40B4-BE49-F238E27FC236}">
                    <a16:creationId xmlns:a16="http://schemas.microsoft.com/office/drawing/2014/main" id="{3E99A570-6858-4867-8A91-ADBF681627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6688" y="2855913"/>
                <a:ext cx="284163" cy="665163"/>
              </a:xfrm>
              <a:custGeom>
                <a:avLst/>
                <a:gdLst>
                  <a:gd name="T0" fmla="*/ 1 w 10"/>
                  <a:gd name="T1" fmla="*/ 15 h 23"/>
                  <a:gd name="T2" fmla="*/ 3 w 10"/>
                  <a:gd name="T3" fmla="*/ 22 h 23"/>
                  <a:gd name="T4" fmla="*/ 2 w 10"/>
                  <a:gd name="T5" fmla="*/ 23 h 23"/>
                  <a:gd name="T6" fmla="*/ 5 w 10"/>
                  <a:gd name="T7" fmla="*/ 23 h 23"/>
                  <a:gd name="T8" fmla="*/ 5 w 10"/>
                  <a:gd name="T9" fmla="*/ 18 h 23"/>
                  <a:gd name="T10" fmla="*/ 6 w 10"/>
                  <a:gd name="T11" fmla="*/ 23 h 23"/>
                  <a:gd name="T12" fmla="*/ 8 w 10"/>
                  <a:gd name="T13" fmla="*/ 23 h 23"/>
                  <a:gd name="T14" fmla="*/ 7 w 10"/>
                  <a:gd name="T15" fmla="*/ 22 h 23"/>
                  <a:gd name="T16" fmla="*/ 9 w 10"/>
                  <a:gd name="T17" fmla="*/ 15 h 23"/>
                  <a:gd name="T18" fmla="*/ 10 w 10"/>
                  <a:gd name="T19" fmla="*/ 15 h 23"/>
                  <a:gd name="T20" fmla="*/ 7 w 10"/>
                  <a:gd name="T21" fmla="*/ 7 h 23"/>
                  <a:gd name="T22" fmla="*/ 7 w 10"/>
                  <a:gd name="T23" fmla="*/ 6 h 23"/>
                  <a:gd name="T24" fmla="*/ 8 w 10"/>
                  <a:gd name="T25" fmla="*/ 3 h 23"/>
                  <a:gd name="T26" fmla="*/ 5 w 10"/>
                  <a:gd name="T27" fmla="*/ 0 h 23"/>
                  <a:gd name="T28" fmla="*/ 2 w 10"/>
                  <a:gd name="T29" fmla="*/ 3 h 23"/>
                  <a:gd name="T30" fmla="*/ 4 w 10"/>
                  <a:gd name="T31" fmla="*/ 6 h 23"/>
                  <a:gd name="T32" fmla="*/ 3 w 10"/>
                  <a:gd name="T33" fmla="*/ 7 h 23"/>
                  <a:gd name="T34" fmla="*/ 0 w 10"/>
                  <a:gd name="T35" fmla="*/ 15 h 23"/>
                  <a:gd name="T36" fmla="*/ 1 w 10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23">
                    <a:moveTo>
                      <a:pt x="1" y="15"/>
                    </a:moveTo>
                    <a:cubicBezTo>
                      <a:pt x="1" y="15"/>
                      <a:pt x="1" y="18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5" y="19"/>
                      <a:pt x="6" y="23"/>
                      <a:pt x="6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7" y="22"/>
                      <a:pt x="7" y="22"/>
                    </a:cubicBezTo>
                    <a:cubicBezTo>
                      <a:pt x="9" y="18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0"/>
                      <a:pt x="8" y="8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8" y="6"/>
                      <a:pt x="8" y="5"/>
                      <a:pt x="8" y="3"/>
                    </a:cubicBezTo>
                    <a:cubicBezTo>
                      <a:pt x="8" y="1"/>
                      <a:pt x="7" y="0"/>
                      <a:pt x="5" y="0"/>
                    </a:cubicBezTo>
                    <a:cubicBezTo>
                      <a:pt x="3" y="0"/>
                      <a:pt x="2" y="1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6"/>
                      <a:pt x="3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accent5"/>
                  </a:solidFill>
                </a:endParaRPr>
              </a:p>
            </p:txBody>
          </p:sp>
          <p:sp>
            <p:nvSpPr>
              <p:cNvPr id="36" name="Freeform 28">
                <a:extLst>
                  <a:ext uri="{FF2B5EF4-FFF2-40B4-BE49-F238E27FC236}">
                    <a16:creationId xmlns:a16="http://schemas.microsoft.com/office/drawing/2014/main" id="{2CFDDD30-5FBB-4CC8-BD1D-EAB5C13102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3725" y="2855913"/>
                <a:ext cx="285750" cy="665163"/>
              </a:xfrm>
              <a:custGeom>
                <a:avLst/>
                <a:gdLst>
                  <a:gd name="T0" fmla="*/ 1 w 10"/>
                  <a:gd name="T1" fmla="*/ 15 h 23"/>
                  <a:gd name="T2" fmla="*/ 3 w 10"/>
                  <a:gd name="T3" fmla="*/ 22 h 23"/>
                  <a:gd name="T4" fmla="*/ 2 w 10"/>
                  <a:gd name="T5" fmla="*/ 23 h 23"/>
                  <a:gd name="T6" fmla="*/ 5 w 10"/>
                  <a:gd name="T7" fmla="*/ 23 h 23"/>
                  <a:gd name="T8" fmla="*/ 5 w 10"/>
                  <a:gd name="T9" fmla="*/ 18 h 23"/>
                  <a:gd name="T10" fmla="*/ 6 w 10"/>
                  <a:gd name="T11" fmla="*/ 23 h 23"/>
                  <a:gd name="T12" fmla="*/ 8 w 10"/>
                  <a:gd name="T13" fmla="*/ 23 h 23"/>
                  <a:gd name="T14" fmla="*/ 7 w 10"/>
                  <a:gd name="T15" fmla="*/ 22 h 23"/>
                  <a:gd name="T16" fmla="*/ 9 w 10"/>
                  <a:gd name="T17" fmla="*/ 15 h 23"/>
                  <a:gd name="T18" fmla="*/ 10 w 10"/>
                  <a:gd name="T19" fmla="*/ 15 h 23"/>
                  <a:gd name="T20" fmla="*/ 7 w 10"/>
                  <a:gd name="T21" fmla="*/ 7 h 23"/>
                  <a:gd name="T22" fmla="*/ 7 w 10"/>
                  <a:gd name="T23" fmla="*/ 6 h 23"/>
                  <a:gd name="T24" fmla="*/ 8 w 10"/>
                  <a:gd name="T25" fmla="*/ 3 h 23"/>
                  <a:gd name="T26" fmla="*/ 5 w 10"/>
                  <a:gd name="T27" fmla="*/ 0 h 23"/>
                  <a:gd name="T28" fmla="*/ 2 w 10"/>
                  <a:gd name="T29" fmla="*/ 3 h 23"/>
                  <a:gd name="T30" fmla="*/ 4 w 10"/>
                  <a:gd name="T31" fmla="*/ 6 h 23"/>
                  <a:gd name="T32" fmla="*/ 3 w 10"/>
                  <a:gd name="T33" fmla="*/ 7 h 23"/>
                  <a:gd name="T34" fmla="*/ 0 w 10"/>
                  <a:gd name="T35" fmla="*/ 15 h 23"/>
                  <a:gd name="T36" fmla="*/ 1 w 10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23">
                    <a:moveTo>
                      <a:pt x="1" y="15"/>
                    </a:moveTo>
                    <a:cubicBezTo>
                      <a:pt x="1" y="15"/>
                      <a:pt x="1" y="18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5" y="19"/>
                      <a:pt x="6" y="23"/>
                      <a:pt x="6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7" y="22"/>
                      <a:pt x="7" y="22"/>
                    </a:cubicBezTo>
                    <a:cubicBezTo>
                      <a:pt x="9" y="18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0"/>
                      <a:pt x="8" y="8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8" y="6"/>
                      <a:pt x="8" y="5"/>
                      <a:pt x="8" y="3"/>
                    </a:cubicBezTo>
                    <a:cubicBezTo>
                      <a:pt x="8" y="1"/>
                      <a:pt x="7" y="0"/>
                      <a:pt x="5" y="0"/>
                    </a:cubicBezTo>
                    <a:cubicBezTo>
                      <a:pt x="3" y="0"/>
                      <a:pt x="2" y="1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6"/>
                      <a:pt x="3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accent5"/>
                  </a:solidFill>
                </a:endParaRPr>
              </a:p>
            </p:txBody>
          </p:sp>
        </p:grpSp>
        <p:sp>
          <p:nvSpPr>
            <p:cNvPr id="21" name="Freeform 29">
              <a:extLst>
                <a:ext uri="{FF2B5EF4-FFF2-40B4-BE49-F238E27FC236}">
                  <a16:creationId xmlns:a16="http://schemas.microsoft.com/office/drawing/2014/main" id="{DBFBBC5D-59A0-49C8-BC83-497418388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2995613"/>
              <a:ext cx="285750" cy="665163"/>
            </a:xfrm>
            <a:custGeom>
              <a:avLst/>
              <a:gdLst>
                <a:gd name="T0" fmla="*/ 1 w 10"/>
                <a:gd name="T1" fmla="*/ 15 h 23"/>
                <a:gd name="T2" fmla="*/ 3 w 10"/>
                <a:gd name="T3" fmla="*/ 22 h 23"/>
                <a:gd name="T4" fmla="*/ 2 w 10"/>
                <a:gd name="T5" fmla="*/ 23 h 23"/>
                <a:gd name="T6" fmla="*/ 5 w 10"/>
                <a:gd name="T7" fmla="*/ 23 h 23"/>
                <a:gd name="T8" fmla="*/ 5 w 10"/>
                <a:gd name="T9" fmla="*/ 18 h 23"/>
                <a:gd name="T10" fmla="*/ 5 w 10"/>
                <a:gd name="T11" fmla="*/ 23 h 23"/>
                <a:gd name="T12" fmla="*/ 8 w 10"/>
                <a:gd name="T13" fmla="*/ 23 h 23"/>
                <a:gd name="T14" fmla="*/ 7 w 10"/>
                <a:gd name="T15" fmla="*/ 22 h 23"/>
                <a:gd name="T16" fmla="*/ 9 w 10"/>
                <a:gd name="T17" fmla="*/ 15 h 23"/>
                <a:gd name="T18" fmla="*/ 10 w 10"/>
                <a:gd name="T19" fmla="*/ 15 h 23"/>
                <a:gd name="T20" fmla="*/ 7 w 10"/>
                <a:gd name="T21" fmla="*/ 7 h 23"/>
                <a:gd name="T22" fmla="*/ 7 w 10"/>
                <a:gd name="T23" fmla="*/ 6 h 23"/>
                <a:gd name="T24" fmla="*/ 8 w 10"/>
                <a:gd name="T25" fmla="*/ 3 h 23"/>
                <a:gd name="T26" fmla="*/ 5 w 10"/>
                <a:gd name="T27" fmla="*/ 0 h 23"/>
                <a:gd name="T28" fmla="*/ 2 w 10"/>
                <a:gd name="T29" fmla="*/ 3 h 23"/>
                <a:gd name="T30" fmla="*/ 4 w 10"/>
                <a:gd name="T31" fmla="*/ 6 h 23"/>
                <a:gd name="T32" fmla="*/ 3 w 10"/>
                <a:gd name="T33" fmla="*/ 7 h 23"/>
                <a:gd name="T34" fmla="*/ 0 w 10"/>
                <a:gd name="T35" fmla="*/ 15 h 23"/>
                <a:gd name="T36" fmla="*/ 1 w 10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3">
                  <a:moveTo>
                    <a:pt x="1" y="15"/>
                  </a:moveTo>
                  <a:cubicBezTo>
                    <a:pt x="1" y="15"/>
                    <a:pt x="1" y="18"/>
                    <a:pt x="3" y="22"/>
                  </a:cubicBezTo>
                  <a:cubicBezTo>
                    <a:pt x="3" y="22"/>
                    <a:pt x="2" y="23"/>
                    <a:pt x="2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19"/>
                    <a:pt x="5" y="18"/>
                  </a:cubicBezTo>
                  <a:cubicBezTo>
                    <a:pt x="5" y="19"/>
                    <a:pt x="5" y="23"/>
                    <a:pt x="5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7" y="22"/>
                  </a:cubicBezTo>
                  <a:cubicBezTo>
                    <a:pt x="9" y="18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8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">
              <a:extLst>
                <a:ext uri="{FF2B5EF4-FFF2-40B4-BE49-F238E27FC236}">
                  <a16:creationId xmlns:a16="http://schemas.microsoft.com/office/drawing/2014/main" id="{5ABE71EF-A5FD-4E98-8A65-2E7466355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5775" y="2995613"/>
              <a:ext cx="284163" cy="665163"/>
            </a:xfrm>
            <a:custGeom>
              <a:avLst/>
              <a:gdLst>
                <a:gd name="T0" fmla="*/ 1 w 10"/>
                <a:gd name="T1" fmla="*/ 15 h 23"/>
                <a:gd name="T2" fmla="*/ 3 w 10"/>
                <a:gd name="T3" fmla="*/ 22 h 23"/>
                <a:gd name="T4" fmla="*/ 2 w 10"/>
                <a:gd name="T5" fmla="*/ 23 h 23"/>
                <a:gd name="T6" fmla="*/ 5 w 10"/>
                <a:gd name="T7" fmla="*/ 23 h 23"/>
                <a:gd name="T8" fmla="*/ 5 w 10"/>
                <a:gd name="T9" fmla="*/ 18 h 23"/>
                <a:gd name="T10" fmla="*/ 5 w 10"/>
                <a:gd name="T11" fmla="*/ 23 h 23"/>
                <a:gd name="T12" fmla="*/ 8 w 10"/>
                <a:gd name="T13" fmla="*/ 23 h 23"/>
                <a:gd name="T14" fmla="*/ 7 w 10"/>
                <a:gd name="T15" fmla="*/ 22 h 23"/>
                <a:gd name="T16" fmla="*/ 9 w 10"/>
                <a:gd name="T17" fmla="*/ 15 h 23"/>
                <a:gd name="T18" fmla="*/ 10 w 10"/>
                <a:gd name="T19" fmla="*/ 15 h 23"/>
                <a:gd name="T20" fmla="*/ 7 w 10"/>
                <a:gd name="T21" fmla="*/ 7 h 23"/>
                <a:gd name="T22" fmla="*/ 6 w 10"/>
                <a:gd name="T23" fmla="*/ 6 h 23"/>
                <a:gd name="T24" fmla="*/ 8 w 10"/>
                <a:gd name="T25" fmla="*/ 3 h 23"/>
                <a:gd name="T26" fmla="*/ 5 w 10"/>
                <a:gd name="T27" fmla="*/ 0 h 23"/>
                <a:gd name="T28" fmla="*/ 2 w 10"/>
                <a:gd name="T29" fmla="*/ 3 h 23"/>
                <a:gd name="T30" fmla="*/ 4 w 10"/>
                <a:gd name="T31" fmla="*/ 6 h 23"/>
                <a:gd name="T32" fmla="*/ 3 w 10"/>
                <a:gd name="T33" fmla="*/ 7 h 23"/>
                <a:gd name="T34" fmla="*/ 0 w 10"/>
                <a:gd name="T35" fmla="*/ 15 h 23"/>
                <a:gd name="T36" fmla="*/ 1 w 10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3">
                  <a:moveTo>
                    <a:pt x="1" y="15"/>
                  </a:moveTo>
                  <a:cubicBezTo>
                    <a:pt x="1" y="15"/>
                    <a:pt x="1" y="18"/>
                    <a:pt x="3" y="22"/>
                  </a:cubicBezTo>
                  <a:cubicBezTo>
                    <a:pt x="3" y="22"/>
                    <a:pt x="2" y="23"/>
                    <a:pt x="2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19"/>
                    <a:pt x="5" y="18"/>
                  </a:cubicBezTo>
                  <a:cubicBezTo>
                    <a:pt x="5" y="19"/>
                    <a:pt x="5" y="23"/>
                    <a:pt x="5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7" y="22"/>
                  </a:cubicBezTo>
                  <a:cubicBezTo>
                    <a:pt x="9" y="18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8"/>
                    <a:pt x="7" y="7"/>
                  </a:cubicBezTo>
                  <a:cubicBezTo>
                    <a:pt x="7" y="7"/>
                    <a:pt x="7" y="6"/>
                    <a:pt x="6" y="6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1">
              <a:extLst>
                <a:ext uri="{FF2B5EF4-FFF2-40B4-BE49-F238E27FC236}">
                  <a16:creationId xmlns:a16="http://schemas.microsoft.com/office/drawing/2014/main" id="{F1796281-5697-4DEF-85A1-5A2C9397E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2813" y="2995613"/>
              <a:ext cx="285750" cy="665163"/>
            </a:xfrm>
            <a:custGeom>
              <a:avLst/>
              <a:gdLst>
                <a:gd name="T0" fmla="*/ 1 w 10"/>
                <a:gd name="T1" fmla="*/ 15 h 23"/>
                <a:gd name="T2" fmla="*/ 3 w 10"/>
                <a:gd name="T3" fmla="*/ 22 h 23"/>
                <a:gd name="T4" fmla="*/ 2 w 10"/>
                <a:gd name="T5" fmla="*/ 23 h 23"/>
                <a:gd name="T6" fmla="*/ 5 w 10"/>
                <a:gd name="T7" fmla="*/ 23 h 23"/>
                <a:gd name="T8" fmla="*/ 5 w 10"/>
                <a:gd name="T9" fmla="*/ 18 h 23"/>
                <a:gd name="T10" fmla="*/ 5 w 10"/>
                <a:gd name="T11" fmla="*/ 23 h 23"/>
                <a:gd name="T12" fmla="*/ 8 w 10"/>
                <a:gd name="T13" fmla="*/ 23 h 23"/>
                <a:gd name="T14" fmla="*/ 7 w 10"/>
                <a:gd name="T15" fmla="*/ 22 h 23"/>
                <a:gd name="T16" fmla="*/ 9 w 10"/>
                <a:gd name="T17" fmla="*/ 15 h 23"/>
                <a:gd name="T18" fmla="*/ 10 w 10"/>
                <a:gd name="T19" fmla="*/ 15 h 23"/>
                <a:gd name="T20" fmla="*/ 7 w 10"/>
                <a:gd name="T21" fmla="*/ 7 h 23"/>
                <a:gd name="T22" fmla="*/ 6 w 10"/>
                <a:gd name="T23" fmla="*/ 6 h 23"/>
                <a:gd name="T24" fmla="*/ 8 w 10"/>
                <a:gd name="T25" fmla="*/ 3 h 23"/>
                <a:gd name="T26" fmla="*/ 5 w 10"/>
                <a:gd name="T27" fmla="*/ 0 h 23"/>
                <a:gd name="T28" fmla="*/ 2 w 10"/>
                <a:gd name="T29" fmla="*/ 3 h 23"/>
                <a:gd name="T30" fmla="*/ 4 w 10"/>
                <a:gd name="T31" fmla="*/ 6 h 23"/>
                <a:gd name="T32" fmla="*/ 3 w 10"/>
                <a:gd name="T33" fmla="*/ 7 h 23"/>
                <a:gd name="T34" fmla="*/ 0 w 10"/>
                <a:gd name="T35" fmla="*/ 15 h 23"/>
                <a:gd name="T36" fmla="*/ 1 w 10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3">
                  <a:moveTo>
                    <a:pt x="1" y="15"/>
                  </a:moveTo>
                  <a:cubicBezTo>
                    <a:pt x="1" y="15"/>
                    <a:pt x="1" y="18"/>
                    <a:pt x="3" y="22"/>
                  </a:cubicBezTo>
                  <a:cubicBezTo>
                    <a:pt x="3" y="22"/>
                    <a:pt x="2" y="23"/>
                    <a:pt x="2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19"/>
                    <a:pt x="5" y="18"/>
                  </a:cubicBezTo>
                  <a:cubicBezTo>
                    <a:pt x="5" y="19"/>
                    <a:pt x="5" y="23"/>
                    <a:pt x="5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7" y="22"/>
                  </a:cubicBezTo>
                  <a:cubicBezTo>
                    <a:pt x="9" y="18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8"/>
                    <a:pt x="7" y="7"/>
                  </a:cubicBezTo>
                  <a:cubicBezTo>
                    <a:pt x="7" y="7"/>
                    <a:pt x="7" y="6"/>
                    <a:pt x="6" y="6"/>
                  </a:cubicBezTo>
                  <a:cubicBezTo>
                    <a:pt x="7" y="6"/>
                    <a:pt x="8" y="5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2" y="5"/>
                    <a:pt x="2" y="6"/>
                    <a:pt x="4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2">
              <a:extLst>
                <a:ext uri="{FF2B5EF4-FFF2-40B4-BE49-F238E27FC236}">
                  <a16:creationId xmlns:a16="http://schemas.microsoft.com/office/drawing/2014/main" id="{9A7C3630-6AC3-47A2-A37E-3E89EB1C7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1438" y="2995613"/>
              <a:ext cx="285750" cy="665163"/>
            </a:xfrm>
            <a:custGeom>
              <a:avLst/>
              <a:gdLst>
                <a:gd name="T0" fmla="*/ 1 w 10"/>
                <a:gd name="T1" fmla="*/ 15 h 23"/>
                <a:gd name="T2" fmla="*/ 3 w 10"/>
                <a:gd name="T3" fmla="*/ 22 h 23"/>
                <a:gd name="T4" fmla="*/ 2 w 10"/>
                <a:gd name="T5" fmla="*/ 23 h 23"/>
                <a:gd name="T6" fmla="*/ 5 w 10"/>
                <a:gd name="T7" fmla="*/ 23 h 23"/>
                <a:gd name="T8" fmla="*/ 5 w 10"/>
                <a:gd name="T9" fmla="*/ 18 h 23"/>
                <a:gd name="T10" fmla="*/ 5 w 10"/>
                <a:gd name="T11" fmla="*/ 23 h 23"/>
                <a:gd name="T12" fmla="*/ 8 w 10"/>
                <a:gd name="T13" fmla="*/ 23 h 23"/>
                <a:gd name="T14" fmla="*/ 7 w 10"/>
                <a:gd name="T15" fmla="*/ 22 h 23"/>
                <a:gd name="T16" fmla="*/ 9 w 10"/>
                <a:gd name="T17" fmla="*/ 15 h 23"/>
                <a:gd name="T18" fmla="*/ 10 w 10"/>
                <a:gd name="T19" fmla="*/ 15 h 23"/>
                <a:gd name="T20" fmla="*/ 7 w 10"/>
                <a:gd name="T21" fmla="*/ 7 h 23"/>
                <a:gd name="T22" fmla="*/ 6 w 10"/>
                <a:gd name="T23" fmla="*/ 6 h 23"/>
                <a:gd name="T24" fmla="*/ 8 w 10"/>
                <a:gd name="T25" fmla="*/ 3 h 23"/>
                <a:gd name="T26" fmla="*/ 5 w 10"/>
                <a:gd name="T27" fmla="*/ 0 h 23"/>
                <a:gd name="T28" fmla="*/ 2 w 10"/>
                <a:gd name="T29" fmla="*/ 3 h 23"/>
                <a:gd name="T30" fmla="*/ 4 w 10"/>
                <a:gd name="T31" fmla="*/ 6 h 23"/>
                <a:gd name="T32" fmla="*/ 3 w 10"/>
                <a:gd name="T33" fmla="*/ 7 h 23"/>
                <a:gd name="T34" fmla="*/ 0 w 10"/>
                <a:gd name="T35" fmla="*/ 15 h 23"/>
                <a:gd name="T36" fmla="*/ 1 w 10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3">
                  <a:moveTo>
                    <a:pt x="1" y="15"/>
                  </a:moveTo>
                  <a:cubicBezTo>
                    <a:pt x="1" y="15"/>
                    <a:pt x="1" y="18"/>
                    <a:pt x="3" y="22"/>
                  </a:cubicBezTo>
                  <a:cubicBezTo>
                    <a:pt x="3" y="22"/>
                    <a:pt x="2" y="23"/>
                    <a:pt x="2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19"/>
                    <a:pt x="5" y="18"/>
                  </a:cubicBezTo>
                  <a:cubicBezTo>
                    <a:pt x="5" y="19"/>
                    <a:pt x="5" y="23"/>
                    <a:pt x="5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7" y="22"/>
                  </a:cubicBezTo>
                  <a:cubicBezTo>
                    <a:pt x="9" y="18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8"/>
                    <a:pt x="7" y="7"/>
                  </a:cubicBezTo>
                  <a:cubicBezTo>
                    <a:pt x="7" y="7"/>
                    <a:pt x="7" y="6"/>
                    <a:pt x="6" y="6"/>
                  </a:cubicBezTo>
                  <a:cubicBezTo>
                    <a:pt x="7" y="6"/>
                    <a:pt x="8" y="5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2" y="5"/>
                    <a:pt x="2" y="6"/>
                    <a:pt x="4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3">
              <a:extLst>
                <a:ext uri="{FF2B5EF4-FFF2-40B4-BE49-F238E27FC236}">
                  <a16:creationId xmlns:a16="http://schemas.microsoft.com/office/drawing/2014/main" id="{8A8131DF-55D0-4F5F-8C42-575F457B4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0063" y="2995613"/>
              <a:ext cx="285750" cy="665163"/>
            </a:xfrm>
            <a:custGeom>
              <a:avLst/>
              <a:gdLst>
                <a:gd name="T0" fmla="*/ 1 w 10"/>
                <a:gd name="T1" fmla="*/ 15 h 23"/>
                <a:gd name="T2" fmla="*/ 3 w 10"/>
                <a:gd name="T3" fmla="*/ 22 h 23"/>
                <a:gd name="T4" fmla="*/ 2 w 10"/>
                <a:gd name="T5" fmla="*/ 23 h 23"/>
                <a:gd name="T6" fmla="*/ 5 w 10"/>
                <a:gd name="T7" fmla="*/ 23 h 23"/>
                <a:gd name="T8" fmla="*/ 5 w 10"/>
                <a:gd name="T9" fmla="*/ 18 h 23"/>
                <a:gd name="T10" fmla="*/ 5 w 10"/>
                <a:gd name="T11" fmla="*/ 23 h 23"/>
                <a:gd name="T12" fmla="*/ 8 w 10"/>
                <a:gd name="T13" fmla="*/ 23 h 23"/>
                <a:gd name="T14" fmla="*/ 7 w 10"/>
                <a:gd name="T15" fmla="*/ 22 h 23"/>
                <a:gd name="T16" fmla="*/ 9 w 10"/>
                <a:gd name="T17" fmla="*/ 15 h 23"/>
                <a:gd name="T18" fmla="*/ 10 w 10"/>
                <a:gd name="T19" fmla="*/ 15 h 23"/>
                <a:gd name="T20" fmla="*/ 7 w 10"/>
                <a:gd name="T21" fmla="*/ 7 h 23"/>
                <a:gd name="T22" fmla="*/ 6 w 10"/>
                <a:gd name="T23" fmla="*/ 6 h 23"/>
                <a:gd name="T24" fmla="*/ 8 w 10"/>
                <a:gd name="T25" fmla="*/ 3 h 23"/>
                <a:gd name="T26" fmla="*/ 5 w 10"/>
                <a:gd name="T27" fmla="*/ 0 h 23"/>
                <a:gd name="T28" fmla="*/ 2 w 10"/>
                <a:gd name="T29" fmla="*/ 3 h 23"/>
                <a:gd name="T30" fmla="*/ 3 w 10"/>
                <a:gd name="T31" fmla="*/ 6 h 23"/>
                <a:gd name="T32" fmla="*/ 3 w 10"/>
                <a:gd name="T33" fmla="*/ 7 h 23"/>
                <a:gd name="T34" fmla="*/ 0 w 10"/>
                <a:gd name="T35" fmla="*/ 15 h 23"/>
                <a:gd name="T36" fmla="*/ 1 w 10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3">
                  <a:moveTo>
                    <a:pt x="1" y="15"/>
                  </a:moveTo>
                  <a:cubicBezTo>
                    <a:pt x="1" y="15"/>
                    <a:pt x="1" y="18"/>
                    <a:pt x="3" y="22"/>
                  </a:cubicBezTo>
                  <a:cubicBezTo>
                    <a:pt x="3" y="22"/>
                    <a:pt x="2" y="23"/>
                    <a:pt x="2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19"/>
                    <a:pt x="5" y="18"/>
                  </a:cubicBezTo>
                  <a:cubicBezTo>
                    <a:pt x="5" y="19"/>
                    <a:pt x="5" y="23"/>
                    <a:pt x="5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7" y="22"/>
                  </a:cubicBezTo>
                  <a:cubicBezTo>
                    <a:pt x="9" y="18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8"/>
                    <a:pt x="7" y="7"/>
                  </a:cubicBezTo>
                  <a:cubicBezTo>
                    <a:pt x="7" y="7"/>
                    <a:pt x="7" y="6"/>
                    <a:pt x="6" y="6"/>
                  </a:cubicBezTo>
                  <a:cubicBezTo>
                    <a:pt x="7" y="6"/>
                    <a:pt x="8" y="5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4">
              <a:extLst>
                <a:ext uri="{FF2B5EF4-FFF2-40B4-BE49-F238E27FC236}">
                  <a16:creationId xmlns:a16="http://schemas.microsoft.com/office/drawing/2014/main" id="{2BB09FF1-31AD-4328-8B97-0B313F309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7100" y="2995613"/>
              <a:ext cx="285750" cy="665163"/>
            </a:xfrm>
            <a:custGeom>
              <a:avLst/>
              <a:gdLst>
                <a:gd name="T0" fmla="*/ 1 w 10"/>
                <a:gd name="T1" fmla="*/ 15 h 23"/>
                <a:gd name="T2" fmla="*/ 3 w 10"/>
                <a:gd name="T3" fmla="*/ 22 h 23"/>
                <a:gd name="T4" fmla="*/ 2 w 10"/>
                <a:gd name="T5" fmla="*/ 23 h 23"/>
                <a:gd name="T6" fmla="*/ 4 w 10"/>
                <a:gd name="T7" fmla="*/ 23 h 23"/>
                <a:gd name="T8" fmla="*/ 5 w 10"/>
                <a:gd name="T9" fmla="*/ 18 h 23"/>
                <a:gd name="T10" fmla="*/ 5 w 10"/>
                <a:gd name="T11" fmla="*/ 23 h 23"/>
                <a:gd name="T12" fmla="*/ 8 w 10"/>
                <a:gd name="T13" fmla="*/ 23 h 23"/>
                <a:gd name="T14" fmla="*/ 7 w 10"/>
                <a:gd name="T15" fmla="*/ 22 h 23"/>
                <a:gd name="T16" fmla="*/ 9 w 10"/>
                <a:gd name="T17" fmla="*/ 15 h 23"/>
                <a:gd name="T18" fmla="*/ 10 w 10"/>
                <a:gd name="T19" fmla="*/ 15 h 23"/>
                <a:gd name="T20" fmla="*/ 7 w 10"/>
                <a:gd name="T21" fmla="*/ 7 h 23"/>
                <a:gd name="T22" fmla="*/ 6 w 10"/>
                <a:gd name="T23" fmla="*/ 6 h 23"/>
                <a:gd name="T24" fmla="*/ 8 w 10"/>
                <a:gd name="T25" fmla="*/ 3 h 23"/>
                <a:gd name="T26" fmla="*/ 5 w 10"/>
                <a:gd name="T27" fmla="*/ 0 h 23"/>
                <a:gd name="T28" fmla="*/ 2 w 10"/>
                <a:gd name="T29" fmla="*/ 3 h 23"/>
                <a:gd name="T30" fmla="*/ 3 w 10"/>
                <a:gd name="T31" fmla="*/ 6 h 23"/>
                <a:gd name="T32" fmla="*/ 3 w 10"/>
                <a:gd name="T33" fmla="*/ 7 h 23"/>
                <a:gd name="T34" fmla="*/ 0 w 10"/>
                <a:gd name="T35" fmla="*/ 15 h 23"/>
                <a:gd name="T36" fmla="*/ 1 w 10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3">
                  <a:moveTo>
                    <a:pt x="1" y="15"/>
                  </a:moveTo>
                  <a:cubicBezTo>
                    <a:pt x="1" y="15"/>
                    <a:pt x="1" y="18"/>
                    <a:pt x="3" y="22"/>
                  </a:cubicBezTo>
                  <a:cubicBezTo>
                    <a:pt x="3" y="22"/>
                    <a:pt x="2" y="23"/>
                    <a:pt x="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5" y="19"/>
                    <a:pt x="5" y="18"/>
                  </a:cubicBezTo>
                  <a:cubicBezTo>
                    <a:pt x="5" y="19"/>
                    <a:pt x="5" y="23"/>
                    <a:pt x="5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7" y="22"/>
                  </a:cubicBezTo>
                  <a:cubicBezTo>
                    <a:pt x="9" y="18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8"/>
                    <a:pt x="7" y="7"/>
                  </a:cubicBezTo>
                  <a:cubicBezTo>
                    <a:pt x="7" y="7"/>
                    <a:pt x="6" y="6"/>
                    <a:pt x="6" y="6"/>
                  </a:cubicBezTo>
                  <a:cubicBezTo>
                    <a:pt x="7" y="6"/>
                    <a:pt x="8" y="5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8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5">
              <a:extLst>
                <a:ext uri="{FF2B5EF4-FFF2-40B4-BE49-F238E27FC236}">
                  <a16:creationId xmlns:a16="http://schemas.microsoft.com/office/drawing/2014/main" id="{F7217736-70B9-4902-B8E9-445D0D699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7150" y="2995613"/>
              <a:ext cx="314325" cy="665163"/>
            </a:xfrm>
            <a:custGeom>
              <a:avLst/>
              <a:gdLst>
                <a:gd name="T0" fmla="*/ 2 w 11"/>
                <a:gd name="T1" fmla="*/ 15 h 23"/>
                <a:gd name="T2" fmla="*/ 4 w 11"/>
                <a:gd name="T3" fmla="*/ 22 h 23"/>
                <a:gd name="T4" fmla="*/ 3 w 11"/>
                <a:gd name="T5" fmla="*/ 23 h 23"/>
                <a:gd name="T6" fmla="*/ 5 w 11"/>
                <a:gd name="T7" fmla="*/ 23 h 23"/>
                <a:gd name="T8" fmla="*/ 6 w 11"/>
                <a:gd name="T9" fmla="*/ 18 h 23"/>
                <a:gd name="T10" fmla="*/ 6 w 11"/>
                <a:gd name="T11" fmla="*/ 23 h 23"/>
                <a:gd name="T12" fmla="*/ 9 w 11"/>
                <a:gd name="T13" fmla="*/ 23 h 23"/>
                <a:gd name="T14" fmla="*/ 8 w 11"/>
                <a:gd name="T15" fmla="*/ 22 h 23"/>
                <a:gd name="T16" fmla="*/ 10 w 11"/>
                <a:gd name="T17" fmla="*/ 15 h 23"/>
                <a:gd name="T18" fmla="*/ 11 w 11"/>
                <a:gd name="T19" fmla="*/ 15 h 23"/>
                <a:gd name="T20" fmla="*/ 8 w 11"/>
                <a:gd name="T21" fmla="*/ 7 h 23"/>
                <a:gd name="T22" fmla="*/ 7 w 11"/>
                <a:gd name="T23" fmla="*/ 6 h 23"/>
                <a:gd name="T24" fmla="*/ 9 w 11"/>
                <a:gd name="T25" fmla="*/ 3 h 23"/>
                <a:gd name="T26" fmla="*/ 6 w 11"/>
                <a:gd name="T27" fmla="*/ 0 h 23"/>
                <a:gd name="T28" fmla="*/ 3 w 11"/>
                <a:gd name="T29" fmla="*/ 3 h 23"/>
                <a:gd name="T30" fmla="*/ 4 w 11"/>
                <a:gd name="T31" fmla="*/ 6 h 23"/>
                <a:gd name="T32" fmla="*/ 4 w 11"/>
                <a:gd name="T33" fmla="*/ 7 h 23"/>
                <a:gd name="T34" fmla="*/ 0 w 11"/>
                <a:gd name="T35" fmla="*/ 15 h 23"/>
                <a:gd name="T36" fmla="*/ 2 w 11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3">
                  <a:moveTo>
                    <a:pt x="2" y="15"/>
                  </a:moveTo>
                  <a:cubicBezTo>
                    <a:pt x="2" y="15"/>
                    <a:pt x="2" y="18"/>
                    <a:pt x="4" y="22"/>
                  </a:cubicBezTo>
                  <a:cubicBezTo>
                    <a:pt x="4" y="22"/>
                    <a:pt x="3" y="23"/>
                    <a:pt x="3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19"/>
                    <a:pt x="6" y="18"/>
                  </a:cubicBezTo>
                  <a:cubicBezTo>
                    <a:pt x="6" y="19"/>
                    <a:pt x="6" y="23"/>
                    <a:pt x="6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8" y="22"/>
                    <a:pt x="8" y="22"/>
                  </a:cubicBezTo>
                  <a:cubicBezTo>
                    <a:pt x="10" y="18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0"/>
                    <a:pt x="9" y="8"/>
                    <a:pt x="8" y="7"/>
                  </a:cubicBezTo>
                  <a:cubicBezTo>
                    <a:pt x="8" y="7"/>
                    <a:pt x="7" y="6"/>
                    <a:pt x="7" y="6"/>
                  </a:cubicBezTo>
                  <a:cubicBezTo>
                    <a:pt x="8" y="6"/>
                    <a:pt x="9" y="5"/>
                    <a:pt x="9" y="3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4" y="0"/>
                    <a:pt x="3" y="1"/>
                    <a:pt x="3" y="3"/>
                  </a:cubicBezTo>
                  <a:cubicBezTo>
                    <a:pt x="3" y="5"/>
                    <a:pt x="3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3" y="8"/>
                    <a:pt x="1" y="10"/>
                    <a:pt x="0" y="15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6">
              <a:extLst>
                <a:ext uri="{FF2B5EF4-FFF2-40B4-BE49-F238E27FC236}">
                  <a16:creationId xmlns:a16="http://schemas.microsoft.com/office/drawing/2014/main" id="{B96622E8-B582-4F00-A111-ECFE3D25A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5775" y="2995613"/>
              <a:ext cx="314325" cy="665163"/>
            </a:xfrm>
            <a:custGeom>
              <a:avLst/>
              <a:gdLst>
                <a:gd name="T0" fmla="*/ 2 w 11"/>
                <a:gd name="T1" fmla="*/ 15 h 23"/>
                <a:gd name="T2" fmla="*/ 4 w 11"/>
                <a:gd name="T3" fmla="*/ 22 h 23"/>
                <a:gd name="T4" fmla="*/ 2 w 11"/>
                <a:gd name="T5" fmla="*/ 23 h 23"/>
                <a:gd name="T6" fmla="*/ 5 w 11"/>
                <a:gd name="T7" fmla="*/ 23 h 23"/>
                <a:gd name="T8" fmla="*/ 6 w 11"/>
                <a:gd name="T9" fmla="*/ 18 h 23"/>
                <a:gd name="T10" fmla="*/ 6 w 11"/>
                <a:gd name="T11" fmla="*/ 23 h 23"/>
                <a:gd name="T12" fmla="*/ 9 w 11"/>
                <a:gd name="T13" fmla="*/ 23 h 23"/>
                <a:gd name="T14" fmla="*/ 8 w 11"/>
                <a:gd name="T15" fmla="*/ 22 h 23"/>
                <a:gd name="T16" fmla="*/ 10 w 11"/>
                <a:gd name="T17" fmla="*/ 15 h 23"/>
                <a:gd name="T18" fmla="*/ 11 w 11"/>
                <a:gd name="T19" fmla="*/ 15 h 23"/>
                <a:gd name="T20" fmla="*/ 8 w 11"/>
                <a:gd name="T21" fmla="*/ 7 h 23"/>
                <a:gd name="T22" fmla="*/ 7 w 11"/>
                <a:gd name="T23" fmla="*/ 6 h 23"/>
                <a:gd name="T24" fmla="*/ 9 w 11"/>
                <a:gd name="T25" fmla="*/ 3 h 23"/>
                <a:gd name="T26" fmla="*/ 6 w 11"/>
                <a:gd name="T27" fmla="*/ 0 h 23"/>
                <a:gd name="T28" fmla="*/ 2 w 11"/>
                <a:gd name="T29" fmla="*/ 3 h 23"/>
                <a:gd name="T30" fmla="*/ 4 w 11"/>
                <a:gd name="T31" fmla="*/ 6 h 23"/>
                <a:gd name="T32" fmla="*/ 4 w 11"/>
                <a:gd name="T33" fmla="*/ 7 h 23"/>
                <a:gd name="T34" fmla="*/ 0 w 11"/>
                <a:gd name="T35" fmla="*/ 15 h 23"/>
                <a:gd name="T36" fmla="*/ 2 w 11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3">
                  <a:moveTo>
                    <a:pt x="2" y="15"/>
                  </a:moveTo>
                  <a:cubicBezTo>
                    <a:pt x="2" y="15"/>
                    <a:pt x="2" y="18"/>
                    <a:pt x="4" y="22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19"/>
                    <a:pt x="6" y="18"/>
                  </a:cubicBezTo>
                  <a:cubicBezTo>
                    <a:pt x="6" y="19"/>
                    <a:pt x="6" y="23"/>
                    <a:pt x="6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8" y="22"/>
                    <a:pt x="8" y="22"/>
                  </a:cubicBezTo>
                  <a:cubicBezTo>
                    <a:pt x="10" y="18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0"/>
                    <a:pt x="9" y="8"/>
                    <a:pt x="8" y="7"/>
                  </a:cubicBezTo>
                  <a:cubicBezTo>
                    <a:pt x="8" y="7"/>
                    <a:pt x="7" y="6"/>
                    <a:pt x="7" y="6"/>
                  </a:cubicBezTo>
                  <a:cubicBezTo>
                    <a:pt x="8" y="6"/>
                    <a:pt x="9" y="5"/>
                    <a:pt x="9" y="3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4" y="0"/>
                    <a:pt x="2" y="1"/>
                    <a:pt x="2" y="3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3" y="8"/>
                    <a:pt x="1" y="10"/>
                    <a:pt x="0" y="15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F0CD322-7A2E-4505-803C-F4EFE823B77C}"/>
              </a:ext>
            </a:extLst>
          </p:cNvPr>
          <p:cNvGrpSpPr/>
          <p:nvPr/>
        </p:nvGrpSpPr>
        <p:grpSpPr>
          <a:xfrm>
            <a:off x="4251325" y="3835400"/>
            <a:ext cx="6708775" cy="665163"/>
            <a:chOff x="4251325" y="3835400"/>
            <a:chExt cx="6708775" cy="665163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E62A71C-9D14-421C-B354-6118B5C202DE}"/>
                </a:ext>
              </a:extLst>
            </p:cNvPr>
            <p:cNvGrpSpPr/>
            <p:nvPr/>
          </p:nvGrpSpPr>
          <p:grpSpPr>
            <a:xfrm>
              <a:off x="4251325" y="3835400"/>
              <a:ext cx="3282950" cy="665163"/>
              <a:chOff x="3946525" y="3695700"/>
              <a:chExt cx="3282950" cy="665163"/>
            </a:xfrm>
          </p:grpSpPr>
          <p:sp>
            <p:nvSpPr>
              <p:cNvPr id="47" name="Freeform 37">
                <a:extLst>
                  <a:ext uri="{FF2B5EF4-FFF2-40B4-BE49-F238E27FC236}">
                    <a16:creationId xmlns:a16="http://schemas.microsoft.com/office/drawing/2014/main" id="{71896EE4-FEE8-4B4C-A6C8-41F3FB4381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6525" y="3695700"/>
                <a:ext cx="314325" cy="665163"/>
              </a:xfrm>
              <a:custGeom>
                <a:avLst/>
                <a:gdLst>
                  <a:gd name="T0" fmla="*/ 2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6 w 11"/>
                  <a:gd name="T9" fmla="*/ 17 h 23"/>
                  <a:gd name="T10" fmla="*/ 6 w 11"/>
                  <a:gd name="T11" fmla="*/ 23 h 23"/>
                  <a:gd name="T12" fmla="*/ 9 w 11"/>
                  <a:gd name="T13" fmla="*/ 23 h 23"/>
                  <a:gd name="T14" fmla="*/ 8 w 11"/>
                  <a:gd name="T15" fmla="*/ 22 h 23"/>
                  <a:gd name="T16" fmla="*/ 10 w 11"/>
                  <a:gd name="T17" fmla="*/ 15 h 23"/>
                  <a:gd name="T18" fmla="*/ 11 w 11"/>
                  <a:gd name="T19" fmla="*/ 15 h 23"/>
                  <a:gd name="T20" fmla="*/ 8 w 11"/>
                  <a:gd name="T21" fmla="*/ 6 h 23"/>
                  <a:gd name="T22" fmla="*/ 7 w 11"/>
                  <a:gd name="T23" fmla="*/ 6 h 23"/>
                  <a:gd name="T24" fmla="*/ 9 w 11"/>
                  <a:gd name="T25" fmla="*/ 3 h 23"/>
                  <a:gd name="T26" fmla="*/ 6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6 h 23"/>
                  <a:gd name="T34" fmla="*/ 0 w 11"/>
                  <a:gd name="T35" fmla="*/ 15 h 23"/>
                  <a:gd name="T36" fmla="*/ 2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2" y="15"/>
                    </a:moveTo>
                    <a:cubicBezTo>
                      <a:pt x="2" y="15"/>
                      <a:pt x="2" y="18"/>
                      <a:pt x="3" y="22"/>
                    </a:cubicBezTo>
                    <a:cubicBezTo>
                      <a:pt x="3" y="22"/>
                      <a:pt x="2" y="22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6" y="17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2"/>
                      <a:pt x="8" y="22"/>
                      <a:pt x="8" y="22"/>
                    </a:cubicBezTo>
                    <a:cubicBezTo>
                      <a:pt x="9" y="18"/>
                      <a:pt x="10" y="15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9" y="7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5"/>
                      <a:pt x="9" y="4"/>
                      <a:pt x="9" y="3"/>
                    </a:cubicBezTo>
                    <a:cubicBezTo>
                      <a:pt x="9" y="1"/>
                      <a:pt x="7" y="0"/>
                      <a:pt x="6" y="0"/>
                    </a:cubicBezTo>
                    <a:cubicBezTo>
                      <a:pt x="4" y="0"/>
                      <a:pt x="2" y="1"/>
                      <a:pt x="2" y="3"/>
                    </a:cubicBezTo>
                    <a:cubicBezTo>
                      <a:pt x="2" y="4"/>
                      <a:pt x="3" y="5"/>
                      <a:pt x="4" y="6"/>
                    </a:cubicBezTo>
                    <a:cubicBezTo>
                      <a:pt x="4" y="6"/>
                      <a:pt x="4" y="6"/>
                      <a:pt x="3" y="6"/>
                    </a:cubicBezTo>
                    <a:cubicBezTo>
                      <a:pt x="2" y="7"/>
                      <a:pt x="1" y="10"/>
                      <a:pt x="0" y="15"/>
                    </a:cubicBez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8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8" name="Freeform 38">
                <a:extLst>
                  <a:ext uri="{FF2B5EF4-FFF2-40B4-BE49-F238E27FC236}">
                    <a16:creationId xmlns:a16="http://schemas.microsoft.com/office/drawing/2014/main" id="{5E6F8D31-0B92-4951-B410-55A237470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5150" y="3695700"/>
                <a:ext cx="314325" cy="665163"/>
              </a:xfrm>
              <a:custGeom>
                <a:avLst/>
                <a:gdLst>
                  <a:gd name="T0" fmla="*/ 1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5 w 11"/>
                  <a:gd name="T9" fmla="*/ 17 h 23"/>
                  <a:gd name="T10" fmla="*/ 6 w 11"/>
                  <a:gd name="T11" fmla="*/ 23 h 23"/>
                  <a:gd name="T12" fmla="*/ 9 w 11"/>
                  <a:gd name="T13" fmla="*/ 23 h 23"/>
                  <a:gd name="T14" fmla="*/ 7 w 11"/>
                  <a:gd name="T15" fmla="*/ 22 h 23"/>
                  <a:gd name="T16" fmla="*/ 9 w 11"/>
                  <a:gd name="T17" fmla="*/ 15 h 23"/>
                  <a:gd name="T18" fmla="*/ 11 w 11"/>
                  <a:gd name="T19" fmla="*/ 15 h 23"/>
                  <a:gd name="T20" fmla="*/ 8 w 11"/>
                  <a:gd name="T21" fmla="*/ 6 h 23"/>
                  <a:gd name="T22" fmla="*/ 7 w 11"/>
                  <a:gd name="T23" fmla="*/ 6 h 23"/>
                  <a:gd name="T24" fmla="*/ 9 w 11"/>
                  <a:gd name="T25" fmla="*/ 3 h 23"/>
                  <a:gd name="T26" fmla="*/ 5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6 h 23"/>
                  <a:gd name="T34" fmla="*/ 0 w 11"/>
                  <a:gd name="T35" fmla="*/ 15 h 23"/>
                  <a:gd name="T36" fmla="*/ 1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1" y="15"/>
                    </a:moveTo>
                    <a:cubicBezTo>
                      <a:pt x="1" y="15"/>
                      <a:pt x="2" y="18"/>
                      <a:pt x="3" y="22"/>
                    </a:cubicBezTo>
                    <a:cubicBezTo>
                      <a:pt x="3" y="22"/>
                      <a:pt x="2" y="22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7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2"/>
                      <a:pt x="7" y="22"/>
                      <a:pt x="7" y="22"/>
                    </a:cubicBezTo>
                    <a:cubicBezTo>
                      <a:pt x="9" y="18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9" y="7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5"/>
                      <a:pt x="9" y="4"/>
                      <a:pt x="9" y="3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4" y="0"/>
                      <a:pt x="2" y="1"/>
                      <a:pt x="2" y="3"/>
                    </a:cubicBezTo>
                    <a:cubicBezTo>
                      <a:pt x="2" y="4"/>
                      <a:pt x="3" y="5"/>
                      <a:pt x="4" y="6"/>
                    </a:cubicBezTo>
                    <a:cubicBezTo>
                      <a:pt x="4" y="6"/>
                      <a:pt x="4" y="6"/>
                      <a:pt x="3" y="6"/>
                    </a:cubicBezTo>
                    <a:cubicBezTo>
                      <a:pt x="2" y="7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9">
                <a:extLst>
                  <a:ext uri="{FF2B5EF4-FFF2-40B4-BE49-F238E27FC236}">
                    <a16:creationId xmlns:a16="http://schemas.microsoft.com/office/drawing/2014/main" id="{D58D9BE9-3F42-4811-B8DF-DEEF9AB3C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775" y="3695700"/>
                <a:ext cx="314325" cy="665163"/>
              </a:xfrm>
              <a:custGeom>
                <a:avLst/>
                <a:gdLst>
                  <a:gd name="T0" fmla="*/ 1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5 w 11"/>
                  <a:gd name="T9" fmla="*/ 17 h 23"/>
                  <a:gd name="T10" fmla="*/ 6 w 11"/>
                  <a:gd name="T11" fmla="*/ 23 h 23"/>
                  <a:gd name="T12" fmla="*/ 9 w 11"/>
                  <a:gd name="T13" fmla="*/ 23 h 23"/>
                  <a:gd name="T14" fmla="*/ 7 w 11"/>
                  <a:gd name="T15" fmla="*/ 22 h 23"/>
                  <a:gd name="T16" fmla="*/ 9 w 11"/>
                  <a:gd name="T17" fmla="*/ 15 h 23"/>
                  <a:gd name="T18" fmla="*/ 11 w 11"/>
                  <a:gd name="T19" fmla="*/ 15 h 23"/>
                  <a:gd name="T20" fmla="*/ 7 w 11"/>
                  <a:gd name="T21" fmla="*/ 6 h 23"/>
                  <a:gd name="T22" fmla="*/ 7 w 11"/>
                  <a:gd name="T23" fmla="*/ 6 h 23"/>
                  <a:gd name="T24" fmla="*/ 9 w 11"/>
                  <a:gd name="T25" fmla="*/ 3 h 23"/>
                  <a:gd name="T26" fmla="*/ 5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6 h 23"/>
                  <a:gd name="T34" fmla="*/ 0 w 11"/>
                  <a:gd name="T35" fmla="*/ 15 h 23"/>
                  <a:gd name="T36" fmla="*/ 1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1" y="15"/>
                    </a:moveTo>
                    <a:cubicBezTo>
                      <a:pt x="1" y="15"/>
                      <a:pt x="1" y="18"/>
                      <a:pt x="3" y="22"/>
                    </a:cubicBezTo>
                    <a:cubicBezTo>
                      <a:pt x="3" y="22"/>
                      <a:pt x="2" y="22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7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2"/>
                      <a:pt x="7" y="22"/>
                      <a:pt x="7" y="22"/>
                    </a:cubicBezTo>
                    <a:cubicBezTo>
                      <a:pt x="9" y="18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9" y="7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5"/>
                      <a:pt x="9" y="4"/>
                      <a:pt x="9" y="3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4" y="0"/>
                      <a:pt x="2" y="1"/>
                      <a:pt x="2" y="3"/>
                    </a:cubicBezTo>
                    <a:cubicBezTo>
                      <a:pt x="2" y="4"/>
                      <a:pt x="3" y="5"/>
                      <a:pt x="4" y="6"/>
                    </a:cubicBezTo>
                    <a:cubicBezTo>
                      <a:pt x="4" y="6"/>
                      <a:pt x="4" y="6"/>
                      <a:pt x="3" y="6"/>
                    </a:cubicBezTo>
                    <a:cubicBezTo>
                      <a:pt x="2" y="7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0">
                <a:extLst>
                  <a:ext uri="{FF2B5EF4-FFF2-40B4-BE49-F238E27FC236}">
                    <a16:creationId xmlns:a16="http://schemas.microsoft.com/office/drawing/2014/main" id="{0D092430-5B3F-4D20-9344-F944F985A2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2400" y="3695700"/>
                <a:ext cx="312738" cy="665163"/>
              </a:xfrm>
              <a:custGeom>
                <a:avLst/>
                <a:gdLst>
                  <a:gd name="T0" fmla="*/ 1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5 w 11"/>
                  <a:gd name="T9" fmla="*/ 17 h 23"/>
                  <a:gd name="T10" fmla="*/ 6 w 11"/>
                  <a:gd name="T11" fmla="*/ 23 h 23"/>
                  <a:gd name="T12" fmla="*/ 9 w 11"/>
                  <a:gd name="T13" fmla="*/ 23 h 23"/>
                  <a:gd name="T14" fmla="*/ 7 w 11"/>
                  <a:gd name="T15" fmla="*/ 22 h 23"/>
                  <a:gd name="T16" fmla="*/ 9 w 11"/>
                  <a:gd name="T17" fmla="*/ 15 h 23"/>
                  <a:gd name="T18" fmla="*/ 11 w 11"/>
                  <a:gd name="T19" fmla="*/ 15 h 23"/>
                  <a:gd name="T20" fmla="*/ 7 w 11"/>
                  <a:gd name="T21" fmla="*/ 6 h 23"/>
                  <a:gd name="T22" fmla="*/ 7 w 11"/>
                  <a:gd name="T23" fmla="*/ 6 h 23"/>
                  <a:gd name="T24" fmla="*/ 9 w 11"/>
                  <a:gd name="T25" fmla="*/ 3 h 23"/>
                  <a:gd name="T26" fmla="*/ 5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6 h 23"/>
                  <a:gd name="T34" fmla="*/ 0 w 11"/>
                  <a:gd name="T35" fmla="*/ 15 h 23"/>
                  <a:gd name="T36" fmla="*/ 1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1" y="15"/>
                    </a:moveTo>
                    <a:cubicBezTo>
                      <a:pt x="1" y="15"/>
                      <a:pt x="1" y="18"/>
                      <a:pt x="3" y="22"/>
                    </a:cubicBezTo>
                    <a:cubicBezTo>
                      <a:pt x="3" y="22"/>
                      <a:pt x="2" y="22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7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2"/>
                      <a:pt x="7" y="22"/>
                      <a:pt x="7" y="22"/>
                    </a:cubicBezTo>
                    <a:cubicBezTo>
                      <a:pt x="9" y="18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9" y="7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5"/>
                      <a:pt x="9" y="4"/>
                      <a:pt x="9" y="3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4" y="0"/>
                      <a:pt x="2" y="1"/>
                      <a:pt x="2" y="3"/>
                    </a:cubicBezTo>
                    <a:cubicBezTo>
                      <a:pt x="2" y="4"/>
                      <a:pt x="3" y="5"/>
                      <a:pt x="4" y="6"/>
                    </a:cubicBezTo>
                    <a:cubicBezTo>
                      <a:pt x="4" y="6"/>
                      <a:pt x="4" y="6"/>
                      <a:pt x="3" y="6"/>
                    </a:cubicBezTo>
                    <a:cubicBezTo>
                      <a:pt x="2" y="7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1">
                <a:extLst>
                  <a:ext uri="{FF2B5EF4-FFF2-40B4-BE49-F238E27FC236}">
                    <a16:creationId xmlns:a16="http://schemas.microsoft.com/office/drawing/2014/main" id="{7BEB5179-B1A0-43EC-99DD-8A169321E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9438" y="3695700"/>
                <a:ext cx="314325" cy="665163"/>
              </a:xfrm>
              <a:custGeom>
                <a:avLst/>
                <a:gdLst>
                  <a:gd name="T0" fmla="*/ 1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5 w 11"/>
                  <a:gd name="T9" fmla="*/ 17 h 23"/>
                  <a:gd name="T10" fmla="*/ 6 w 11"/>
                  <a:gd name="T11" fmla="*/ 23 h 23"/>
                  <a:gd name="T12" fmla="*/ 9 w 11"/>
                  <a:gd name="T13" fmla="*/ 23 h 23"/>
                  <a:gd name="T14" fmla="*/ 7 w 11"/>
                  <a:gd name="T15" fmla="*/ 22 h 23"/>
                  <a:gd name="T16" fmla="*/ 9 w 11"/>
                  <a:gd name="T17" fmla="*/ 15 h 23"/>
                  <a:gd name="T18" fmla="*/ 11 w 11"/>
                  <a:gd name="T19" fmla="*/ 15 h 23"/>
                  <a:gd name="T20" fmla="*/ 7 w 11"/>
                  <a:gd name="T21" fmla="*/ 6 h 23"/>
                  <a:gd name="T22" fmla="*/ 7 w 11"/>
                  <a:gd name="T23" fmla="*/ 6 h 23"/>
                  <a:gd name="T24" fmla="*/ 9 w 11"/>
                  <a:gd name="T25" fmla="*/ 3 h 23"/>
                  <a:gd name="T26" fmla="*/ 5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6 h 23"/>
                  <a:gd name="T34" fmla="*/ 0 w 11"/>
                  <a:gd name="T35" fmla="*/ 15 h 23"/>
                  <a:gd name="T36" fmla="*/ 1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1" y="15"/>
                    </a:moveTo>
                    <a:cubicBezTo>
                      <a:pt x="1" y="15"/>
                      <a:pt x="1" y="18"/>
                      <a:pt x="3" y="22"/>
                    </a:cubicBezTo>
                    <a:cubicBezTo>
                      <a:pt x="3" y="22"/>
                      <a:pt x="2" y="22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7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2"/>
                      <a:pt x="7" y="22"/>
                      <a:pt x="7" y="22"/>
                    </a:cubicBezTo>
                    <a:cubicBezTo>
                      <a:pt x="9" y="18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8" y="7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5"/>
                      <a:pt x="9" y="4"/>
                      <a:pt x="9" y="3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4" y="0"/>
                      <a:pt x="2" y="1"/>
                      <a:pt x="2" y="3"/>
                    </a:cubicBezTo>
                    <a:cubicBezTo>
                      <a:pt x="2" y="4"/>
                      <a:pt x="3" y="5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7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2">
                <a:extLst>
                  <a:ext uri="{FF2B5EF4-FFF2-40B4-BE49-F238E27FC236}">
                    <a16:creationId xmlns:a16="http://schemas.microsoft.com/office/drawing/2014/main" id="{C5019C92-1899-4CBD-96F8-F4A9F307EA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063" y="3695700"/>
                <a:ext cx="314325" cy="665163"/>
              </a:xfrm>
              <a:custGeom>
                <a:avLst/>
                <a:gdLst>
                  <a:gd name="T0" fmla="*/ 1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5 w 11"/>
                  <a:gd name="T9" fmla="*/ 17 h 23"/>
                  <a:gd name="T10" fmla="*/ 6 w 11"/>
                  <a:gd name="T11" fmla="*/ 23 h 23"/>
                  <a:gd name="T12" fmla="*/ 9 w 11"/>
                  <a:gd name="T13" fmla="*/ 23 h 23"/>
                  <a:gd name="T14" fmla="*/ 7 w 11"/>
                  <a:gd name="T15" fmla="*/ 22 h 23"/>
                  <a:gd name="T16" fmla="*/ 9 w 11"/>
                  <a:gd name="T17" fmla="*/ 15 h 23"/>
                  <a:gd name="T18" fmla="*/ 11 w 11"/>
                  <a:gd name="T19" fmla="*/ 15 h 23"/>
                  <a:gd name="T20" fmla="*/ 7 w 11"/>
                  <a:gd name="T21" fmla="*/ 6 h 23"/>
                  <a:gd name="T22" fmla="*/ 7 w 11"/>
                  <a:gd name="T23" fmla="*/ 6 h 23"/>
                  <a:gd name="T24" fmla="*/ 8 w 11"/>
                  <a:gd name="T25" fmla="*/ 3 h 23"/>
                  <a:gd name="T26" fmla="*/ 5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6 h 23"/>
                  <a:gd name="T34" fmla="*/ 0 w 11"/>
                  <a:gd name="T35" fmla="*/ 15 h 23"/>
                  <a:gd name="T36" fmla="*/ 1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1" y="15"/>
                    </a:moveTo>
                    <a:cubicBezTo>
                      <a:pt x="1" y="15"/>
                      <a:pt x="1" y="18"/>
                      <a:pt x="3" y="22"/>
                    </a:cubicBezTo>
                    <a:cubicBezTo>
                      <a:pt x="3" y="22"/>
                      <a:pt x="2" y="22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7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2"/>
                      <a:pt x="7" y="22"/>
                      <a:pt x="7" y="22"/>
                    </a:cubicBezTo>
                    <a:cubicBezTo>
                      <a:pt x="9" y="18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8" y="7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8" y="1"/>
                      <a:pt x="7" y="0"/>
                      <a:pt x="5" y="0"/>
                    </a:cubicBezTo>
                    <a:cubicBezTo>
                      <a:pt x="3" y="0"/>
                      <a:pt x="2" y="1"/>
                      <a:pt x="2" y="3"/>
                    </a:cubicBezTo>
                    <a:cubicBezTo>
                      <a:pt x="2" y="4"/>
                      <a:pt x="3" y="5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7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3">
                <a:extLst>
                  <a:ext uri="{FF2B5EF4-FFF2-40B4-BE49-F238E27FC236}">
                    <a16:creationId xmlns:a16="http://schemas.microsoft.com/office/drawing/2014/main" id="{99C1C429-555D-402E-8FF8-16CD6FCAF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6688" y="3695700"/>
                <a:ext cx="284163" cy="665163"/>
              </a:xfrm>
              <a:custGeom>
                <a:avLst/>
                <a:gdLst>
                  <a:gd name="T0" fmla="*/ 1 w 10"/>
                  <a:gd name="T1" fmla="*/ 15 h 23"/>
                  <a:gd name="T2" fmla="*/ 3 w 10"/>
                  <a:gd name="T3" fmla="*/ 22 h 23"/>
                  <a:gd name="T4" fmla="*/ 2 w 10"/>
                  <a:gd name="T5" fmla="*/ 23 h 23"/>
                  <a:gd name="T6" fmla="*/ 5 w 10"/>
                  <a:gd name="T7" fmla="*/ 23 h 23"/>
                  <a:gd name="T8" fmla="*/ 5 w 10"/>
                  <a:gd name="T9" fmla="*/ 17 h 23"/>
                  <a:gd name="T10" fmla="*/ 6 w 10"/>
                  <a:gd name="T11" fmla="*/ 23 h 23"/>
                  <a:gd name="T12" fmla="*/ 8 w 10"/>
                  <a:gd name="T13" fmla="*/ 23 h 23"/>
                  <a:gd name="T14" fmla="*/ 7 w 10"/>
                  <a:gd name="T15" fmla="*/ 22 h 23"/>
                  <a:gd name="T16" fmla="*/ 9 w 10"/>
                  <a:gd name="T17" fmla="*/ 15 h 23"/>
                  <a:gd name="T18" fmla="*/ 10 w 10"/>
                  <a:gd name="T19" fmla="*/ 15 h 23"/>
                  <a:gd name="T20" fmla="*/ 7 w 10"/>
                  <a:gd name="T21" fmla="*/ 6 h 23"/>
                  <a:gd name="T22" fmla="*/ 7 w 10"/>
                  <a:gd name="T23" fmla="*/ 6 h 23"/>
                  <a:gd name="T24" fmla="*/ 8 w 10"/>
                  <a:gd name="T25" fmla="*/ 3 h 23"/>
                  <a:gd name="T26" fmla="*/ 5 w 10"/>
                  <a:gd name="T27" fmla="*/ 0 h 23"/>
                  <a:gd name="T28" fmla="*/ 2 w 10"/>
                  <a:gd name="T29" fmla="*/ 3 h 23"/>
                  <a:gd name="T30" fmla="*/ 4 w 10"/>
                  <a:gd name="T31" fmla="*/ 6 h 23"/>
                  <a:gd name="T32" fmla="*/ 3 w 10"/>
                  <a:gd name="T33" fmla="*/ 6 h 23"/>
                  <a:gd name="T34" fmla="*/ 0 w 10"/>
                  <a:gd name="T35" fmla="*/ 15 h 23"/>
                  <a:gd name="T36" fmla="*/ 1 w 10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23">
                    <a:moveTo>
                      <a:pt x="1" y="15"/>
                    </a:moveTo>
                    <a:cubicBezTo>
                      <a:pt x="1" y="15"/>
                      <a:pt x="1" y="18"/>
                      <a:pt x="3" y="22"/>
                    </a:cubicBezTo>
                    <a:cubicBezTo>
                      <a:pt x="3" y="22"/>
                      <a:pt x="2" y="22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7"/>
                    </a:cubicBezTo>
                    <a:cubicBezTo>
                      <a:pt x="5" y="19"/>
                      <a:pt x="6" y="23"/>
                      <a:pt x="6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2"/>
                      <a:pt x="7" y="22"/>
                      <a:pt x="7" y="22"/>
                    </a:cubicBezTo>
                    <a:cubicBezTo>
                      <a:pt x="9" y="18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0"/>
                      <a:pt x="8" y="7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8" y="1"/>
                      <a:pt x="7" y="0"/>
                      <a:pt x="5" y="0"/>
                    </a:cubicBezTo>
                    <a:cubicBezTo>
                      <a:pt x="3" y="0"/>
                      <a:pt x="2" y="1"/>
                      <a:pt x="2" y="3"/>
                    </a:cubicBezTo>
                    <a:cubicBezTo>
                      <a:pt x="2" y="4"/>
                      <a:pt x="3" y="5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7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4">
                <a:extLst>
                  <a:ext uri="{FF2B5EF4-FFF2-40B4-BE49-F238E27FC236}">
                    <a16:creationId xmlns:a16="http://schemas.microsoft.com/office/drawing/2014/main" id="{F94F811D-E473-4E43-B9F6-B87088DCC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3725" y="3695700"/>
                <a:ext cx="285750" cy="665163"/>
              </a:xfrm>
              <a:custGeom>
                <a:avLst/>
                <a:gdLst>
                  <a:gd name="T0" fmla="*/ 1 w 10"/>
                  <a:gd name="T1" fmla="*/ 15 h 23"/>
                  <a:gd name="T2" fmla="*/ 3 w 10"/>
                  <a:gd name="T3" fmla="*/ 22 h 23"/>
                  <a:gd name="T4" fmla="*/ 2 w 10"/>
                  <a:gd name="T5" fmla="*/ 23 h 23"/>
                  <a:gd name="T6" fmla="*/ 5 w 10"/>
                  <a:gd name="T7" fmla="*/ 23 h 23"/>
                  <a:gd name="T8" fmla="*/ 5 w 10"/>
                  <a:gd name="T9" fmla="*/ 17 h 23"/>
                  <a:gd name="T10" fmla="*/ 6 w 10"/>
                  <a:gd name="T11" fmla="*/ 23 h 23"/>
                  <a:gd name="T12" fmla="*/ 8 w 10"/>
                  <a:gd name="T13" fmla="*/ 23 h 23"/>
                  <a:gd name="T14" fmla="*/ 7 w 10"/>
                  <a:gd name="T15" fmla="*/ 22 h 23"/>
                  <a:gd name="T16" fmla="*/ 9 w 10"/>
                  <a:gd name="T17" fmla="*/ 15 h 23"/>
                  <a:gd name="T18" fmla="*/ 10 w 10"/>
                  <a:gd name="T19" fmla="*/ 15 h 23"/>
                  <a:gd name="T20" fmla="*/ 7 w 10"/>
                  <a:gd name="T21" fmla="*/ 6 h 23"/>
                  <a:gd name="T22" fmla="*/ 7 w 10"/>
                  <a:gd name="T23" fmla="*/ 6 h 23"/>
                  <a:gd name="T24" fmla="*/ 8 w 10"/>
                  <a:gd name="T25" fmla="*/ 3 h 23"/>
                  <a:gd name="T26" fmla="*/ 5 w 10"/>
                  <a:gd name="T27" fmla="*/ 0 h 23"/>
                  <a:gd name="T28" fmla="*/ 2 w 10"/>
                  <a:gd name="T29" fmla="*/ 3 h 23"/>
                  <a:gd name="T30" fmla="*/ 4 w 10"/>
                  <a:gd name="T31" fmla="*/ 6 h 23"/>
                  <a:gd name="T32" fmla="*/ 3 w 10"/>
                  <a:gd name="T33" fmla="*/ 6 h 23"/>
                  <a:gd name="T34" fmla="*/ 0 w 10"/>
                  <a:gd name="T35" fmla="*/ 15 h 23"/>
                  <a:gd name="T36" fmla="*/ 1 w 10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23">
                    <a:moveTo>
                      <a:pt x="1" y="15"/>
                    </a:moveTo>
                    <a:cubicBezTo>
                      <a:pt x="1" y="15"/>
                      <a:pt x="1" y="18"/>
                      <a:pt x="3" y="22"/>
                    </a:cubicBezTo>
                    <a:cubicBezTo>
                      <a:pt x="3" y="22"/>
                      <a:pt x="2" y="22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7"/>
                    </a:cubicBezTo>
                    <a:cubicBezTo>
                      <a:pt x="5" y="19"/>
                      <a:pt x="6" y="23"/>
                      <a:pt x="6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2"/>
                      <a:pt x="7" y="22"/>
                      <a:pt x="7" y="22"/>
                    </a:cubicBezTo>
                    <a:cubicBezTo>
                      <a:pt x="9" y="18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0"/>
                      <a:pt x="8" y="7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8" y="1"/>
                      <a:pt x="7" y="0"/>
                      <a:pt x="5" y="0"/>
                    </a:cubicBezTo>
                    <a:cubicBezTo>
                      <a:pt x="3" y="0"/>
                      <a:pt x="2" y="1"/>
                      <a:pt x="2" y="3"/>
                    </a:cubicBezTo>
                    <a:cubicBezTo>
                      <a:pt x="2" y="4"/>
                      <a:pt x="3" y="5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7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9" name="Freeform 45">
              <a:extLst>
                <a:ext uri="{FF2B5EF4-FFF2-40B4-BE49-F238E27FC236}">
                  <a16:creationId xmlns:a16="http://schemas.microsoft.com/office/drawing/2014/main" id="{3808EFA3-5B59-4361-B254-CCB3BAC70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7150" y="3835400"/>
              <a:ext cx="285750" cy="665163"/>
            </a:xfrm>
            <a:custGeom>
              <a:avLst/>
              <a:gdLst>
                <a:gd name="T0" fmla="*/ 1 w 10"/>
                <a:gd name="T1" fmla="*/ 15 h 23"/>
                <a:gd name="T2" fmla="*/ 3 w 10"/>
                <a:gd name="T3" fmla="*/ 22 h 23"/>
                <a:gd name="T4" fmla="*/ 2 w 10"/>
                <a:gd name="T5" fmla="*/ 23 h 23"/>
                <a:gd name="T6" fmla="*/ 5 w 10"/>
                <a:gd name="T7" fmla="*/ 23 h 23"/>
                <a:gd name="T8" fmla="*/ 5 w 10"/>
                <a:gd name="T9" fmla="*/ 17 h 23"/>
                <a:gd name="T10" fmla="*/ 5 w 10"/>
                <a:gd name="T11" fmla="*/ 23 h 23"/>
                <a:gd name="T12" fmla="*/ 8 w 10"/>
                <a:gd name="T13" fmla="*/ 23 h 23"/>
                <a:gd name="T14" fmla="*/ 7 w 10"/>
                <a:gd name="T15" fmla="*/ 22 h 23"/>
                <a:gd name="T16" fmla="*/ 9 w 10"/>
                <a:gd name="T17" fmla="*/ 15 h 23"/>
                <a:gd name="T18" fmla="*/ 10 w 10"/>
                <a:gd name="T19" fmla="*/ 15 h 23"/>
                <a:gd name="T20" fmla="*/ 7 w 10"/>
                <a:gd name="T21" fmla="*/ 6 h 23"/>
                <a:gd name="T22" fmla="*/ 7 w 10"/>
                <a:gd name="T23" fmla="*/ 6 h 23"/>
                <a:gd name="T24" fmla="*/ 8 w 10"/>
                <a:gd name="T25" fmla="*/ 3 h 23"/>
                <a:gd name="T26" fmla="*/ 5 w 10"/>
                <a:gd name="T27" fmla="*/ 0 h 23"/>
                <a:gd name="T28" fmla="*/ 2 w 10"/>
                <a:gd name="T29" fmla="*/ 3 h 23"/>
                <a:gd name="T30" fmla="*/ 4 w 10"/>
                <a:gd name="T31" fmla="*/ 6 h 23"/>
                <a:gd name="T32" fmla="*/ 3 w 10"/>
                <a:gd name="T33" fmla="*/ 6 h 23"/>
                <a:gd name="T34" fmla="*/ 0 w 10"/>
                <a:gd name="T35" fmla="*/ 15 h 23"/>
                <a:gd name="T36" fmla="*/ 1 w 10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3">
                  <a:moveTo>
                    <a:pt x="1" y="15"/>
                  </a:moveTo>
                  <a:cubicBezTo>
                    <a:pt x="1" y="15"/>
                    <a:pt x="1" y="18"/>
                    <a:pt x="3" y="22"/>
                  </a:cubicBezTo>
                  <a:cubicBezTo>
                    <a:pt x="3" y="22"/>
                    <a:pt x="2" y="22"/>
                    <a:pt x="2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19"/>
                    <a:pt x="5" y="17"/>
                  </a:cubicBezTo>
                  <a:cubicBezTo>
                    <a:pt x="5" y="19"/>
                    <a:pt x="5" y="23"/>
                    <a:pt x="5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9" y="18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7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2" y="4"/>
                    <a:pt x="3" y="5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6">
              <a:extLst>
                <a:ext uri="{FF2B5EF4-FFF2-40B4-BE49-F238E27FC236}">
                  <a16:creationId xmlns:a16="http://schemas.microsoft.com/office/drawing/2014/main" id="{1BB52C0C-1EB0-4E1D-BF50-A31CE9F43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5775" y="3835400"/>
              <a:ext cx="284163" cy="665163"/>
            </a:xfrm>
            <a:custGeom>
              <a:avLst/>
              <a:gdLst>
                <a:gd name="T0" fmla="*/ 1 w 10"/>
                <a:gd name="T1" fmla="*/ 15 h 23"/>
                <a:gd name="T2" fmla="*/ 3 w 10"/>
                <a:gd name="T3" fmla="*/ 22 h 23"/>
                <a:gd name="T4" fmla="*/ 2 w 10"/>
                <a:gd name="T5" fmla="*/ 23 h 23"/>
                <a:gd name="T6" fmla="*/ 5 w 10"/>
                <a:gd name="T7" fmla="*/ 23 h 23"/>
                <a:gd name="T8" fmla="*/ 5 w 10"/>
                <a:gd name="T9" fmla="*/ 17 h 23"/>
                <a:gd name="T10" fmla="*/ 5 w 10"/>
                <a:gd name="T11" fmla="*/ 23 h 23"/>
                <a:gd name="T12" fmla="*/ 8 w 10"/>
                <a:gd name="T13" fmla="*/ 23 h 23"/>
                <a:gd name="T14" fmla="*/ 7 w 10"/>
                <a:gd name="T15" fmla="*/ 22 h 23"/>
                <a:gd name="T16" fmla="*/ 9 w 10"/>
                <a:gd name="T17" fmla="*/ 15 h 23"/>
                <a:gd name="T18" fmla="*/ 10 w 10"/>
                <a:gd name="T19" fmla="*/ 15 h 23"/>
                <a:gd name="T20" fmla="*/ 7 w 10"/>
                <a:gd name="T21" fmla="*/ 6 h 23"/>
                <a:gd name="T22" fmla="*/ 6 w 10"/>
                <a:gd name="T23" fmla="*/ 6 h 23"/>
                <a:gd name="T24" fmla="*/ 8 w 10"/>
                <a:gd name="T25" fmla="*/ 3 h 23"/>
                <a:gd name="T26" fmla="*/ 5 w 10"/>
                <a:gd name="T27" fmla="*/ 0 h 23"/>
                <a:gd name="T28" fmla="*/ 2 w 10"/>
                <a:gd name="T29" fmla="*/ 3 h 23"/>
                <a:gd name="T30" fmla="*/ 4 w 10"/>
                <a:gd name="T31" fmla="*/ 6 h 23"/>
                <a:gd name="T32" fmla="*/ 3 w 10"/>
                <a:gd name="T33" fmla="*/ 6 h 23"/>
                <a:gd name="T34" fmla="*/ 0 w 10"/>
                <a:gd name="T35" fmla="*/ 15 h 23"/>
                <a:gd name="T36" fmla="*/ 1 w 10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3">
                  <a:moveTo>
                    <a:pt x="1" y="15"/>
                  </a:moveTo>
                  <a:cubicBezTo>
                    <a:pt x="1" y="15"/>
                    <a:pt x="1" y="18"/>
                    <a:pt x="3" y="22"/>
                  </a:cubicBezTo>
                  <a:cubicBezTo>
                    <a:pt x="3" y="22"/>
                    <a:pt x="2" y="22"/>
                    <a:pt x="2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19"/>
                    <a:pt x="5" y="17"/>
                  </a:cubicBezTo>
                  <a:cubicBezTo>
                    <a:pt x="5" y="19"/>
                    <a:pt x="5" y="23"/>
                    <a:pt x="5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9" y="18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7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2" y="4"/>
                    <a:pt x="3" y="5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7">
              <a:extLst>
                <a:ext uri="{FF2B5EF4-FFF2-40B4-BE49-F238E27FC236}">
                  <a16:creationId xmlns:a16="http://schemas.microsoft.com/office/drawing/2014/main" id="{73798D25-354D-4634-BF36-A929DAB90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2813" y="3835400"/>
              <a:ext cx="285750" cy="665163"/>
            </a:xfrm>
            <a:custGeom>
              <a:avLst/>
              <a:gdLst>
                <a:gd name="T0" fmla="*/ 1 w 10"/>
                <a:gd name="T1" fmla="*/ 15 h 23"/>
                <a:gd name="T2" fmla="*/ 3 w 10"/>
                <a:gd name="T3" fmla="*/ 22 h 23"/>
                <a:gd name="T4" fmla="*/ 2 w 10"/>
                <a:gd name="T5" fmla="*/ 23 h 23"/>
                <a:gd name="T6" fmla="*/ 5 w 10"/>
                <a:gd name="T7" fmla="*/ 23 h 23"/>
                <a:gd name="T8" fmla="*/ 5 w 10"/>
                <a:gd name="T9" fmla="*/ 17 h 23"/>
                <a:gd name="T10" fmla="*/ 5 w 10"/>
                <a:gd name="T11" fmla="*/ 23 h 23"/>
                <a:gd name="T12" fmla="*/ 8 w 10"/>
                <a:gd name="T13" fmla="*/ 23 h 23"/>
                <a:gd name="T14" fmla="*/ 7 w 10"/>
                <a:gd name="T15" fmla="*/ 22 h 23"/>
                <a:gd name="T16" fmla="*/ 9 w 10"/>
                <a:gd name="T17" fmla="*/ 15 h 23"/>
                <a:gd name="T18" fmla="*/ 10 w 10"/>
                <a:gd name="T19" fmla="*/ 15 h 23"/>
                <a:gd name="T20" fmla="*/ 7 w 10"/>
                <a:gd name="T21" fmla="*/ 6 h 23"/>
                <a:gd name="T22" fmla="*/ 6 w 10"/>
                <a:gd name="T23" fmla="*/ 6 h 23"/>
                <a:gd name="T24" fmla="*/ 8 w 10"/>
                <a:gd name="T25" fmla="*/ 3 h 23"/>
                <a:gd name="T26" fmla="*/ 5 w 10"/>
                <a:gd name="T27" fmla="*/ 0 h 23"/>
                <a:gd name="T28" fmla="*/ 2 w 10"/>
                <a:gd name="T29" fmla="*/ 3 h 23"/>
                <a:gd name="T30" fmla="*/ 4 w 10"/>
                <a:gd name="T31" fmla="*/ 6 h 23"/>
                <a:gd name="T32" fmla="*/ 3 w 10"/>
                <a:gd name="T33" fmla="*/ 6 h 23"/>
                <a:gd name="T34" fmla="*/ 0 w 10"/>
                <a:gd name="T35" fmla="*/ 15 h 23"/>
                <a:gd name="T36" fmla="*/ 1 w 10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3">
                  <a:moveTo>
                    <a:pt x="1" y="15"/>
                  </a:moveTo>
                  <a:cubicBezTo>
                    <a:pt x="1" y="15"/>
                    <a:pt x="1" y="18"/>
                    <a:pt x="3" y="22"/>
                  </a:cubicBezTo>
                  <a:cubicBezTo>
                    <a:pt x="3" y="22"/>
                    <a:pt x="2" y="22"/>
                    <a:pt x="2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19"/>
                    <a:pt x="5" y="17"/>
                  </a:cubicBezTo>
                  <a:cubicBezTo>
                    <a:pt x="5" y="19"/>
                    <a:pt x="5" y="23"/>
                    <a:pt x="5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9" y="18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7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7" y="5"/>
                    <a:pt x="8" y="4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2" y="4"/>
                    <a:pt x="2" y="5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8">
              <a:extLst>
                <a:ext uri="{FF2B5EF4-FFF2-40B4-BE49-F238E27FC236}">
                  <a16:creationId xmlns:a16="http://schemas.microsoft.com/office/drawing/2014/main" id="{E1373048-9C16-4A03-BC6A-8A6654DDD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1438" y="3835400"/>
              <a:ext cx="285750" cy="665163"/>
            </a:xfrm>
            <a:custGeom>
              <a:avLst/>
              <a:gdLst>
                <a:gd name="T0" fmla="*/ 1 w 10"/>
                <a:gd name="T1" fmla="*/ 15 h 23"/>
                <a:gd name="T2" fmla="*/ 3 w 10"/>
                <a:gd name="T3" fmla="*/ 22 h 23"/>
                <a:gd name="T4" fmla="*/ 2 w 10"/>
                <a:gd name="T5" fmla="*/ 23 h 23"/>
                <a:gd name="T6" fmla="*/ 5 w 10"/>
                <a:gd name="T7" fmla="*/ 23 h 23"/>
                <a:gd name="T8" fmla="*/ 5 w 10"/>
                <a:gd name="T9" fmla="*/ 17 h 23"/>
                <a:gd name="T10" fmla="*/ 5 w 10"/>
                <a:gd name="T11" fmla="*/ 23 h 23"/>
                <a:gd name="T12" fmla="*/ 8 w 10"/>
                <a:gd name="T13" fmla="*/ 23 h 23"/>
                <a:gd name="T14" fmla="*/ 7 w 10"/>
                <a:gd name="T15" fmla="*/ 22 h 23"/>
                <a:gd name="T16" fmla="*/ 9 w 10"/>
                <a:gd name="T17" fmla="*/ 15 h 23"/>
                <a:gd name="T18" fmla="*/ 10 w 10"/>
                <a:gd name="T19" fmla="*/ 15 h 23"/>
                <a:gd name="T20" fmla="*/ 7 w 10"/>
                <a:gd name="T21" fmla="*/ 6 h 23"/>
                <a:gd name="T22" fmla="*/ 6 w 10"/>
                <a:gd name="T23" fmla="*/ 6 h 23"/>
                <a:gd name="T24" fmla="*/ 8 w 10"/>
                <a:gd name="T25" fmla="*/ 3 h 23"/>
                <a:gd name="T26" fmla="*/ 5 w 10"/>
                <a:gd name="T27" fmla="*/ 0 h 23"/>
                <a:gd name="T28" fmla="*/ 2 w 10"/>
                <a:gd name="T29" fmla="*/ 3 h 23"/>
                <a:gd name="T30" fmla="*/ 4 w 10"/>
                <a:gd name="T31" fmla="*/ 6 h 23"/>
                <a:gd name="T32" fmla="*/ 3 w 10"/>
                <a:gd name="T33" fmla="*/ 6 h 23"/>
                <a:gd name="T34" fmla="*/ 0 w 10"/>
                <a:gd name="T35" fmla="*/ 15 h 23"/>
                <a:gd name="T36" fmla="*/ 1 w 10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3">
                  <a:moveTo>
                    <a:pt x="1" y="15"/>
                  </a:moveTo>
                  <a:cubicBezTo>
                    <a:pt x="1" y="15"/>
                    <a:pt x="1" y="18"/>
                    <a:pt x="3" y="22"/>
                  </a:cubicBezTo>
                  <a:cubicBezTo>
                    <a:pt x="3" y="22"/>
                    <a:pt x="2" y="22"/>
                    <a:pt x="2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19"/>
                    <a:pt x="5" y="17"/>
                  </a:cubicBezTo>
                  <a:cubicBezTo>
                    <a:pt x="5" y="19"/>
                    <a:pt x="5" y="23"/>
                    <a:pt x="5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9" y="18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7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7" y="5"/>
                    <a:pt x="8" y="4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2" y="4"/>
                    <a:pt x="2" y="5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9">
              <a:extLst>
                <a:ext uri="{FF2B5EF4-FFF2-40B4-BE49-F238E27FC236}">
                  <a16:creationId xmlns:a16="http://schemas.microsoft.com/office/drawing/2014/main" id="{D6696583-0D0A-4009-B583-21B7624D9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0063" y="3835400"/>
              <a:ext cx="285750" cy="665163"/>
            </a:xfrm>
            <a:custGeom>
              <a:avLst/>
              <a:gdLst>
                <a:gd name="T0" fmla="*/ 1 w 10"/>
                <a:gd name="T1" fmla="*/ 15 h 23"/>
                <a:gd name="T2" fmla="*/ 3 w 10"/>
                <a:gd name="T3" fmla="*/ 22 h 23"/>
                <a:gd name="T4" fmla="*/ 2 w 10"/>
                <a:gd name="T5" fmla="*/ 23 h 23"/>
                <a:gd name="T6" fmla="*/ 5 w 10"/>
                <a:gd name="T7" fmla="*/ 23 h 23"/>
                <a:gd name="T8" fmla="*/ 5 w 10"/>
                <a:gd name="T9" fmla="*/ 17 h 23"/>
                <a:gd name="T10" fmla="*/ 5 w 10"/>
                <a:gd name="T11" fmla="*/ 23 h 23"/>
                <a:gd name="T12" fmla="*/ 8 w 10"/>
                <a:gd name="T13" fmla="*/ 23 h 23"/>
                <a:gd name="T14" fmla="*/ 7 w 10"/>
                <a:gd name="T15" fmla="*/ 22 h 23"/>
                <a:gd name="T16" fmla="*/ 9 w 10"/>
                <a:gd name="T17" fmla="*/ 15 h 23"/>
                <a:gd name="T18" fmla="*/ 10 w 10"/>
                <a:gd name="T19" fmla="*/ 15 h 23"/>
                <a:gd name="T20" fmla="*/ 7 w 10"/>
                <a:gd name="T21" fmla="*/ 6 h 23"/>
                <a:gd name="T22" fmla="*/ 6 w 10"/>
                <a:gd name="T23" fmla="*/ 6 h 23"/>
                <a:gd name="T24" fmla="*/ 8 w 10"/>
                <a:gd name="T25" fmla="*/ 3 h 23"/>
                <a:gd name="T26" fmla="*/ 5 w 10"/>
                <a:gd name="T27" fmla="*/ 0 h 23"/>
                <a:gd name="T28" fmla="*/ 2 w 10"/>
                <a:gd name="T29" fmla="*/ 3 h 23"/>
                <a:gd name="T30" fmla="*/ 3 w 10"/>
                <a:gd name="T31" fmla="*/ 6 h 23"/>
                <a:gd name="T32" fmla="*/ 3 w 10"/>
                <a:gd name="T33" fmla="*/ 6 h 23"/>
                <a:gd name="T34" fmla="*/ 0 w 10"/>
                <a:gd name="T35" fmla="*/ 15 h 23"/>
                <a:gd name="T36" fmla="*/ 1 w 10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3">
                  <a:moveTo>
                    <a:pt x="1" y="15"/>
                  </a:moveTo>
                  <a:cubicBezTo>
                    <a:pt x="1" y="15"/>
                    <a:pt x="1" y="18"/>
                    <a:pt x="3" y="22"/>
                  </a:cubicBezTo>
                  <a:cubicBezTo>
                    <a:pt x="3" y="22"/>
                    <a:pt x="2" y="22"/>
                    <a:pt x="2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19"/>
                    <a:pt x="5" y="17"/>
                  </a:cubicBezTo>
                  <a:cubicBezTo>
                    <a:pt x="5" y="19"/>
                    <a:pt x="5" y="23"/>
                    <a:pt x="5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9" y="18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7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7" y="5"/>
                    <a:pt x="8" y="4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0">
              <a:extLst>
                <a:ext uri="{FF2B5EF4-FFF2-40B4-BE49-F238E27FC236}">
                  <a16:creationId xmlns:a16="http://schemas.microsoft.com/office/drawing/2014/main" id="{8FDF8999-410B-4F62-9FC9-BD615ED5B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7100" y="3835400"/>
              <a:ext cx="285750" cy="665163"/>
            </a:xfrm>
            <a:custGeom>
              <a:avLst/>
              <a:gdLst>
                <a:gd name="T0" fmla="*/ 1 w 10"/>
                <a:gd name="T1" fmla="*/ 15 h 23"/>
                <a:gd name="T2" fmla="*/ 3 w 10"/>
                <a:gd name="T3" fmla="*/ 22 h 23"/>
                <a:gd name="T4" fmla="*/ 2 w 10"/>
                <a:gd name="T5" fmla="*/ 23 h 23"/>
                <a:gd name="T6" fmla="*/ 4 w 10"/>
                <a:gd name="T7" fmla="*/ 23 h 23"/>
                <a:gd name="T8" fmla="*/ 5 w 10"/>
                <a:gd name="T9" fmla="*/ 17 h 23"/>
                <a:gd name="T10" fmla="*/ 5 w 10"/>
                <a:gd name="T11" fmla="*/ 23 h 23"/>
                <a:gd name="T12" fmla="*/ 8 w 10"/>
                <a:gd name="T13" fmla="*/ 23 h 23"/>
                <a:gd name="T14" fmla="*/ 7 w 10"/>
                <a:gd name="T15" fmla="*/ 22 h 23"/>
                <a:gd name="T16" fmla="*/ 9 w 10"/>
                <a:gd name="T17" fmla="*/ 15 h 23"/>
                <a:gd name="T18" fmla="*/ 10 w 10"/>
                <a:gd name="T19" fmla="*/ 15 h 23"/>
                <a:gd name="T20" fmla="*/ 7 w 10"/>
                <a:gd name="T21" fmla="*/ 6 h 23"/>
                <a:gd name="T22" fmla="*/ 6 w 10"/>
                <a:gd name="T23" fmla="*/ 6 h 23"/>
                <a:gd name="T24" fmla="*/ 8 w 10"/>
                <a:gd name="T25" fmla="*/ 3 h 23"/>
                <a:gd name="T26" fmla="*/ 5 w 10"/>
                <a:gd name="T27" fmla="*/ 0 h 23"/>
                <a:gd name="T28" fmla="*/ 2 w 10"/>
                <a:gd name="T29" fmla="*/ 3 h 23"/>
                <a:gd name="T30" fmla="*/ 3 w 10"/>
                <a:gd name="T31" fmla="*/ 6 h 23"/>
                <a:gd name="T32" fmla="*/ 3 w 10"/>
                <a:gd name="T33" fmla="*/ 6 h 23"/>
                <a:gd name="T34" fmla="*/ 0 w 10"/>
                <a:gd name="T35" fmla="*/ 15 h 23"/>
                <a:gd name="T36" fmla="*/ 1 w 10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3">
                  <a:moveTo>
                    <a:pt x="1" y="15"/>
                  </a:moveTo>
                  <a:cubicBezTo>
                    <a:pt x="1" y="15"/>
                    <a:pt x="1" y="18"/>
                    <a:pt x="3" y="22"/>
                  </a:cubicBezTo>
                  <a:cubicBezTo>
                    <a:pt x="3" y="22"/>
                    <a:pt x="2" y="22"/>
                    <a:pt x="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5" y="19"/>
                    <a:pt x="5" y="17"/>
                  </a:cubicBezTo>
                  <a:cubicBezTo>
                    <a:pt x="5" y="19"/>
                    <a:pt x="5" y="23"/>
                    <a:pt x="5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9" y="18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8" y="7"/>
                    <a:pt x="7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7" y="5"/>
                    <a:pt x="8" y="4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0" y="10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1">
              <a:extLst>
                <a:ext uri="{FF2B5EF4-FFF2-40B4-BE49-F238E27FC236}">
                  <a16:creationId xmlns:a16="http://schemas.microsoft.com/office/drawing/2014/main" id="{196D6C5A-8C87-4689-A831-4467BE3AB4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7150" y="3835400"/>
              <a:ext cx="314325" cy="665163"/>
            </a:xfrm>
            <a:custGeom>
              <a:avLst/>
              <a:gdLst>
                <a:gd name="T0" fmla="*/ 2 w 11"/>
                <a:gd name="T1" fmla="*/ 15 h 23"/>
                <a:gd name="T2" fmla="*/ 4 w 11"/>
                <a:gd name="T3" fmla="*/ 22 h 23"/>
                <a:gd name="T4" fmla="*/ 3 w 11"/>
                <a:gd name="T5" fmla="*/ 23 h 23"/>
                <a:gd name="T6" fmla="*/ 5 w 11"/>
                <a:gd name="T7" fmla="*/ 23 h 23"/>
                <a:gd name="T8" fmla="*/ 6 w 11"/>
                <a:gd name="T9" fmla="*/ 17 h 23"/>
                <a:gd name="T10" fmla="*/ 6 w 11"/>
                <a:gd name="T11" fmla="*/ 23 h 23"/>
                <a:gd name="T12" fmla="*/ 9 w 11"/>
                <a:gd name="T13" fmla="*/ 23 h 23"/>
                <a:gd name="T14" fmla="*/ 8 w 11"/>
                <a:gd name="T15" fmla="*/ 22 h 23"/>
                <a:gd name="T16" fmla="*/ 10 w 11"/>
                <a:gd name="T17" fmla="*/ 15 h 23"/>
                <a:gd name="T18" fmla="*/ 11 w 11"/>
                <a:gd name="T19" fmla="*/ 15 h 23"/>
                <a:gd name="T20" fmla="*/ 8 w 11"/>
                <a:gd name="T21" fmla="*/ 6 h 23"/>
                <a:gd name="T22" fmla="*/ 7 w 11"/>
                <a:gd name="T23" fmla="*/ 6 h 23"/>
                <a:gd name="T24" fmla="*/ 9 w 11"/>
                <a:gd name="T25" fmla="*/ 3 h 23"/>
                <a:gd name="T26" fmla="*/ 6 w 11"/>
                <a:gd name="T27" fmla="*/ 0 h 23"/>
                <a:gd name="T28" fmla="*/ 3 w 11"/>
                <a:gd name="T29" fmla="*/ 3 h 23"/>
                <a:gd name="T30" fmla="*/ 4 w 11"/>
                <a:gd name="T31" fmla="*/ 6 h 23"/>
                <a:gd name="T32" fmla="*/ 4 w 11"/>
                <a:gd name="T33" fmla="*/ 6 h 23"/>
                <a:gd name="T34" fmla="*/ 0 w 11"/>
                <a:gd name="T35" fmla="*/ 15 h 23"/>
                <a:gd name="T36" fmla="*/ 2 w 11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3">
                  <a:moveTo>
                    <a:pt x="2" y="15"/>
                  </a:moveTo>
                  <a:cubicBezTo>
                    <a:pt x="2" y="15"/>
                    <a:pt x="2" y="18"/>
                    <a:pt x="4" y="22"/>
                  </a:cubicBezTo>
                  <a:cubicBezTo>
                    <a:pt x="4" y="22"/>
                    <a:pt x="3" y="22"/>
                    <a:pt x="3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19"/>
                    <a:pt x="6" y="17"/>
                  </a:cubicBezTo>
                  <a:cubicBezTo>
                    <a:pt x="6" y="19"/>
                    <a:pt x="6" y="23"/>
                    <a:pt x="6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10" y="18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0"/>
                    <a:pt x="9" y="7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4" y="0"/>
                    <a:pt x="3" y="1"/>
                    <a:pt x="3" y="3"/>
                  </a:cubicBezTo>
                  <a:cubicBezTo>
                    <a:pt x="3" y="4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1" y="10"/>
                    <a:pt x="0" y="15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2">
              <a:extLst>
                <a:ext uri="{FF2B5EF4-FFF2-40B4-BE49-F238E27FC236}">
                  <a16:creationId xmlns:a16="http://schemas.microsoft.com/office/drawing/2014/main" id="{6024CAEE-1F88-4BFD-850F-C541C0134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5775" y="3835400"/>
              <a:ext cx="314325" cy="665163"/>
            </a:xfrm>
            <a:custGeom>
              <a:avLst/>
              <a:gdLst>
                <a:gd name="T0" fmla="*/ 2 w 11"/>
                <a:gd name="T1" fmla="*/ 15 h 23"/>
                <a:gd name="T2" fmla="*/ 4 w 11"/>
                <a:gd name="T3" fmla="*/ 22 h 23"/>
                <a:gd name="T4" fmla="*/ 2 w 11"/>
                <a:gd name="T5" fmla="*/ 23 h 23"/>
                <a:gd name="T6" fmla="*/ 5 w 11"/>
                <a:gd name="T7" fmla="*/ 23 h 23"/>
                <a:gd name="T8" fmla="*/ 6 w 11"/>
                <a:gd name="T9" fmla="*/ 17 h 23"/>
                <a:gd name="T10" fmla="*/ 6 w 11"/>
                <a:gd name="T11" fmla="*/ 23 h 23"/>
                <a:gd name="T12" fmla="*/ 9 w 11"/>
                <a:gd name="T13" fmla="*/ 23 h 23"/>
                <a:gd name="T14" fmla="*/ 8 w 11"/>
                <a:gd name="T15" fmla="*/ 22 h 23"/>
                <a:gd name="T16" fmla="*/ 10 w 11"/>
                <a:gd name="T17" fmla="*/ 15 h 23"/>
                <a:gd name="T18" fmla="*/ 11 w 11"/>
                <a:gd name="T19" fmla="*/ 15 h 23"/>
                <a:gd name="T20" fmla="*/ 8 w 11"/>
                <a:gd name="T21" fmla="*/ 6 h 23"/>
                <a:gd name="T22" fmla="*/ 7 w 11"/>
                <a:gd name="T23" fmla="*/ 6 h 23"/>
                <a:gd name="T24" fmla="*/ 9 w 11"/>
                <a:gd name="T25" fmla="*/ 3 h 23"/>
                <a:gd name="T26" fmla="*/ 6 w 11"/>
                <a:gd name="T27" fmla="*/ 0 h 23"/>
                <a:gd name="T28" fmla="*/ 2 w 11"/>
                <a:gd name="T29" fmla="*/ 3 h 23"/>
                <a:gd name="T30" fmla="*/ 4 w 11"/>
                <a:gd name="T31" fmla="*/ 6 h 23"/>
                <a:gd name="T32" fmla="*/ 4 w 11"/>
                <a:gd name="T33" fmla="*/ 6 h 23"/>
                <a:gd name="T34" fmla="*/ 0 w 11"/>
                <a:gd name="T35" fmla="*/ 15 h 23"/>
                <a:gd name="T36" fmla="*/ 2 w 11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3">
                  <a:moveTo>
                    <a:pt x="2" y="15"/>
                  </a:moveTo>
                  <a:cubicBezTo>
                    <a:pt x="2" y="15"/>
                    <a:pt x="2" y="18"/>
                    <a:pt x="4" y="22"/>
                  </a:cubicBezTo>
                  <a:cubicBezTo>
                    <a:pt x="4" y="22"/>
                    <a:pt x="3" y="22"/>
                    <a:pt x="2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19"/>
                    <a:pt x="6" y="17"/>
                  </a:cubicBezTo>
                  <a:cubicBezTo>
                    <a:pt x="6" y="19"/>
                    <a:pt x="6" y="23"/>
                    <a:pt x="6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10" y="18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0"/>
                    <a:pt x="9" y="7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4" y="0"/>
                    <a:pt x="2" y="1"/>
                    <a:pt x="2" y="3"/>
                  </a:cubicBezTo>
                  <a:cubicBezTo>
                    <a:pt x="2" y="4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1" y="10"/>
                    <a:pt x="0" y="15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E1F0A05-0D6A-4DF5-AAAA-B61C7D54D739}"/>
              </a:ext>
            </a:extLst>
          </p:cNvPr>
          <p:cNvGrpSpPr/>
          <p:nvPr/>
        </p:nvGrpSpPr>
        <p:grpSpPr>
          <a:xfrm>
            <a:off x="4251325" y="4646613"/>
            <a:ext cx="6708775" cy="665163"/>
            <a:chOff x="4251325" y="4646613"/>
            <a:chExt cx="6708775" cy="665163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DAE0CEF5-14DD-4348-AEB2-593CA2CAC2D2}"/>
                </a:ext>
              </a:extLst>
            </p:cNvPr>
            <p:cNvGrpSpPr/>
            <p:nvPr/>
          </p:nvGrpSpPr>
          <p:grpSpPr>
            <a:xfrm>
              <a:off x="4251325" y="4646613"/>
              <a:ext cx="5851525" cy="665163"/>
              <a:chOff x="3946525" y="4506913"/>
              <a:chExt cx="5851525" cy="665163"/>
            </a:xfrm>
          </p:grpSpPr>
          <p:sp>
            <p:nvSpPr>
              <p:cNvPr id="59" name="Freeform 53">
                <a:extLst>
                  <a:ext uri="{FF2B5EF4-FFF2-40B4-BE49-F238E27FC236}">
                    <a16:creationId xmlns:a16="http://schemas.microsoft.com/office/drawing/2014/main" id="{938C2F1C-C075-4BBC-9FD9-4F05B8F982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6525" y="4506913"/>
                <a:ext cx="314325" cy="665163"/>
              </a:xfrm>
              <a:custGeom>
                <a:avLst/>
                <a:gdLst>
                  <a:gd name="T0" fmla="*/ 2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6 w 11"/>
                  <a:gd name="T9" fmla="*/ 18 h 23"/>
                  <a:gd name="T10" fmla="*/ 6 w 11"/>
                  <a:gd name="T11" fmla="*/ 23 h 23"/>
                  <a:gd name="T12" fmla="*/ 9 w 11"/>
                  <a:gd name="T13" fmla="*/ 23 h 23"/>
                  <a:gd name="T14" fmla="*/ 8 w 11"/>
                  <a:gd name="T15" fmla="*/ 22 h 23"/>
                  <a:gd name="T16" fmla="*/ 10 w 11"/>
                  <a:gd name="T17" fmla="*/ 15 h 23"/>
                  <a:gd name="T18" fmla="*/ 11 w 11"/>
                  <a:gd name="T19" fmla="*/ 15 h 23"/>
                  <a:gd name="T20" fmla="*/ 8 w 11"/>
                  <a:gd name="T21" fmla="*/ 7 h 23"/>
                  <a:gd name="T22" fmla="*/ 7 w 11"/>
                  <a:gd name="T23" fmla="*/ 6 h 23"/>
                  <a:gd name="T24" fmla="*/ 9 w 11"/>
                  <a:gd name="T25" fmla="*/ 3 h 23"/>
                  <a:gd name="T26" fmla="*/ 6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7 h 23"/>
                  <a:gd name="T34" fmla="*/ 0 w 11"/>
                  <a:gd name="T35" fmla="*/ 15 h 23"/>
                  <a:gd name="T36" fmla="*/ 2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2" y="15"/>
                    </a:moveTo>
                    <a:cubicBezTo>
                      <a:pt x="2" y="15"/>
                      <a:pt x="2" y="19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6" y="18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8" y="22"/>
                      <a:pt x="8" y="22"/>
                    </a:cubicBezTo>
                    <a:cubicBezTo>
                      <a:pt x="9" y="19"/>
                      <a:pt x="10" y="15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9" y="8"/>
                      <a:pt x="8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8" y="6"/>
                      <a:pt x="9" y="5"/>
                      <a:pt x="9" y="3"/>
                    </a:cubicBezTo>
                    <a:cubicBezTo>
                      <a:pt x="9" y="2"/>
                      <a:pt x="7" y="0"/>
                      <a:pt x="6" y="0"/>
                    </a:cubicBezTo>
                    <a:cubicBezTo>
                      <a:pt x="4" y="0"/>
                      <a:pt x="2" y="2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2" y="8"/>
                      <a:pt x="1" y="10"/>
                      <a:pt x="0" y="15"/>
                    </a:cubicBez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4">
                <a:extLst>
                  <a:ext uri="{FF2B5EF4-FFF2-40B4-BE49-F238E27FC236}">
                    <a16:creationId xmlns:a16="http://schemas.microsoft.com/office/drawing/2014/main" id="{9AC2F07E-4278-44A8-BC34-8785E4995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5150" y="4506913"/>
                <a:ext cx="314325" cy="665163"/>
              </a:xfrm>
              <a:custGeom>
                <a:avLst/>
                <a:gdLst>
                  <a:gd name="T0" fmla="*/ 1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5 w 11"/>
                  <a:gd name="T9" fmla="*/ 18 h 23"/>
                  <a:gd name="T10" fmla="*/ 6 w 11"/>
                  <a:gd name="T11" fmla="*/ 23 h 23"/>
                  <a:gd name="T12" fmla="*/ 9 w 11"/>
                  <a:gd name="T13" fmla="*/ 23 h 23"/>
                  <a:gd name="T14" fmla="*/ 7 w 11"/>
                  <a:gd name="T15" fmla="*/ 22 h 23"/>
                  <a:gd name="T16" fmla="*/ 9 w 11"/>
                  <a:gd name="T17" fmla="*/ 15 h 23"/>
                  <a:gd name="T18" fmla="*/ 11 w 11"/>
                  <a:gd name="T19" fmla="*/ 15 h 23"/>
                  <a:gd name="T20" fmla="*/ 8 w 11"/>
                  <a:gd name="T21" fmla="*/ 7 h 23"/>
                  <a:gd name="T22" fmla="*/ 7 w 11"/>
                  <a:gd name="T23" fmla="*/ 6 h 23"/>
                  <a:gd name="T24" fmla="*/ 9 w 11"/>
                  <a:gd name="T25" fmla="*/ 3 h 23"/>
                  <a:gd name="T26" fmla="*/ 5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7 h 23"/>
                  <a:gd name="T34" fmla="*/ 0 w 11"/>
                  <a:gd name="T35" fmla="*/ 15 h 23"/>
                  <a:gd name="T36" fmla="*/ 1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1" y="15"/>
                    </a:moveTo>
                    <a:cubicBezTo>
                      <a:pt x="1" y="15"/>
                      <a:pt x="2" y="19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7" y="22"/>
                      <a:pt x="7" y="22"/>
                    </a:cubicBezTo>
                    <a:cubicBezTo>
                      <a:pt x="9" y="19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9" y="8"/>
                      <a:pt x="8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8" y="6"/>
                      <a:pt x="9" y="5"/>
                      <a:pt x="9" y="3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4" y="0"/>
                      <a:pt x="2" y="2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5">
                <a:extLst>
                  <a:ext uri="{FF2B5EF4-FFF2-40B4-BE49-F238E27FC236}">
                    <a16:creationId xmlns:a16="http://schemas.microsoft.com/office/drawing/2014/main" id="{0DB8B443-4B2F-4FC3-B405-37FE25D80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775" y="4506913"/>
                <a:ext cx="314325" cy="665163"/>
              </a:xfrm>
              <a:custGeom>
                <a:avLst/>
                <a:gdLst>
                  <a:gd name="T0" fmla="*/ 1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5 w 11"/>
                  <a:gd name="T9" fmla="*/ 18 h 23"/>
                  <a:gd name="T10" fmla="*/ 6 w 11"/>
                  <a:gd name="T11" fmla="*/ 23 h 23"/>
                  <a:gd name="T12" fmla="*/ 9 w 11"/>
                  <a:gd name="T13" fmla="*/ 23 h 23"/>
                  <a:gd name="T14" fmla="*/ 7 w 11"/>
                  <a:gd name="T15" fmla="*/ 22 h 23"/>
                  <a:gd name="T16" fmla="*/ 9 w 11"/>
                  <a:gd name="T17" fmla="*/ 15 h 23"/>
                  <a:gd name="T18" fmla="*/ 11 w 11"/>
                  <a:gd name="T19" fmla="*/ 15 h 23"/>
                  <a:gd name="T20" fmla="*/ 7 w 11"/>
                  <a:gd name="T21" fmla="*/ 7 h 23"/>
                  <a:gd name="T22" fmla="*/ 7 w 11"/>
                  <a:gd name="T23" fmla="*/ 6 h 23"/>
                  <a:gd name="T24" fmla="*/ 9 w 11"/>
                  <a:gd name="T25" fmla="*/ 3 h 23"/>
                  <a:gd name="T26" fmla="*/ 5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7 h 23"/>
                  <a:gd name="T34" fmla="*/ 0 w 11"/>
                  <a:gd name="T35" fmla="*/ 15 h 23"/>
                  <a:gd name="T36" fmla="*/ 1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1" y="15"/>
                    </a:moveTo>
                    <a:cubicBezTo>
                      <a:pt x="1" y="15"/>
                      <a:pt x="1" y="19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7" y="22"/>
                      <a:pt x="7" y="22"/>
                    </a:cubicBezTo>
                    <a:cubicBezTo>
                      <a:pt x="9" y="19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9" y="8"/>
                      <a:pt x="7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8" y="6"/>
                      <a:pt x="9" y="5"/>
                      <a:pt x="9" y="3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4" y="0"/>
                      <a:pt x="2" y="2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6">
                <a:extLst>
                  <a:ext uri="{FF2B5EF4-FFF2-40B4-BE49-F238E27FC236}">
                    <a16:creationId xmlns:a16="http://schemas.microsoft.com/office/drawing/2014/main" id="{726FBAF9-2D48-48CA-ADA6-93AE27C07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2400" y="4506913"/>
                <a:ext cx="312738" cy="665163"/>
              </a:xfrm>
              <a:custGeom>
                <a:avLst/>
                <a:gdLst>
                  <a:gd name="T0" fmla="*/ 1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5 w 11"/>
                  <a:gd name="T9" fmla="*/ 18 h 23"/>
                  <a:gd name="T10" fmla="*/ 6 w 11"/>
                  <a:gd name="T11" fmla="*/ 23 h 23"/>
                  <a:gd name="T12" fmla="*/ 9 w 11"/>
                  <a:gd name="T13" fmla="*/ 23 h 23"/>
                  <a:gd name="T14" fmla="*/ 7 w 11"/>
                  <a:gd name="T15" fmla="*/ 22 h 23"/>
                  <a:gd name="T16" fmla="*/ 9 w 11"/>
                  <a:gd name="T17" fmla="*/ 15 h 23"/>
                  <a:gd name="T18" fmla="*/ 11 w 11"/>
                  <a:gd name="T19" fmla="*/ 15 h 23"/>
                  <a:gd name="T20" fmla="*/ 7 w 11"/>
                  <a:gd name="T21" fmla="*/ 7 h 23"/>
                  <a:gd name="T22" fmla="*/ 7 w 11"/>
                  <a:gd name="T23" fmla="*/ 6 h 23"/>
                  <a:gd name="T24" fmla="*/ 9 w 11"/>
                  <a:gd name="T25" fmla="*/ 3 h 23"/>
                  <a:gd name="T26" fmla="*/ 5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7 h 23"/>
                  <a:gd name="T34" fmla="*/ 0 w 11"/>
                  <a:gd name="T35" fmla="*/ 15 h 23"/>
                  <a:gd name="T36" fmla="*/ 1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1" y="15"/>
                    </a:moveTo>
                    <a:cubicBezTo>
                      <a:pt x="1" y="15"/>
                      <a:pt x="1" y="19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7" y="22"/>
                      <a:pt x="7" y="22"/>
                    </a:cubicBezTo>
                    <a:cubicBezTo>
                      <a:pt x="9" y="19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9" y="8"/>
                      <a:pt x="7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8" y="6"/>
                      <a:pt x="9" y="5"/>
                      <a:pt x="9" y="3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4" y="0"/>
                      <a:pt x="2" y="2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7">
                <a:extLst>
                  <a:ext uri="{FF2B5EF4-FFF2-40B4-BE49-F238E27FC236}">
                    <a16:creationId xmlns:a16="http://schemas.microsoft.com/office/drawing/2014/main" id="{0D747702-2FB6-47CD-B7C3-0FACA7F2D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9438" y="4506913"/>
                <a:ext cx="314325" cy="665163"/>
              </a:xfrm>
              <a:custGeom>
                <a:avLst/>
                <a:gdLst>
                  <a:gd name="T0" fmla="*/ 1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5 w 11"/>
                  <a:gd name="T9" fmla="*/ 18 h 23"/>
                  <a:gd name="T10" fmla="*/ 6 w 11"/>
                  <a:gd name="T11" fmla="*/ 23 h 23"/>
                  <a:gd name="T12" fmla="*/ 9 w 11"/>
                  <a:gd name="T13" fmla="*/ 23 h 23"/>
                  <a:gd name="T14" fmla="*/ 7 w 11"/>
                  <a:gd name="T15" fmla="*/ 22 h 23"/>
                  <a:gd name="T16" fmla="*/ 9 w 11"/>
                  <a:gd name="T17" fmla="*/ 15 h 23"/>
                  <a:gd name="T18" fmla="*/ 11 w 11"/>
                  <a:gd name="T19" fmla="*/ 15 h 23"/>
                  <a:gd name="T20" fmla="*/ 7 w 11"/>
                  <a:gd name="T21" fmla="*/ 7 h 23"/>
                  <a:gd name="T22" fmla="*/ 7 w 11"/>
                  <a:gd name="T23" fmla="*/ 6 h 23"/>
                  <a:gd name="T24" fmla="*/ 9 w 11"/>
                  <a:gd name="T25" fmla="*/ 3 h 23"/>
                  <a:gd name="T26" fmla="*/ 5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7 h 23"/>
                  <a:gd name="T34" fmla="*/ 0 w 11"/>
                  <a:gd name="T35" fmla="*/ 15 h 23"/>
                  <a:gd name="T36" fmla="*/ 1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1" y="15"/>
                    </a:moveTo>
                    <a:cubicBezTo>
                      <a:pt x="1" y="15"/>
                      <a:pt x="1" y="19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7" y="22"/>
                      <a:pt x="7" y="22"/>
                    </a:cubicBezTo>
                    <a:cubicBezTo>
                      <a:pt x="9" y="19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8" y="8"/>
                      <a:pt x="7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8" y="6"/>
                      <a:pt x="9" y="5"/>
                      <a:pt x="9" y="3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4" y="0"/>
                      <a:pt x="2" y="2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7"/>
                      <a:pt x="3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8">
                <a:extLst>
                  <a:ext uri="{FF2B5EF4-FFF2-40B4-BE49-F238E27FC236}">
                    <a16:creationId xmlns:a16="http://schemas.microsoft.com/office/drawing/2014/main" id="{B5134899-0400-476D-AA61-1F0EB1F09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063" y="4506913"/>
                <a:ext cx="314325" cy="665163"/>
              </a:xfrm>
              <a:custGeom>
                <a:avLst/>
                <a:gdLst>
                  <a:gd name="T0" fmla="*/ 1 w 11"/>
                  <a:gd name="T1" fmla="*/ 15 h 23"/>
                  <a:gd name="T2" fmla="*/ 3 w 11"/>
                  <a:gd name="T3" fmla="*/ 22 h 23"/>
                  <a:gd name="T4" fmla="*/ 2 w 11"/>
                  <a:gd name="T5" fmla="*/ 23 h 23"/>
                  <a:gd name="T6" fmla="*/ 5 w 11"/>
                  <a:gd name="T7" fmla="*/ 23 h 23"/>
                  <a:gd name="T8" fmla="*/ 5 w 11"/>
                  <a:gd name="T9" fmla="*/ 18 h 23"/>
                  <a:gd name="T10" fmla="*/ 6 w 11"/>
                  <a:gd name="T11" fmla="*/ 23 h 23"/>
                  <a:gd name="T12" fmla="*/ 9 w 11"/>
                  <a:gd name="T13" fmla="*/ 23 h 23"/>
                  <a:gd name="T14" fmla="*/ 7 w 11"/>
                  <a:gd name="T15" fmla="*/ 22 h 23"/>
                  <a:gd name="T16" fmla="*/ 9 w 11"/>
                  <a:gd name="T17" fmla="*/ 15 h 23"/>
                  <a:gd name="T18" fmla="*/ 11 w 11"/>
                  <a:gd name="T19" fmla="*/ 15 h 23"/>
                  <a:gd name="T20" fmla="*/ 7 w 11"/>
                  <a:gd name="T21" fmla="*/ 7 h 23"/>
                  <a:gd name="T22" fmla="*/ 7 w 11"/>
                  <a:gd name="T23" fmla="*/ 6 h 23"/>
                  <a:gd name="T24" fmla="*/ 8 w 11"/>
                  <a:gd name="T25" fmla="*/ 3 h 23"/>
                  <a:gd name="T26" fmla="*/ 5 w 11"/>
                  <a:gd name="T27" fmla="*/ 0 h 23"/>
                  <a:gd name="T28" fmla="*/ 2 w 11"/>
                  <a:gd name="T29" fmla="*/ 3 h 23"/>
                  <a:gd name="T30" fmla="*/ 4 w 11"/>
                  <a:gd name="T31" fmla="*/ 6 h 23"/>
                  <a:gd name="T32" fmla="*/ 3 w 11"/>
                  <a:gd name="T33" fmla="*/ 7 h 23"/>
                  <a:gd name="T34" fmla="*/ 0 w 11"/>
                  <a:gd name="T35" fmla="*/ 15 h 23"/>
                  <a:gd name="T36" fmla="*/ 1 w 11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3">
                    <a:moveTo>
                      <a:pt x="1" y="15"/>
                    </a:moveTo>
                    <a:cubicBezTo>
                      <a:pt x="1" y="15"/>
                      <a:pt x="1" y="19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6" y="19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7" y="22"/>
                      <a:pt x="7" y="22"/>
                    </a:cubicBezTo>
                    <a:cubicBezTo>
                      <a:pt x="9" y="19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0"/>
                      <a:pt x="8" y="8"/>
                      <a:pt x="7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8" y="6"/>
                      <a:pt x="8" y="5"/>
                      <a:pt x="8" y="3"/>
                    </a:cubicBezTo>
                    <a:cubicBezTo>
                      <a:pt x="8" y="2"/>
                      <a:pt x="7" y="0"/>
                      <a:pt x="5" y="0"/>
                    </a:cubicBezTo>
                    <a:cubicBezTo>
                      <a:pt x="3" y="0"/>
                      <a:pt x="2" y="2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7"/>
                      <a:pt x="3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9">
                <a:extLst>
                  <a:ext uri="{FF2B5EF4-FFF2-40B4-BE49-F238E27FC236}">
                    <a16:creationId xmlns:a16="http://schemas.microsoft.com/office/drawing/2014/main" id="{A3DFCED6-CDFE-45CA-B3B6-6B1454BA15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6688" y="4506913"/>
                <a:ext cx="284163" cy="665163"/>
              </a:xfrm>
              <a:custGeom>
                <a:avLst/>
                <a:gdLst>
                  <a:gd name="T0" fmla="*/ 1 w 10"/>
                  <a:gd name="T1" fmla="*/ 15 h 23"/>
                  <a:gd name="T2" fmla="*/ 3 w 10"/>
                  <a:gd name="T3" fmla="*/ 22 h 23"/>
                  <a:gd name="T4" fmla="*/ 2 w 10"/>
                  <a:gd name="T5" fmla="*/ 23 h 23"/>
                  <a:gd name="T6" fmla="*/ 5 w 10"/>
                  <a:gd name="T7" fmla="*/ 23 h 23"/>
                  <a:gd name="T8" fmla="*/ 5 w 10"/>
                  <a:gd name="T9" fmla="*/ 18 h 23"/>
                  <a:gd name="T10" fmla="*/ 6 w 10"/>
                  <a:gd name="T11" fmla="*/ 23 h 23"/>
                  <a:gd name="T12" fmla="*/ 8 w 10"/>
                  <a:gd name="T13" fmla="*/ 23 h 23"/>
                  <a:gd name="T14" fmla="*/ 7 w 10"/>
                  <a:gd name="T15" fmla="*/ 22 h 23"/>
                  <a:gd name="T16" fmla="*/ 9 w 10"/>
                  <a:gd name="T17" fmla="*/ 15 h 23"/>
                  <a:gd name="T18" fmla="*/ 10 w 10"/>
                  <a:gd name="T19" fmla="*/ 15 h 23"/>
                  <a:gd name="T20" fmla="*/ 7 w 10"/>
                  <a:gd name="T21" fmla="*/ 7 h 23"/>
                  <a:gd name="T22" fmla="*/ 7 w 10"/>
                  <a:gd name="T23" fmla="*/ 6 h 23"/>
                  <a:gd name="T24" fmla="*/ 8 w 10"/>
                  <a:gd name="T25" fmla="*/ 3 h 23"/>
                  <a:gd name="T26" fmla="*/ 5 w 10"/>
                  <a:gd name="T27" fmla="*/ 0 h 23"/>
                  <a:gd name="T28" fmla="*/ 2 w 10"/>
                  <a:gd name="T29" fmla="*/ 3 h 23"/>
                  <a:gd name="T30" fmla="*/ 4 w 10"/>
                  <a:gd name="T31" fmla="*/ 6 h 23"/>
                  <a:gd name="T32" fmla="*/ 3 w 10"/>
                  <a:gd name="T33" fmla="*/ 7 h 23"/>
                  <a:gd name="T34" fmla="*/ 0 w 10"/>
                  <a:gd name="T35" fmla="*/ 15 h 23"/>
                  <a:gd name="T36" fmla="*/ 1 w 10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23">
                    <a:moveTo>
                      <a:pt x="1" y="15"/>
                    </a:moveTo>
                    <a:cubicBezTo>
                      <a:pt x="1" y="15"/>
                      <a:pt x="1" y="19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5" y="19"/>
                      <a:pt x="6" y="23"/>
                      <a:pt x="6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7" y="22"/>
                      <a:pt x="7" y="22"/>
                    </a:cubicBezTo>
                    <a:cubicBezTo>
                      <a:pt x="9" y="19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0"/>
                      <a:pt x="8" y="8"/>
                      <a:pt x="7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8" y="6"/>
                      <a:pt x="8" y="5"/>
                      <a:pt x="8" y="3"/>
                    </a:cubicBezTo>
                    <a:cubicBezTo>
                      <a:pt x="8" y="2"/>
                      <a:pt x="7" y="0"/>
                      <a:pt x="5" y="0"/>
                    </a:cubicBezTo>
                    <a:cubicBezTo>
                      <a:pt x="3" y="0"/>
                      <a:pt x="2" y="2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7"/>
                      <a:pt x="3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0">
                <a:extLst>
                  <a:ext uri="{FF2B5EF4-FFF2-40B4-BE49-F238E27FC236}">
                    <a16:creationId xmlns:a16="http://schemas.microsoft.com/office/drawing/2014/main" id="{5DC6FABD-DE0F-4006-B9D2-0D84DA5AB1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3725" y="4506913"/>
                <a:ext cx="285750" cy="665163"/>
              </a:xfrm>
              <a:custGeom>
                <a:avLst/>
                <a:gdLst>
                  <a:gd name="T0" fmla="*/ 1 w 10"/>
                  <a:gd name="T1" fmla="*/ 15 h 23"/>
                  <a:gd name="T2" fmla="*/ 3 w 10"/>
                  <a:gd name="T3" fmla="*/ 22 h 23"/>
                  <a:gd name="T4" fmla="*/ 2 w 10"/>
                  <a:gd name="T5" fmla="*/ 23 h 23"/>
                  <a:gd name="T6" fmla="*/ 5 w 10"/>
                  <a:gd name="T7" fmla="*/ 23 h 23"/>
                  <a:gd name="T8" fmla="*/ 5 w 10"/>
                  <a:gd name="T9" fmla="*/ 18 h 23"/>
                  <a:gd name="T10" fmla="*/ 6 w 10"/>
                  <a:gd name="T11" fmla="*/ 23 h 23"/>
                  <a:gd name="T12" fmla="*/ 8 w 10"/>
                  <a:gd name="T13" fmla="*/ 23 h 23"/>
                  <a:gd name="T14" fmla="*/ 7 w 10"/>
                  <a:gd name="T15" fmla="*/ 22 h 23"/>
                  <a:gd name="T16" fmla="*/ 9 w 10"/>
                  <a:gd name="T17" fmla="*/ 15 h 23"/>
                  <a:gd name="T18" fmla="*/ 10 w 10"/>
                  <a:gd name="T19" fmla="*/ 15 h 23"/>
                  <a:gd name="T20" fmla="*/ 7 w 10"/>
                  <a:gd name="T21" fmla="*/ 7 h 23"/>
                  <a:gd name="T22" fmla="*/ 7 w 10"/>
                  <a:gd name="T23" fmla="*/ 6 h 23"/>
                  <a:gd name="T24" fmla="*/ 8 w 10"/>
                  <a:gd name="T25" fmla="*/ 3 h 23"/>
                  <a:gd name="T26" fmla="*/ 5 w 10"/>
                  <a:gd name="T27" fmla="*/ 0 h 23"/>
                  <a:gd name="T28" fmla="*/ 2 w 10"/>
                  <a:gd name="T29" fmla="*/ 3 h 23"/>
                  <a:gd name="T30" fmla="*/ 4 w 10"/>
                  <a:gd name="T31" fmla="*/ 6 h 23"/>
                  <a:gd name="T32" fmla="*/ 3 w 10"/>
                  <a:gd name="T33" fmla="*/ 7 h 23"/>
                  <a:gd name="T34" fmla="*/ 0 w 10"/>
                  <a:gd name="T35" fmla="*/ 15 h 23"/>
                  <a:gd name="T36" fmla="*/ 1 w 10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23">
                    <a:moveTo>
                      <a:pt x="1" y="15"/>
                    </a:moveTo>
                    <a:cubicBezTo>
                      <a:pt x="1" y="15"/>
                      <a:pt x="1" y="19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5" y="19"/>
                      <a:pt x="6" y="23"/>
                      <a:pt x="6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7" y="22"/>
                      <a:pt x="7" y="22"/>
                    </a:cubicBezTo>
                    <a:cubicBezTo>
                      <a:pt x="9" y="19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0"/>
                      <a:pt x="8" y="8"/>
                      <a:pt x="7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8" y="6"/>
                      <a:pt x="8" y="5"/>
                      <a:pt x="8" y="3"/>
                    </a:cubicBezTo>
                    <a:cubicBezTo>
                      <a:pt x="8" y="2"/>
                      <a:pt x="7" y="0"/>
                      <a:pt x="5" y="0"/>
                    </a:cubicBezTo>
                    <a:cubicBezTo>
                      <a:pt x="3" y="0"/>
                      <a:pt x="2" y="2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7"/>
                      <a:pt x="3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1">
                <a:extLst>
                  <a:ext uri="{FF2B5EF4-FFF2-40B4-BE49-F238E27FC236}">
                    <a16:creationId xmlns:a16="http://schemas.microsoft.com/office/drawing/2014/main" id="{E589AD70-B78C-44D3-99D0-200AF026C2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2350" y="4506913"/>
                <a:ext cx="285750" cy="665163"/>
              </a:xfrm>
              <a:custGeom>
                <a:avLst/>
                <a:gdLst>
                  <a:gd name="T0" fmla="*/ 1 w 10"/>
                  <a:gd name="T1" fmla="*/ 15 h 23"/>
                  <a:gd name="T2" fmla="*/ 3 w 10"/>
                  <a:gd name="T3" fmla="*/ 22 h 23"/>
                  <a:gd name="T4" fmla="*/ 2 w 10"/>
                  <a:gd name="T5" fmla="*/ 23 h 23"/>
                  <a:gd name="T6" fmla="*/ 5 w 10"/>
                  <a:gd name="T7" fmla="*/ 23 h 23"/>
                  <a:gd name="T8" fmla="*/ 5 w 10"/>
                  <a:gd name="T9" fmla="*/ 18 h 23"/>
                  <a:gd name="T10" fmla="*/ 5 w 10"/>
                  <a:gd name="T11" fmla="*/ 23 h 23"/>
                  <a:gd name="T12" fmla="*/ 8 w 10"/>
                  <a:gd name="T13" fmla="*/ 23 h 23"/>
                  <a:gd name="T14" fmla="*/ 7 w 10"/>
                  <a:gd name="T15" fmla="*/ 22 h 23"/>
                  <a:gd name="T16" fmla="*/ 9 w 10"/>
                  <a:gd name="T17" fmla="*/ 15 h 23"/>
                  <a:gd name="T18" fmla="*/ 10 w 10"/>
                  <a:gd name="T19" fmla="*/ 15 h 23"/>
                  <a:gd name="T20" fmla="*/ 7 w 10"/>
                  <a:gd name="T21" fmla="*/ 7 h 23"/>
                  <a:gd name="T22" fmla="*/ 7 w 10"/>
                  <a:gd name="T23" fmla="*/ 6 h 23"/>
                  <a:gd name="T24" fmla="*/ 8 w 10"/>
                  <a:gd name="T25" fmla="*/ 3 h 23"/>
                  <a:gd name="T26" fmla="*/ 5 w 10"/>
                  <a:gd name="T27" fmla="*/ 0 h 23"/>
                  <a:gd name="T28" fmla="*/ 2 w 10"/>
                  <a:gd name="T29" fmla="*/ 3 h 23"/>
                  <a:gd name="T30" fmla="*/ 4 w 10"/>
                  <a:gd name="T31" fmla="*/ 6 h 23"/>
                  <a:gd name="T32" fmla="*/ 3 w 10"/>
                  <a:gd name="T33" fmla="*/ 7 h 23"/>
                  <a:gd name="T34" fmla="*/ 0 w 10"/>
                  <a:gd name="T35" fmla="*/ 15 h 23"/>
                  <a:gd name="T36" fmla="*/ 1 w 10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23">
                    <a:moveTo>
                      <a:pt x="1" y="15"/>
                    </a:moveTo>
                    <a:cubicBezTo>
                      <a:pt x="1" y="15"/>
                      <a:pt x="1" y="19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5" y="19"/>
                      <a:pt x="5" y="23"/>
                      <a:pt x="5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7" y="22"/>
                      <a:pt x="7" y="22"/>
                    </a:cubicBezTo>
                    <a:cubicBezTo>
                      <a:pt x="9" y="19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0"/>
                      <a:pt x="8" y="8"/>
                      <a:pt x="7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8" y="6"/>
                      <a:pt x="8" y="5"/>
                      <a:pt x="8" y="3"/>
                    </a:cubicBezTo>
                    <a:cubicBezTo>
                      <a:pt x="8" y="2"/>
                      <a:pt x="7" y="0"/>
                      <a:pt x="5" y="0"/>
                    </a:cubicBezTo>
                    <a:cubicBezTo>
                      <a:pt x="3" y="0"/>
                      <a:pt x="2" y="2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2">
                <a:extLst>
                  <a:ext uri="{FF2B5EF4-FFF2-40B4-BE49-F238E27FC236}">
                    <a16:creationId xmlns:a16="http://schemas.microsoft.com/office/drawing/2014/main" id="{755B234D-FAFE-43BF-8D99-619A564A4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0975" y="4506913"/>
                <a:ext cx="284163" cy="665163"/>
              </a:xfrm>
              <a:custGeom>
                <a:avLst/>
                <a:gdLst>
                  <a:gd name="T0" fmla="*/ 1 w 10"/>
                  <a:gd name="T1" fmla="*/ 15 h 23"/>
                  <a:gd name="T2" fmla="*/ 3 w 10"/>
                  <a:gd name="T3" fmla="*/ 22 h 23"/>
                  <a:gd name="T4" fmla="*/ 2 w 10"/>
                  <a:gd name="T5" fmla="*/ 23 h 23"/>
                  <a:gd name="T6" fmla="*/ 5 w 10"/>
                  <a:gd name="T7" fmla="*/ 23 h 23"/>
                  <a:gd name="T8" fmla="*/ 5 w 10"/>
                  <a:gd name="T9" fmla="*/ 18 h 23"/>
                  <a:gd name="T10" fmla="*/ 5 w 10"/>
                  <a:gd name="T11" fmla="*/ 23 h 23"/>
                  <a:gd name="T12" fmla="*/ 8 w 10"/>
                  <a:gd name="T13" fmla="*/ 23 h 23"/>
                  <a:gd name="T14" fmla="*/ 7 w 10"/>
                  <a:gd name="T15" fmla="*/ 22 h 23"/>
                  <a:gd name="T16" fmla="*/ 9 w 10"/>
                  <a:gd name="T17" fmla="*/ 15 h 23"/>
                  <a:gd name="T18" fmla="*/ 10 w 10"/>
                  <a:gd name="T19" fmla="*/ 15 h 23"/>
                  <a:gd name="T20" fmla="*/ 7 w 10"/>
                  <a:gd name="T21" fmla="*/ 7 h 23"/>
                  <a:gd name="T22" fmla="*/ 6 w 10"/>
                  <a:gd name="T23" fmla="*/ 6 h 23"/>
                  <a:gd name="T24" fmla="*/ 8 w 10"/>
                  <a:gd name="T25" fmla="*/ 3 h 23"/>
                  <a:gd name="T26" fmla="*/ 5 w 10"/>
                  <a:gd name="T27" fmla="*/ 0 h 23"/>
                  <a:gd name="T28" fmla="*/ 2 w 10"/>
                  <a:gd name="T29" fmla="*/ 3 h 23"/>
                  <a:gd name="T30" fmla="*/ 4 w 10"/>
                  <a:gd name="T31" fmla="*/ 6 h 23"/>
                  <a:gd name="T32" fmla="*/ 3 w 10"/>
                  <a:gd name="T33" fmla="*/ 7 h 23"/>
                  <a:gd name="T34" fmla="*/ 0 w 10"/>
                  <a:gd name="T35" fmla="*/ 15 h 23"/>
                  <a:gd name="T36" fmla="*/ 1 w 10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23">
                    <a:moveTo>
                      <a:pt x="1" y="15"/>
                    </a:moveTo>
                    <a:cubicBezTo>
                      <a:pt x="1" y="15"/>
                      <a:pt x="1" y="19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5" y="19"/>
                      <a:pt x="5" y="23"/>
                      <a:pt x="5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7" y="22"/>
                      <a:pt x="7" y="22"/>
                    </a:cubicBezTo>
                    <a:cubicBezTo>
                      <a:pt x="9" y="19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0"/>
                      <a:pt x="8" y="8"/>
                      <a:pt x="7" y="7"/>
                    </a:cubicBezTo>
                    <a:cubicBezTo>
                      <a:pt x="7" y="7"/>
                      <a:pt x="7" y="7"/>
                      <a:pt x="6" y="6"/>
                    </a:cubicBezTo>
                    <a:cubicBezTo>
                      <a:pt x="8" y="6"/>
                      <a:pt x="8" y="5"/>
                      <a:pt x="8" y="3"/>
                    </a:cubicBezTo>
                    <a:cubicBezTo>
                      <a:pt x="8" y="2"/>
                      <a:pt x="7" y="0"/>
                      <a:pt x="5" y="0"/>
                    </a:cubicBezTo>
                    <a:cubicBezTo>
                      <a:pt x="3" y="0"/>
                      <a:pt x="2" y="2"/>
                      <a:pt x="2" y="3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3">
                <a:extLst>
                  <a:ext uri="{FF2B5EF4-FFF2-40B4-BE49-F238E27FC236}">
                    <a16:creationId xmlns:a16="http://schemas.microsoft.com/office/drawing/2014/main" id="{C6EE23CB-6CBC-4778-8510-49848F00ED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8013" y="4506913"/>
                <a:ext cx="285750" cy="665163"/>
              </a:xfrm>
              <a:custGeom>
                <a:avLst/>
                <a:gdLst>
                  <a:gd name="T0" fmla="*/ 1 w 10"/>
                  <a:gd name="T1" fmla="*/ 15 h 23"/>
                  <a:gd name="T2" fmla="*/ 3 w 10"/>
                  <a:gd name="T3" fmla="*/ 22 h 23"/>
                  <a:gd name="T4" fmla="*/ 2 w 10"/>
                  <a:gd name="T5" fmla="*/ 23 h 23"/>
                  <a:gd name="T6" fmla="*/ 5 w 10"/>
                  <a:gd name="T7" fmla="*/ 23 h 23"/>
                  <a:gd name="T8" fmla="*/ 5 w 10"/>
                  <a:gd name="T9" fmla="*/ 18 h 23"/>
                  <a:gd name="T10" fmla="*/ 5 w 10"/>
                  <a:gd name="T11" fmla="*/ 23 h 23"/>
                  <a:gd name="T12" fmla="*/ 8 w 10"/>
                  <a:gd name="T13" fmla="*/ 23 h 23"/>
                  <a:gd name="T14" fmla="*/ 7 w 10"/>
                  <a:gd name="T15" fmla="*/ 22 h 23"/>
                  <a:gd name="T16" fmla="*/ 9 w 10"/>
                  <a:gd name="T17" fmla="*/ 15 h 23"/>
                  <a:gd name="T18" fmla="*/ 10 w 10"/>
                  <a:gd name="T19" fmla="*/ 15 h 23"/>
                  <a:gd name="T20" fmla="*/ 7 w 10"/>
                  <a:gd name="T21" fmla="*/ 7 h 23"/>
                  <a:gd name="T22" fmla="*/ 6 w 10"/>
                  <a:gd name="T23" fmla="*/ 6 h 23"/>
                  <a:gd name="T24" fmla="*/ 8 w 10"/>
                  <a:gd name="T25" fmla="*/ 3 h 23"/>
                  <a:gd name="T26" fmla="*/ 5 w 10"/>
                  <a:gd name="T27" fmla="*/ 0 h 23"/>
                  <a:gd name="T28" fmla="*/ 2 w 10"/>
                  <a:gd name="T29" fmla="*/ 3 h 23"/>
                  <a:gd name="T30" fmla="*/ 4 w 10"/>
                  <a:gd name="T31" fmla="*/ 6 h 23"/>
                  <a:gd name="T32" fmla="*/ 3 w 10"/>
                  <a:gd name="T33" fmla="*/ 7 h 23"/>
                  <a:gd name="T34" fmla="*/ 0 w 10"/>
                  <a:gd name="T35" fmla="*/ 15 h 23"/>
                  <a:gd name="T36" fmla="*/ 1 w 10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23">
                    <a:moveTo>
                      <a:pt x="1" y="15"/>
                    </a:moveTo>
                    <a:cubicBezTo>
                      <a:pt x="1" y="15"/>
                      <a:pt x="1" y="19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5" y="19"/>
                      <a:pt x="5" y="23"/>
                      <a:pt x="5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7" y="22"/>
                      <a:pt x="7" y="22"/>
                    </a:cubicBezTo>
                    <a:cubicBezTo>
                      <a:pt x="9" y="19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0"/>
                      <a:pt x="8" y="8"/>
                      <a:pt x="7" y="7"/>
                    </a:cubicBezTo>
                    <a:cubicBezTo>
                      <a:pt x="7" y="7"/>
                      <a:pt x="7" y="7"/>
                      <a:pt x="6" y="6"/>
                    </a:cubicBezTo>
                    <a:cubicBezTo>
                      <a:pt x="7" y="6"/>
                      <a:pt x="8" y="5"/>
                      <a:pt x="8" y="3"/>
                    </a:cubicBezTo>
                    <a:cubicBezTo>
                      <a:pt x="8" y="2"/>
                      <a:pt x="7" y="0"/>
                      <a:pt x="5" y="0"/>
                    </a:cubicBezTo>
                    <a:cubicBezTo>
                      <a:pt x="3" y="0"/>
                      <a:pt x="2" y="2"/>
                      <a:pt x="2" y="3"/>
                    </a:cubicBezTo>
                    <a:cubicBezTo>
                      <a:pt x="2" y="5"/>
                      <a:pt x="2" y="6"/>
                      <a:pt x="4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4">
                <a:extLst>
                  <a:ext uri="{FF2B5EF4-FFF2-40B4-BE49-F238E27FC236}">
                    <a16:creationId xmlns:a16="http://schemas.microsoft.com/office/drawing/2014/main" id="{6EC34DD9-18DC-4CA3-B6C5-F3B06C9B0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56638" y="4506913"/>
                <a:ext cx="285750" cy="665163"/>
              </a:xfrm>
              <a:custGeom>
                <a:avLst/>
                <a:gdLst>
                  <a:gd name="T0" fmla="*/ 1 w 10"/>
                  <a:gd name="T1" fmla="*/ 15 h 23"/>
                  <a:gd name="T2" fmla="*/ 3 w 10"/>
                  <a:gd name="T3" fmla="*/ 22 h 23"/>
                  <a:gd name="T4" fmla="*/ 2 w 10"/>
                  <a:gd name="T5" fmla="*/ 23 h 23"/>
                  <a:gd name="T6" fmla="*/ 5 w 10"/>
                  <a:gd name="T7" fmla="*/ 23 h 23"/>
                  <a:gd name="T8" fmla="*/ 5 w 10"/>
                  <a:gd name="T9" fmla="*/ 18 h 23"/>
                  <a:gd name="T10" fmla="*/ 5 w 10"/>
                  <a:gd name="T11" fmla="*/ 23 h 23"/>
                  <a:gd name="T12" fmla="*/ 8 w 10"/>
                  <a:gd name="T13" fmla="*/ 23 h 23"/>
                  <a:gd name="T14" fmla="*/ 7 w 10"/>
                  <a:gd name="T15" fmla="*/ 22 h 23"/>
                  <a:gd name="T16" fmla="*/ 9 w 10"/>
                  <a:gd name="T17" fmla="*/ 15 h 23"/>
                  <a:gd name="T18" fmla="*/ 10 w 10"/>
                  <a:gd name="T19" fmla="*/ 15 h 23"/>
                  <a:gd name="T20" fmla="*/ 7 w 10"/>
                  <a:gd name="T21" fmla="*/ 7 h 23"/>
                  <a:gd name="T22" fmla="*/ 6 w 10"/>
                  <a:gd name="T23" fmla="*/ 6 h 23"/>
                  <a:gd name="T24" fmla="*/ 8 w 10"/>
                  <a:gd name="T25" fmla="*/ 3 h 23"/>
                  <a:gd name="T26" fmla="*/ 5 w 10"/>
                  <a:gd name="T27" fmla="*/ 0 h 23"/>
                  <a:gd name="T28" fmla="*/ 2 w 10"/>
                  <a:gd name="T29" fmla="*/ 3 h 23"/>
                  <a:gd name="T30" fmla="*/ 4 w 10"/>
                  <a:gd name="T31" fmla="*/ 6 h 23"/>
                  <a:gd name="T32" fmla="*/ 3 w 10"/>
                  <a:gd name="T33" fmla="*/ 7 h 23"/>
                  <a:gd name="T34" fmla="*/ 0 w 10"/>
                  <a:gd name="T35" fmla="*/ 15 h 23"/>
                  <a:gd name="T36" fmla="*/ 1 w 10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23">
                    <a:moveTo>
                      <a:pt x="1" y="15"/>
                    </a:moveTo>
                    <a:cubicBezTo>
                      <a:pt x="1" y="15"/>
                      <a:pt x="1" y="19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5" y="19"/>
                      <a:pt x="5" y="23"/>
                      <a:pt x="5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7" y="22"/>
                      <a:pt x="7" y="22"/>
                    </a:cubicBezTo>
                    <a:cubicBezTo>
                      <a:pt x="9" y="19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0"/>
                      <a:pt x="8" y="8"/>
                      <a:pt x="7" y="7"/>
                    </a:cubicBezTo>
                    <a:cubicBezTo>
                      <a:pt x="7" y="7"/>
                      <a:pt x="7" y="7"/>
                      <a:pt x="6" y="6"/>
                    </a:cubicBezTo>
                    <a:cubicBezTo>
                      <a:pt x="7" y="6"/>
                      <a:pt x="8" y="5"/>
                      <a:pt x="8" y="3"/>
                    </a:cubicBezTo>
                    <a:cubicBezTo>
                      <a:pt x="8" y="2"/>
                      <a:pt x="7" y="0"/>
                      <a:pt x="5" y="0"/>
                    </a:cubicBezTo>
                    <a:cubicBezTo>
                      <a:pt x="3" y="0"/>
                      <a:pt x="2" y="2"/>
                      <a:pt x="2" y="3"/>
                    </a:cubicBezTo>
                    <a:cubicBezTo>
                      <a:pt x="2" y="5"/>
                      <a:pt x="2" y="6"/>
                      <a:pt x="4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5">
                <a:extLst>
                  <a:ext uri="{FF2B5EF4-FFF2-40B4-BE49-F238E27FC236}">
                    <a16:creationId xmlns:a16="http://schemas.microsoft.com/office/drawing/2014/main" id="{0A7303C0-F116-4D01-8AA9-F1BBFDB079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85263" y="4506913"/>
                <a:ext cx="285750" cy="665163"/>
              </a:xfrm>
              <a:custGeom>
                <a:avLst/>
                <a:gdLst>
                  <a:gd name="T0" fmla="*/ 1 w 10"/>
                  <a:gd name="T1" fmla="*/ 15 h 23"/>
                  <a:gd name="T2" fmla="*/ 3 w 10"/>
                  <a:gd name="T3" fmla="*/ 22 h 23"/>
                  <a:gd name="T4" fmla="*/ 2 w 10"/>
                  <a:gd name="T5" fmla="*/ 23 h 23"/>
                  <a:gd name="T6" fmla="*/ 5 w 10"/>
                  <a:gd name="T7" fmla="*/ 23 h 23"/>
                  <a:gd name="T8" fmla="*/ 5 w 10"/>
                  <a:gd name="T9" fmla="*/ 18 h 23"/>
                  <a:gd name="T10" fmla="*/ 5 w 10"/>
                  <a:gd name="T11" fmla="*/ 23 h 23"/>
                  <a:gd name="T12" fmla="*/ 8 w 10"/>
                  <a:gd name="T13" fmla="*/ 23 h 23"/>
                  <a:gd name="T14" fmla="*/ 7 w 10"/>
                  <a:gd name="T15" fmla="*/ 22 h 23"/>
                  <a:gd name="T16" fmla="*/ 9 w 10"/>
                  <a:gd name="T17" fmla="*/ 15 h 23"/>
                  <a:gd name="T18" fmla="*/ 10 w 10"/>
                  <a:gd name="T19" fmla="*/ 15 h 23"/>
                  <a:gd name="T20" fmla="*/ 7 w 10"/>
                  <a:gd name="T21" fmla="*/ 7 h 23"/>
                  <a:gd name="T22" fmla="*/ 6 w 10"/>
                  <a:gd name="T23" fmla="*/ 6 h 23"/>
                  <a:gd name="T24" fmla="*/ 8 w 10"/>
                  <a:gd name="T25" fmla="*/ 3 h 23"/>
                  <a:gd name="T26" fmla="*/ 5 w 10"/>
                  <a:gd name="T27" fmla="*/ 0 h 23"/>
                  <a:gd name="T28" fmla="*/ 2 w 10"/>
                  <a:gd name="T29" fmla="*/ 3 h 23"/>
                  <a:gd name="T30" fmla="*/ 3 w 10"/>
                  <a:gd name="T31" fmla="*/ 6 h 23"/>
                  <a:gd name="T32" fmla="*/ 3 w 10"/>
                  <a:gd name="T33" fmla="*/ 7 h 23"/>
                  <a:gd name="T34" fmla="*/ 0 w 10"/>
                  <a:gd name="T35" fmla="*/ 15 h 23"/>
                  <a:gd name="T36" fmla="*/ 1 w 10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23">
                    <a:moveTo>
                      <a:pt x="1" y="15"/>
                    </a:moveTo>
                    <a:cubicBezTo>
                      <a:pt x="1" y="15"/>
                      <a:pt x="1" y="19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19"/>
                      <a:pt x="5" y="18"/>
                    </a:cubicBezTo>
                    <a:cubicBezTo>
                      <a:pt x="5" y="19"/>
                      <a:pt x="5" y="23"/>
                      <a:pt x="5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7" y="22"/>
                      <a:pt x="7" y="22"/>
                    </a:cubicBezTo>
                    <a:cubicBezTo>
                      <a:pt x="9" y="19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0"/>
                      <a:pt x="8" y="8"/>
                      <a:pt x="7" y="7"/>
                    </a:cubicBezTo>
                    <a:cubicBezTo>
                      <a:pt x="7" y="7"/>
                      <a:pt x="7" y="7"/>
                      <a:pt x="6" y="6"/>
                    </a:cubicBezTo>
                    <a:cubicBezTo>
                      <a:pt x="7" y="6"/>
                      <a:pt x="8" y="5"/>
                      <a:pt x="8" y="3"/>
                    </a:cubicBezTo>
                    <a:cubicBezTo>
                      <a:pt x="8" y="2"/>
                      <a:pt x="7" y="0"/>
                      <a:pt x="5" y="0"/>
                    </a:cubicBezTo>
                    <a:cubicBezTo>
                      <a:pt x="3" y="0"/>
                      <a:pt x="2" y="2"/>
                      <a:pt x="2" y="3"/>
                    </a:cubicBezTo>
                    <a:cubicBezTo>
                      <a:pt x="2" y="5"/>
                      <a:pt x="2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6">
                <a:extLst>
                  <a:ext uri="{FF2B5EF4-FFF2-40B4-BE49-F238E27FC236}">
                    <a16:creationId xmlns:a16="http://schemas.microsoft.com/office/drawing/2014/main" id="{F3B65AD1-AE07-4086-9C2A-341F3C6F7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12300" y="4506913"/>
                <a:ext cx="285750" cy="665163"/>
              </a:xfrm>
              <a:custGeom>
                <a:avLst/>
                <a:gdLst>
                  <a:gd name="T0" fmla="*/ 1 w 10"/>
                  <a:gd name="T1" fmla="*/ 15 h 23"/>
                  <a:gd name="T2" fmla="*/ 3 w 10"/>
                  <a:gd name="T3" fmla="*/ 22 h 23"/>
                  <a:gd name="T4" fmla="*/ 2 w 10"/>
                  <a:gd name="T5" fmla="*/ 23 h 23"/>
                  <a:gd name="T6" fmla="*/ 4 w 10"/>
                  <a:gd name="T7" fmla="*/ 23 h 23"/>
                  <a:gd name="T8" fmla="*/ 5 w 10"/>
                  <a:gd name="T9" fmla="*/ 18 h 23"/>
                  <a:gd name="T10" fmla="*/ 5 w 10"/>
                  <a:gd name="T11" fmla="*/ 23 h 23"/>
                  <a:gd name="T12" fmla="*/ 8 w 10"/>
                  <a:gd name="T13" fmla="*/ 23 h 23"/>
                  <a:gd name="T14" fmla="*/ 7 w 10"/>
                  <a:gd name="T15" fmla="*/ 22 h 23"/>
                  <a:gd name="T16" fmla="*/ 9 w 10"/>
                  <a:gd name="T17" fmla="*/ 15 h 23"/>
                  <a:gd name="T18" fmla="*/ 10 w 10"/>
                  <a:gd name="T19" fmla="*/ 15 h 23"/>
                  <a:gd name="T20" fmla="*/ 7 w 10"/>
                  <a:gd name="T21" fmla="*/ 7 h 23"/>
                  <a:gd name="T22" fmla="*/ 6 w 10"/>
                  <a:gd name="T23" fmla="*/ 6 h 23"/>
                  <a:gd name="T24" fmla="*/ 8 w 10"/>
                  <a:gd name="T25" fmla="*/ 3 h 23"/>
                  <a:gd name="T26" fmla="*/ 5 w 10"/>
                  <a:gd name="T27" fmla="*/ 0 h 23"/>
                  <a:gd name="T28" fmla="*/ 2 w 10"/>
                  <a:gd name="T29" fmla="*/ 3 h 23"/>
                  <a:gd name="T30" fmla="*/ 3 w 10"/>
                  <a:gd name="T31" fmla="*/ 6 h 23"/>
                  <a:gd name="T32" fmla="*/ 3 w 10"/>
                  <a:gd name="T33" fmla="*/ 7 h 23"/>
                  <a:gd name="T34" fmla="*/ 0 w 10"/>
                  <a:gd name="T35" fmla="*/ 15 h 23"/>
                  <a:gd name="T36" fmla="*/ 1 w 10"/>
                  <a:gd name="T3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23">
                    <a:moveTo>
                      <a:pt x="1" y="15"/>
                    </a:moveTo>
                    <a:cubicBezTo>
                      <a:pt x="1" y="15"/>
                      <a:pt x="1" y="19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5" y="19"/>
                      <a:pt x="5" y="18"/>
                    </a:cubicBezTo>
                    <a:cubicBezTo>
                      <a:pt x="5" y="19"/>
                      <a:pt x="5" y="23"/>
                      <a:pt x="5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7" y="22"/>
                      <a:pt x="7" y="22"/>
                    </a:cubicBezTo>
                    <a:cubicBezTo>
                      <a:pt x="9" y="19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0"/>
                      <a:pt x="8" y="8"/>
                      <a:pt x="7" y="7"/>
                    </a:cubicBezTo>
                    <a:cubicBezTo>
                      <a:pt x="7" y="7"/>
                      <a:pt x="6" y="7"/>
                      <a:pt x="6" y="6"/>
                    </a:cubicBezTo>
                    <a:cubicBezTo>
                      <a:pt x="7" y="6"/>
                      <a:pt x="8" y="5"/>
                      <a:pt x="8" y="3"/>
                    </a:cubicBezTo>
                    <a:cubicBezTo>
                      <a:pt x="8" y="2"/>
                      <a:pt x="7" y="0"/>
                      <a:pt x="5" y="0"/>
                    </a:cubicBezTo>
                    <a:cubicBezTo>
                      <a:pt x="3" y="0"/>
                      <a:pt x="2" y="2"/>
                      <a:pt x="2" y="3"/>
                    </a:cubicBezTo>
                    <a:cubicBezTo>
                      <a:pt x="2" y="5"/>
                      <a:pt x="2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0" y="10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7" name="Freeform 67">
              <a:extLst>
                <a:ext uri="{FF2B5EF4-FFF2-40B4-BE49-F238E27FC236}">
                  <a16:creationId xmlns:a16="http://schemas.microsoft.com/office/drawing/2014/main" id="{F9E756B1-5972-4028-9514-5B05E9CCF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7150" y="4646613"/>
              <a:ext cx="314325" cy="665163"/>
            </a:xfrm>
            <a:custGeom>
              <a:avLst/>
              <a:gdLst>
                <a:gd name="T0" fmla="*/ 2 w 11"/>
                <a:gd name="T1" fmla="*/ 15 h 23"/>
                <a:gd name="T2" fmla="*/ 4 w 11"/>
                <a:gd name="T3" fmla="*/ 22 h 23"/>
                <a:gd name="T4" fmla="*/ 3 w 11"/>
                <a:gd name="T5" fmla="*/ 23 h 23"/>
                <a:gd name="T6" fmla="*/ 5 w 11"/>
                <a:gd name="T7" fmla="*/ 23 h 23"/>
                <a:gd name="T8" fmla="*/ 6 w 11"/>
                <a:gd name="T9" fmla="*/ 18 h 23"/>
                <a:gd name="T10" fmla="*/ 6 w 11"/>
                <a:gd name="T11" fmla="*/ 23 h 23"/>
                <a:gd name="T12" fmla="*/ 9 w 11"/>
                <a:gd name="T13" fmla="*/ 23 h 23"/>
                <a:gd name="T14" fmla="*/ 8 w 11"/>
                <a:gd name="T15" fmla="*/ 22 h 23"/>
                <a:gd name="T16" fmla="*/ 10 w 11"/>
                <a:gd name="T17" fmla="*/ 15 h 23"/>
                <a:gd name="T18" fmla="*/ 11 w 11"/>
                <a:gd name="T19" fmla="*/ 15 h 23"/>
                <a:gd name="T20" fmla="*/ 8 w 11"/>
                <a:gd name="T21" fmla="*/ 7 h 23"/>
                <a:gd name="T22" fmla="*/ 7 w 11"/>
                <a:gd name="T23" fmla="*/ 6 h 23"/>
                <a:gd name="T24" fmla="*/ 9 w 11"/>
                <a:gd name="T25" fmla="*/ 3 h 23"/>
                <a:gd name="T26" fmla="*/ 6 w 11"/>
                <a:gd name="T27" fmla="*/ 0 h 23"/>
                <a:gd name="T28" fmla="*/ 3 w 11"/>
                <a:gd name="T29" fmla="*/ 3 h 23"/>
                <a:gd name="T30" fmla="*/ 4 w 11"/>
                <a:gd name="T31" fmla="*/ 6 h 23"/>
                <a:gd name="T32" fmla="*/ 4 w 11"/>
                <a:gd name="T33" fmla="*/ 7 h 23"/>
                <a:gd name="T34" fmla="*/ 0 w 11"/>
                <a:gd name="T35" fmla="*/ 15 h 23"/>
                <a:gd name="T36" fmla="*/ 2 w 11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3">
                  <a:moveTo>
                    <a:pt x="2" y="15"/>
                  </a:moveTo>
                  <a:cubicBezTo>
                    <a:pt x="2" y="15"/>
                    <a:pt x="2" y="19"/>
                    <a:pt x="4" y="22"/>
                  </a:cubicBezTo>
                  <a:cubicBezTo>
                    <a:pt x="4" y="22"/>
                    <a:pt x="3" y="23"/>
                    <a:pt x="3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19"/>
                    <a:pt x="6" y="18"/>
                  </a:cubicBezTo>
                  <a:cubicBezTo>
                    <a:pt x="6" y="19"/>
                    <a:pt x="6" y="23"/>
                    <a:pt x="6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8" y="22"/>
                    <a:pt x="8" y="22"/>
                  </a:cubicBezTo>
                  <a:cubicBezTo>
                    <a:pt x="10" y="19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0"/>
                    <a:pt x="9" y="8"/>
                    <a:pt x="8" y="7"/>
                  </a:cubicBezTo>
                  <a:cubicBezTo>
                    <a:pt x="8" y="7"/>
                    <a:pt x="7" y="7"/>
                    <a:pt x="7" y="6"/>
                  </a:cubicBezTo>
                  <a:cubicBezTo>
                    <a:pt x="8" y="6"/>
                    <a:pt x="9" y="5"/>
                    <a:pt x="9" y="3"/>
                  </a:cubicBezTo>
                  <a:cubicBezTo>
                    <a:pt x="9" y="2"/>
                    <a:pt x="8" y="0"/>
                    <a:pt x="6" y="0"/>
                  </a:cubicBezTo>
                  <a:cubicBezTo>
                    <a:pt x="4" y="0"/>
                    <a:pt x="3" y="2"/>
                    <a:pt x="3" y="3"/>
                  </a:cubicBezTo>
                  <a:cubicBezTo>
                    <a:pt x="3" y="5"/>
                    <a:pt x="3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1" y="10"/>
                    <a:pt x="0" y="15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8">
              <a:extLst>
                <a:ext uri="{FF2B5EF4-FFF2-40B4-BE49-F238E27FC236}">
                  <a16:creationId xmlns:a16="http://schemas.microsoft.com/office/drawing/2014/main" id="{354B77F4-E8DC-40B1-B293-4BB98DAFA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5775" y="4646613"/>
              <a:ext cx="314325" cy="665163"/>
            </a:xfrm>
            <a:custGeom>
              <a:avLst/>
              <a:gdLst>
                <a:gd name="T0" fmla="*/ 2 w 11"/>
                <a:gd name="T1" fmla="*/ 15 h 23"/>
                <a:gd name="T2" fmla="*/ 4 w 11"/>
                <a:gd name="T3" fmla="*/ 22 h 23"/>
                <a:gd name="T4" fmla="*/ 2 w 11"/>
                <a:gd name="T5" fmla="*/ 23 h 23"/>
                <a:gd name="T6" fmla="*/ 5 w 11"/>
                <a:gd name="T7" fmla="*/ 23 h 23"/>
                <a:gd name="T8" fmla="*/ 6 w 11"/>
                <a:gd name="T9" fmla="*/ 18 h 23"/>
                <a:gd name="T10" fmla="*/ 6 w 11"/>
                <a:gd name="T11" fmla="*/ 23 h 23"/>
                <a:gd name="T12" fmla="*/ 9 w 11"/>
                <a:gd name="T13" fmla="*/ 23 h 23"/>
                <a:gd name="T14" fmla="*/ 8 w 11"/>
                <a:gd name="T15" fmla="*/ 22 h 23"/>
                <a:gd name="T16" fmla="*/ 10 w 11"/>
                <a:gd name="T17" fmla="*/ 15 h 23"/>
                <a:gd name="T18" fmla="*/ 11 w 11"/>
                <a:gd name="T19" fmla="*/ 15 h 23"/>
                <a:gd name="T20" fmla="*/ 8 w 11"/>
                <a:gd name="T21" fmla="*/ 7 h 23"/>
                <a:gd name="T22" fmla="*/ 7 w 11"/>
                <a:gd name="T23" fmla="*/ 6 h 23"/>
                <a:gd name="T24" fmla="*/ 9 w 11"/>
                <a:gd name="T25" fmla="*/ 3 h 23"/>
                <a:gd name="T26" fmla="*/ 6 w 11"/>
                <a:gd name="T27" fmla="*/ 0 h 23"/>
                <a:gd name="T28" fmla="*/ 2 w 11"/>
                <a:gd name="T29" fmla="*/ 3 h 23"/>
                <a:gd name="T30" fmla="*/ 4 w 11"/>
                <a:gd name="T31" fmla="*/ 6 h 23"/>
                <a:gd name="T32" fmla="*/ 4 w 11"/>
                <a:gd name="T33" fmla="*/ 7 h 23"/>
                <a:gd name="T34" fmla="*/ 0 w 11"/>
                <a:gd name="T35" fmla="*/ 15 h 23"/>
                <a:gd name="T36" fmla="*/ 2 w 11"/>
                <a:gd name="T3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3">
                  <a:moveTo>
                    <a:pt x="2" y="15"/>
                  </a:moveTo>
                  <a:cubicBezTo>
                    <a:pt x="2" y="15"/>
                    <a:pt x="2" y="19"/>
                    <a:pt x="4" y="22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19"/>
                    <a:pt x="6" y="18"/>
                  </a:cubicBezTo>
                  <a:cubicBezTo>
                    <a:pt x="6" y="19"/>
                    <a:pt x="6" y="23"/>
                    <a:pt x="6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8" y="22"/>
                    <a:pt x="8" y="22"/>
                  </a:cubicBezTo>
                  <a:cubicBezTo>
                    <a:pt x="10" y="19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0"/>
                    <a:pt x="9" y="8"/>
                    <a:pt x="8" y="7"/>
                  </a:cubicBezTo>
                  <a:cubicBezTo>
                    <a:pt x="8" y="7"/>
                    <a:pt x="7" y="7"/>
                    <a:pt x="7" y="6"/>
                  </a:cubicBezTo>
                  <a:cubicBezTo>
                    <a:pt x="8" y="6"/>
                    <a:pt x="9" y="5"/>
                    <a:pt x="9" y="3"/>
                  </a:cubicBezTo>
                  <a:cubicBezTo>
                    <a:pt x="9" y="2"/>
                    <a:pt x="8" y="0"/>
                    <a:pt x="6" y="0"/>
                  </a:cubicBezTo>
                  <a:cubicBezTo>
                    <a:pt x="4" y="0"/>
                    <a:pt x="2" y="2"/>
                    <a:pt x="2" y="3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1" y="10"/>
                    <a:pt x="0" y="15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Freeform 50">
            <a:extLst>
              <a:ext uri="{FF2B5EF4-FFF2-40B4-BE49-F238E27FC236}">
                <a16:creationId xmlns:a16="http://schemas.microsoft.com/office/drawing/2014/main" id="{7B3B27BA-5CCB-4034-9031-9CD0688BC593}"/>
              </a:ext>
            </a:extLst>
          </p:cNvPr>
          <p:cNvSpPr>
            <a:spLocks noEditPoints="1"/>
          </p:cNvSpPr>
          <p:nvPr/>
        </p:nvSpPr>
        <p:spPr bwMode="auto">
          <a:xfrm>
            <a:off x="1539010" y="1946898"/>
            <a:ext cx="985043" cy="675364"/>
          </a:xfrm>
          <a:custGeom>
            <a:avLst/>
            <a:gdLst>
              <a:gd name="T0" fmla="*/ 107 w 210"/>
              <a:gd name="T1" fmla="*/ 101 h 144"/>
              <a:gd name="T2" fmla="*/ 94 w 210"/>
              <a:gd name="T3" fmla="*/ 89 h 144"/>
              <a:gd name="T4" fmla="*/ 94 w 210"/>
              <a:gd name="T5" fmla="*/ 80 h 144"/>
              <a:gd name="T6" fmla="*/ 100 w 210"/>
              <a:gd name="T7" fmla="*/ 67 h 144"/>
              <a:gd name="T8" fmla="*/ 102 w 210"/>
              <a:gd name="T9" fmla="*/ 50 h 144"/>
              <a:gd name="T10" fmla="*/ 101 w 210"/>
              <a:gd name="T11" fmla="*/ 32 h 144"/>
              <a:gd name="T12" fmla="*/ 96 w 210"/>
              <a:gd name="T13" fmla="*/ 11 h 144"/>
              <a:gd name="T14" fmla="*/ 88 w 210"/>
              <a:gd name="T15" fmla="*/ 7 h 144"/>
              <a:gd name="T16" fmla="*/ 46 w 210"/>
              <a:gd name="T17" fmla="*/ 45 h 144"/>
              <a:gd name="T18" fmla="*/ 48 w 210"/>
              <a:gd name="T19" fmla="*/ 69 h 144"/>
              <a:gd name="T20" fmla="*/ 53 w 210"/>
              <a:gd name="T21" fmla="*/ 81 h 144"/>
              <a:gd name="T22" fmla="*/ 54 w 210"/>
              <a:gd name="T23" fmla="*/ 89 h 144"/>
              <a:gd name="T24" fmla="*/ 41 w 210"/>
              <a:gd name="T25" fmla="*/ 101 h 144"/>
              <a:gd name="T26" fmla="*/ 1 w 210"/>
              <a:gd name="T27" fmla="*/ 122 h 144"/>
              <a:gd name="T28" fmla="*/ 147 w 210"/>
              <a:gd name="T29" fmla="*/ 144 h 144"/>
              <a:gd name="T30" fmla="*/ 130 w 210"/>
              <a:gd name="T31" fmla="*/ 111 h 144"/>
              <a:gd name="T32" fmla="*/ 155 w 210"/>
              <a:gd name="T33" fmla="*/ 103 h 144"/>
              <a:gd name="T34" fmla="*/ 146 w 210"/>
              <a:gd name="T35" fmla="*/ 95 h 144"/>
              <a:gd name="T36" fmla="*/ 146 w 210"/>
              <a:gd name="T37" fmla="*/ 88 h 144"/>
              <a:gd name="T38" fmla="*/ 150 w 210"/>
              <a:gd name="T39" fmla="*/ 79 h 144"/>
              <a:gd name="T40" fmla="*/ 152 w 210"/>
              <a:gd name="T41" fmla="*/ 67 h 144"/>
              <a:gd name="T42" fmla="*/ 151 w 210"/>
              <a:gd name="T43" fmla="*/ 54 h 144"/>
              <a:gd name="T44" fmla="*/ 147 w 210"/>
              <a:gd name="T45" fmla="*/ 39 h 144"/>
              <a:gd name="T46" fmla="*/ 142 w 210"/>
              <a:gd name="T47" fmla="*/ 36 h 144"/>
              <a:gd name="T48" fmla="*/ 111 w 210"/>
              <a:gd name="T49" fmla="*/ 63 h 144"/>
              <a:gd name="T50" fmla="*/ 113 w 210"/>
              <a:gd name="T51" fmla="*/ 80 h 144"/>
              <a:gd name="T52" fmla="*/ 116 w 210"/>
              <a:gd name="T53" fmla="*/ 89 h 144"/>
              <a:gd name="T54" fmla="*/ 117 w 210"/>
              <a:gd name="T55" fmla="*/ 95 h 144"/>
              <a:gd name="T56" fmla="*/ 122 w 210"/>
              <a:gd name="T57" fmla="*/ 104 h 144"/>
              <a:gd name="T58" fmla="*/ 136 w 210"/>
              <a:gd name="T59" fmla="*/ 109 h 144"/>
              <a:gd name="T60" fmla="*/ 151 w 210"/>
              <a:gd name="T61" fmla="*/ 121 h 144"/>
              <a:gd name="T62" fmla="*/ 151 w 210"/>
              <a:gd name="T63" fmla="*/ 130 h 144"/>
              <a:gd name="T64" fmla="*/ 184 w 210"/>
              <a:gd name="T65" fmla="*/ 134 h 144"/>
              <a:gd name="T66" fmla="*/ 171 w 210"/>
              <a:gd name="T67" fmla="*/ 110 h 144"/>
              <a:gd name="T68" fmla="*/ 201 w 210"/>
              <a:gd name="T69" fmla="*/ 108 h 144"/>
              <a:gd name="T70" fmla="*/ 186 w 210"/>
              <a:gd name="T71" fmla="*/ 102 h 144"/>
              <a:gd name="T72" fmla="*/ 181 w 210"/>
              <a:gd name="T73" fmla="*/ 97 h 144"/>
              <a:gd name="T74" fmla="*/ 184 w 210"/>
              <a:gd name="T75" fmla="*/ 88 h 144"/>
              <a:gd name="T76" fmla="*/ 187 w 210"/>
              <a:gd name="T77" fmla="*/ 83 h 144"/>
              <a:gd name="T78" fmla="*/ 186 w 210"/>
              <a:gd name="T79" fmla="*/ 76 h 144"/>
              <a:gd name="T80" fmla="*/ 186 w 210"/>
              <a:gd name="T81" fmla="*/ 61 h 144"/>
              <a:gd name="T82" fmla="*/ 182 w 210"/>
              <a:gd name="T83" fmla="*/ 58 h 144"/>
              <a:gd name="T84" fmla="*/ 165 w 210"/>
              <a:gd name="T85" fmla="*/ 57 h 144"/>
              <a:gd name="T86" fmla="*/ 158 w 210"/>
              <a:gd name="T87" fmla="*/ 79 h 144"/>
              <a:gd name="T88" fmla="*/ 162 w 210"/>
              <a:gd name="T89" fmla="*/ 87 h 144"/>
              <a:gd name="T90" fmla="*/ 165 w 210"/>
              <a:gd name="T91" fmla="*/ 97 h 144"/>
              <a:gd name="T92" fmla="*/ 161 w 210"/>
              <a:gd name="T93" fmla="*/ 102 h 144"/>
              <a:gd name="T94" fmla="*/ 173 w 210"/>
              <a:gd name="T95" fmla="*/ 107 h 144"/>
              <a:gd name="T96" fmla="*/ 187 w 210"/>
              <a:gd name="T97" fmla="*/ 117 h 144"/>
              <a:gd name="T98" fmla="*/ 187 w 210"/>
              <a:gd name="T99" fmla="*/ 118 h 144"/>
              <a:gd name="T100" fmla="*/ 187 w 210"/>
              <a:gd name="T101" fmla="*/ 125 h 144"/>
              <a:gd name="T102" fmla="*/ 210 w 210"/>
              <a:gd name="T103" fmla="*/ 11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0" h="144">
                <a:moveTo>
                  <a:pt x="130" y="111"/>
                </a:moveTo>
                <a:cubicBezTo>
                  <a:pt x="122" y="108"/>
                  <a:pt x="114" y="104"/>
                  <a:pt x="107" y="101"/>
                </a:cubicBezTo>
                <a:cubicBezTo>
                  <a:pt x="105" y="100"/>
                  <a:pt x="102" y="100"/>
                  <a:pt x="100" y="99"/>
                </a:cubicBezTo>
                <a:cubicBezTo>
                  <a:pt x="98" y="98"/>
                  <a:pt x="95" y="92"/>
                  <a:pt x="94" y="89"/>
                </a:cubicBezTo>
                <a:cubicBezTo>
                  <a:pt x="93" y="89"/>
                  <a:pt x="91" y="89"/>
                  <a:pt x="90" y="88"/>
                </a:cubicBezTo>
                <a:cubicBezTo>
                  <a:pt x="90" y="84"/>
                  <a:pt x="93" y="84"/>
                  <a:pt x="94" y="80"/>
                </a:cubicBezTo>
                <a:cubicBezTo>
                  <a:pt x="95" y="77"/>
                  <a:pt x="94" y="73"/>
                  <a:pt x="96" y="71"/>
                </a:cubicBezTo>
                <a:cubicBezTo>
                  <a:pt x="97" y="69"/>
                  <a:pt x="99" y="69"/>
                  <a:pt x="100" y="67"/>
                </a:cubicBezTo>
                <a:cubicBezTo>
                  <a:pt x="101" y="66"/>
                  <a:pt x="102" y="63"/>
                  <a:pt x="102" y="61"/>
                </a:cubicBezTo>
                <a:cubicBezTo>
                  <a:pt x="103" y="58"/>
                  <a:pt x="103" y="53"/>
                  <a:pt x="102" y="50"/>
                </a:cubicBezTo>
                <a:cubicBezTo>
                  <a:pt x="101" y="48"/>
                  <a:pt x="100" y="48"/>
                  <a:pt x="100" y="46"/>
                </a:cubicBezTo>
                <a:cubicBezTo>
                  <a:pt x="100" y="43"/>
                  <a:pt x="101" y="34"/>
                  <a:pt x="101" y="32"/>
                </a:cubicBezTo>
                <a:cubicBezTo>
                  <a:pt x="101" y="26"/>
                  <a:pt x="101" y="22"/>
                  <a:pt x="100" y="17"/>
                </a:cubicBezTo>
                <a:cubicBezTo>
                  <a:pt x="100" y="17"/>
                  <a:pt x="98" y="12"/>
                  <a:pt x="96" y="11"/>
                </a:cubicBezTo>
                <a:cubicBezTo>
                  <a:pt x="91" y="10"/>
                  <a:pt x="91" y="10"/>
                  <a:pt x="91" y="10"/>
                </a:cubicBezTo>
                <a:cubicBezTo>
                  <a:pt x="88" y="7"/>
                  <a:pt x="88" y="7"/>
                  <a:pt x="88" y="7"/>
                </a:cubicBezTo>
                <a:cubicBezTo>
                  <a:pt x="77" y="0"/>
                  <a:pt x="64" y="5"/>
                  <a:pt x="57" y="8"/>
                </a:cubicBezTo>
                <a:cubicBezTo>
                  <a:pt x="48" y="11"/>
                  <a:pt x="41" y="25"/>
                  <a:pt x="46" y="45"/>
                </a:cubicBezTo>
                <a:cubicBezTo>
                  <a:pt x="46" y="49"/>
                  <a:pt x="44" y="50"/>
                  <a:pt x="44" y="52"/>
                </a:cubicBezTo>
                <a:cubicBezTo>
                  <a:pt x="44" y="56"/>
                  <a:pt x="44" y="66"/>
                  <a:pt x="48" y="69"/>
                </a:cubicBezTo>
                <a:cubicBezTo>
                  <a:pt x="49" y="69"/>
                  <a:pt x="51" y="70"/>
                  <a:pt x="51" y="69"/>
                </a:cubicBezTo>
                <a:cubicBezTo>
                  <a:pt x="52" y="73"/>
                  <a:pt x="52" y="77"/>
                  <a:pt x="53" y="81"/>
                </a:cubicBezTo>
                <a:cubicBezTo>
                  <a:pt x="54" y="84"/>
                  <a:pt x="56" y="84"/>
                  <a:pt x="57" y="88"/>
                </a:cubicBezTo>
                <a:cubicBezTo>
                  <a:pt x="54" y="89"/>
                  <a:pt x="54" y="89"/>
                  <a:pt x="54" y="89"/>
                </a:cubicBezTo>
                <a:cubicBezTo>
                  <a:pt x="52" y="92"/>
                  <a:pt x="50" y="98"/>
                  <a:pt x="47" y="99"/>
                </a:cubicBezTo>
                <a:cubicBezTo>
                  <a:pt x="45" y="100"/>
                  <a:pt x="43" y="100"/>
                  <a:pt x="41" y="101"/>
                </a:cubicBezTo>
                <a:cubicBezTo>
                  <a:pt x="34" y="104"/>
                  <a:pt x="25" y="108"/>
                  <a:pt x="18" y="111"/>
                </a:cubicBezTo>
                <a:cubicBezTo>
                  <a:pt x="11" y="114"/>
                  <a:pt x="3" y="115"/>
                  <a:pt x="1" y="122"/>
                </a:cubicBezTo>
                <a:cubicBezTo>
                  <a:pt x="1" y="127"/>
                  <a:pt x="0" y="138"/>
                  <a:pt x="0" y="144"/>
                </a:cubicBezTo>
                <a:cubicBezTo>
                  <a:pt x="147" y="144"/>
                  <a:pt x="147" y="144"/>
                  <a:pt x="147" y="144"/>
                </a:cubicBezTo>
                <a:cubicBezTo>
                  <a:pt x="147" y="138"/>
                  <a:pt x="147" y="127"/>
                  <a:pt x="147" y="122"/>
                </a:cubicBezTo>
                <a:cubicBezTo>
                  <a:pt x="145" y="115"/>
                  <a:pt x="137" y="114"/>
                  <a:pt x="130" y="111"/>
                </a:cubicBezTo>
                <a:close/>
                <a:moveTo>
                  <a:pt x="171" y="110"/>
                </a:moveTo>
                <a:cubicBezTo>
                  <a:pt x="166" y="108"/>
                  <a:pt x="160" y="105"/>
                  <a:pt x="155" y="103"/>
                </a:cubicBezTo>
                <a:cubicBezTo>
                  <a:pt x="153" y="103"/>
                  <a:pt x="152" y="102"/>
                  <a:pt x="150" y="102"/>
                </a:cubicBezTo>
                <a:cubicBezTo>
                  <a:pt x="149" y="101"/>
                  <a:pt x="147" y="97"/>
                  <a:pt x="146" y="95"/>
                </a:cubicBezTo>
                <a:cubicBezTo>
                  <a:pt x="145" y="94"/>
                  <a:pt x="144" y="94"/>
                  <a:pt x="143" y="94"/>
                </a:cubicBezTo>
                <a:cubicBezTo>
                  <a:pt x="143" y="91"/>
                  <a:pt x="145" y="91"/>
                  <a:pt x="146" y="88"/>
                </a:cubicBezTo>
                <a:cubicBezTo>
                  <a:pt x="147" y="86"/>
                  <a:pt x="146" y="84"/>
                  <a:pt x="147" y="82"/>
                </a:cubicBezTo>
                <a:cubicBezTo>
                  <a:pt x="148" y="80"/>
                  <a:pt x="150" y="80"/>
                  <a:pt x="150" y="79"/>
                </a:cubicBezTo>
                <a:cubicBezTo>
                  <a:pt x="151" y="78"/>
                  <a:pt x="152" y="76"/>
                  <a:pt x="152" y="75"/>
                </a:cubicBezTo>
                <a:cubicBezTo>
                  <a:pt x="152" y="72"/>
                  <a:pt x="153" y="69"/>
                  <a:pt x="152" y="67"/>
                </a:cubicBezTo>
                <a:cubicBezTo>
                  <a:pt x="151" y="65"/>
                  <a:pt x="150" y="65"/>
                  <a:pt x="150" y="64"/>
                </a:cubicBezTo>
                <a:cubicBezTo>
                  <a:pt x="150" y="62"/>
                  <a:pt x="151" y="55"/>
                  <a:pt x="151" y="54"/>
                </a:cubicBezTo>
                <a:cubicBezTo>
                  <a:pt x="151" y="50"/>
                  <a:pt x="151" y="47"/>
                  <a:pt x="150" y="43"/>
                </a:cubicBezTo>
                <a:cubicBezTo>
                  <a:pt x="150" y="43"/>
                  <a:pt x="149" y="40"/>
                  <a:pt x="147" y="39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33" y="31"/>
                  <a:pt x="124" y="35"/>
                  <a:pt x="120" y="37"/>
                </a:cubicBezTo>
                <a:cubicBezTo>
                  <a:pt x="113" y="39"/>
                  <a:pt x="108" y="49"/>
                  <a:pt x="111" y="63"/>
                </a:cubicBezTo>
                <a:cubicBezTo>
                  <a:pt x="112" y="66"/>
                  <a:pt x="110" y="67"/>
                  <a:pt x="110" y="68"/>
                </a:cubicBezTo>
                <a:cubicBezTo>
                  <a:pt x="110" y="71"/>
                  <a:pt x="111" y="78"/>
                  <a:pt x="113" y="80"/>
                </a:cubicBezTo>
                <a:cubicBezTo>
                  <a:pt x="114" y="80"/>
                  <a:pt x="116" y="81"/>
                  <a:pt x="116" y="81"/>
                </a:cubicBezTo>
                <a:cubicBezTo>
                  <a:pt x="116" y="84"/>
                  <a:pt x="116" y="86"/>
                  <a:pt x="116" y="89"/>
                </a:cubicBezTo>
                <a:cubicBezTo>
                  <a:pt x="117" y="91"/>
                  <a:pt x="119" y="91"/>
                  <a:pt x="119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6" y="96"/>
                  <a:pt x="115" y="99"/>
                  <a:pt x="114" y="100"/>
                </a:cubicBezTo>
                <a:cubicBezTo>
                  <a:pt x="117" y="101"/>
                  <a:pt x="119" y="103"/>
                  <a:pt x="122" y="104"/>
                </a:cubicBezTo>
                <a:cubicBezTo>
                  <a:pt x="125" y="105"/>
                  <a:pt x="128" y="106"/>
                  <a:pt x="131" y="108"/>
                </a:cubicBezTo>
                <a:cubicBezTo>
                  <a:pt x="133" y="108"/>
                  <a:pt x="134" y="109"/>
                  <a:pt x="136" y="109"/>
                </a:cubicBezTo>
                <a:cubicBezTo>
                  <a:pt x="141" y="111"/>
                  <a:pt x="148" y="114"/>
                  <a:pt x="150" y="121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24"/>
                  <a:pt x="151" y="127"/>
                  <a:pt x="151" y="130"/>
                </a:cubicBezTo>
                <a:cubicBezTo>
                  <a:pt x="151" y="131"/>
                  <a:pt x="151" y="133"/>
                  <a:pt x="151" y="134"/>
                </a:cubicBezTo>
                <a:cubicBezTo>
                  <a:pt x="184" y="134"/>
                  <a:pt x="184" y="134"/>
                  <a:pt x="184" y="134"/>
                </a:cubicBezTo>
                <a:cubicBezTo>
                  <a:pt x="184" y="130"/>
                  <a:pt x="184" y="121"/>
                  <a:pt x="184" y="118"/>
                </a:cubicBezTo>
                <a:cubicBezTo>
                  <a:pt x="182" y="113"/>
                  <a:pt x="176" y="112"/>
                  <a:pt x="171" y="110"/>
                </a:cubicBezTo>
                <a:close/>
                <a:moveTo>
                  <a:pt x="210" y="113"/>
                </a:moveTo>
                <a:cubicBezTo>
                  <a:pt x="208" y="110"/>
                  <a:pt x="204" y="109"/>
                  <a:pt x="201" y="108"/>
                </a:cubicBezTo>
                <a:cubicBezTo>
                  <a:pt x="197" y="106"/>
                  <a:pt x="193" y="105"/>
                  <a:pt x="190" y="103"/>
                </a:cubicBezTo>
                <a:cubicBezTo>
                  <a:pt x="188" y="103"/>
                  <a:pt x="187" y="103"/>
                  <a:pt x="186" y="102"/>
                </a:cubicBezTo>
                <a:cubicBezTo>
                  <a:pt x="185" y="101"/>
                  <a:pt x="184" y="99"/>
                  <a:pt x="183" y="97"/>
                </a:cubicBezTo>
                <a:cubicBezTo>
                  <a:pt x="183" y="97"/>
                  <a:pt x="182" y="97"/>
                  <a:pt x="181" y="97"/>
                </a:cubicBezTo>
                <a:cubicBezTo>
                  <a:pt x="181" y="95"/>
                  <a:pt x="183" y="95"/>
                  <a:pt x="183" y="93"/>
                </a:cubicBezTo>
                <a:cubicBezTo>
                  <a:pt x="184" y="91"/>
                  <a:pt x="183" y="89"/>
                  <a:pt x="184" y="88"/>
                </a:cubicBezTo>
                <a:cubicBezTo>
                  <a:pt x="185" y="87"/>
                  <a:pt x="186" y="87"/>
                  <a:pt x="186" y="86"/>
                </a:cubicBezTo>
                <a:cubicBezTo>
                  <a:pt x="187" y="86"/>
                  <a:pt x="187" y="84"/>
                  <a:pt x="187" y="83"/>
                </a:cubicBezTo>
                <a:cubicBezTo>
                  <a:pt x="188" y="82"/>
                  <a:pt x="188" y="79"/>
                  <a:pt x="187" y="78"/>
                </a:cubicBezTo>
                <a:cubicBezTo>
                  <a:pt x="187" y="77"/>
                  <a:pt x="186" y="77"/>
                  <a:pt x="186" y="76"/>
                </a:cubicBezTo>
                <a:cubicBezTo>
                  <a:pt x="186" y="74"/>
                  <a:pt x="187" y="70"/>
                  <a:pt x="187" y="69"/>
                </a:cubicBezTo>
                <a:cubicBezTo>
                  <a:pt x="187" y="66"/>
                  <a:pt x="187" y="64"/>
                  <a:pt x="186" y="61"/>
                </a:cubicBezTo>
                <a:cubicBezTo>
                  <a:pt x="186" y="61"/>
                  <a:pt x="185" y="59"/>
                  <a:pt x="184" y="58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0" y="57"/>
                  <a:pt x="180" y="57"/>
                  <a:pt x="180" y="57"/>
                </a:cubicBezTo>
                <a:cubicBezTo>
                  <a:pt x="175" y="53"/>
                  <a:pt x="168" y="55"/>
                  <a:pt x="165" y="57"/>
                </a:cubicBezTo>
                <a:cubicBezTo>
                  <a:pt x="160" y="58"/>
                  <a:pt x="157" y="65"/>
                  <a:pt x="159" y="75"/>
                </a:cubicBezTo>
                <a:cubicBezTo>
                  <a:pt x="160" y="77"/>
                  <a:pt x="158" y="78"/>
                  <a:pt x="158" y="79"/>
                </a:cubicBezTo>
                <a:cubicBezTo>
                  <a:pt x="158" y="81"/>
                  <a:pt x="159" y="86"/>
                  <a:pt x="160" y="87"/>
                </a:cubicBezTo>
                <a:cubicBezTo>
                  <a:pt x="161" y="87"/>
                  <a:pt x="162" y="87"/>
                  <a:pt x="162" y="87"/>
                </a:cubicBezTo>
                <a:cubicBezTo>
                  <a:pt x="162" y="89"/>
                  <a:pt x="162" y="91"/>
                  <a:pt x="163" y="93"/>
                </a:cubicBezTo>
                <a:cubicBezTo>
                  <a:pt x="163" y="95"/>
                  <a:pt x="164" y="95"/>
                  <a:pt x="165" y="97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3" y="98"/>
                  <a:pt x="162" y="101"/>
                  <a:pt x="161" y="102"/>
                </a:cubicBezTo>
                <a:cubicBezTo>
                  <a:pt x="162" y="103"/>
                  <a:pt x="164" y="103"/>
                  <a:pt x="166" y="104"/>
                </a:cubicBezTo>
                <a:cubicBezTo>
                  <a:pt x="168" y="105"/>
                  <a:pt x="171" y="106"/>
                  <a:pt x="173" y="107"/>
                </a:cubicBezTo>
                <a:cubicBezTo>
                  <a:pt x="174" y="107"/>
                  <a:pt x="175" y="108"/>
                  <a:pt x="176" y="108"/>
                </a:cubicBezTo>
                <a:cubicBezTo>
                  <a:pt x="180" y="110"/>
                  <a:pt x="185" y="111"/>
                  <a:pt x="187" y="117"/>
                </a:cubicBezTo>
                <a:cubicBezTo>
                  <a:pt x="187" y="117"/>
                  <a:pt x="187" y="117"/>
                  <a:pt x="187" y="117"/>
                </a:cubicBezTo>
                <a:cubicBezTo>
                  <a:pt x="187" y="118"/>
                  <a:pt x="187" y="118"/>
                  <a:pt x="187" y="118"/>
                </a:cubicBezTo>
                <a:cubicBezTo>
                  <a:pt x="187" y="119"/>
                  <a:pt x="187" y="121"/>
                  <a:pt x="187" y="124"/>
                </a:cubicBezTo>
                <a:cubicBezTo>
                  <a:pt x="187" y="124"/>
                  <a:pt x="187" y="124"/>
                  <a:pt x="187" y="125"/>
                </a:cubicBezTo>
                <a:cubicBezTo>
                  <a:pt x="210" y="125"/>
                  <a:pt x="210" y="125"/>
                  <a:pt x="210" y="125"/>
                </a:cubicBezTo>
                <a:cubicBezTo>
                  <a:pt x="210" y="121"/>
                  <a:pt x="210" y="116"/>
                  <a:pt x="210" y="113"/>
                </a:cubicBezTo>
                <a:close/>
              </a:path>
            </a:pathLst>
          </a:custGeom>
          <a:solidFill>
            <a:srgbClr val="89B58E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1pPr>
            <a:lvl2pPr marL="341313" indent="1158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2pPr>
            <a:lvl3pPr marL="684213" indent="2301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3pPr>
            <a:lvl4pPr marL="1027113" indent="3444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4pPr>
            <a:lvl5pPr marL="1370013" indent="4587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9pPr>
          </a:lstStyle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7D284A02-A550-4122-B7E4-19D935427259}"/>
              </a:ext>
            </a:extLst>
          </p:cNvPr>
          <p:cNvGrpSpPr/>
          <p:nvPr/>
        </p:nvGrpSpPr>
        <p:grpSpPr>
          <a:xfrm>
            <a:off x="922918" y="2949060"/>
            <a:ext cx="2603646" cy="1446550"/>
            <a:chOff x="922918" y="2949060"/>
            <a:chExt cx="2603646" cy="1446550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4A96612F-3DE1-41A4-A924-CC129AE68EE5}"/>
                </a:ext>
              </a:extLst>
            </p:cNvPr>
            <p:cNvSpPr/>
            <p:nvPr/>
          </p:nvSpPr>
          <p:spPr>
            <a:xfrm>
              <a:off x="1131285" y="294906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74170053-B8B1-49C6-95BB-2E7CED7F4330}"/>
                </a:ext>
              </a:extLst>
            </p:cNvPr>
            <p:cNvSpPr/>
            <p:nvPr/>
          </p:nvSpPr>
          <p:spPr>
            <a:xfrm>
              <a:off x="922918" y="3318392"/>
              <a:ext cx="260364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015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F777F7F0-40DD-48EE-9C92-C62E7E820E84}"/>
              </a:ext>
            </a:extLst>
          </p:cNvPr>
          <p:cNvGrpSpPr/>
          <p:nvPr/>
        </p:nvGrpSpPr>
        <p:grpSpPr>
          <a:xfrm>
            <a:off x="5002552" y="1732642"/>
            <a:ext cx="6138862" cy="3702050"/>
            <a:chOff x="5240677" y="2027917"/>
            <a:chExt cx="6138862" cy="370205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11D2948-67F8-4CEF-974E-C270F1DBA6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0677" y="3256642"/>
              <a:ext cx="1227137" cy="1227138"/>
            </a:xfrm>
            <a:prstGeom prst="rect">
              <a:avLst/>
            </a:prstGeom>
            <a:solidFill>
              <a:srgbClr val="89B58E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49" dirty="0">
                <a:solidFill>
                  <a:schemeClr val="bg1">
                    <a:lumMod val="95000"/>
                  </a:schemeClr>
                </a:solidFill>
                <a:ea typeface="+mn-ea"/>
                <a:sym typeface="宋体" pitchFamily="2" charset="-122"/>
              </a:endParaRPr>
            </a:p>
          </p:txBody>
        </p:sp>
        <p:sp>
          <p:nvSpPr>
            <p:cNvPr id="8" name="文本框 42">
              <a:extLst>
                <a:ext uri="{FF2B5EF4-FFF2-40B4-BE49-F238E27FC236}">
                  <a16:creationId xmlns:a16="http://schemas.microsoft.com/office/drawing/2014/main" id="{C81A0E64-FE44-40F5-B5DF-4B26AE705E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5139" y="4139292"/>
              <a:ext cx="1025525" cy="28733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74" dirty="0">
                  <a:solidFill>
                    <a:schemeClr val="bg1">
                      <a:lumMod val="95000"/>
                    </a:schemeClr>
                  </a:solidFill>
                  <a:ea typeface="+mn-ea"/>
                  <a:sym typeface="微软雅黑" pitchFamily="34" charset="-122"/>
                </a:rPr>
                <a:t>Your Text</a:t>
              </a:r>
              <a:endParaRPr lang="zh-CN" altLang="en-US" sz="1274" dirty="0">
                <a:solidFill>
                  <a:schemeClr val="bg1">
                    <a:lumMod val="95000"/>
                  </a:schemeClr>
                </a:solidFill>
                <a:ea typeface="+mn-ea"/>
                <a:sym typeface="微软雅黑" pitchFamily="34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E5BBE93-77AF-4765-A40F-269998C8C3A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633997" y="3516695"/>
              <a:ext cx="485395" cy="467883"/>
              <a:chOff x="7019925" y="5499100"/>
              <a:chExt cx="312738" cy="301626"/>
            </a:xfrm>
            <a:solidFill>
              <a:schemeClr val="bg1"/>
            </a:solidFill>
          </p:grpSpPr>
          <p:sp>
            <p:nvSpPr>
              <p:cNvPr id="40" name="Freeform 252">
                <a:extLst>
                  <a:ext uri="{FF2B5EF4-FFF2-40B4-BE49-F238E27FC236}">
                    <a16:creationId xmlns:a16="http://schemas.microsoft.com/office/drawing/2014/main" id="{02A63BF1-B97D-48E0-AB0D-679AEA1429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1" name="Freeform 253">
                <a:extLst>
                  <a:ext uri="{FF2B5EF4-FFF2-40B4-BE49-F238E27FC236}">
                    <a16:creationId xmlns:a16="http://schemas.microsoft.com/office/drawing/2014/main" id="{D2146ECB-E6EF-483C-8E7C-3CA40CBE5F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4E34A72-8267-4CDB-80DD-EDE2DC6C8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7814" y="3256642"/>
              <a:ext cx="1228725" cy="1227138"/>
            </a:xfrm>
            <a:prstGeom prst="rect">
              <a:avLst/>
            </a:prstGeom>
            <a:solidFill>
              <a:srgbClr val="8BACA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49" dirty="0">
                <a:solidFill>
                  <a:schemeClr val="bg1">
                    <a:lumMod val="95000"/>
                  </a:schemeClr>
                </a:solidFill>
                <a:ea typeface="+mn-ea"/>
                <a:sym typeface="宋体" pitchFamily="2" charset="-122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2C3A52A7-B4AE-4BBF-9509-87D5F182B0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439" y="3475717"/>
              <a:ext cx="582613" cy="509588"/>
            </a:xfrm>
            <a:custGeom>
              <a:avLst/>
              <a:gdLst>
                <a:gd name="T0" fmla="*/ 92 w 137"/>
                <a:gd name="T1" fmla="*/ 69 h 120"/>
                <a:gd name="T2" fmla="*/ 76 w 137"/>
                <a:gd name="T3" fmla="*/ 52 h 120"/>
                <a:gd name="T4" fmla="*/ 75 w 137"/>
                <a:gd name="T5" fmla="*/ 38 h 120"/>
                <a:gd name="T6" fmla="*/ 69 w 137"/>
                <a:gd name="T7" fmla="*/ 44 h 120"/>
                <a:gd name="T8" fmla="*/ 52 w 137"/>
                <a:gd name="T9" fmla="*/ 28 h 120"/>
                <a:gd name="T10" fmla="*/ 41 w 137"/>
                <a:gd name="T11" fmla="*/ 37 h 120"/>
                <a:gd name="T12" fmla="*/ 18 w 137"/>
                <a:gd name="T13" fmla="*/ 38 h 120"/>
                <a:gd name="T14" fmla="*/ 16 w 137"/>
                <a:gd name="T15" fmla="*/ 52 h 120"/>
                <a:gd name="T16" fmla="*/ 0 w 137"/>
                <a:gd name="T17" fmla="*/ 69 h 120"/>
                <a:gd name="T18" fmla="*/ 9 w 137"/>
                <a:gd name="T19" fmla="*/ 80 h 120"/>
                <a:gd name="T20" fmla="*/ 10 w 137"/>
                <a:gd name="T21" fmla="*/ 103 h 120"/>
                <a:gd name="T22" fmla="*/ 24 w 137"/>
                <a:gd name="T23" fmla="*/ 104 h 120"/>
                <a:gd name="T24" fmla="*/ 41 w 137"/>
                <a:gd name="T25" fmla="*/ 120 h 120"/>
                <a:gd name="T26" fmla="*/ 52 w 137"/>
                <a:gd name="T27" fmla="*/ 111 h 120"/>
                <a:gd name="T28" fmla="*/ 72 w 137"/>
                <a:gd name="T29" fmla="*/ 107 h 120"/>
                <a:gd name="T30" fmla="*/ 83 w 137"/>
                <a:gd name="T31" fmla="*/ 103 h 120"/>
                <a:gd name="T32" fmla="*/ 83 w 137"/>
                <a:gd name="T33" fmla="*/ 80 h 120"/>
                <a:gd name="T34" fmla="*/ 72 w 137"/>
                <a:gd name="T35" fmla="*/ 84 h 120"/>
                <a:gd name="T36" fmla="*/ 46 w 137"/>
                <a:gd name="T37" fmla="*/ 101 h 120"/>
                <a:gd name="T38" fmla="*/ 46 w 137"/>
                <a:gd name="T39" fmla="*/ 47 h 120"/>
                <a:gd name="T40" fmla="*/ 73 w 137"/>
                <a:gd name="T41" fmla="*/ 74 h 120"/>
                <a:gd name="T42" fmla="*/ 129 w 137"/>
                <a:gd name="T43" fmla="*/ 77 h 120"/>
                <a:gd name="T44" fmla="*/ 137 w 137"/>
                <a:gd name="T45" fmla="*/ 85 h 120"/>
                <a:gd name="T46" fmla="*/ 133 w 137"/>
                <a:gd name="T47" fmla="*/ 91 h 120"/>
                <a:gd name="T48" fmla="*/ 132 w 137"/>
                <a:gd name="T49" fmla="*/ 102 h 120"/>
                <a:gd name="T50" fmla="*/ 125 w 137"/>
                <a:gd name="T51" fmla="*/ 103 h 120"/>
                <a:gd name="T52" fmla="*/ 117 w 137"/>
                <a:gd name="T53" fmla="*/ 111 h 120"/>
                <a:gd name="T54" fmla="*/ 111 w 137"/>
                <a:gd name="T55" fmla="*/ 107 h 120"/>
                <a:gd name="T56" fmla="*/ 100 w 137"/>
                <a:gd name="T57" fmla="*/ 106 h 120"/>
                <a:gd name="T58" fmla="*/ 99 w 137"/>
                <a:gd name="T59" fmla="*/ 99 h 120"/>
                <a:gd name="T60" fmla="*/ 91 w 137"/>
                <a:gd name="T61" fmla="*/ 91 h 120"/>
                <a:gd name="T62" fmla="*/ 96 w 137"/>
                <a:gd name="T63" fmla="*/ 85 h 120"/>
                <a:gd name="T64" fmla="*/ 96 w 137"/>
                <a:gd name="T65" fmla="*/ 74 h 120"/>
                <a:gd name="T66" fmla="*/ 103 w 137"/>
                <a:gd name="T67" fmla="*/ 73 h 120"/>
                <a:gd name="T68" fmla="*/ 111 w 137"/>
                <a:gd name="T69" fmla="*/ 65 h 120"/>
                <a:gd name="T70" fmla="*/ 117 w 137"/>
                <a:gd name="T71" fmla="*/ 70 h 120"/>
                <a:gd name="T72" fmla="*/ 128 w 137"/>
                <a:gd name="T73" fmla="*/ 70 h 120"/>
                <a:gd name="T74" fmla="*/ 129 w 137"/>
                <a:gd name="T75" fmla="*/ 77 h 120"/>
                <a:gd name="T76" fmla="*/ 128 w 137"/>
                <a:gd name="T77" fmla="*/ 88 h 120"/>
                <a:gd name="T78" fmla="*/ 101 w 137"/>
                <a:gd name="T79" fmla="*/ 88 h 120"/>
                <a:gd name="T80" fmla="*/ 114 w 137"/>
                <a:gd name="T81" fmla="*/ 102 h 120"/>
                <a:gd name="T82" fmla="*/ 137 w 137"/>
                <a:gd name="T83" fmla="*/ 27 h 120"/>
                <a:gd name="T84" fmla="*/ 131 w 137"/>
                <a:gd name="T85" fmla="*/ 34 h 120"/>
                <a:gd name="T86" fmla="*/ 131 w 137"/>
                <a:gd name="T87" fmla="*/ 50 h 120"/>
                <a:gd name="T88" fmla="*/ 122 w 137"/>
                <a:gd name="T89" fmla="*/ 51 h 120"/>
                <a:gd name="T90" fmla="*/ 111 w 137"/>
                <a:gd name="T91" fmla="*/ 61 h 120"/>
                <a:gd name="T92" fmla="*/ 103 w 137"/>
                <a:gd name="T93" fmla="*/ 55 h 120"/>
                <a:gd name="T94" fmla="*/ 88 w 137"/>
                <a:gd name="T95" fmla="*/ 55 h 120"/>
                <a:gd name="T96" fmla="*/ 87 w 137"/>
                <a:gd name="T97" fmla="*/ 46 h 120"/>
                <a:gd name="T98" fmla="*/ 76 w 137"/>
                <a:gd name="T99" fmla="*/ 34 h 120"/>
                <a:gd name="T100" fmla="*/ 82 w 137"/>
                <a:gd name="T101" fmla="*/ 27 h 120"/>
                <a:gd name="T102" fmla="*/ 83 w 137"/>
                <a:gd name="T103" fmla="*/ 12 h 120"/>
                <a:gd name="T104" fmla="*/ 92 w 137"/>
                <a:gd name="T105" fmla="*/ 11 h 120"/>
                <a:gd name="T106" fmla="*/ 103 w 137"/>
                <a:gd name="T107" fmla="*/ 0 h 120"/>
                <a:gd name="T108" fmla="*/ 110 w 137"/>
                <a:gd name="T109" fmla="*/ 6 h 120"/>
                <a:gd name="T110" fmla="*/ 126 w 137"/>
                <a:gd name="T111" fmla="*/ 7 h 120"/>
                <a:gd name="T112" fmla="*/ 127 w 137"/>
                <a:gd name="T113" fmla="*/ 16 h 120"/>
                <a:gd name="T114" fmla="*/ 107 w 137"/>
                <a:gd name="T115" fmla="*/ 49 h 120"/>
                <a:gd name="T116" fmla="*/ 89 w 137"/>
                <a:gd name="T117" fmla="*/ 31 h 120"/>
                <a:gd name="T118" fmla="*/ 125 w 137"/>
                <a:gd name="T119" fmla="*/ 3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120">
                  <a:moveTo>
                    <a:pt x="92" y="80"/>
                  </a:moveTo>
                  <a:cubicBezTo>
                    <a:pt x="92" y="69"/>
                    <a:pt x="92" y="69"/>
                    <a:pt x="92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2" y="62"/>
                    <a:pt x="80" y="57"/>
                    <a:pt x="76" y="52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4" y="40"/>
                    <a:pt x="58" y="38"/>
                    <a:pt x="52" y="3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38"/>
                    <a:pt x="29" y="40"/>
                    <a:pt x="24" y="44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3" y="57"/>
                    <a:pt x="10" y="63"/>
                    <a:pt x="9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0" y="86"/>
                    <a:pt x="13" y="92"/>
                    <a:pt x="16" y="97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9" y="108"/>
                    <a:pt x="35" y="110"/>
                    <a:pt x="41" y="111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8" y="110"/>
                    <a:pt x="64" y="108"/>
                    <a:pt x="69" y="104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80" y="91"/>
                    <a:pt x="83" y="86"/>
                    <a:pt x="83" y="80"/>
                  </a:cubicBezTo>
                  <a:cubicBezTo>
                    <a:pt x="92" y="80"/>
                    <a:pt x="92" y="80"/>
                    <a:pt x="92" y="80"/>
                  </a:cubicBezTo>
                  <a:close/>
                  <a:moveTo>
                    <a:pt x="72" y="84"/>
                  </a:moveTo>
                  <a:cubicBezTo>
                    <a:pt x="72" y="84"/>
                    <a:pt x="72" y="84"/>
                    <a:pt x="72" y="84"/>
                  </a:cubicBezTo>
                  <a:cubicBezTo>
                    <a:pt x="68" y="94"/>
                    <a:pt x="58" y="101"/>
                    <a:pt x="46" y="101"/>
                  </a:cubicBezTo>
                  <a:cubicBezTo>
                    <a:pt x="31" y="101"/>
                    <a:pt x="19" y="89"/>
                    <a:pt x="19" y="74"/>
                  </a:cubicBezTo>
                  <a:cubicBezTo>
                    <a:pt x="19" y="59"/>
                    <a:pt x="31" y="47"/>
                    <a:pt x="46" y="47"/>
                  </a:cubicBezTo>
                  <a:cubicBezTo>
                    <a:pt x="58" y="47"/>
                    <a:pt x="68" y="54"/>
                    <a:pt x="72" y="64"/>
                  </a:cubicBezTo>
                  <a:cubicBezTo>
                    <a:pt x="73" y="67"/>
                    <a:pt x="73" y="71"/>
                    <a:pt x="73" y="74"/>
                  </a:cubicBezTo>
                  <a:cubicBezTo>
                    <a:pt x="73" y="78"/>
                    <a:pt x="73" y="81"/>
                    <a:pt x="72" y="84"/>
                  </a:cubicBezTo>
                  <a:close/>
                  <a:moveTo>
                    <a:pt x="129" y="77"/>
                  </a:moveTo>
                  <a:cubicBezTo>
                    <a:pt x="131" y="79"/>
                    <a:pt x="132" y="82"/>
                    <a:pt x="133" y="85"/>
                  </a:cubicBezTo>
                  <a:cubicBezTo>
                    <a:pt x="137" y="85"/>
                    <a:pt x="137" y="85"/>
                    <a:pt x="137" y="85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32" y="94"/>
                    <a:pt x="131" y="97"/>
                    <a:pt x="129" y="99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3" y="105"/>
                    <a:pt x="120" y="106"/>
                    <a:pt x="117" y="107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08" y="106"/>
                    <a:pt x="105" y="105"/>
                    <a:pt x="103" y="103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6" y="102"/>
                    <a:pt x="96" y="102"/>
                    <a:pt x="96" y="102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7" y="97"/>
                    <a:pt x="96" y="94"/>
                    <a:pt x="96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6" y="85"/>
                    <a:pt x="96" y="85"/>
                    <a:pt x="96" y="85"/>
                  </a:cubicBezTo>
                  <a:cubicBezTo>
                    <a:pt x="96" y="82"/>
                    <a:pt x="97" y="79"/>
                    <a:pt x="99" y="77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5" y="71"/>
                    <a:pt x="108" y="70"/>
                    <a:pt x="111" y="70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70"/>
                    <a:pt x="117" y="70"/>
                    <a:pt x="117" y="70"/>
                  </a:cubicBezTo>
                  <a:cubicBezTo>
                    <a:pt x="120" y="70"/>
                    <a:pt x="123" y="71"/>
                    <a:pt x="125" y="73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129" y="77"/>
                    <a:pt x="129" y="77"/>
                    <a:pt x="129" y="77"/>
                  </a:cubicBezTo>
                  <a:close/>
                  <a:moveTo>
                    <a:pt x="114" y="102"/>
                  </a:moveTo>
                  <a:cubicBezTo>
                    <a:pt x="122" y="102"/>
                    <a:pt x="128" y="96"/>
                    <a:pt x="128" y="88"/>
                  </a:cubicBezTo>
                  <a:cubicBezTo>
                    <a:pt x="128" y="81"/>
                    <a:pt x="122" y="75"/>
                    <a:pt x="114" y="75"/>
                  </a:cubicBezTo>
                  <a:cubicBezTo>
                    <a:pt x="107" y="75"/>
                    <a:pt x="101" y="81"/>
                    <a:pt x="101" y="88"/>
                  </a:cubicBezTo>
                  <a:cubicBezTo>
                    <a:pt x="101" y="96"/>
                    <a:pt x="107" y="102"/>
                    <a:pt x="114" y="102"/>
                  </a:cubicBezTo>
                  <a:cubicBezTo>
                    <a:pt x="114" y="102"/>
                    <a:pt x="114" y="102"/>
                    <a:pt x="114" y="102"/>
                  </a:cubicBezTo>
                  <a:close/>
                  <a:moveTo>
                    <a:pt x="131" y="27"/>
                  </a:moveTo>
                  <a:cubicBezTo>
                    <a:pt x="137" y="27"/>
                    <a:pt x="137" y="27"/>
                    <a:pt x="137" y="27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1" y="38"/>
                    <a:pt x="129" y="42"/>
                    <a:pt x="127" y="45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18" y="53"/>
                    <a:pt x="115" y="55"/>
                    <a:pt x="111" y="55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99" y="55"/>
                    <a:pt x="95" y="53"/>
                    <a:pt x="92" y="5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5" y="42"/>
                    <a:pt x="83" y="39"/>
                    <a:pt x="82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3" y="23"/>
                    <a:pt x="84" y="19"/>
                    <a:pt x="87" y="16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5" y="8"/>
                    <a:pt x="99" y="7"/>
                    <a:pt x="103" y="6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5" y="7"/>
                    <a:pt x="118" y="8"/>
                    <a:pt x="121" y="11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9" y="19"/>
                    <a:pt x="131" y="23"/>
                    <a:pt x="131" y="27"/>
                  </a:cubicBezTo>
                  <a:close/>
                  <a:moveTo>
                    <a:pt x="107" y="49"/>
                  </a:moveTo>
                  <a:cubicBezTo>
                    <a:pt x="107" y="49"/>
                    <a:pt x="107" y="49"/>
                    <a:pt x="107" y="49"/>
                  </a:cubicBezTo>
                  <a:cubicBezTo>
                    <a:pt x="97" y="49"/>
                    <a:pt x="89" y="41"/>
                    <a:pt x="89" y="31"/>
                  </a:cubicBezTo>
                  <a:cubicBezTo>
                    <a:pt x="89" y="21"/>
                    <a:pt x="97" y="13"/>
                    <a:pt x="107" y="13"/>
                  </a:cubicBezTo>
                  <a:cubicBezTo>
                    <a:pt x="117" y="13"/>
                    <a:pt x="125" y="21"/>
                    <a:pt x="125" y="31"/>
                  </a:cubicBezTo>
                  <a:cubicBezTo>
                    <a:pt x="125" y="41"/>
                    <a:pt x="117" y="49"/>
                    <a:pt x="107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68544" tIns="34272" rIns="68544" bIns="34272"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>
                    <a:lumMod val="95000"/>
                  </a:schemeClr>
                </a:solidFill>
                <a:ea typeface="+mn-ea"/>
              </a:endParaRPr>
            </a:p>
          </p:txBody>
        </p:sp>
        <p:sp>
          <p:nvSpPr>
            <p:cNvPr id="12" name="文本框 42">
              <a:extLst>
                <a:ext uri="{FF2B5EF4-FFF2-40B4-BE49-F238E27FC236}">
                  <a16:creationId xmlns:a16="http://schemas.microsoft.com/office/drawing/2014/main" id="{C0181F25-102F-4B36-87A8-EFEDBDBE4F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2589" y="4139292"/>
              <a:ext cx="1027113" cy="28733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74" dirty="0">
                  <a:solidFill>
                    <a:schemeClr val="bg1">
                      <a:lumMod val="95000"/>
                    </a:schemeClr>
                  </a:solidFill>
                  <a:ea typeface="+mn-ea"/>
                  <a:sym typeface="微软雅黑" pitchFamily="34" charset="-122"/>
                </a:rPr>
                <a:t>Your Text</a:t>
              </a:r>
              <a:endParaRPr lang="zh-CN" altLang="en-US" sz="1274" dirty="0">
                <a:solidFill>
                  <a:schemeClr val="bg1">
                    <a:lumMod val="95000"/>
                  </a:schemeClr>
                </a:solidFill>
                <a:ea typeface="+mn-ea"/>
                <a:sym typeface="微软雅黑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A13B0E5-0073-4462-90C3-6B9F31FC0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0027" y="2027917"/>
              <a:ext cx="1228725" cy="1228725"/>
            </a:xfrm>
            <a:prstGeom prst="rect">
              <a:avLst/>
            </a:prstGeom>
            <a:solidFill>
              <a:srgbClr val="89B58E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49" dirty="0">
                <a:solidFill>
                  <a:schemeClr val="bg1">
                    <a:lumMod val="95000"/>
                  </a:schemeClr>
                </a:solidFill>
                <a:ea typeface="+mn-ea"/>
                <a:sym typeface="宋体" pitchFamily="2" charset="-122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7E4774D-6A35-4A49-AF85-76E4FF84481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246834" y="2275812"/>
              <a:ext cx="540027" cy="521360"/>
              <a:chOff x="7493000" y="1820863"/>
              <a:chExt cx="233363" cy="225425"/>
            </a:xfrm>
            <a:solidFill>
              <a:schemeClr val="bg1"/>
            </a:solidFill>
          </p:grpSpPr>
          <p:sp>
            <p:nvSpPr>
              <p:cNvPr id="34" name="Freeform 315">
                <a:extLst>
                  <a:ext uri="{FF2B5EF4-FFF2-40B4-BE49-F238E27FC236}">
                    <a16:creationId xmlns:a16="http://schemas.microsoft.com/office/drawing/2014/main" id="{01BE9C3C-1766-421D-A085-3ECE3E27A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4763" y="1947863"/>
                <a:ext cx="93663" cy="98425"/>
              </a:xfrm>
              <a:custGeom>
                <a:avLst/>
                <a:gdLst>
                  <a:gd name="T0" fmla="*/ 25 w 25"/>
                  <a:gd name="T1" fmla="*/ 3 h 26"/>
                  <a:gd name="T2" fmla="*/ 20 w 25"/>
                  <a:gd name="T3" fmla="*/ 6 h 26"/>
                  <a:gd name="T4" fmla="*/ 7 w 25"/>
                  <a:gd name="T5" fmla="*/ 6 h 26"/>
                  <a:gd name="T6" fmla="*/ 7 w 25"/>
                  <a:gd name="T7" fmla="*/ 0 h 26"/>
                  <a:gd name="T8" fmla="*/ 0 w 25"/>
                  <a:gd name="T9" fmla="*/ 13 h 26"/>
                  <a:gd name="T10" fmla="*/ 7 w 25"/>
                  <a:gd name="T11" fmla="*/ 26 h 26"/>
                  <a:gd name="T12" fmla="*/ 7 w 25"/>
                  <a:gd name="T13" fmla="*/ 19 h 26"/>
                  <a:gd name="T14" fmla="*/ 14 w 25"/>
                  <a:gd name="T15" fmla="*/ 19 h 26"/>
                  <a:gd name="T16" fmla="*/ 25 w 25"/>
                  <a:gd name="T1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6">
                    <a:moveTo>
                      <a:pt x="25" y="3"/>
                    </a:moveTo>
                    <a:cubicBezTo>
                      <a:pt x="25" y="3"/>
                      <a:pt x="22" y="6"/>
                      <a:pt x="20" y="6"/>
                    </a:cubicBezTo>
                    <a:cubicBezTo>
                      <a:pt x="18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9" y="21"/>
                      <a:pt x="2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44" tIns="34272" rIns="68544" bIns="34272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  <a:ea typeface="+mn-ea"/>
                </a:endParaRPr>
              </a:p>
            </p:txBody>
          </p:sp>
          <p:sp>
            <p:nvSpPr>
              <p:cNvPr id="35" name="Freeform 316">
                <a:extLst>
                  <a:ext uri="{FF2B5EF4-FFF2-40B4-BE49-F238E27FC236}">
                    <a16:creationId xmlns:a16="http://schemas.microsoft.com/office/drawing/2014/main" id="{EEDC3EA7-2CE3-4495-8D2B-5669BD8332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1750" y="1884363"/>
                <a:ext cx="74613" cy="87313"/>
              </a:xfrm>
              <a:custGeom>
                <a:avLst/>
                <a:gdLst>
                  <a:gd name="T0" fmla="*/ 0 w 20"/>
                  <a:gd name="T1" fmla="*/ 6 h 23"/>
                  <a:gd name="T2" fmla="*/ 11 w 20"/>
                  <a:gd name="T3" fmla="*/ 0 h 23"/>
                  <a:gd name="T4" fmla="*/ 18 w 20"/>
                  <a:gd name="T5" fmla="*/ 12 h 23"/>
                  <a:gd name="T6" fmla="*/ 16 w 20"/>
                  <a:gd name="T7" fmla="*/ 20 h 23"/>
                  <a:gd name="T8" fmla="*/ 7 w 20"/>
                  <a:gd name="T9" fmla="*/ 18 h 23"/>
                  <a:gd name="T10" fmla="*/ 0 w 20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0" y="6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20" y="17"/>
                      <a:pt x="16" y="20"/>
                    </a:cubicBezTo>
                    <a:cubicBezTo>
                      <a:pt x="11" y="23"/>
                      <a:pt x="7" y="18"/>
                      <a:pt x="7" y="18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44" tIns="34272" rIns="68544" bIns="34272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  <a:ea typeface="+mn-ea"/>
                </a:endParaRPr>
              </a:p>
            </p:txBody>
          </p:sp>
          <p:sp>
            <p:nvSpPr>
              <p:cNvPr id="36" name="Freeform 317">
                <a:extLst>
                  <a:ext uri="{FF2B5EF4-FFF2-40B4-BE49-F238E27FC236}">
                    <a16:creationId xmlns:a16="http://schemas.microsoft.com/office/drawing/2014/main" id="{F10A0F64-3218-4C9F-B691-22DD5C8EF9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3000" y="1906588"/>
                <a:ext cx="95250" cy="101600"/>
              </a:xfrm>
              <a:custGeom>
                <a:avLst/>
                <a:gdLst>
                  <a:gd name="T0" fmla="*/ 13 w 25"/>
                  <a:gd name="T1" fmla="*/ 27 h 27"/>
                  <a:gd name="T2" fmla="*/ 12 w 25"/>
                  <a:gd name="T3" fmla="*/ 21 h 27"/>
                  <a:gd name="T4" fmla="*/ 19 w 25"/>
                  <a:gd name="T5" fmla="*/ 10 h 27"/>
                  <a:gd name="T6" fmla="*/ 25 w 25"/>
                  <a:gd name="T7" fmla="*/ 13 h 27"/>
                  <a:gd name="T8" fmla="*/ 17 w 25"/>
                  <a:gd name="T9" fmla="*/ 1 h 27"/>
                  <a:gd name="T10" fmla="*/ 2 w 25"/>
                  <a:gd name="T11" fmla="*/ 0 h 27"/>
                  <a:gd name="T12" fmla="*/ 8 w 25"/>
                  <a:gd name="T13" fmla="*/ 3 h 27"/>
                  <a:gd name="T14" fmla="*/ 5 w 25"/>
                  <a:gd name="T15" fmla="*/ 9 h 27"/>
                  <a:gd name="T16" fmla="*/ 13 w 25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7">
                    <a:moveTo>
                      <a:pt x="13" y="27"/>
                    </a:moveTo>
                    <a:cubicBezTo>
                      <a:pt x="13" y="27"/>
                      <a:pt x="11" y="23"/>
                      <a:pt x="12" y="21"/>
                    </a:cubicBezTo>
                    <a:cubicBezTo>
                      <a:pt x="13" y="19"/>
                      <a:pt x="19" y="10"/>
                      <a:pt x="19" y="10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0" y="13"/>
                      <a:pt x="1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44" tIns="34272" rIns="68544" bIns="34272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  <a:ea typeface="+mn-ea"/>
                </a:endParaRPr>
              </a:p>
            </p:txBody>
          </p:sp>
          <p:sp>
            <p:nvSpPr>
              <p:cNvPr id="37" name="Freeform 318">
                <a:extLst>
                  <a:ext uri="{FF2B5EF4-FFF2-40B4-BE49-F238E27FC236}">
                    <a16:creationId xmlns:a16="http://schemas.microsoft.com/office/drawing/2014/main" id="{4F9C48B2-301A-4E59-8113-DF137B9C8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6975" y="1978025"/>
                <a:ext cx="74613" cy="46038"/>
              </a:xfrm>
              <a:custGeom>
                <a:avLst/>
                <a:gdLst>
                  <a:gd name="T0" fmla="*/ 20 w 20"/>
                  <a:gd name="T1" fmla="*/ 0 h 12"/>
                  <a:gd name="T2" fmla="*/ 20 w 20"/>
                  <a:gd name="T3" fmla="*/ 12 h 12"/>
                  <a:gd name="T4" fmla="*/ 7 w 20"/>
                  <a:gd name="T5" fmla="*/ 12 h 12"/>
                  <a:gd name="T6" fmla="*/ 1 w 20"/>
                  <a:gd name="T7" fmla="*/ 6 h 12"/>
                  <a:gd name="T8" fmla="*/ 7 w 20"/>
                  <a:gd name="T9" fmla="*/ 0 h 12"/>
                  <a:gd name="T10" fmla="*/ 20 w 2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2">
                    <a:moveTo>
                      <a:pt x="20" y="0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1" y="12"/>
                      <a:pt x="1" y="6"/>
                    </a:cubicBezTo>
                    <a:cubicBezTo>
                      <a:pt x="0" y="1"/>
                      <a:pt x="7" y="0"/>
                      <a:pt x="7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44" tIns="34272" rIns="68544" bIns="34272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  <a:ea typeface="+mn-ea"/>
                </a:endParaRPr>
              </a:p>
            </p:txBody>
          </p:sp>
          <p:sp>
            <p:nvSpPr>
              <p:cNvPr id="38" name="Freeform 319">
                <a:extLst>
                  <a:ext uri="{FF2B5EF4-FFF2-40B4-BE49-F238E27FC236}">
                    <a16:creationId xmlns:a16="http://schemas.microsoft.com/office/drawing/2014/main" id="{F2AEECEE-851D-41F6-84A6-6126382E48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8250" y="1820863"/>
                <a:ext cx="107950" cy="74613"/>
              </a:xfrm>
              <a:custGeom>
                <a:avLst/>
                <a:gdLst>
                  <a:gd name="T0" fmla="*/ 0 w 29"/>
                  <a:gd name="T1" fmla="*/ 2 h 20"/>
                  <a:gd name="T2" fmla="*/ 6 w 29"/>
                  <a:gd name="T3" fmla="*/ 5 h 20"/>
                  <a:gd name="T4" fmla="*/ 12 w 29"/>
                  <a:gd name="T5" fmla="*/ 17 h 20"/>
                  <a:gd name="T6" fmla="*/ 7 w 29"/>
                  <a:gd name="T7" fmla="*/ 20 h 20"/>
                  <a:gd name="T8" fmla="*/ 21 w 29"/>
                  <a:gd name="T9" fmla="*/ 19 h 20"/>
                  <a:gd name="T10" fmla="*/ 29 w 29"/>
                  <a:gd name="T11" fmla="*/ 7 h 20"/>
                  <a:gd name="T12" fmla="*/ 23 w 29"/>
                  <a:gd name="T13" fmla="*/ 11 h 20"/>
                  <a:gd name="T14" fmla="*/ 20 w 29"/>
                  <a:gd name="T15" fmla="*/ 5 h 20"/>
                  <a:gd name="T16" fmla="*/ 0 w 29"/>
                  <a:gd name="T1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0">
                    <a:moveTo>
                      <a:pt x="0" y="2"/>
                    </a:moveTo>
                    <a:cubicBezTo>
                      <a:pt x="0" y="2"/>
                      <a:pt x="5" y="4"/>
                      <a:pt x="6" y="5"/>
                    </a:cubicBezTo>
                    <a:cubicBezTo>
                      <a:pt x="7" y="7"/>
                      <a:pt x="12" y="17"/>
                      <a:pt x="12" y="1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19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44" tIns="34272" rIns="68544" bIns="34272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  <a:ea typeface="+mn-ea"/>
                </a:endParaRPr>
              </a:p>
            </p:txBody>
          </p:sp>
          <p:sp>
            <p:nvSpPr>
              <p:cNvPr id="39" name="Freeform 320">
                <a:extLst>
                  <a:ext uri="{FF2B5EF4-FFF2-40B4-BE49-F238E27FC236}">
                    <a16:creationId xmlns:a16="http://schemas.microsoft.com/office/drawing/2014/main" id="{E3A3B9B5-B282-4F5E-AEF8-588F4BEDE0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5863" y="1828800"/>
                <a:ext cx="74613" cy="85725"/>
              </a:xfrm>
              <a:custGeom>
                <a:avLst/>
                <a:gdLst>
                  <a:gd name="T0" fmla="*/ 11 w 20"/>
                  <a:gd name="T1" fmla="*/ 23 h 23"/>
                  <a:gd name="T2" fmla="*/ 0 w 20"/>
                  <a:gd name="T3" fmla="*/ 16 h 23"/>
                  <a:gd name="T4" fmla="*/ 7 w 20"/>
                  <a:gd name="T5" fmla="*/ 5 h 23"/>
                  <a:gd name="T6" fmla="*/ 15 w 20"/>
                  <a:gd name="T7" fmla="*/ 3 h 23"/>
                  <a:gd name="T8" fmla="*/ 18 w 20"/>
                  <a:gd name="T9" fmla="*/ 11 h 23"/>
                  <a:gd name="T10" fmla="*/ 11 w 20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11" y="23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10" y="0"/>
                      <a:pt x="15" y="3"/>
                    </a:cubicBezTo>
                    <a:cubicBezTo>
                      <a:pt x="20" y="5"/>
                      <a:pt x="18" y="11"/>
                      <a:pt x="18" y="11"/>
                    </a:cubicBezTo>
                    <a:lnTo>
                      <a:pt x="1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44" tIns="34272" rIns="68544" bIns="34272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  <a:ea typeface="+mn-ea"/>
                </a:endParaRPr>
              </a:p>
            </p:txBody>
          </p:sp>
        </p:grpSp>
        <p:sp>
          <p:nvSpPr>
            <p:cNvPr id="15" name="文本框 42">
              <a:extLst>
                <a:ext uri="{FF2B5EF4-FFF2-40B4-BE49-F238E27FC236}">
                  <a16:creationId xmlns:a16="http://schemas.microsoft.com/office/drawing/2014/main" id="{5C17D2E4-89C9-46A5-BEBD-0D24B723C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55439" y="2897867"/>
              <a:ext cx="1027113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74" dirty="0">
                  <a:solidFill>
                    <a:schemeClr val="bg1">
                      <a:lumMod val="95000"/>
                    </a:schemeClr>
                  </a:solidFill>
                  <a:ea typeface="+mn-ea"/>
                  <a:sym typeface="微软雅黑" pitchFamily="34" charset="-122"/>
                </a:rPr>
                <a:t>Your Text</a:t>
              </a:r>
              <a:endParaRPr lang="zh-CN" altLang="en-US" sz="1274" dirty="0">
                <a:solidFill>
                  <a:schemeClr val="bg1">
                    <a:lumMod val="95000"/>
                  </a:schemeClr>
                </a:solidFill>
                <a:ea typeface="+mn-ea"/>
                <a:sym typeface="微软雅黑" pitchFamily="34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FC9CDD0-9BE2-4843-B1AA-7AA8E453F3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9552" y="4493305"/>
              <a:ext cx="1228725" cy="1228725"/>
            </a:xfrm>
            <a:prstGeom prst="rect">
              <a:avLst/>
            </a:prstGeom>
            <a:solidFill>
              <a:srgbClr val="89B58E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49" dirty="0">
                <a:solidFill>
                  <a:schemeClr val="bg1">
                    <a:lumMod val="95000"/>
                  </a:schemeClr>
                </a:solidFill>
                <a:ea typeface="+mn-ea"/>
                <a:sym typeface="宋体" pitchFamily="2" charset="-122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E3D501A-3E60-4874-913D-AC50986DE08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334038" y="4726860"/>
              <a:ext cx="513025" cy="39309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29" name="Freeform 57">
                <a:extLst>
                  <a:ext uri="{FF2B5EF4-FFF2-40B4-BE49-F238E27FC236}">
                    <a16:creationId xmlns:a16="http://schemas.microsoft.com/office/drawing/2014/main" id="{F2D3D58C-B7C5-4383-A140-44626E7AE5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0" name="Rectangle 58">
                <a:extLst>
                  <a:ext uri="{FF2B5EF4-FFF2-40B4-BE49-F238E27FC236}">
                    <a16:creationId xmlns:a16="http://schemas.microsoft.com/office/drawing/2014/main" id="{01656EA2-E796-47AF-8E59-82524F7D5E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1" name="Rectangle 59">
                <a:extLst>
                  <a:ext uri="{FF2B5EF4-FFF2-40B4-BE49-F238E27FC236}">
                    <a16:creationId xmlns:a16="http://schemas.microsoft.com/office/drawing/2014/main" id="{D8E2B816-9F10-4512-A283-BCC6C9E17F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2" name="Rectangle 60">
                <a:extLst>
                  <a:ext uri="{FF2B5EF4-FFF2-40B4-BE49-F238E27FC236}">
                    <a16:creationId xmlns:a16="http://schemas.microsoft.com/office/drawing/2014/main" id="{FB8AD12D-72F6-4D0F-A56A-1AB98D1F0A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5801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3" name="Rectangle 61">
                <a:extLst>
                  <a:ext uri="{FF2B5EF4-FFF2-40B4-BE49-F238E27FC236}">
                    <a16:creationId xmlns:a16="http://schemas.microsoft.com/office/drawing/2014/main" id="{7F646694-0BAF-4CBA-91F7-8C0765923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18" name="文本框 42">
              <a:extLst>
                <a:ext uri="{FF2B5EF4-FFF2-40B4-BE49-F238E27FC236}">
                  <a16:creationId xmlns:a16="http://schemas.microsoft.com/office/drawing/2014/main" id="{AD854D3F-B1DD-4F20-ABC3-F3DB3D8BE5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993" y="5171058"/>
              <a:ext cx="1027113" cy="28892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74" dirty="0">
                  <a:solidFill>
                    <a:schemeClr val="bg1"/>
                  </a:solidFill>
                  <a:ea typeface="+mn-ea"/>
                  <a:sym typeface="微软雅黑" pitchFamily="34" charset="-122"/>
                </a:rPr>
                <a:t>Your Text</a:t>
              </a:r>
              <a:endParaRPr lang="zh-CN" altLang="en-US" sz="1274" dirty="0">
                <a:solidFill>
                  <a:schemeClr val="bg1"/>
                </a:solidFill>
                <a:ea typeface="+mn-ea"/>
                <a:sym typeface="微软雅黑" pitchFamily="3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0570EC73-BE20-480B-B4C3-0932EB2E7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0189" y="3264580"/>
              <a:ext cx="1233488" cy="1228725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099" dirty="0">
                <a:solidFill>
                  <a:schemeClr val="bg1">
                    <a:lumMod val="95000"/>
                  </a:schemeClr>
                </a:solidFill>
                <a:ea typeface="+mn-ea"/>
                <a:sym typeface="宋体" pitchFamily="2" charset="-122"/>
              </a:endParaRPr>
            </a:p>
          </p:txBody>
        </p:sp>
        <p:sp>
          <p:nvSpPr>
            <p:cNvPr id="20" name="文本框 42">
              <a:extLst>
                <a:ext uri="{FF2B5EF4-FFF2-40B4-BE49-F238E27FC236}">
                  <a16:creationId xmlns:a16="http://schemas.microsoft.com/office/drawing/2014/main" id="{C817D018-221C-43FE-BF4D-12369D7C7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2102" y="3348412"/>
              <a:ext cx="1122362" cy="106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49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08B4E35-0CBE-47EC-B81F-10CC5E480F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52402" y="2029505"/>
              <a:ext cx="1227137" cy="1228725"/>
            </a:xfrm>
            <a:prstGeom prst="rect">
              <a:avLst/>
            </a:prstGeom>
            <a:solidFill>
              <a:srgbClr val="8BACA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099" dirty="0">
                <a:solidFill>
                  <a:schemeClr val="bg1">
                    <a:lumMod val="95000"/>
                  </a:schemeClr>
                </a:solidFill>
                <a:ea typeface="+mn-ea"/>
                <a:sym typeface="宋体" pitchFamily="2" charset="-122"/>
              </a:endParaRPr>
            </a:p>
          </p:txBody>
        </p:sp>
        <p:sp>
          <p:nvSpPr>
            <p:cNvPr id="22" name="文本框 42">
              <a:extLst>
                <a:ext uri="{FF2B5EF4-FFF2-40B4-BE49-F238E27FC236}">
                  <a16:creationId xmlns:a16="http://schemas.microsoft.com/office/drawing/2014/main" id="{0FE98211-3DF2-497B-8D0D-EC5F66606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1204" y="2109515"/>
              <a:ext cx="1133944" cy="106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49" dirty="0">
                  <a:solidFill>
                    <a:schemeClr val="bg1">
                      <a:lumMod val="95000"/>
                    </a:schemeClr>
                  </a:solidFill>
                  <a:ea typeface="+mn-ea"/>
                </a:rPr>
                <a:t>请在此处添加详细描述文本，尽量与标题文本语言风格相符合，语言描述尽量简洁生动。</a:t>
              </a: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2602C48-B3C6-47FE-8F16-3F1E1510E8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10827" y="4502830"/>
              <a:ext cx="1228725" cy="1227137"/>
              <a:chOff x="2255813" y="4383987"/>
              <a:chExt cx="1638221" cy="1638300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4AE3E6E0-3208-4244-A545-1796F2AB2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5813" y="4383987"/>
                <a:ext cx="1638221" cy="1638300"/>
              </a:xfrm>
              <a:prstGeom prst="rect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099" dirty="0">
                  <a:solidFill>
                    <a:schemeClr val="bg1">
                      <a:lumMod val="95000"/>
                    </a:schemeClr>
                  </a:solidFill>
                  <a:ea typeface="+mn-ea"/>
                  <a:sym typeface="宋体" pitchFamily="2" charset="-122"/>
                </a:endParaRPr>
              </a:p>
            </p:txBody>
          </p:sp>
          <p:sp>
            <p:nvSpPr>
              <p:cNvPr id="28" name="文本框 42">
                <a:extLst>
                  <a:ext uri="{FF2B5EF4-FFF2-40B4-BE49-F238E27FC236}">
                    <a16:creationId xmlns:a16="http://schemas.microsoft.com/office/drawing/2014/main" id="{3386103E-84A6-4836-809B-3DFA29D133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8427" y="4511908"/>
                <a:ext cx="1497608" cy="14165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49" dirty="0">
                    <a:solidFill>
                      <a:schemeClr val="bg1">
                        <a:lumMod val="95000"/>
                      </a:schemeClr>
                    </a:solidFill>
                    <a:ea typeface="+mn-ea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ED8151C4-E887-45D6-9ABE-00F58E9A9C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30027" y="3264580"/>
              <a:ext cx="1228725" cy="1228725"/>
              <a:chOff x="2255813" y="4383987"/>
              <a:chExt cx="1638221" cy="1638300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F7425B17-BB20-4BC4-860B-D27A3D52CB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5813" y="4383987"/>
                <a:ext cx="1638221" cy="1638300"/>
              </a:xfrm>
              <a:prstGeom prst="rect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099" dirty="0">
                  <a:solidFill>
                    <a:schemeClr val="bg1">
                      <a:lumMod val="95000"/>
                    </a:schemeClr>
                  </a:solidFill>
                  <a:ea typeface="+mn-ea"/>
                  <a:sym typeface="宋体" pitchFamily="2" charset="-122"/>
                </a:endParaRPr>
              </a:p>
            </p:txBody>
          </p:sp>
          <p:sp>
            <p:nvSpPr>
              <p:cNvPr id="26" name="文本框 42">
                <a:extLst>
                  <a:ext uri="{FF2B5EF4-FFF2-40B4-BE49-F238E27FC236}">
                    <a16:creationId xmlns:a16="http://schemas.microsoft.com/office/drawing/2014/main" id="{D737459D-7F4C-4B2A-BA8A-A2467284A3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6421" y="4473920"/>
                <a:ext cx="1536626" cy="14147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49" dirty="0">
                    <a:solidFill>
                      <a:schemeClr val="bg1">
                        <a:lumMod val="95000"/>
                      </a:schemeClr>
                    </a:solidFill>
                    <a:ea typeface="+mn-ea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10D2127-08FD-4E93-93B2-F85CE4220790}"/>
              </a:ext>
            </a:extLst>
          </p:cNvPr>
          <p:cNvGrpSpPr/>
          <p:nvPr/>
        </p:nvGrpSpPr>
        <p:grpSpPr>
          <a:xfrm>
            <a:off x="703652" y="3036754"/>
            <a:ext cx="2603646" cy="1107996"/>
            <a:chOff x="941777" y="3332029"/>
            <a:chExt cx="2603646" cy="1107996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C60D81E8-EAC4-4BFF-93B9-7512B9144F6C}"/>
                </a:ext>
              </a:extLst>
            </p:cNvPr>
            <p:cNvSpPr/>
            <p:nvPr/>
          </p:nvSpPr>
          <p:spPr>
            <a:xfrm>
              <a:off x="1150144" y="3332029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BAB7B488-7805-4044-B5E7-CF148CA662BE}"/>
                </a:ext>
              </a:extLst>
            </p:cNvPr>
            <p:cNvSpPr/>
            <p:nvPr/>
          </p:nvSpPr>
          <p:spPr>
            <a:xfrm>
              <a:off x="941777" y="3701361"/>
              <a:ext cx="260364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sp>
        <p:nvSpPr>
          <p:cNvPr id="45" name="矩形 44">
            <a:extLst>
              <a:ext uri="{FF2B5EF4-FFF2-40B4-BE49-F238E27FC236}">
                <a16:creationId xmlns:a16="http://schemas.microsoft.com/office/drawing/2014/main" id="{1E0761FE-5248-4DD0-A36F-DA7A8F00B61A}"/>
              </a:ext>
            </a:extLst>
          </p:cNvPr>
          <p:cNvSpPr/>
          <p:nvPr/>
        </p:nvSpPr>
        <p:spPr>
          <a:xfrm>
            <a:off x="7452064" y="1732642"/>
            <a:ext cx="1233488" cy="1223963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 l="-20000" r="-30000" b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F9135BA5-740D-4570-8A76-123B1DC8979F}"/>
              </a:ext>
            </a:extLst>
          </p:cNvPr>
          <p:cNvSpPr/>
          <p:nvPr/>
        </p:nvSpPr>
        <p:spPr>
          <a:xfrm>
            <a:off x="3771900" y="2969305"/>
            <a:ext cx="1230652" cy="1219200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 l="-20000" r="-30000" b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EE937880-4513-4DD4-8AEE-B587957E8458}"/>
              </a:ext>
            </a:extLst>
          </p:cNvPr>
          <p:cNvSpPr/>
          <p:nvPr/>
        </p:nvSpPr>
        <p:spPr>
          <a:xfrm>
            <a:off x="9920627" y="2956605"/>
            <a:ext cx="1220787" cy="1241425"/>
          </a:xfrm>
          <a:prstGeom prst="rect">
            <a:avLst/>
          </a:prstGeom>
          <a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 l="-20000" r="-30000" b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91ACC72A-F058-43E5-9EDB-FA93D171F008}"/>
              </a:ext>
            </a:extLst>
          </p:cNvPr>
          <p:cNvSpPr/>
          <p:nvPr/>
        </p:nvSpPr>
        <p:spPr>
          <a:xfrm>
            <a:off x="6224927" y="4185330"/>
            <a:ext cx="1220787" cy="1241425"/>
          </a:xfrm>
          <a:prstGeom prst="rect">
            <a:avLst/>
          </a:prstGeom>
          <a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 l="-20000" r="-30000" b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98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643180A-5584-4D61-A62C-6A9368D0F1CC}"/>
              </a:ext>
            </a:extLst>
          </p:cNvPr>
          <p:cNvGrpSpPr/>
          <p:nvPr/>
        </p:nvGrpSpPr>
        <p:grpSpPr>
          <a:xfrm>
            <a:off x="1928812" y="2803526"/>
            <a:ext cx="1146175" cy="2378075"/>
            <a:chOff x="1928812" y="2803526"/>
            <a:chExt cx="1146175" cy="237807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A516936D-F7CD-44B7-8A44-F4AE40118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8812" y="2803526"/>
              <a:ext cx="1146175" cy="2260600"/>
            </a:xfrm>
            <a:custGeom>
              <a:avLst/>
              <a:gdLst>
                <a:gd name="T0" fmla="*/ 619 w 722"/>
                <a:gd name="T1" fmla="*/ 1424 h 1424"/>
                <a:gd name="T2" fmla="*/ 0 w 722"/>
                <a:gd name="T3" fmla="*/ 1424 h 1424"/>
                <a:gd name="T4" fmla="*/ 0 w 722"/>
                <a:gd name="T5" fmla="*/ 0 h 1424"/>
                <a:gd name="T6" fmla="*/ 722 w 722"/>
                <a:gd name="T7" fmla="*/ 0 h 1424"/>
                <a:gd name="T8" fmla="*/ 722 w 722"/>
                <a:gd name="T9" fmla="*/ 14 h 1424"/>
                <a:gd name="T10" fmla="*/ 30 w 722"/>
                <a:gd name="T11" fmla="*/ 14 h 1424"/>
                <a:gd name="T12" fmla="*/ 30 w 722"/>
                <a:gd name="T13" fmla="*/ 1394 h 1424"/>
                <a:gd name="T14" fmla="*/ 619 w 722"/>
                <a:gd name="T15" fmla="*/ 1394 h 1424"/>
                <a:gd name="T16" fmla="*/ 619 w 722"/>
                <a:gd name="T17" fmla="*/ 1424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2" h="1424">
                  <a:moveTo>
                    <a:pt x="619" y="1424"/>
                  </a:moveTo>
                  <a:lnTo>
                    <a:pt x="0" y="1424"/>
                  </a:lnTo>
                  <a:lnTo>
                    <a:pt x="0" y="0"/>
                  </a:lnTo>
                  <a:lnTo>
                    <a:pt x="722" y="0"/>
                  </a:lnTo>
                  <a:lnTo>
                    <a:pt x="722" y="14"/>
                  </a:lnTo>
                  <a:lnTo>
                    <a:pt x="30" y="14"/>
                  </a:lnTo>
                  <a:lnTo>
                    <a:pt x="30" y="1394"/>
                  </a:lnTo>
                  <a:lnTo>
                    <a:pt x="619" y="1394"/>
                  </a:lnTo>
                  <a:lnTo>
                    <a:pt x="619" y="1424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4C6030BB-EC22-47E0-8C06-2337025C0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63" y="4875213"/>
              <a:ext cx="209550" cy="306388"/>
            </a:xfrm>
            <a:custGeom>
              <a:avLst/>
              <a:gdLst>
                <a:gd name="T0" fmla="*/ 29 w 132"/>
                <a:gd name="T1" fmla="*/ 193 h 193"/>
                <a:gd name="T2" fmla="*/ 0 w 132"/>
                <a:gd name="T3" fmla="*/ 178 h 193"/>
                <a:gd name="T4" fmla="*/ 88 w 132"/>
                <a:gd name="T5" fmla="*/ 104 h 193"/>
                <a:gd name="T6" fmla="*/ 0 w 132"/>
                <a:gd name="T7" fmla="*/ 15 h 193"/>
                <a:gd name="T8" fmla="*/ 29 w 132"/>
                <a:gd name="T9" fmla="*/ 0 h 193"/>
                <a:gd name="T10" fmla="*/ 132 w 132"/>
                <a:gd name="T11" fmla="*/ 104 h 193"/>
                <a:gd name="T12" fmla="*/ 29 w 132"/>
                <a:gd name="T13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93">
                  <a:moveTo>
                    <a:pt x="29" y="193"/>
                  </a:moveTo>
                  <a:lnTo>
                    <a:pt x="0" y="178"/>
                  </a:lnTo>
                  <a:lnTo>
                    <a:pt x="88" y="104"/>
                  </a:lnTo>
                  <a:lnTo>
                    <a:pt x="0" y="15"/>
                  </a:lnTo>
                  <a:lnTo>
                    <a:pt x="29" y="0"/>
                  </a:lnTo>
                  <a:lnTo>
                    <a:pt x="132" y="104"/>
                  </a:lnTo>
                  <a:lnTo>
                    <a:pt x="29" y="193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366CBE6-5EBF-4C10-921C-27EAE2AA450C}"/>
              </a:ext>
            </a:extLst>
          </p:cNvPr>
          <p:cNvGrpSpPr/>
          <p:nvPr/>
        </p:nvGrpSpPr>
        <p:grpSpPr>
          <a:xfrm>
            <a:off x="3775075" y="3414713"/>
            <a:ext cx="1308100" cy="1649413"/>
            <a:chOff x="3775075" y="3414713"/>
            <a:chExt cx="1308100" cy="1649413"/>
          </a:xfrm>
        </p:grpSpPr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1615E61D-E89F-424A-82A4-DF213AD22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075" y="3556001"/>
              <a:ext cx="1262063" cy="1508125"/>
            </a:xfrm>
            <a:custGeom>
              <a:avLst/>
              <a:gdLst>
                <a:gd name="T0" fmla="*/ 560 w 795"/>
                <a:gd name="T1" fmla="*/ 950 h 950"/>
                <a:gd name="T2" fmla="*/ 0 w 795"/>
                <a:gd name="T3" fmla="*/ 950 h 950"/>
                <a:gd name="T4" fmla="*/ 0 w 795"/>
                <a:gd name="T5" fmla="*/ 920 h 950"/>
                <a:gd name="T6" fmla="*/ 530 w 795"/>
                <a:gd name="T7" fmla="*/ 920 h 950"/>
                <a:gd name="T8" fmla="*/ 530 w 795"/>
                <a:gd name="T9" fmla="*/ 0 h 950"/>
                <a:gd name="T10" fmla="*/ 795 w 795"/>
                <a:gd name="T11" fmla="*/ 0 h 950"/>
                <a:gd name="T12" fmla="*/ 795 w 795"/>
                <a:gd name="T13" fmla="*/ 30 h 950"/>
                <a:gd name="T14" fmla="*/ 560 w 795"/>
                <a:gd name="T15" fmla="*/ 30 h 950"/>
                <a:gd name="T16" fmla="*/ 560 w 795"/>
                <a:gd name="T1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5" h="950">
                  <a:moveTo>
                    <a:pt x="560" y="950"/>
                  </a:moveTo>
                  <a:lnTo>
                    <a:pt x="0" y="950"/>
                  </a:lnTo>
                  <a:lnTo>
                    <a:pt x="0" y="920"/>
                  </a:lnTo>
                  <a:lnTo>
                    <a:pt x="530" y="920"/>
                  </a:lnTo>
                  <a:lnTo>
                    <a:pt x="530" y="0"/>
                  </a:lnTo>
                  <a:lnTo>
                    <a:pt x="795" y="0"/>
                  </a:lnTo>
                  <a:lnTo>
                    <a:pt x="795" y="30"/>
                  </a:lnTo>
                  <a:lnTo>
                    <a:pt x="560" y="30"/>
                  </a:lnTo>
                  <a:lnTo>
                    <a:pt x="560" y="950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BE120BB0-799F-45F8-BB02-8995357F8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3625" y="3414713"/>
              <a:ext cx="209550" cy="330200"/>
            </a:xfrm>
            <a:custGeom>
              <a:avLst/>
              <a:gdLst>
                <a:gd name="T0" fmla="*/ 15 w 132"/>
                <a:gd name="T1" fmla="*/ 208 h 208"/>
                <a:gd name="T2" fmla="*/ 0 w 132"/>
                <a:gd name="T3" fmla="*/ 193 h 208"/>
                <a:gd name="T4" fmla="*/ 88 w 132"/>
                <a:gd name="T5" fmla="*/ 104 h 208"/>
                <a:gd name="T6" fmla="*/ 0 w 132"/>
                <a:gd name="T7" fmla="*/ 30 h 208"/>
                <a:gd name="T8" fmla="*/ 15 w 132"/>
                <a:gd name="T9" fmla="*/ 0 h 208"/>
                <a:gd name="T10" fmla="*/ 132 w 132"/>
                <a:gd name="T11" fmla="*/ 104 h 208"/>
                <a:gd name="T12" fmla="*/ 15 w 132"/>
                <a:gd name="T13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208">
                  <a:moveTo>
                    <a:pt x="15" y="208"/>
                  </a:moveTo>
                  <a:lnTo>
                    <a:pt x="0" y="193"/>
                  </a:lnTo>
                  <a:lnTo>
                    <a:pt x="88" y="104"/>
                  </a:lnTo>
                  <a:lnTo>
                    <a:pt x="0" y="30"/>
                  </a:lnTo>
                  <a:lnTo>
                    <a:pt x="15" y="0"/>
                  </a:lnTo>
                  <a:lnTo>
                    <a:pt x="132" y="104"/>
                  </a:lnTo>
                  <a:lnTo>
                    <a:pt x="15" y="208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261642A-BA85-4DA5-B351-7D5B328DCDF4}"/>
              </a:ext>
            </a:extLst>
          </p:cNvPr>
          <p:cNvGrpSpPr/>
          <p:nvPr/>
        </p:nvGrpSpPr>
        <p:grpSpPr>
          <a:xfrm>
            <a:off x="6205538" y="2284413"/>
            <a:ext cx="1028700" cy="1319213"/>
            <a:chOff x="6205538" y="2284413"/>
            <a:chExt cx="1028700" cy="1319213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8C28BFD2-52A7-4E52-9B4E-21F66281B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5538" y="2425701"/>
              <a:ext cx="981075" cy="1177925"/>
            </a:xfrm>
            <a:custGeom>
              <a:avLst/>
              <a:gdLst>
                <a:gd name="T0" fmla="*/ 412 w 618"/>
                <a:gd name="T1" fmla="*/ 742 h 742"/>
                <a:gd name="T2" fmla="*/ 0 w 618"/>
                <a:gd name="T3" fmla="*/ 742 h 742"/>
                <a:gd name="T4" fmla="*/ 0 w 618"/>
                <a:gd name="T5" fmla="*/ 712 h 742"/>
                <a:gd name="T6" fmla="*/ 383 w 618"/>
                <a:gd name="T7" fmla="*/ 712 h 742"/>
                <a:gd name="T8" fmla="*/ 383 w 618"/>
                <a:gd name="T9" fmla="*/ 0 h 742"/>
                <a:gd name="T10" fmla="*/ 618 w 618"/>
                <a:gd name="T11" fmla="*/ 0 h 742"/>
                <a:gd name="T12" fmla="*/ 618 w 618"/>
                <a:gd name="T13" fmla="*/ 15 h 742"/>
                <a:gd name="T14" fmla="*/ 412 w 618"/>
                <a:gd name="T15" fmla="*/ 15 h 742"/>
                <a:gd name="T16" fmla="*/ 412 w 618"/>
                <a:gd name="T17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8" h="742">
                  <a:moveTo>
                    <a:pt x="412" y="742"/>
                  </a:moveTo>
                  <a:lnTo>
                    <a:pt x="0" y="742"/>
                  </a:lnTo>
                  <a:lnTo>
                    <a:pt x="0" y="712"/>
                  </a:lnTo>
                  <a:lnTo>
                    <a:pt x="383" y="712"/>
                  </a:lnTo>
                  <a:lnTo>
                    <a:pt x="383" y="0"/>
                  </a:lnTo>
                  <a:lnTo>
                    <a:pt x="618" y="0"/>
                  </a:lnTo>
                  <a:lnTo>
                    <a:pt x="618" y="15"/>
                  </a:lnTo>
                  <a:lnTo>
                    <a:pt x="412" y="15"/>
                  </a:lnTo>
                  <a:lnTo>
                    <a:pt x="412" y="74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D528029E-837D-49DA-92F6-B66A9334C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913" y="2284413"/>
              <a:ext cx="187325" cy="306388"/>
            </a:xfrm>
            <a:custGeom>
              <a:avLst/>
              <a:gdLst>
                <a:gd name="T0" fmla="*/ 15 w 118"/>
                <a:gd name="T1" fmla="*/ 193 h 193"/>
                <a:gd name="T2" fmla="*/ 0 w 118"/>
                <a:gd name="T3" fmla="*/ 178 h 193"/>
                <a:gd name="T4" fmla="*/ 88 w 118"/>
                <a:gd name="T5" fmla="*/ 89 h 193"/>
                <a:gd name="T6" fmla="*/ 0 w 118"/>
                <a:gd name="T7" fmla="*/ 15 h 193"/>
                <a:gd name="T8" fmla="*/ 15 w 118"/>
                <a:gd name="T9" fmla="*/ 0 h 193"/>
                <a:gd name="T10" fmla="*/ 118 w 118"/>
                <a:gd name="T11" fmla="*/ 89 h 193"/>
                <a:gd name="T12" fmla="*/ 15 w 118"/>
                <a:gd name="T13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93">
                  <a:moveTo>
                    <a:pt x="15" y="193"/>
                  </a:moveTo>
                  <a:lnTo>
                    <a:pt x="0" y="178"/>
                  </a:lnTo>
                  <a:lnTo>
                    <a:pt x="88" y="89"/>
                  </a:lnTo>
                  <a:lnTo>
                    <a:pt x="0" y="15"/>
                  </a:lnTo>
                  <a:lnTo>
                    <a:pt x="15" y="0"/>
                  </a:lnTo>
                  <a:lnTo>
                    <a:pt x="118" y="89"/>
                  </a:lnTo>
                  <a:lnTo>
                    <a:pt x="15" y="193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893FF27-C54D-441C-A4A4-C37569A2C10D}"/>
              </a:ext>
            </a:extLst>
          </p:cNvPr>
          <p:cNvGrpSpPr/>
          <p:nvPr/>
        </p:nvGrpSpPr>
        <p:grpSpPr>
          <a:xfrm>
            <a:off x="8448675" y="2425701"/>
            <a:ext cx="1168400" cy="2873375"/>
            <a:chOff x="8448675" y="2425701"/>
            <a:chExt cx="1168400" cy="2873375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977B32DD-2981-4C18-A58B-84710C110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75" y="2425701"/>
              <a:ext cx="1168400" cy="2732088"/>
            </a:xfrm>
            <a:custGeom>
              <a:avLst/>
              <a:gdLst>
                <a:gd name="T0" fmla="*/ 736 w 736"/>
                <a:gd name="T1" fmla="*/ 1721 h 1721"/>
                <a:gd name="T2" fmla="*/ 456 w 736"/>
                <a:gd name="T3" fmla="*/ 1721 h 1721"/>
                <a:gd name="T4" fmla="*/ 456 w 736"/>
                <a:gd name="T5" fmla="*/ 1706 h 1721"/>
                <a:gd name="T6" fmla="*/ 721 w 736"/>
                <a:gd name="T7" fmla="*/ 1706 h 1721"/>
                <a:gd name="T8" fmla="*/ 721 w 736"/>
                <a:gd name="T9" fmla="*/ 15 h 1721"/>
                <a:gd name="T10" fmla="*/ 0 w 736"/>
                <a:gd name="T11" fmla="*/ 15 h 1721"/>
                <a:gd name="T12" fmla="*/ 0 w 736"/>
                <a:gd name="T13" fmla="*/ 0 h 1721"/>
                <a:gd name="T14" fmla="*/ 736 w 736"/>
                <a:gd name="T15" fmla="*/ 0 h 1721"/>
                <a:gd name="T16" fmla="*/ 736 w 736"/>
                <a:gd name="T17" fmla="*/ 1721 h 1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6" h="1721">
                  <a:moveTo>
                    <a:pt x="736" y="1721"/>
                  </a:moveTo>
                  <a:lnTo>
                    <a:pt x="456" y="1721"/>
                  </a:lnTo>
                  <a:lnTo>
                    <a:pt x="456" y="1706"/>
                  </a:lnTo>
                  <a:lnTo>
                    <a:pt x="721" y="1706"/>
                  </a:lnTo>
                  <a:lnTo>
                    <a:pt x="721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736" y="0"/>
                  </a:lnTo>
                  <a:lnTo>
                    <a:pt x="736" y="172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E9ABF39D-74BF-4E98-AA60-42C133115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6538" y="4992688"/>
              <a:ext cx="187325" cy="306388"/>
            </a:xfrm>
            <a:custGeom>
              <a:avLst/>
              <a:gdLst>
                <a:gd name="T0" fmla="*/ 103 w 118"/>
                <a:gd name="T1" fmla="*/ 0 h 193"/>
                <a:gd name="T2" fmla="*/ 118 w 118"/>
                <a:gd name="T3" fmla="*/ 15 h 193"/>
                <a:gd name="T4" fmla="*/ 44 w 118"/>
                <a:gd name="T5" fmla="*/ 104 h 193"/>
                <a:gd name="T6" fmla="*/ 118 w 118"/>
                <a:gd name="T7" fmla="*/ 178 h 193"/>
                <a:gd name="T8" fmla="*/ 103 w 118"/>
                <a:gd name="T9" fmla="*/ 193 h 193"/>
                <a:gd name="T10" fmla="*/ 0 w 118"/>
                <a:gd name="T11" fmla="*/ 104 h 193"/>
                <a:gd name="T12" fmla="*/ 103 w 118"/>
                <a:gd name="T13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93">
                  <a:moveTo>
                    <a:pt x="103" y="0"/>
                  </a:moveTo>
                  <a:lnTo>
                    <a:pt x="118" y="15"/>
                  </a:lnTo>
                  <a:lnTo>
                    <a:pt x="44" y="104"/>
                  </a:lnTo>
                  <a:lnTo>
                    <a:pt x="118" y="178"/>
                  </a:lnTo>
                  <a:lnTo>
                    <a:pt x="103" y="193"/>
                  </a:lnTo>
                  <a:lnTo>
                    <a:pt x="0" y="10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14D650F-387E-49F5-8BA1-5D53917B2BF7}"/>
              </a:ext>
            </a:extLst>
          </p:cNvPr>
          <p:cNvGrpSpPr/>
          <p:nvPr/>
        </p:nvGrpSpPr>
        <p:grpSpPr>
          <a:xfrm>
            <a:off x="5060950" y="2825751"/>
            <a:ext cx="1495425" cy="1508125"/>
            <a:chOff x="5060950" y="2825751"/>
            <a:chExt cx="1495425" cy="1508125"/>
          </a:xfrm>
        </p:grpSpPr>
        <p:sp>
          <p:nvSpPr>
            <p:cNvPr id="15" name="Oval 15">
              <a:extLst>
                <a:ext uri="{FF2B5EF4-FFF2-40B4-BE49-F238E27FC236}">
                  <a16:creationId xmlns:a16="http://schemas.microsoft.com/office/drawing/2014/main" id="{9F2C7592-F39E-4979-8E58-1C8281476C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0950" y="2825751"/>
              <a:ext cx="1495425" cy="1508125"/>
            </a:xfrm>
            <a:prstGeom prst="ellipse">
              <a:avLst/>
            </a:prstGeom>
            <a:solidFill>
              <a:srgbClr val="89B5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A5C5118C-4F9F-45A9-8A8A-1DBD0972F0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1638" y="3227388"/>
              <a:ext cx="654050" cy="635000"/>
            </a:xfrm>
            <a:custGeom>
              <a:avLst/>
              <a:gdLst>
                <a:gd name="T0" fmla="*/ 23 w 28"/>
                <a:gd name="T1" fmla="*/ 27 h 27"/>
                <a:gd name="T2" fmla="*/ 22 w 28"/>
                <a:gd name="T3" fmla="*/ 27 h 27"/>
                <a:gd name="T4" fmla="*/ 14 w 28"/>
                <a:gd name="T5" fmla="*/ 21 h 27"/>
                <a:gd name="T6" fmla="*/ 6 w 28"/>
                <a:gd name="T7" fmla="*/ 27 h 27"/>
                <a:gd name="T8" fmla="*/ 5 w 28"/>
                <a:gd name="T9" fmla="*/ 27 h 27"/>
                <a:gd name="T10" fmla="*/ 5 w 28"/>
                <a:gd name="T11" fmla="*/ 27 h 27"/>
                <a:gd name="T12" fmla="*/ 8 w 28"/>
                <a:gd name="T13" fmla="*/ 17 h 27"/>
                <a:gd name="T14" fmla="*/ 0 w 28"/>
                <a:gd name="T15" fmla="*/ 11 h 27"/>
                <a:gd name="T16" fmla="*/ 0 w 28"/>
                <a:gd name="T17" fmla="*/ 10 h 27"/>
                <a:gd name="T18" fmla="*/ 0 w 28"/>
                <a:gd name="T19" fmla="*/ 10 h 27"/>
                <a:gd name="T20" fmla="*/ 11 w 28"/>
                <a:gd name="T21" fmla="*/ 10 h 27"/>
                <a:gd name="T22" fmla="*/ 14 w 28"/>
                <a:gd name="T23" fmla="*/ 0 h 27"/>
                <a:gd name="T24" fmla="*/ 15 w 28"/>
                <a:gd name="T25" fmla="*/ 0 h 27"/>
                <a:gd name="T26" fmla="*/ 18 w 28"/>
                <a:gd name="T27" fmla="*/ 10 h 27"/>
                <a:gd name="T28" fmla="*/ 28 w 28"/>
                <a:gd name="T29" fmla="*/ 10 h 27"/>
                <a:gd name="T30" fmla="*/ 28 w 28"/>
                <a:gd name="T31" fmla="*/ 10 h 27"/>
                <a:gd name="T32" fmla="*/ 28 w 28"/>
                <a:gd name="T33" fmla="*/ 11 h 27"/>
                <a:gd name="T34" fmla="*/ 20 w 28"/>
                <a:gd name="T35" fmla="*/ 17 h 27"/>
                <a:gd name="T36" fmla="*/ 23 w 28"/>
                <a:gd name="T37" fmla="*/ 27 h 27"/>
                <a:gd name="T38" fmla="*/ 23 w 28"/>
                <a:gd name="T39" fmla="*/ 27 h 27"/>
                <a:gd name="T40" fmla="*/ 23 w 28"/>
                <a:gd name="T41" fmla="*/ 27 h 27"/>
                <a:gd name="T42" fmla="*/ 14 w 28"/>
                <a:gd name="T43" fmla="*/ 20 h 27"/>
                <a:gd name="T44" fmla="*/ 14 w 28"/>
                <a:gd name="T45" fmla="*/ 20 h 27"/>
                <a:gd name="T46" fmla="*/ 22 w 28"/>
                <a:gd name="T47" fmla="*/ 26 h 27"/>
                <a:gd name="T48" fmla="*/ 19 w 28"/>
                <a:gd name="T49" fmla="*/ 17 h 27"/>
                <a:gd name="T50" fmla="*/ 19 w 28"/>
                <a:gd name="T51" fmla="*/ 16 h 27"/>
                <a:gd name="T52" fmla="*/ 27 w 28"/>
                <a:gd name="T53" fmla="*/ 11 h 27"/>
                <a:gd name="T54" fmla="*/ 17 w 28"/>
                <a:gd name="T55" fmla="*/ 11 h 27"/>
                <a:gd name="T56" fmla="*/ 17 w 28"/>
                <a:gd name="T57" fmla="*/ 11 h 27"/>
                <a:gd name="T58" fmla="*/ 14 w 28"/>
                <a:gd name="T59" fmla="*/ 2 h 27"/>
                <a:gd name="T60" fmla="*/ 11 w 28"/>
                <a:gd name="T61" fmla="*/ 11 h 27"/>
                <a:gd name="T62" fmla="*/ 11 w 28"/>
                <a:gd name="T63" fmla="*/ 11 h 27"/>
                <a:gd name="T64" fmla="*/ 2 w 28"/>
                <a:gd name="T65" fmla="*/ 11 h 27"/>
                <a:gd name="T66" fmla="*/ 9 w 28"/>
                <a:gd name="T67" fmla="*/ 16 h 27"/>
                <a:gd name="T68" fmla="*/ 9 w 28"/>
                <a:gd name="T69" fmla="*/ 17 h 27"/>
                <a:gd name="T70" fmla="*/ 6 w 28"/>
                <a:gd name="T71" fmla="*/ 26 h 27"/>
                <a:gd name="T72" fmla="*/ 14 w 28"/>
                <a:gd name="T73" fmla="*/ 20 h 27"/>
                <a:gd name="T74" fmla="*/ 14 w 28"/>
                <a:gd name="T75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" h="27">
                  <a:moveTo>
                    <a:pt x="23" y="27"/>
                  </a:moveTo>
                  <a:cubicBezTo>
                    <a:pt x="23" y="27"/>
                    <a:pt x="22" y="27"/>
                    <a:pt x="22" y="27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lose/>
                  <a:moveTo>
                    <a:pt x="14" y="20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FE8AEB5-9EB3-46D4-9757-0354859F5A5F}"/>
              </a:ext>
            </a:extLst>
          </p:cNvPr>
          <p:cNvGrpSpPr/>
          <p:nvPr/>
        </p:nvGrpSpPr>
        <p:grpSpPr>
          <a:xfrm>
            <a:off x="2933700" y="4333876"/>
            <a:ext cx="1495425" cy="1506538"/>
            <a:chOff x="2933700" y="4333876"/>
            <a:chExt cx="1495425" cy="1506538"/>
          </a:xfrm>
        </p:grpSpPr>
        <p:sp>
          <p:nvSpPr>
            <p:cNvPr id="18" name="Oval 14">
              <a:extLst>
                <a:ext uri="{FF2B5EF4-FFF2-40B4-BE49-F238E27FC236}">
                  <a16:creationId xmlns:a16="http://schemas.microsoft.com/office/drawing/2014/main" id="{F0CCB67A-676F-4A02-9093-7223EDEE1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3700" y="4333876"/>
              <a:ext cx="1495425" cy="1506538"/>
            </a:xfrm>
            <a:prstGeom prst="ellipse">
              <a:avLst/>
            </a:pr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67BB4E40-1EA7-4270-95C4-F8ED10C420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4238" y="4686301"/>
              <a:ext cx="631825" cy="636588"/>
            </a:xfrm>
            <a:custGeom>
              <a:avLst/>
              <a:gdLst>
                <a:gd name="T0" fmla="*/ 22 w 27"/>
                <a:gd name="T1" fmla="*/ 11 h 27"/>
                <a:gd name="T2" fmla="*/ 22 w 27"/>
                <a:gd name="T3" fmla="*/ 5 h 27"/>
                <a:gd name="T4" fmla="*/ 16 w 27"/>
                <a:gd name="T5" fmla="*/ 5 h 27"/>
                <a:gd name="T6" fmla="*/ 11 w 27"/>
                <a:gd name="T7" fmla="*/ 0 h 27"/>
                <a:gd name="T8" fmla="*/ 6 w 27"/>
                <a:gd name="T9" fmla="*/ 5 h 27"/>
                <a:gd name="T10" fmla="*/ 0 w 27"/>
                <a:gd name="T11" fmla="*/ 5 h 27"/>
                <a:gd name="T12" fmla="*/ 0 w 27"/>
                <a:gd name="T13" fmla="*/ 12 h 27"/>
                <a:gd name="T14" fmla="*/ 0 w 27"/>
                <a:gd name="T15" fmla="*/ 12 h 27"/>
                <a:gd name="T16" fmla="*/ 4 w 27"/>
                <a:gd name="T17" fmla="*/ 16 h 27"/>
                <a:gd name="T18" fmla="*/ 0 w 27"/>
                <a:gd name="T19" fmla="*/ 20 h 27"/>
                <a:gd name="T20" fmla="*/ 0 w 27"/>
                <a:gd name="T21" fmla="*/ 20 h 27"/>
                <a:gd name="T22" fmla="*/ 0 w 27"/>
                <a:gd name="T23" fmla="*/ 27 h 27"/>
                <a:gd name="T24" fmla="*/ 7 w 27"/>
                <a:gd name="T25" fmla="*/ 27 h 27"/>
                <a:gd name="T26" fmla="*/ 7 w 27"/>
                <a:gd name="T27" fmla="*/ 27 h 27"/>
                <a:gd name="T28" fmla="*/ 11 w 27"/>
                <a:gd name="T29" fmla="*/ 23 h 27"/>
                <a:gd name="T30" fmla="*/ 15 w 27"/>
                <a:gd name="T31" fmla="*/ 27 h 27"/>
                <a:gd name="T32" fmla="*/ 15 w 27"/>
                <a:gd name="T33" fmla="*/ 27 h 27"/>
                <a:gd name="T34" fmla="*/ 22 w 27"/>
                <a:gd name="T35" fmla="*/ 27 h 27"/>
                <a:gd name="T36" fmla="*/ 22 w 27"/>
                <a:gd name="T37" fmla="*/ 21 h 27"/>
                <a:gd name="T38" fmla="*/ 27 w 27"/>
                <a:gd name="T39" fmla="*/ 16 h 27"/>
                <a:gd name="T40" fmla="*/ 22 w 27"/>
                <a:gd name="T41" fmla="*/ 11 h 27"/>
                <a:gd name="T42" fmla="*/ 22 w 27"/>
                <a:gd name="T43" fmla="*/ 20 h 27"/>
                <a:gd name="T44" fmla="*/ 21 w 27"/>
                <a:gd name="T45" fmla="*/ 20 h 27"/>
                <a:gd name="T46" fmla="*/ 21 w 27"/>
                <a:gd name="T47" fmla="*/ 26 h 27"/>
                <a:gd name="T48" fmla="*/ 16 w 27"/>
                <a:gd name="T49" fmla="*/ 26 h 27"/>
                <a:gd name="T50" fmla="*/ 11 w 27"/>
                <a:gd name="T51" fmla="*/ 22 h 27"/>
                <a:gd name="T52" fmla="*/ 6 w 27"/>
                <a:gd name="T53" fmla="*/ 26 h 27"/>
                <a:gd name="T54" fmla="*/ 0 w 27"/>
                <a:gd name="T55" fmla="*/ 26 h 27"/>
                <a:gd name="T56" fmla="*/ 0 w 27"/>
                <a:gd name="T57" fmla="*/ 21 h 27"/>
                <a:gd name="T58" fmla="*/ 5 w 27"/>
                <a:gd name="T59" fmla="*/ 16 h 27"/>
                <a:gd name="T60" fmla="*/ 0 w 27"/>
                <a:gd name="T61" fmla="*/ 11 h 27"/>
                <a:gd name="T62" fmla="*/ 0 w 27"/>
                <a:gd name="T63" fmla="*/ 6 h 27"/>
                <a:gd name="T64" fmla="*/ 7 w 27"/>
                <a:gd name="T65" fmla="*/ 6 h 27"/>
                <a:gd name="T66" fmla="*/ 7 w 27"/>
                <a:gd name="T67" fmla="*/ 5 h 27"/>
                <a:gd name="T68" fmla="*/ 11 w 27"/>
                <a:gd name="T69" fmla="*/ 1 h 27"/>
                <a:gd name="T70" fmla="*/ 15 w 27"/>
                <a:gd name="T71" fmla="*/ 5 h 27"/>
                <a:gd name="T72" fmla="*/ 15 w 27"/>
                <a:gd name="T73" fmla="*/ 6 h 27"/>
                <a:gd name="T74" fmla="*/ 21 w 27"/>
                <a:gd name="T75" fmla="*/ 6 h 27"/>
                <a:gd name="T76" fmla="*/ 21 w 27"/>
                <a:gd name="T77" fmla="*/ 12 h 27"/>
                <a:gd name="T78" fmla="*/ 22 w 27"/>
                <a:gd name="T79" fmla="*/ 12 h 27"/>
                <a:gd name="T80" fmla="*/ 26 w 27"/>
                <a:gd name="T81" fmla="*/ 16 h 27"/>
                <a:gd name="T82" fmla="*/ 22 w 27"/>
                <a:gd name="T83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2" y="11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3" y="0"/>
                    <a:pt x="11" y="0"/>
                  </a:cubicBezTo>
                  <a:cubicBezTo>
                    <a:pt x="8" y="0"/>
                    <a:pt x="6" y="2"/>
                    <a:pt x="6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2"/>
                    <a:pt x="4" y="14"/>
                    <a:pt x="4" y="16"/>
                  </a:cubicBezTo>
                  <a:cubicBezTo>
                    <a:pt x="4" y="18"/>
                    <a:pt x="2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5"/>
                    <a:pt x="9" y="23"/>
                    <a:pt x="11" y="23"/>
                  </a:cubicBezTo>
                  <a:cubicBezTo>
                    <a:pt x="13" y="23"/>
                    <a:pt x="15" y="25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5" y="21"/>
                    <a:pt x="27" y="18"/>
                    <a:pt x="27" y="16"/>
                  </a:cubicBezTo>
                  <a:cubicBezTo>
                    <a:pt x="27" y="13"/>
                    <a:pt x="25" y="11"/>
                    <a:pt x="22" y="11"/>
                  </a:cubicBezTo>
                  <a:close/>
                  <a:moveTo>
                    <a:pt x="22" y="20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4"/>
                    <a:pt x="13" y="22"/>
                    <a:pt x="11" y="22"/>
                  </a:cubicBezTo>
                  <a:cubicBezTo>
                    <a:pt x="8" y="22"/>
                    <a:pt x="6" y="24"/>
                    <a:pt x="6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21"/>
                    <a:pt x="5" y="18"/>
                    <a:pt x="5" y="16"/>
                  </a:cubicBezTo>
                  <a:cubicBezTo>
                    <a:pt x="5" y="13"/>
                    <a:pt x="3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"/>
                    <a:pt x="9" y="1"/>
                    <a:pt x="11" y="1"/>
                  </a:cubicBezTo>
                  <a:cubicBezTo>
                    <a:pt x="13" y="1"/>
                    <a:pt x="15" y="3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4" y="12"/>
                    <a:pt x="26" y="14"/>
                    <a:pt x="26" y="16"/>
                  </a:cubicBezTo>
                  <a:cubicBezTo>
                    <a:pt x="26" y="18"/>
                    <a:pt x="24" y="20"/>
                    <a:pt x="2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F316916-7D5B-4F05-955A-32DBD01E50D1}"/>
              </a:ext>
            </a:extLst>
          </p:cNvPr>
          <p:cNvGrpSpPr/>
          <p:nvPr/>
        </p:nvGrpSpPr>
        <p:grpSpPr>
          <a:xfrm>
            <a:off x="7234238" y="1673226"/>
            <a:ext cx="1495425" cy="1506538"/>
            <a:chOff x="7234238" y="1673226"/>
            <a:chExt cx="1495425" cy="1506538"/>
          </a:xfrm>
        </p:grpSpPr>
        <p:sp>
          <p:nvSpPr>
            <p:cNvPr id="21" name="Oval 16">
              <a:extLst>
                <a:ext uri="{FF2B5EF4-FFF2-40B4-BE49-F238E27FC236}">
                  <a16:creationId xmlns:a16="http://schemas.microsoft.com/office/drawing/2014/main" id="{96E09897-98C5-46D9-8609-8AE79717F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4238" y="1673226"/>
              <a:ext cx="1495425" cy="1506538"/>
            </a:xfrm>
            <a:prstGeom prst="ellipse">
              <a:avLst/>
            </a:pr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B18EBA34-8DA2-461B-887F-410B2BCCB8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4925" y="2097088"/>
              <a:ext cx="630238" cy="635000"/>
            </a:xfrm>
            <a:custGeom>
              <a:avLst/>
              <a:gdLst>
                <a:gd name="T0" fmla="*/ 27 w 27"/>
                <a:gd name="T1" fmla="*/ 11 h 27"/>
                <a:gd name="T2" fmla="*/ 24 w 27"/>
                <a:gd name="T3" fmla="*/ 8 h 27"/>
                <a:gd name="T4" fmla="*/ 22 w 27"/>
                <a:gd name="T5" fmla="*/ 3 h 27"/>
                <a:gd name="T6" fmla="*/ 17 w 27"/>
                <a:gd name="T7" fmla="*/ 3 h 27"/>
                <a:gd name="T8" fmla="*/ 11 w 27"/>
                <a:gd name="T9" fmla="*/ 0 h 27"/>
                <a:gd name="T10" fmla="*/ 8 w 27"/>
                <a:gd name="T11" fmla="*/ 4 h 27"/>
                <a:gd name="T12" fmla="*/ 3 w 27"/>
                <a:gd name="T13" fmla="*/ 6 h 27"/>
                <a:gd name="T14" fmla="*/ 3 w 27"/>
                <a:gd name="T15" fmla="*/ 11 h 27"/>
                <a:gd name="T16" fmla="*/ 0 w 27"/>
                <a:gd name="T17" fmla="*/ 17 h 27"/>
                <a:gd name="T18" fmla="*/ 4 w 27"/>
                <a:gd name="T19" fmla="*/ 20 h 27"/>
                <a:gd name="T20" fmla="*/ 6 w 27"/>
                <a:gd name="T21" fmla="*/ 25 h 27"/>
                <a:gd name="T22" fmla="*/ 11 w 27"/>
                <a:gd name="T23" fmla="*/ 25 h 27"/>
                <a:gd name="T24" fmla="*/ 17 w 27"/>
                <a:gd name="T25" fmla="*/ 27 h 27"/>
                <a:gd name="T26" fmla="*/ 20 w 27"/>
                <a:gd name="T27" fmla="*/ 24 h 27"/>
                <a:gd name="T28" fmla="*/ 25 w 27"/>
                <a:gd name="T29" fmla="*/ 22 h 27"/>
                <a:gd name="T30" fmla="*/ 25 w 27"/>
                <a:gd name="T31" fmla="*/ 17 h 27"/>
                <a:gd name="T32" fmla="*/ 24 w 27"/>
                <a:gd name="T33" fmla="*/ 16 h 27"/>
                <a:gd name="T34" fmla="*/ 22 w 27"/>
                <a:gd name="T35" fmla="*/ 20 h 27"/>
                <a:gd name="T36" fmla="*/ 22 w 27"/>
                <a:gd name="T37" fmla="*/ 24 h 27"/>
                <a:gd name="T38" fmla="*/ 20 w 27"/>
                <a:gd name="T39" fmla="*/ 23 h 27"/>
                <a:gd name="T40" fmla="*/ 16 w 27"/>
                <a:gd name="T41" fmla="*/ 24 h 27"/>
                <a:gd name="T42" fmla="*/ 12 w 27"/>
                <a:gd name="T43" fmla="*/ 27 h 27"/>
                <a:gd name="T44" fmla="*/ 12 w 27"/>
                <a:gd name="T45" fmla="*/ 24 h 27"/>
                <a:gd name="T46" fmla="*/ 8 w 27"/>
                <a:gd name="T47" fmla="*/ 23 h 27"/>
                <a:gd name="T48" fmla="*/ 4 w 27"/>
                <a:gd name="T49" fmla="*/ 22 h 27"/>
                <a:gd name="T50" fmla="*/ 5 w 27"/>
                <a:gd name="T51" fmla="*/ 20 h 27"/>
                <a:gd name="T52" fmla="*/ 4 w 27"/>
                <a:gd name="T53" fmla="*/ 16 h 27"/>
                <a:gd name="T54" fmla="*/ 1 w 27"/>
                <a:gd name="T55" fmla="*/ 12 h 27"/>
                <a:gd name="T56" fmla="*/ 4 w 27"/>
                <a:gd name="T57" fmla="*/ 12 h 27"/>
                <a:gd name="T58" fmla="*/ 5 w 27"/>
                <a:gd name="T59" fmla="*/ 8 h 27"/>
                <a:gd name="T60" fmla="*/ 6 w 27"/>
                <a:gd name="T61" fmla="*/ 4 h 27"/>
                <a:gd name="T62" fmla="*/ 8 w 27"/>
                <a:gd name="T63" fmla="*/ 5 h 27"/>
                <a:gd name="T64" fmla="*/ 12 w 27"/>
                <a:gd name="T65" fmla="*/ 4 h 27"/>
                <a:gd name="T66" fmla="*/ 16 w 27"/>
                <a:gd name="T67" fmla="*/ 1 h 27"/>
                <a:gd name="T68" fmla="*/ 16 w 27"/>
                <a:gd name="T69" fmla="*/ 4 h 27"/>
                <a:gd name="T70" fmla="*/ 20 w 27"/>
                <a:gd name="T71" fmla="*/ 5 h 27"/>
                <a:gd name="T72" fmla="*/ 24 w 27"/>
                <a:gd name="T73" fmla="*/ 6 h 27"/>
                <a:gd name="T74" fmla="*/ 23 w 27"/>
                <a:gd name="T75" fmla="*/ 8 h 27"/>
                <a:gd name="T76" fmla="*/ 24 w 27"/>
                <a:gd name="T77" fmla="*/ 12 h 27"/>
                <a:gd name="T78" fmla="*/ 27 w 27"/>
                <a:gd name="T79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" h="27">
                  <a:moveTo>
                    <a:pt x="27" y="17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4" y="9"/>
                    <a:pt x="24" y="8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8" y="3"/>
                    <a:pt x="17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9" y="4"/>
                    <a:pt x="8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3" y="10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4" y="19"/>
                    <a:pt x="4" y="2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4"/>
                    <a:pt x="10" y="25"/>
                    <a:pt x="11" y="2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9" y="24"/>
                    <a:pt x="20" y="24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5" y="18"/>
                    <a:pt x="25" y="17"/>
                  </a:cubicBezTo>
                  <a:lnTo>
                    <a:pt x="27" y="17"/>
                  </a:lnTo>
                  <a:close/>
                  <a:moveTo>
                    <a:pt x="24" y="16"/>
                  </a:moveTo>
                  <a:cubicBezTo>
                    <a:pt x="24" y="17"/>
                    <a:pt x="23" y="19"/>
                    <a:pt x="2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7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4"/>
                    <a:pt x="9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19"/>
                    <a:pt x="4" y="17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11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9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9"/>
                    <a:pt x="24" y="11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4" y="16"/>
                    <a:pt x="24" y="16"/>
                    <a:pt x="2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04FB4852-C79E-4E1F-835F-926497D784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12100" y="2355851"/>
              <a:ext cx="139700" cy="141288"/>
            </a:xfrm>
            <a:custGeom>
              <a:avLst/>
              <a:gdLst>
                <a:gd name="T0" fmla="*/ 3 w 6"/>
                <a:gd name="T1" fmla="*/ 0 h 6"/>
                <a:gd name="T2" fmla="*/ 0 w 6"/>
                <a:gd name="T3" fmla="*/ 3 h 6"/>
                <a:gd name="T4" fmla="*/ 3 w 6"/>
                <a:gd name="T5" fmla="*/ 6 h 6"/>
                <a:gd name="T6" fmla="*/ 6 w 6"/>
                <a:gd name="T7" fmla="*/ 3 h 6"/>
                <a:gd name="T8" fmla="*/ 3 w 6"/>
                <a:gd name="T9" fmla="*/ 0 h 6"/>
                <a:gd name="T10" fmla="*/ 3 w 6"/>
                <a:gd name="T11" fmla="*/ 5 h 6"/>
                <a:gd name="T12" fmla="*/ 1 w 6"/>
                <a:gd name="T13" fmla="*/ 3 h 6"/>
                <a:gd name="T14" fmla="*/ 3 w 6"/>
                <a:gd name="T15" fmla="*/ 1 h 6"/>
                <a:gd name="T16" fmla="*/ 5 w 6"/>
                <a:gd name="T17" fmla="*/ 3 h 6"/>
                <a:gd name="T18" fmla="*/ 3 w 6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" y="6"/>
                    <a:pt x="6" y="4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lose/>
                  <a:moveTo>
                    <a:pt x="3" y="5"/>
                  </a:moveTo>
                  <a:cubicBezTo>
                    <a:pt x="2" y="5"/>
                    <a:pt x="1" y="4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1D2A7C6-7260-4A3E-A9EB-90A2FC640D81}"/>
              </a:ext>
            </a:extLst>
          </p:cNvPr>
          <p:cNvGrpSpPr/>
          <p:nvPr/>
        </p:nvGrpSpPr>
        <p:grpSpPr>
          <a:xfrm>
            <a:off x="2327274" y="2072482"/>
            <a:ext cx="1495425" cy="1506538"/>
            <a:chOff x="2303463" y="2073276"/>
            <a:chExt cx="1495425" cy="1506538"/>
          </a:xfrm>
        </p:grpSpPr>
        <p:sp>
          <p:nvSpPr>
            <p:cNvPr id="25" name="Oval 13">
              <a:extLst>
                <a:ext uri="{FF2B5EF4-FFF2-40B4-BE49-F238E27FC236}">
                  <a16:creationId xmlns:a16="http://schemas.microsoft.com/office/drawing/2014/main" id="{C5CCA1E3-3739-4E99-9C4D-C395E6C24B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3463" y="2073276"/>
              <a:ext cx="1495425" cy="1506538"/>
            </a:xfrm>
            <a:prstGeom prst="ellipse">
              <a:avLst/>
            </a:prstGeom>
            <a:solidFill>
              <a:srgbClr val="89B5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876CB9E1-18B7-43E7-B9C6-90C31567B9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0038" y="2520951"/>
              <a:ext cx="444500" cy="635000"/>
            </a:xfrm>
            <a:custGeom>
              <a:avLst/>
              <a:gdLst>
                <a:gd name="T0" fmla="*/ 10 w 19"/>
                <a:gd name="T1" fmla="*/ 0 h 27"/>
                <a:gd name="T2" fmla="*/ 0 w 19"/>
                <a:gd name="T3" fmla="*/ 9 h 27"/>
                <a:gd name="T4" fmla="*/ 5 w 19"/>
                <a:gd name="T5" fmla="*/ 17 h 27"/>
                <a:gd name="T6" fmla="*/ 5 w 19"/>
                <a:gd name="T7" fmla="*/ 22 h 27"/>
                <a:gd name="T8" fmla="*/ 10 w 19"/>
                <a:gd name="T9" fmla="*/ 27 h 27"/>
                <a:gd name="T10" fmla="*/ 14 w 19"/>
                <a:gd name="T11" fmla="*/ 22 h 27"/>
                <a:gd name="T12" fmla="*/ 14 w 19"/>
                <a:gd name="T13" fmla="*/ 17 h 27"/>
                <a:gd name="T14" fmla="*/ 19 w 19"/>
                <a:gd name="T15" fmla="*/ 9 h 27"/>
                <a:gd name="T16" fmla="*/ 10 w 19"/>
                <a:gd name="T17" fmla="*/ 0 h 27"/>
                <a:gd name="T18" fmla="*/ 10 w 19"/>
                <a:gd name="T19" fmla="*/ 26 h 27"/>
                <a:gd name="T20" fmla="*/ 6 w 19"/>
                <a:gd name="T21" fmla="*/ 22 h 27"/>
                <a:gd name="T22" fmla="*/ 6 w 19"/>
                <a:gd name="T23" fmla="*/ 20 h 27"/>
                <a:gd name="T24" fmla="*/ 13 w 19"/>
                <a:gd name="T25" fmla="*/ 20 h 27"/>
                <a:gd name="T26" fmla="*/ 13 w 19"/>
                <a:gd name="T27" fmla="*/ 22 h 27"/>
                <a:gd name="T28" fmla="*/ 10 w 19"/>
                <a:gd name="T29" fmla="*/ 26 h 27"/>
                <a:gd name="T30" fmla="*/ 14 w 19"/>
                <a:gd name="T31" fmla="*/ 16 h 27"/>
                <a:gd name="T32" fmla="*/ 13 w 19"/>
                <a:gd name="T33" fmla="*/ 16 h 27"/>
                <a:gd name="T34" fmla="*/ 13 w 19"/>
                <a:gd name="T35" fmla="*/ 20 h 27"/>
                <a:gd name="T36" fmla="*/ 6 w 19"/>
                <a:gd name="T37" fmla="*/ 20 h 27"/>
                <a:gd name="T38" fmla="*/ 6 w 19"/>
                <a:gd name="T39" fmla="*/ 16 h 27"/>
                <a:gd name="T40" fmla="*/ 5 w 19"/>
                <a:gd name="T41" fmla="*/ 16 h 27"/>
                <a:gd name="T42" fmla="*/ 1 w 19"/>
                <a:gd name="T43" fmla="*/ 9 h 27"/>
                <a:gd name="T44" fmla="*/ 10 w 19"/>
                <a:gd name="T45" fmla="*/ 1 h 27"/>
                <a:gd name="T46" fmla="*/ 18 w 19"/>
                <a:gd name="T47" fmla="*/ 9 h 27"/>
                <a:gd name="T48" fmla="*/ 14 w 19"/>
                <a:gd name="T49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" h="27"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2"/>
                    <a:pt x="2" y="15"/>
                    <a:pt x="5" y="1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7" y="27"/>
                    <a:pt x="10" y="27"/>
                  </a:cubicBezTo>
                  <a:cubicBezTo>
                    <a:pt x="12" y="27"/>
                    <a:pt x="14" y="25"/>
                    <a:pt x="14" y="22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7" y="15"/>
                    <a:pt x="19" y="12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26"/>
                  </a:moveTo>
                  <a:cubicBezTo>
                    <a:pt x="7" y="26"/>
                    <a:pt x="6" y="24"/>
                    <a:pt x="6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4"/>
                    <a:pt x="12" y="26"/>
                    <a:pt x="10" y="26"/>
                  </a:cubicBezTo>
                  <a:close/>
                  <a:moveTo>
                    <a:pt x="14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3" y="15"/>
                    <a:pt x="1" y="12"/>
                    <a:pt x="1" y="9"/>
                  </a:cubicBezTo>
                  <a:cubicBezTo>
                    <a:pt x="1" y="4"/>
                    <a:pt x="5" y="1"/>
                    <a:pt x="10" y="1"/>
                  </a:cubicBezTo>
                  <a:cubicBezTo>
                    <a:pt x="14" y="1"/>
                    <a:pt x="18" y="4"/>
                    <a:pt x="18" y="9"/>
                  </a:cubicBezTo>
                  <a:cubicBezTo>
                    <a:pt x="18" y="12"/>
                    <a:pt x="16" y="15"/>
                    <a:pt x="1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28841DC2-0C87-47EC-8072-8FBCCF7F3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7513" y="2614613"/>
              <a:ext cx="209550" cy="117475"/>
            </a:xfrm>
            <a:custGeom>
              <a:avLst/>
              <a:gdLst>
                <a:gd name="T0" fmla="*/ 5 w 9"/>
                <a:gd name="T1" fmla="*/ 0 h 5"/>
                <a:gd name="T2" fmla="*/ 0 w 9"/>
                <a:gd name="T3" fmla="*/ 5 h 5"/>
                <a:gd name="T4" fmla="*/ 1 w 9"/>
                <a:gd name="T5" fmla="*/ 5 h 5"/>
                <a:gd name="T6" fmla="*/ 5 w 9"/>
                <a:gd name="T7" fmla="*/ 1 h 5"/>
                <a:gd name="T8" fmla="*/ 8 w 9"/>
                <a:gd name="T9" fmla="*/ 5 h 5"/>
                <a:gd name="T10" fmla="*/ 9 w 9"/>
                <a:gd name="T11" fmla="*/ 5 h 5"/>
                <a:gd name="T12" fmla="*/ 5 w 9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5" y="1"/>
                  </a:cubicBezTo>
                  <a:cubicBezTo>
                    <a:pt x="7" y="1"/>
                    <a:pt x="8" y="3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CF7C7B4-0280-4106-9AFB-187C45DB67C6}"/>
              </a:ext>
            </a:extLst>
          </p:cNvPr>
          <p:cNvGrpSpPr/>
          <p:nvPr/>
        </p:nvGrpSpPr>
        <p:grpSpPr>
          <a:xfrm>
            <a:off x="7631113" y="4403726"/>
            <a:ext cx="1495425" cy="1508125"/>
            <a:chOff x="7631113" y="4403726"/>
            <a:chExt cx="1495425" cy="1508125"/>
          </a:xfrm>
        </p:grpSpPr>
        <p:sp>
          <p:nvSpPr>
            <p:cNvPr id="29" name="Oval 17">
              <a:extLst>
                <a:ext uri="{FF2B5EF4-FFF2-40B4-BE49-F238E27FC236}">
                  <a16:creationId xmlns:a16="http://schemas.microsoft.com/office/drawing/2014/main" id="{4A62FDCA-3A0C-438B-A848-54CAC5B52E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1113" y="4403726"/>
              <a:ext cx="1495425" cy="1508125"/>
            </a:xfrm>
            <a:prstGeom prst="ellipse">
              <a:avLst/>
            </a:prstGeom>
            <a:solidFill>
              <a:srgbClr val="89B5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A6B52DB7-E20A-47FF-8823-2A042BBA02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5013" y="5299076"/>
              <a:ext cx="93663" cy="188913"/>
            </a:xfrm>
            <a:custGeom>
              <a:avLst/>
              <a:gdLst>
                <a:gd name="T0" fmla="*/ 2 w 4"/>
                <a:gd name="T1" fmla="*/ 1 h 8"/>
                <a:gd name="T2" fmla="*/ 1 w 4"/>
                <a:gd name="T3" fmla="*/ 1 h 8"/>
                <a:gd name="T4" fmla="*/ 0 w 4"/>
                <a:gd name="T5" fmla="*/ 4 h 8"/>
                <a:gd name="T6" fmla="*/ 1 w 4"/>
                <a:gd name="T7" fmla="*/ 8 h 8"/>
                <a:gd name="T8" fmla="*/ 2 w 4"/>
                <a:gd name="T9" fmla="*/ 8 h 8"/>
                <a:gd name="T10" fmla="*/ 2 w 4"/>
                <a:gd name="T11" fmla="*/ 8 h 8"/>
                <a:gd name="T12" fmla="*/ 4 w 4"/>
                <a:gd name="T13" fmla="*/ 4 h 8"/>
                <a:gd name="T14" fmla="*/ 2 w 4"/>
                <a:gd name="T15" fmla="*/ 1 h 8"/>
                <a:gd name="T16" fmla="*/ 2 w 4"/>
                <a:gd name="T17" fmla="*/ 7 h 8"/>
                <a:gd name="T18" fmla="*/ 1 w 4"/>
                <a:gd name="T19" fmla="*/ 4 h 8"/>
                <a:gd name="T20" fmla="*/ 2 w 4"/>
                <a:gd name="T21" fmla="*/ 2 h 8"/>
                <a:gd name="T22" fmla="*/ 3 w 4"/>
                <a:gd name="T23" fmla="*/ 4 h 8"/>
                <a:gd name="T24" fmla="*/ 2 w 4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8">
                  <a:moveTo>
                    <a:pt x="2" y="1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7"/>
                    <a:pt x="4" y="6"/>
                    <a:pt x="4" y="4"/>
                  </a:cubicBezTo>
                  <a:cubicBezTo>
                    <a:pt x="4" y="3"/>
                    <a:pt x="3" y="2"/>
                    <a:pt x="2" y="1"/>
                  </a:cubicBezTo>
                  <a:close/>
                  <a:moveTo>
                    <a:pt x="2" y="7"/>
                  </a:moveTo>
                  <a:cubicBezTo>
                    <a:pt x="1" y="6"/>
                    <a:pt x="1" y="5"/>
                    <a:pt x="1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3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B5F7FB2D-0959-4D47-A970-9271217CEA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7688" y="4851401"/>
              <a:ext cx="444500" cy="423863"/>
            </a:xfrm>
            <a:custGeom>
              <a:avLst/>
              <a:gdLst>
                <a:gd name="T0" fmla="*/ 19 w 19"/>
                <a:gd name="T1" fmla="*/ 17 h 18"/>
                <a:gd name="T2" fmla="*/ 14 w 19"/>
                <a:gd name="T3" fmla="*/ 13 h 18"/>
                <a:gd name="T4" fmla="*/ 14 w 19"/>
                <a:gd name="T5" fmla="*/ 5 h 18"/>
                <a:gd name="T6" fmla="*/ 10 w 19"/>
                <a:gd name="T7" fmla="*/ 0 h 18"/>
                <a:gd name="T8" fmla="*/ 5 w 19"/>
                <a:gd name="T9" fmla="*/ 5 h 18"/>
                <a:gd name="T10" fmla="*/ 5 w 19"/>
                <a:gd name="T11" fmla="*/ 13 h 18"/>
                <a:gd name="T12" fmla="*/ 1 w 19"/>
                <a:gd name="T13" fmla="*/ 17 h 18"/>
                <a:gd name="T14" fmla="*/ 1 w 19"/>
                <a:gd name="T15" fmla="*/ 18 h 18"/>
                <a:gd name="T16" fmla="*/ 1 w 19"/>
                <a:gd name="T17" fmla="*/ 18 h 18"/>
                <a:gd name="T18" fmla="*/ 18 w 19"/>
                <a:gd name="T19" fmla="*/ 18 h 18"/>
                <a:gd name="T20" fmla="*/ 19 w 19"/>
                <a:gd name="T21" fmla="*/ 18 h 18"/>
                <a:gd name="T22" fmla="*/ 19 w 19"/>
                <a:gd name="T23" fmla="*/ 17 h 18"/>
                <a:gd name="T24" fmla="*/ 10 w 19"/>
                <a:gd name="T25" fmla="*/ 17 h 18"/>
                <a:gd name="T26" fmla="*/ 10 w 19"/>
                <a:gd name="T27" fmla="*/ 13 h 18"/>
                <a:gd name="T28" fmla="*/ 10 w 19"/>
                <a:gd name="T29" fmla="*/ 13 h 18"/>
                <a:gd name="T30" fmla="*/ 9 w 19"/>
                <a:gd name="T31" fmla="*/ 13 h 18"/>
                <a:gd name="T32" fmla="*/ 9 w 19"/>
                <a:gd name="T33" fmla="*/ 17 h 18"/>
                <a:gd name="T34" fmla="*/ 2 w 19"/>
                <a:gd name="T35" fmla="*/ 17 h 18"/>
                <a:gd name="T36" fmla="*/ 6 w 19"/>
                <a:gd name="T37" fmla="*/ 14 h 18"/>
                <a:gd name="T38" fmla="*/ 6 w 19"/>
                <a:gd name="T39" fmla="*/ 13 h 18"/>
                <a:gd name="T40" fmla="*/ 6 w 19"/>
                <a:gd name="T41" fmla="*/ 5 h 18"/>
                <a:gd name="T42" fmla="*/ 10 w 19"/>
                <a:gd name="T43" fmla="*/ 1 h 18"/>
                <a:gd name="T44" fmla="*/ 14 w 19"/>
                <a:gd name="T45" fmla="*/ 5 h 18"/>
                <a:gd name="T46" fmla="*/ 14 w 19"/>
                <a:gd name="T47" fmla="*/ 13 h 18"/>
                <a:gd name="T48" fmla="*/ 14 w 19"/>
                <a:gd name="T49" fmla="*/ 14 h 18"/>
                <a:gd name="T50" fmla="*/ 17 w 19"/>
                <a:gd name="T51" fmla="*/ 17 h 18"/>
                <a:gd name="T52" fmla="*/ 10 w 19"/>
                <a:gd name="T5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2"/>
                    <a:pt x="12" y="0"/>
                    <a:pt x="10" y="0"/>
                  </a:cubicBezTo>
                  <a:cubicBezTo>
                    <a:pt x="7" y="0"/>
                    <a:pt x="5" y="2"/>
                    <a:pt x="5" y="5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7"/>
                  </a:cubicBezTo>
                  <a:close/>
                  <a:moveTo>
                    <a:pt x="10" y="17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8" y="1"/>
                    <a:pt x="10" y="1"/>
                  </a:cubicBezTo>
                  <a:cubicBezTo>
                    <a:pt x="12" y="1"/>
                    <a:pt x="14" y="3"/>
                    <a:pt x="14" y="5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C6E6E5C9-DA5D-4B27-B513-503BB1DCAE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5013" y="4945063"/>
              <a:ext cx="69850" cy="71438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2 h 3"/>
                <a:gd name="T8" fmla="*/ 2 w 3"/>
                <a:gd name="T9" fmla="*/ 0 h 3"/>
                <a:gd name="T10" fmla="*/ 2 w 3"/>
                <a:gd name="T11" fmla="*/ 2 h 3"/>
                <a:gd name="T12" fmla="*/ 1 w 3"/>
                <a:gd name="T13" fmla="*/ 2 h 3"/>
                <a:gd name="T14" fmla="*/ 2 w 3"/>
                <a:gd name="T15" fmla="*/ 1 h 3"/>
                <a:gd name="T16" fmla="*/ 2 w 3"/>
                <a:gd name="T17" fmla="*/ 2 h 3"/>
                <a:gd name="T18" fmla="*/ 2 w 3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8CBB5A97-8DA4-4A64-9567-E37200D989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5013" y="5064126"/>
              <a:ext cx="69850" cy="69850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1 h 3"/>
                <a:gd name="T4" fmla="*/ 2 w 3"/>
                <a:gd name="T5" fmla="*/ 3 h 3"/>
                <a:gd name="T6" fmla="*/ 3 w 3"/>
                <a:gd name="T7" fmla="*/ 1 h 3"/>
                <a:gd name="T8" fmla="*/ 2 w 3"/>
                <a:gd name="T9" fmla="*/ 0 h 3"/>
                <a:gd name="T10" fmla="*/ 2 w 3"/>
                <a:gd name="T11" fmla="*/ 2 h 3"/>
                <a:gd name="T12" fmla="*/ 1 w 3"/>
                <a:gd name="T13" fmla="*/ 1 h 3"/>
                <a:gd name="T14" fmla="*/ 2 w 3"/>
                <a:gd name="T15" fmla="*/ 1 h 3"/>
                <a:gd name="T16" fmla="*/ 2 w 3"/>
                <a:gd name="T17" fmla="*/ 1 h 3"/>
                <a:gd name="T18" fmla="*/ 2 w 3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  <a:moveTo>
                    <a:pt x="2" y="2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C00F6CA0-E469-43D6-952F-DE918C3580BA}"/>
              </a:ext>
            </a:extLst>
          </p:cNvPr>
          <p:cNvSpPr/>
          <p:nvPr/>
        </p:nvSpPr>
        <p:spPr>
          <a:xfrm>
            <a:off x="8705850" y="1617187"/>
            <a:ext cx="26036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F8233EB8-76AC-4B7B-BDDD-4943F03C6F11}"/>
              </a:ext>
            </a:extLst>
          </p:cNvPr>
          <p:cNvSpPr/>
          <p:nvPr/>
        </p:nvSpPr>
        <p:spPr>
          <a:xfrm>
            <a:off x="9617075" y="4584225"/>
            <a:ext cx="26036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B4CA59E9-F636-41D9-9F2B-9F85875E89BF}"/>
              </a:ext>
            </a:extLst>
          </p:cNvPr>
          <p:cNvSpPr/>
          <p:nvPr/>
        </p:nvSpPr>
        <p:spPr>
          <a:xfrm>
            <a:off x="5015561" y="4454844"/>
            <a:ext cx="26036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A1BFA422-D5F3-4AF8-A899-0E648B6E68A5}"/>
              </a:ext>
            </a:extLst>
          </p:cNvPr>
          <p:cNvSpPr/>
          <p:nvPr/>
        </p:nvSpPr>
        <p:spPr>
          <a:xfrm>
            <a:off x="3735315" y="1726168"/>
            <a:ext cx="26036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F428489B-EAA5-4620-B7A8-A4259285F2D4}"/>
              </a:ext>
            </a:extLst>
          </p:cNvPr>
          <p:cNvSpPr/>
          <p:nvPr/>
        </p:nvSpPr>
        <p:spPr>
          <a:xfrm>
            <a:off x="521421" y="5236131"/>
            <a:ext cx="26036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7136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F496DD6-5197-46C3-B16B-80B03B9FC613}"/>
              </a:ext>
            </a:extLst>
          </p:cNvPr>
          <p:cNvGrpSpPr/>
          <p:nvPr/>
        </p:nvGrpSpPr>
        <p:grpSpPr>
          <a:xfrm>
            <a:off x="981528" y="2708504"/>
            <a:ext cx="2758780" cy="1581150"/>
            <a:chOff x="981528" y="2708504"/>
            <a:chExt cx="2758780" cy="1581150"/>
          </a:xfrm>
        </p:grpSpPr>
        <p:sp>
          <p:nvSpPr>
            <p:cNvPr id="3" name="Freeform 16">
              <a:extLst>
                <a:ext uri="{FF2B5EF4-FFF2-40B4-BE49-F238E27FC236}">
                  <a16:creationId xmlns:a16="http://schemas.microsoft.com/office/drawing/2014/main" id="{5D9D509D-5A78-4CFD-81D4-87C6CFBA6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528" y="2708504"/>
              <a:ext cx="2724150" cy="1581150"/>
            </a:xfrm>
            <a:custGeom>
              <a:avLst/>
              <a:gdLst>
                <a:gd name="T0" fmla="*/ 0 w 1716"/>
                <a:gd name="T1" fmla="*/ 0 h 996"/>
                <a:gd name="T2" fmla="*/ 0 w 1716"/>
                <a:gd name="T3" fmla="*/ 751 h 996"/>
                <a:gd name="T4" fmla="*/ 187 w 1716"/>
                <a:gd name="T5" fmla="*/ 751 h 996"/>
                <a:gd name="T6" fmla="*/ 187 w 1716"/>
                <a:gd name="T7" fmla="*/ 996 h 996"/>
                <a:gd name="T8" fmla="*/ 425 w 1716"/>
                <a:gd name="T9" fmla="*/ 751 h 996"/>
                <a:gd name="T10" fmla="*/ 1716 w 1716"/>
                <a:gd name="T11" fmla="*/ 751 h 996"/>
                <a:gd name="T12" fmla="*/ 1716 w 1716"/>
                <a:gd name="T13" fmla="*/ 0 h 996"/>
                <a:gd name="T14" fmla="*/ 0 w 1716"/>
                <a:gd name="T15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16" h="996">
                  <a:moveTo>
                    <a:pt x="0" y="0"/>
                  </a:moveTo>
                  <a:lnTo>
                    <a:pt x="0" y="751"/>
                  </a:lnTo>
                  <a:lnTo>
                    <a:pt x="187" y="751"/>
                  </a:lnTo>
                  <a:lnTo>
                    <a:pt x="187" y="996"/>
                  </a:lnTo>
                  <a:lnTo>
                    <a:pt x="425" y="751"/>
                  </a:lnTo>
                  <a:lnTo>
                    <a:pt x="1716" y="751"/>
                  </a:lnTo>
                  <a:lnTo>
                    <a:pt x="17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2F5EFC6-8E18-40D6-8B22-1E25ECCC126D}"/>
                </a:ext>
              </a:extLst>
            </p:cNvPr>
            <p:cNvSpPr/>
            <p:nvPr/>
          </p:nvSpPr>
          <p:spPr>
            <a:xfrm>
              <a:off x="1136662" y="2805580"/>
              <a:ext cx="260364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E952DE1-65BA-4EA7-A481-BFF13590D6A6}"/>
              </a:ext>
            </a:extLst>
          </p:cNvPr>
          <p:cNvGrpSpPr/>
          <p:nvPr/>
        </p:nvGrpSpPr>
        <p:grpSpPr>
          <a:xfrm>
            <a:off x="5188403" y="2708504"/>
            <a:ext cx="2425570" cy="1581150"/>
            <a:chOff x="5188403" y="2708504"/>
            <a:chExt cx="2425570" cy="1581150"/>
          </a:xfrm>
        </p:grpSpPr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12D036EF-B9DB-49C7-8FA7-8948237D1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8403" y="2708504"/>
              <a:ext cx="2319337" cy="1581150"/>
            </a:xfrm>
            <a:custGeom>
              <a:avLst/>
              <a:gdLst>
                <a:gd name="T0" fmla="*/ 0 w 1461"/>
                <a:gd name="T1" fmla="*/ 0 h 996"/>
                <a:gd name="T2" fmla="*/ 0 w 1461"/>
                <a:gd name="T3" fmla="*/ 751 h 996"/>
                <a:gd name="T4" fmla="*/ 136 w 1461"/>
                <a:gd name="T5" fmla="*/ 751 h 996"/>
                <a:gd name="T6" fmla="*/ 136 w 1461"/>
                <a:gd name="T7" fmla="*/ 996 h 996"/>
                <a:gd name="T8" fmla="*/ 374 w 1461"/>
                <a:gd name="T9" fmla="*/ 751 h 996"/>
                <a:gd name="T10" fmla="*/ 1461 w 1461"/>
                <a:gd name="T11" fmla="*/ 751 h 996"/>
                <a:gd name="T12" fmla="*/ 1461 w 1461"/>
                <a:gd name="T13" fmla="*/ 0 h 996"/>
                <a:gd name="T14" fmla="*/ 0 w 1461"/>
                <a:gd name="T15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1" h="996">
                  <a:moveTo>
                    <a:pt x="0" y="0"/>
                  </a:moveTo>
                  <a:lnTo>
                    <a:pt x="0" y="751"/>
                  </a:lnTo>
                  <a:lnTo>
                    <a:pt x="136" y="751"/>
                  </a:lnTo>
                  <a:lnTo>
                    <a:pt x="136" y="996"/>
                  </a:lnTo>
                  <a:lnTo>
                    <a:pt x="374" y="751"/>
                  </a:lnTo>
                  <a:lnTo>
                    <a:pt x="1461" y="751"/>
                  </a:lnTo>
                  <a:lnTo>
                    <a:pt x="14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FAB58BC-E9E3-4A71-B0FE-742B256E951A}"/>
                </a:ext>
              </a:extLst>
            </p:cNvPr>
            <p:cNvSpPr/>
            <p:nvPr/>
          </p:nvSpPr>
          <p:spPr>
            <a:xfrm>
              <a:off x="5382017" y="2763918"/>
              <a:ext cx="223195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7D4BD66-5BB0-497B-B241-74C9F34CCE71}"/>
              </a:ext>
            </a:extLst>
          </p:cNvPr>
          <p:cNvGrpSpPr/>
          <p:nvPr/>
        </p:nvGrpSpPr>
        <p:grpSpPr>
          <a:xfrm>
            <a:off x="7615691" y="2708504"/>
            <a:ext cx="2319337" cy="1581150"/>
            <a:chOff x="7615691" y="2708504"/>
            <a:chExt cx="2319337" cy="1581150"/>
          </a:xfrm>
        </p:grpSpPr>
        <p:sp>
          <p:nvSpPr>
            <p:cNvPr id="9" name="Freeform 15">
              <a:extLst>
                <a:ext uri="{FF2B5EF4-FFF2-40B4-BE49-F238E27FC236}">
                  <a16:creationId xmlns:a16="http://schemas.microsoft.com/office/drawing/2014/main" id="{BED96E36-B323-4A18-9E15-822A1E501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5691" y="2708504"/>
              <a:ext cx="2319337" cy="1581150"/>
            </a:xfrm>
            <a:custGeom>
              <a:avLst/>
              <a:gdLst>
                <a:gd name="T0" fmla="*/ 0 w 1461"/>
                <a:gd name="T1" fmla="*/ 0 h 996"/>
                <a:gd name="T2" fmla="*/ 0 w 1461"/>
                <a:gd name="T3" fmla="*/ 751 h 996"/>
                <a:gd name="T4" fmla="*/ 153 w 1461"/>
                <a:gd name="T5" fmla="*/ 751 h 996"/>
                <a:gd name="T6" fmla="*/ 153 w 1461"/>
                <a:gd name="T7" fmla="*/ 996 h 996"/>
                <a:gd name="T8" fmla="*/ 391 w 1461"/>
                <a:gd name="T9" fmla="*/ 751 h 996"/>
                <a:gd name="T10" fmla="*/ 1461 w 1461"/>
                <a:gd name="T11" fmla="*/ 751 h 996"/>
                <a:gd name="T12" fmla="*/ 1461 w 1461"/>
                <a:gd name="T13" fmla="*/ 0 h 996"/>
                <a:gd name="T14" fmla="*/ 0 w 1461"/>
                <a:gd name="T15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1" h="996">
                  <a:moveTo>
                    <a:pt x="0" y="0"/>
                  </a:moveTo>
                  <a:lnTo>
                    <a:pt x="0" y="751"/>
                  </a:lnTo>
                  <a:lnTo>
                    <a:pt x="153" y="751"/>
                  </a:lnTo>
                  <a:lnTo>
                    <a:pt x="153" y="996"/>
                  </a:lnTo>
                  <a:lnTo>
                    <a:pt x="391" y="751"/>
                  </a:lnTo>
                  <a:lnTo>
                    <a:pt x="1461" y="751"/>
                  </a:lnTo>
                  <a:lnTo>
                    <a:pt x="14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5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D6B9DF5-4023-4CD6-9F9A-352A8B65ECF8}"/>
                </a:ext>
              </a:extLst>
            </p:cNvPr>
            <p:cNvSpPr/>
            <p:nvPr/>
          </p:nvSpPr>
          <p:spPr>
            <a:xfrm>
              <a:off x="7780887" y="2787743"/>
              <a:ext cx="2154141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C6ED516-E74A-4D57-825D-9EBDF9366DC8}"/>
              </a:ext>
            </a:extLst>
          </p:cNvPr>
          <p:cNvGrpSpPr/>
          <p:nvPr/>
        </p:nvGrpSpPr>
        <p:grpSpPr>
          <a:xfrm>
            <a:off x="3786641" y="2708504"/>
            <a:ext cx="1293812" cy="1581150"/>
            <a:chOff x="3786641" y="2708504"/>
            <a:chExt cx="1293812" cy="1581150"/>
          </a:xfrm>
        </p:grpSpPr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7F462469-E79A-43D5-81D0-E925D3FD8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6641" y="2708504"/>
              <a:ext cx="1293812" cy="1581150"/>
            </a:xfrm>
            <a:custGeom>
              <a:avLst/>
              <a:gdLst>
                <a:gd name="T0" fmla="*/ 0 w 815"/>
                <a:gd name="T1" fmla="*/ 0 h 996"/>
                <a:gd name="T2" fmla="*/ 0 w 815"/>
                <a:gd name="T3" fmla="*/ 751 h 996"/>
                <a:gd name="T4" fmla="*/ 170 w 815"/>
                <a:gd name="T5" fmla="*/ 751 h 996"/>
                <a:gd name="T6" fmla="*/ 170 w 815"/>
                <a:gd name="T7" fmla="*/ 996 h 996"/>
                <a:gd name="T8" fmla="*/ 391 w 815"/>
                <a:gd name="T9" fmla="*/ 751 h 996"/>
                <a:gd name="T10" fmla="*/ 815 w 815"/>
                <a:gd name="T11" fmla="*/ 751 h 996"/>
                <a:gd name="T12" fmla="*/ 815 w 815"/>
                <a:gd name="T13" fmla="*/ 0 h 996"/>
                <a:gd name="T14" fmla="*/ 0 w 815"/>
                <a:gd name="T15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5" h="996">
                  <a:moveTo>
                    <a:pt x="0" y="0"/>
                  </a:moveTo>
                  <a:lnTo>
                    <a:pt x="0" y="751"/>
                  </a:lnTo>
                  <a:lnTo>
                    <a:pt x="170" y="751"/>
                  </a:lnTo>
                  <a:lnTo>
                    <a:pt x="170" y="996"/>
                  </a:lnTo>
                  <a:lnTo>
                    <a:pt x="391" y="751"/>
                  </a:lnTo>
                  <a:lnTo>
                    <a:pt x="815" y="751"/>
                  </a:lnTo>
                  <a:lnTo>
                    <a:pt x="8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5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29D5435-A0BD-4C1B-B87A-40ACB24974B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190849" y="3031196"/>
              <a:ext cx="485395" cy="467883"/>
              <a:chOff x="7019925" y="5499100"/>
              <a:chExt cx="312738" cy="301626"/>
            </a:xfrm>
            <a:solidFill>
              <a:schemeClr val="bg1"/>
            </a:solidFill>
          </p:grpSpPr>
          <p:sp>
            <p:nvSpPr>
              <p:cNvPr id="14" name="Freeform 252">
                <a:extLst>
                  <a:ext uri="{FF2B5EF4-FFF2-40B4-BE49-F238E27FC236}">
                    <a16:creationId xmlns:a16="http://schemas.microsoft.com/office/drawing/2014/main" id="{C4D87E12-C3AE-47CE-9B3B-1A3B9D5139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" name="Freeform 253">
                <a:extLst>
                  <a:ext uri="{FF2B5EF4-FFF2-40B4-BE49-F238E27FC236}">
                    <a16:creationId xmlns:a16="http://schemas.microsoft.com/office/drawing/2014/main" id="{F8687769-8F6A-4180-9503-785499999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FD638B7-0508-4618-800D-20605FDC924C}"/>
              </a:ext>
            </a:extLst>
          </p:cNvPr>
          <p:cNvGrpSpPr/>
          <p:nvPr/>
        </p:nvGrpSpPr>
        <p:grpSpPr>
          <a:xfrm>
            <a:off x="10042978" y="2708504"/>
            <a:ext cx="1293812" cy="1581150"/>
            <a:chOff x="10042978" y="2708504"/>
            <a:chExt cx="1293812" cy="1581150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E7B8C5F6-DF93-4E65-BC48-B0E7501CF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2978" y="2708504"/>
              <a:ext cx="1293812" cy="1581150"/>
            </a:xfrm>
            <a:custGeom>
              <a:avLst/>
              <a:gdLst>
                <a:gd name="T0" fmla="*/ 0 w 815"/>
                <a:gd name="T1" fmla="*/ 0 h 996"/>
                <a:gd name="T2" fmla="*/ 0 w 815"/>
                <a:gd name="T3" fmla="*/ 751 h 996"/>
                <a:gd name="T4" fmla="*/ 153 w 815"/>
                <a:gd name="T5" fmla="*/ 751 h 996"/>
                <a:gd name="T6" fmla="*/ 153 w 815"/>
                <a:gd name="T7" fmla="*/ 996 h 996"/>
                <a:gd name="T8" fmla="*/ 391 w 815"/>
                <a:gd name="T9" fmla="*/ 751 h 996"/>
                <a:gd name="T10" fmla="*/ 815 w 815"/>
                <a:gd name="T11" fmla="*/ 751 h 996"/>
                <a:gd name="T12" fmla="*/ 815 w 815"/>
                <a:gd name="T13" fmla="*/ 0 h 996"/>
                <a:gd name="T14" fmla="*/ 0 w 815"/>
                <a:gd name="T15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5" h="996">
                  <a:moveTo>
                    <a:pt x="0" y="0"/>
                  </a:moveTo>
                  <a:lnTo>
                    <a:pt x="0" y="751"/>
                  </a:lnTo>
                  <a:lnTo>
                    <a:pt x="153" y="751"/>
                  </a:lnTo>
                  <a:lnTo>
                    <a:pt x="153" y="996"/>
                  </a:lnTo>
                  <a:lnTo>
                    <a:pt x="391" y="751"/>
                  </a:lnTo>
                  <a:lnTo>
                    <a:pt x="815" y="751"/>
                  </a:lnTo>
                  <a:lnTo>
                    <a:pt x="8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C9B77756-C527-4C2F-A09E-2BBAA341B27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393360" y="3031196"/>
              <a:ext cx="540027" cy="521360"/>
              <a:chOff x="7493000" y="1820863"/>
              <a:chExt cx="233363" cy="225425"/>
            </a:xfrm>
            <a:solidFill>
              <a:schemeClr val="bg1"/>
            </a:solidFill>
          </p:grpSpPr>
          <p:sp>
            <p:nvSpPr>
              <p:cNvPr id="19" name="Freeform 315">
                <a:extLst>
                  <a:ext uri="{FF2B5EF4-FFF2-40B4-BE49-F238E27FC236}">
                    <a16:creationId xmlns:a16="http://schemas.microsoft.com/office/drawing/2014/main" id="{DFE7A218-E22C-4D64-9DD7-BB1B48E1A1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4763" y="1947863"/>
                <a:ext cx="93663" cy="98425"/>
              </a:xfrm>
              <a:custGeom>
                <a:avLst/>
                <a:gdLst>
                  <a:gd name="T0" fmla="*/ 25 w 25"/>
                  <a:gd name="T1" fmla="*/ 3 h 26"/>
                  <a:gd name="T2" fmla="*/ 20 w 25"/>
                  <a:gd name="T3" fmla="*/ 6 h 26"/>
                  <a:gd name="T4" fmla="*/ 7 w 25"/>
                  <a:gd name="T5" fmla="*/ 6 h 26"/>
                  <a:gd name="T6" fmla="*/ 7 w 25"/>
                  <a:gd name="T7" fmla="*/ 0 h 26"/>
                  <a:gd name="T8" fmla="*/ 0 w 25"/>
                  <a:gd name="T9" fmla="*/ 13 h 26"/>
                  <a:gd name="T10" fmla="*/ 7 w 25"/>
                  <a:gd name="T11" fmla="*/ 26 h 26"/>
                  <a:gd name="T12" fmla="*/ 7 w 25"/>
                  <a:gd name="T13" fmla="*/ 19 h 26"/>
                  <a:gd name="T14" fmla="*/ 14 w 25"/>
                  <a:gd name="T15" fmla="*/ 19 h 26"/>
                  <a:gd name="T16" fmla="*/ 25 w 25"/>
                  <a:gd name="T1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6">
                    <a:moveTo>
                      <a:pt x="25" y="3"/>
                    </a:moveTo>
                    <a:cubicBezTo>
                      <a:pt x="25" y="3"/>
                      <a:pt x="22" y="6"/>
                      <a:pt x="20" y="6"/>
                    </a:cubicBezTo>
                    <a:cubicBezTo>
                      <a:pt x="18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9" y="21"/>
                      <a:pt x="2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44" tIns="34272" rIns="68544" bIns="34272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  <a:ea typeface="+mn-ea"/>
                </a:endParaRPr>
              </a:p>
            </p:txBody>
          </p:sp>
          <p:sp>
            <p:nvSpPr>
              <p:cNvPr id="20" name="Freeform 316">
                <a:extLst>
                  <a:ext uri="{FF2B5EF4-FFF2-40B4-BE49-F238E27FC236}">
                    <a16:creationId xmlns:a16="http://schemas.microsoft.com/office/drawing/2014/main" id="{F0ADD800-ECC2-4AFC-867E-26B31E235F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1750" y="1884363"/>
                <a:ext cx="74613" cy="87313"/>
              </a:xfrm>
              <a:custGeom>
                <a:avLst/>
                <a:gdLst>
                  <a:gd name="T0" fmla="*/ 0 w 20"/>
                  <a:gd name="T1" fmla="*/ 6 h 23"/>
                  <a:gd name="T2" fmla="*/ 11 w 20"/>
                  <a:gd name="T3" fmla="*/ 0 h 23"/>
                  <a:gd name="T4" fmla="*/ 18 w 20"/>
                  <a:gd name="T5" fmla="*/ 12 h 23"/>
                  <a:gd name="T6" fmla="*/ 16 w 20"/>
                  <a:gd name="T7" fmla="*/ 20 h 23"/>
                  <a:gd name="T8" fmla="*/ 7 w 20"/>
                  <a:gd name="T9" fmla="*/ 18 h 23"/>
                  <a:gd name="T10" fmla="*/ 0 w 20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0" y="6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20" y="17"/>
                      <a:pt x="16" y="20"/>
                    </a:cubicBezTo>
                    <a:cubicBezTo>
                      <a:pt x="11" y="23"/>
                      <a:pt x="7" y="18"/>
                      <a:pt x="7" y="18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44" tIns="34272" rIns="68544" bIns="34272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  <a:ea typeface="+mn-ea"/>
                </a:endParaRPr>
              </a:p>
            </p:txBody>
          </p:sp>
          <p:sp>
            <p:nvSpPr>
              <p:cNvPr id="21" name="Freeform 317">
                <a:extLst>
                  <a:ext uri="{FF2B5EF4-FFF2-40B4-BE49-F238E27FC236}">
                    <a16:creationId xmlns:a16="http://schemas.microsoft.com/office/drawing/2014/main" id="{2209ECDC-CDF1-438D-8B35-EE7A1A2D5B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3000" y="1906588"/>
                <a:ext cx="95250" cy="101600"/>
              </a:xfrm>
              <a:custGeom>
                <a:avLst/>
                <a:gdLst>
                  <a:gd name="T0" fmla="*/ 13 w 25"/>
                  <a:gd name="T1" fmla="*/ 27 h 27"/>
                  <a:gd name="T2" fmla="*/ 12 w 25"/>
                  <a:gd name="T3" fmla="*/ 21 h 27"/>
                  <a:gd name="T4" fmla="*/ 19 w 25"/>
                  <a:gd name="T5" fmla="*/ 10 h 27"/>
                  <a:gd name="T6" fmla="*/ 25 w 25"/>
                  <a:gd name="T7" fmla="*/ 13 h 27"/>
                  <a:gd name="T8" fmla="*/ 17 w 25"/>
                  <a:gd name="T9" fmla="*/ 1 h 27"/>
                  <a:gd name="T10" fmla="*/ 2 w 25"/>
                  <a:gd name="T11" fmla="*/ 0 h 27"/>
                  <a:gd name="T12" fmla="*/ 8 w 25"/>
                  <a:gd name="T13" fmla="*/ 3 h 27"/>
                  <a:gd name="T14" fmla="*/ 5 w 25"/>
                  <a:gd name="T15" fmla="*/ 9 h 27"/>
                  <a:gd name="T16" fmla="*/ 13 w 25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7">
                    <a:moveTo>
                      <a:pt x="13" y="27"/>
                    </a:moveTo>
                    <a:cubicBezTo>
                      <a:pt x="13" y="27"/>
                      <a:pt x="11" y="23"/>
                      <a:pt x="12" y="21"/>
                    </a:cubicBezTo>
                    <a:cubicBezTo>
                      <a:pt x="13" y="19"/>
                      <a:pt x="19" y="10"/>
                      <a:pt x="19" y="10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0" y="13"/>
                      <a:pt x="1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44" tIns="34272" rIns="68544" bIns="34272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  <a:ea typeface="+mn-ea"/>
                </a:endParaRPr>
              </a:p>
            </p:txBody>
          </p:sp>
          <p:sp>
            <p:nvSpPr>
              <p:cNvPr id="22" name="Freeform 318">
                <a:extLst>
                  <a:ext uri="{FF2B5EF4-FFF2-40B4-BE49-F238E27FC236}">
                    <a16:creationId xmlns:a16="http://schemas.microsoft.com/office/drawing/2014/main" id="{95FCC5DE-CB4D-4B0A-9D1E-F16EA8E199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6975" y="1978025"/>
                <a:ext cx="74613" cy="46038"/>
              </a:xfrm>
              <a:custGeom>
                <a:avLst/>
                <a:gdLst>
                  <a:gd name="T0" fmla="*/ 20 w 20"/>
                  <a:gd name="T1" fmla="*/ 0 h 12"/>
                  <a:gd name="T2" fmla="*/ 20 w 20"/>
                  <a:gd name="T3" fmla="*/ 12 h 12"/>
                  <a:gd name="T4" fmla="*/ 7 w 20"/>
                  <a:gd name="T5" fmla="*/ 12 h 12"/>
                  <a:gd name="T6" fmla="*/ 1 w 20"/>
                  <a:gd name="T7" fmla="*/ 6 h 12"/>
                  <a:gd name="T8" fmla="*/ 7 w 20"/>
                  <a:gd name="T9" fmla="*/ 0 h 12"/>
                  <a:gd name="T10" fmla="*/ 20 w 2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2">
                    <a:moveTo>
                      <a:pt x="20" y="0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1" y="12"/>
                      <a:pt x="1" y="6"/>
                    </a:cubicBezTo>
                    <a:cubicBezTo>
                      <a:pt x="0" y="1"/>
                      <a:pt x="7" y="0"/>
                      <a:pt x="7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44" tIns="34272" rIns="68544" bIns="34272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  <a:ea typeface="+mn-ea"/>
                </a:endParaRPr>
              </a:p>
            </p:txBody>
          </p:sp>
          <p:sp>
            <p:nvSpPr>
              <p:cNvPr id="23" name="Freeform 319">
                <a:extLst>
                  <a:ext uri="{FF2B5EF4-FFF2-40B4-BE49-F238E27FC236}">
                    <a16:creationId xmlns:a16="http://schemas.microsoft.com/office/drawing/2014/main" id="{9683FE14-433A-49BC-93E9-914DF1659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8250" y="1820863"/>
                <a:ext cx="107950" cy="74613"/>
              </a:xfrm>
              <a:custGeom>
                <a:avLst/>
                <a:gdLst>
                  <a:gd name="T0" fmla="*/ 0 w 29"/>
                  <a:gd name="T1" fmla="*/ 2 h 20"/>
                  <a:gd name="T2" fmla="*/ 6 w 29"/>
                  <a:gd name="T3" fmla="*/ 5 h 20"/>
                  <a:gd name="T4" fmla="*/ 12 w 29"/>
                  <a:gd name="T5" fmla="*/ 17 h 20"/>
                  <a:gd name="T6" fmla="*/ 7 w 29"/>
                  <a:gd name="T7" fmla="*/ 20 h 20"/>
                  <a:gd name="T8" fmla="*/ 21 w 29"/>
                  <a:gd name="T9" fmla="*/ 19 h 20"/>
                  <a:gd name="T10" fmla="*/ 29 w 29"/>
                  <a:gd name="T11" fmla="*/ 7 h 20"/>
                  <a:gd name="T12" fmla="*/ 23 w 29"/>
                  <a:gd name="T13" fmla="*/ 11 h 20"/>
                  <a:gd name="T14" fmla="*/ 20 w 29"/>
                  <a:gd name="T15" fmla="*/ 5 h 20"/>
                  <a:gd name="T16" fmla="*/ 0 w 29"/>
                  <a:gd name="T1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0">
                    <a:moveTo>
                      <a:pt x="0" y="2"/>
                    </a:moveTo>
                    <a:cubicBezTo>
                      <a:pt x="0" y="2"/>
                      <a:pt x="5" y="4"/>
                      <a:pt x="6" y="5"/>
                    </a:cubicBezTo>
                    <a:cubicBezTo>
                      <a:pt x="7" y="7"/>
                      <a:pt x="12" y="17"/>
                      <a:pt x="12" y="1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19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44" tIns="34272" rIns="68544" bIns="34272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  <a:ea typeface="+mn-ea"/>
                </a:endParaRPr>
              </a:p>
            </p:txBody>
          </p:sp>
          <p:sp>
            <p:nvSpPr>
              <p:cNvPr id="24" name="Freeform 320">
                <a:extLst>
                  <a:ext uri="{FF2B5EF4-FFF2-40B4-BE49-F238E27FC236}">
                    <a16:creationId xmlns:a16="http://schemas.microsoft.com/office/drawing/2014/main" id="{1D3415F2-391A-4E17-B208-3196C9AC1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5863" y="1828800"/>
                <a:ext cx="74613" cy="85725"/>
              </a:xfrm>
              <a:custGeom>
                <a:avLst/>
                <a:gdLst>
                  <a:gd name="T0" fmla="*/ 11 w 20"/>
                  <a:gd name="T1" fmla="*/ 23 h 23"/>
                  <a:gd name="T2" fmla="*/ 0 w 20"/>
                  <a:gd name="T3" fmla="*/ 16 h 23"/>
                  <a:gd name="T4" fmla="*/ 7 w 20"/>
                  <a:gd name="T5" fmla="*/ 5 h 23"/>
                  <a:gd name="T6" fmla="*/ 15 w 20"/>
                  <a:gd name="T7" fmla="*/ 3 h 23"/>
                  <a:gd name="T8" fmla="*/ 18 w 20"/>
                  <a:gd name="T9" fmla="*/ 11 h 23"/>
                  <a:gd name="T10" fmla="*/ 11 w 20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11" y="23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10" y="0"/>
                      <a:pt x="15" y="3"/>
                    </a:cubicBezTo>
                    <a:cubicBezTo>
                      <a:pt x="20" y="5"/>
                      <a:pt x="18" y="11"/>
                      <a:pt x="18" y="11"/>
                    </a:cubicBezTo>
                    <a:lnTo>
                      <a:pt x="1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44" tIns="34272" rIns="68544" bIns="34272"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49" dirty="0">
                  <a:solidFill>
                    <a:schemeClr val="bg1">
                      <a:lumMod val="95000"/>
                    </a:schemeClr>
                  </a:solidFill>
                  <a:ea typeface="+mn-ea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C78F478-481D-401E-A355-D3850428C2CF}"/>
              </a:ext>
            </a:extLst>
          </p:cNvPr>
          <p:cNvGrpSpPr/>
          <p:nvPr/>
        </p:nvGrpSpPr>
        <p:grpSpPr>
          <a:xfrm>
            <a:off x="807281" y="4561910"/>
            <a:ext cx="10325176" cy="775929"/>
            <a:chOff x="807281" y="4561910"/>
            <a:chExt cx="10325176" cy="775929"/>
          </a:xfrm>
        </p:grpSpPr>
        <p:sp>
          <p:nvSpPr>
            <p:cNvPr id="26" name="Oval 7">
              <a:extLst>
                <a:ext uri="{FF2B5EF4-FFF2-40B4-BE49-F238E27FC236}">
                  <a16:creationId xmlns:a16="http://schemas.microsoft.com/office/drawing/2014/main" id="{F75CA928-0723-4DCE-B05F-996A64DBE9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6813" y="4561910"/>
              <a:ext cx="178889" cy="18415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8">
              <a:extLst>
                <a:ext uri="{FF2B5EF4-FFF2-40B4-BE49-F238E27FC236}">
                  <a16:creationId xmlns:a16="http://schemas.microsoft.com/office/drawing/2014/main" id="{E4D5367D-E0A4-46D8-9CC1-8FA3F98EF4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238" y="4561910"/>
              <a:ext cx="178889" cy="18415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9">
              <a:extLst>
                <a:ext uri="{FF2B5EF4-FFF2-40B4-BE49-F238E27FC236}">
                  <a16:creationId xmlns:a16="http://schemas.microsoft.com/office/drawing/2014/main" id="{A7B65191-3BC7-46A3-BE0D-9FC8216AB8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5119" y="4561910"/>
              <a:ext cx="193796" cy="18415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0">
              <a:extLst>
                <a:ext uri="{FF2B5EF4-FFF2-40B4-BE49-F238E27FC236}">
                  <a16:creationId xmlns:a16="http://schemas.microsoft.com/office/drawing/2014/main" id="{405C41F6-59EE-42F3-BAB6-64A6B033A5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0053" y="4561910"/>
              <a:ext cx="193796" cy="18415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11">
              <a:extLst>
                <a:ext uri="{FF2B5EF4-FFF2-40B4-BE49-F238E27FC236}">
                  <a16:creationId xmlns:a16="http://schemas.microsoft.com/office/drawing/2014/main" id="{319686F3-8858-42D4-9D83-6248C7816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99564" y="4561910"/>
              <a:ext cx="193796" cy="18415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C7C08953-12F6-4363-B82C-1B63CCDD0876}"/>
                </a:ext>
              </a:extLst>
            </p:cNvPr>
            <p:cNvCxnSpPr>
              <a:cxnSpLocks/>
              <a:stCxn id="26" idx="6"/>
              <a:endCxn id="30" idx="6"/>
            </p:cNvCxnSpPr>
            <p:nvPr/>
          </p:nvCxnSpPr>
          <p:spPr>
            <a:xfrm>
              <a:off x="1365702" y="4653985"/>
              <a:ext cx="9027658" cy="0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E8F322F-066B-41B0-8B7F-C035AE5CCEA6}"/>
                </a:ext>
              </a:extLst>
            </p:cNvPr>
            <p:cNvSpPr txBox="1"/>
            <p:nvPr/>
          </p:nvSpPr>
          <p:spPr>
            <a:xfrm>
              <a:off x="807281" y="4937729"/>
              <a:ext cx="12569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pc="300" dirty="0">
                  <a:solidFill>
                    <a:schemeClr val="bg1">
                      <a:lumMod val="5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1998</a:t>
              </a:r>
              <a:endParaRPr lang="zh-CN" altLang="en-US" sz="2000" b="1" spc="3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9BAC26C-1147-479D-BFAC-CB884F4BFEA4}"/>
                </a:ext>
              </a:extLst>
            </p:cNvPr>
            <p:cNvSpPr txBox="1"/>
            <p:nvPr/>
          </p:nvSpPr>
          <p:spPr>
            <a:xfrm>
              <a:off x="3617396" y="4917836"/>
              <a:ext cx="12569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pc="300" dirty="0">
                  <a:solidFill>
                    <a:schemeClr val="bg1">
                      <a:lumMod val="5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2000</a:t>
              </a:r>
              <a:endParaRPr lang="zh-CN" altLang="en-US" sz="2000" b="1" spc="3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FCF305C-2AB3-4EF7-AB60-85A577A7C421}"/>
                </a:ext>
              </a:extLst>
            </p:cNvPr>
            <p:cNvSpPr txBox="1"/>
            <p:nvPr/>
          </p:nvSpPr>
          <p:spPr>
            <a:xfrm>
              <a:off x="5002485" y="4916512"/>
              <a:ext cx="12569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pc="300" dirty="0">
                  <a:solidFill>
                    <a:schemeClr val="bg1">
                      <a:lumMod val="5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2005</a:t>
              </a:r>
              <a:endParaRPr lang="zh-CN" altLang="en-US" sz="2000" b="1" spc="3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6B328FE-5B59-4141-9504-9337EA4D5618}"/>
                </a:ext>
              </a:extLst>
            </p:cNvPr>
            <p:cNvSpPr txBox="1"/>
            <p:nvPr/>
          </p:nvSpPr>
          <p:spPr>
            <a:xfrm>
              <a:off x="7401355" y="4937729"/>
              <a:ext cx="12569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pc="300" dirty="0">
                  <a:solidFill>
                    <a:schemeClr val="bg1">
                      <a:lumMod val="5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2010</a:t>
              </a:r>
              <a:endParaRPr lang="zh-CN" altLang="en-US" sz="2000" b="1" spc="3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23437D5-4D08-4092-8C74-72AAC1A5A88A}"/>
                </a:ext>
              </a:extLst>
            </p:cNvPr>
            <p:cNvSpPr txBox="1"/>
            <p:nvPr/>
          </p:nvSpPr>
          <p:spPr>
            <a:xfrm>
              <a:off x="9875480" y="4882368"/>
              <a:ext cx="12569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pc="300" dirty="0">
                  <a:solidFill>
                    <a:schemeClr val="bg1">
                      <a:lumMod val="5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2017</a:t>
              </a:r>
              <a:endParaRPr lang="zh-CN" altLang="en-US" sz="2000" b="1" spc="3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941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F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9BE56C3-9E97-4872-9065-42B5E97CB9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5" t="5940" b="9001"/>
          <a:stretch/>
        </p:blipFill>
        <p:spPr>
          <a:xfrm>
            <a:off x="3762374" y="2231986"/>
            <a:ext cx="8429625" cy="4626014"/>
          </a:xfrm>
          <a:prstGeom prst="rect">
            <a:avLst/>
          </a:prstGeom>
          <a:solidFill>
            <a:srgbClr val="E8F2F0"/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3FA6C34-37E3-48CF-A4E7-229487BE0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382" y="3785961"/>
            <a:ext cx="4003891" cy="3072039"/>
          </a:xfrm>
          <a:prstGeom prst="rect">
            <a:avLst/>
          </a:prstGeom>
        </p:spPr>
      </p:pic>
      <p:pic>
        <p:nvPicPr>
          <p:cNvPr id="8" name="图片 7" descr="图片包含 室内, 鲜花&#10;&#10;已生成高可信度的说明">
            <a:extLst>
              <a:ext uri="{FF2B5EF4-FFF2-40B4-BE49-F238E27FC236}">
                <a16:creationId xmlns:a16="http://schemas.microsoft.com/office/drawing/2014/main" id="{91D33A27-2523-4DC7-916C-5AF2EB5888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20000">
            <a:off x="6029440" y="4012408"/>
            <a:ext cx="7235775" cy="288150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57A648C-B656-4973-BCCD-890FCCA8CA3C}"/>
              </a:ext>
            </a:extLst>
          </p:cNvPr>
          <p:cNvGrpSpPr/>
          <p:nvPr/>
        </p:nvGrpSpPr>
        <p:grpSpPr>
          <a:xfrm>
            <a:off x="1238250" y="1057275"/>
            <a:ext cx="7820025" cy="1000125"/>
            <a:chOff x="1238250" y="1057275"/>
            <a:chExt cx="7820025" cy="1000125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37F7194-B210-4BDF-B02D-10F7CB15D45A}"/>
                </a:ext>
              </a:extLst>
            </p:cNvPr>
            <p:cNvCxnSpPr/>
            <p:nvPr/>
          </p:nvCxnSpPr>
          <p:spPr>
            <a:xfrm>
              <a:off x="1238250" y="1057275"/>
              <a:ext cx="0" cy="1000125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0106496-A280-4F8B-82C2-BA78CEC2CC4B}"/>
                </a:ext>
              </a:extLst>
            </p:cNvPr>
            <p:cNvCxnSpPr/>
            <p:nvPr/>
          </p:nvCxnSpPr>
          <p:spPr>
            <a:xfrm>
              <a:off x="1247775" y="1057275"/>
              <a:ext cx="7800975" cy="0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064F28F-CA72-4579-8E72-0F54982AD711}"/>
                </a:ext>
              </a:extLst>
            </p:cNvPr>
            <p:cNvCxnSpPr/>
            <p:nvPr/>
          </p:nvCxnSpPr>
          <p:spPr>
            <a:xfrm>
              <a:off x="9058275" y="1057275"/>
              <a:ext cx="0" cy="838200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E6BB5E4-7D9C-43B7-94D9-EC4CF76A6230}"/>
              </a:ext>
            </a:extLst>
          </p:cNvPr>
          <p:cNvGrpSpPr/>
          <p:nvPr/>
        </p:nvGrpSpPr>
        <p:grpSpPr>
          <a:xfrm>
            <a:off x="878443" y="2057400"/>
            <a:ext cx="738664" cy="3201547"/>
            <a:chOff x="878443" y="2057400"/>
            <a:chExt cx="738664" cy="320154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1F45637-43C2-4AC3-8991-7C8FA35706E6}"/>
                </a:ext>
              </a:extLst>
            </p:cNvPr>
            <p:cNvSpPr txBox="1"/>
            <p:nvPr/>
          </p:nvSpPr>
          <p:spPr>
            <a:xfrm>
              <a:off x="878443" y="2057400"/>
              <a:ext cx="738664" cy="143244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8BACAF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THRRE</a:t>
              </a:r>
              <a:endParaRPr lang="zh-CN" altLang="en-US" sz="3600" dirty="0">
                <a:solidFill>
                  <a:srgbClr val="8BACAF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B232609-D1B0-4022-81EB-10136DF522DC}"/>
                </a:ext>
              </a:extLst>
            </p:cNvPr>
            <p:cNvSpPr/>
            <p:nvPr/>
          </p:nvSpPr>
          <p:spPr>
            <a:xfrm>
              <a:off x="1007416" y="3550787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dirty="0">
                  <a:solidFill>
                    <a:srgbClr val="8BACAF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请输入你的题目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99C5692-F432-40EC-9EB4-AB2C143EB2B8}"/>
              </a:ext>
            </a:extLst>
          </p:cNvPr>
          <p:cNvGrpSpPr/>
          <p:nvPr/>
        </p:nvGrpSpPr>
        <p:grpSpPr>
          <a:xfrm>
            <a:off x="1238249" y="5321980"/>
            <a:ext cx="5143501" cy="259670"/>
            <a:chOff x="1238249" y="5321980"/>
            <a:chExt cx="5143501" cy="259670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729D9DA-7AEB-43E4-97CE-C029691AA3A5}"/>
                </a:ext>
              </a:extLst>
            </p:cNvPr>
            <p:cNvCxnSpPr/>
            <p:nvPr/>
          </p:nvCxnSpPr>
          <p:spPr>
            <a:xfrm>
              <a:off x="1238250" y="5321980"/>
              <a:ext cx="0" cy="259670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419977C-3154-48B1-9ABD-B777098B6E29}"/>
                </a:ext>
              </a:extLst>
            </p:cNvPr>
            <p:cNvCxnSpPr/>
            <p:nvPr/>
          </p:nvCxnSpPr>
          <p:spPr>
            <a:xfrm>
              <a:off x="1238249" y="5581650"/>
              <a:ext cx="5143501" cy="0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34AA7321-EDA3-4662-B8D9-191990A28A2E}"/>
              </a:ext>
            </a:extLst>
          </p:cNvPr>
          <p:cNvSpPr/>
          <p:nvPr/>
        </p:nvSpPr>
        <p:spPr>
          <a:xfrm>
            <a:off x="1757519" y="1834441"/>
            <a:ext cx="4861396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8BACAF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r>
              <a:rPr lang="zh-CN" altLang="en-US" sz="1100" dirty="0">
                <a:solidFill>
                  <a:srgbClr val="8BACAF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r>
              <a:rPr lang="zh-CN" altLang="en-US" sz="1100" dirty="0">
                <a:solidFill>
                  <a:srgbClr val="8BACAF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100" dirty="0">
              <a:solidFill>
                <a:srgbClr val="8BACA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18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486CA0F-EACA-448C-A4AE-E2A2ACB78A97}"/>
              </a:ext>
            </a:extLst>
          </p:cNvPr>
          <p:cNvSpPr/>
          <p:nvPr/>
        </p:nvSpPr>
        <p:spPr>
          <a:xfrm>
            <a:off x="2220308" y="2495550"/>
            <a:ext cx="20967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B78BE3-05B4-4B94-86DB-A9A04D062A03}"/>
              </a:ext>
            </a:extLst>
          </p:cNvPr>
          <p:cNvSpPr/>
          <p:nvPr/>
        </p:nvSpPr>
        <p:spPr>
          <a:xfrm>
            <a:off x="5145063" y="2552700"/>
            <a:ext cx="20967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6C156C7-1E44-43B2-B36E-21F3A2A2FDCE}"/>
              </a:ext>
            </a:extLst>
          </p:cNvPr>
          <p:cNvSpPr/>
          <p:nvPr/>
        </p:nvSpPr>
        <p:spPr>
          <a:xfrm>
            <a:off x="8044317" y="2548164"/>
            <a:ext cx="20967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F70652D-68D2-4702-BE64-FD55211A5313}"/>
              </a:ext>
            </a:extLst>
          </p:cNvPr>
          <p:cNvGrpSpPr/>
          <p:nvPr/>
        </p:nvGrpSpPr>
        <p:grpSpPr>
          <a:xfrm>
            <a:off x="2198688" y="1841500"/>
            <a:ext cx="2139950" cy="415925"/>
            <a:chOff x="2446338" y="2012950"/>
            <a:chExt cx="2139950" cy="4159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DE5FE43-0921-4EE8-9094-08AEE242A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6338" y="2012950"/>
              <a:ext cx="2139950" cy="415925"/>
            </a:xfrm>
            <a:custGeom>
              <a:avLst/>
              <a:gdLst>
                <a:gd name="T0" fmla="*/ 1239 w 1348"/>
                <a:gd name="T1" fmla="*/ 262 h 262"/>
                <a:gd name="T2" fmla="*/ 692 w 1348"/>
                <a:gd name="T3" fmla="*/ 262 h 262"/>
                <a:gd name="T4" fmla="*/ 0 w 1348"/>
                <a:gd name="T5" fmla="*/ 262 h 262"/>
                <a:gd name="T6" fmla="*/ 0 w 1348"/>
                <a:gd name="T7" fmla="*/ 150 h 262"/>
                <a:gd name="T8" fmla="*/ 0 w 1348"/>
                <a:gd name="T9" fmla="*/ 0 h 262"/>
                <a:gd name="T10" fmla="*/ 692 w 1348"/>
                <a:gd name="T11" fmla="*/ 0 h 262"/>
                <a:gd name="T12" fmla="*/ 1239 w 1348"/>
                <a:gd name="T13" fmla="*/ 0 h 262"/>
                <a:gd name="T14" fmla="*/ 1348 w 1348"/>
                <a:gd name="T15" fmla="*/ 150 h 262"/>
                <a:gd name="T16" fmla="*/ 1239 w 1348"/>
                <a:gd name="T17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8" h="262">
                  <a:moveTo>
                    <a:pt x="1239" y="262"/>
                  </a:moveTo>
                  <a:lnTo>
                    <a:pt x="692" y="262"/>
                  </a:lnTo>
                  <a:lnTo>
                    <a:pt x="0" y="262"/>
                  </a:lnTo>
                  <a:lnTo>
                    <a:pt x="0" y="150"/>
                  </a:lnTo>
                  <a:lnTo>
                    <a:pt x="0" y="0"/>
                  </a:lnTo>
                  <a:lnTo>
                    <a:pt x="692" y="0"/>
                  </a:lnTo>
                  <a:lnTo>
                    <a:pt x="1239" y="0"/>
                  </a:lnTo>
                  <a:lnTo>
                    <a:pt x="1348" y="150"/>
                  </a:lnTo>
                  <a:lnTo>
                    <a:pt x="1239" y="262"/>
                  </a:lnTo>
                  <a:close/>
                </a:path>
              </a:pathLst>
            </a:custGeom>
            <a:solidFill>
              <a:srgbClr val="89B5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676CE37-F214-456A-8B00-37D7BC6D9613}"/>
                </a:ext>
              </a:extLst>
            </p:cNvPr>
            <p:cNvSpPr/>
            <p:nvPr/>
          </p:nvSpPr>
          <p:spPr>
            <a:xfrm>
              <a:off x="2582112" y="2059543"/>
              <a:ext cx="18453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  <a:cs typeface="Arial" panose="020B0604020202020204" pitchFamily="34" charset="0"/>
                </a:rPr>
                <a:t>请输入你的题目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32777FA-7BFA-4D43-B0E2-CCF19589458A}"/>
              </a:ext>
            </a:extLst>
          </p:cNvPr>
          <p:cNvGrpSpPr/>
          <p:nvPr/>
        </p:nvGrpSpPr>
        <p:grpSpPr>
          <a:xfrm>
            <a:off x="5152018" y="1841500"/>
            <a:ext cx="2141537" cy="415925"/>
            <a:chOff x="5399668" y="2012950"/>
            <a:chExt cx="2141537" cy="415925"/>
          </a:xfrm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4B101E9A-2EFF-42E2-A9FA-AB3C1F7B8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9668" y="2012950"/>
              <a:ext cx="2141537" cy="415925"/>
            </a:xfrm>
            <a:custGeom>
              <a:avLst/>
              <a:gdLst>
                <a:gd name="T0" fmla="*/ 1203 w 1349"/>
                <a:gd name="T1" fmla="*/ 262 h 262"/>
                <a:gd name="T2" fmla="*/ 656 w 1349"/>
                <a:gd name="T3" fmla="*/ 262 h 262"/>
                <a:gd name="T4" fmla="*/ 0 w 1349"/>
                <a:gd name="T5" fmla="*/ 262 h 262"/>
                <a:gd name="T6" fmla="*/ 0 w 1349"/>
                <a:gd name="T7" fmla="*/ 150 h 262"/>
                <a:gd name="T8" fmla="*/ 0 w 1349"/>
                <a:gd name="T9" fmla="*/ 0 h 262"/>
                <a:gd name="T10" fmla="*/ 656 w 1349"/>
                <a:gd name="T11" fmla="*/ 0 h 262"/>
                <a:gd name="T12" fmla="*/ 1203 w 1349"/>
                <a:gd name="T13" fmla="*/ 0 h 262"/>
                <a:gd name="T14" fmla="*/ 1349 w 1349"/>
                <a:gd name="T15" fmla="*/ 150 h 262"/>
                <a:gd name="T16" fmla="*/ 1203 w 1349"/>
                <a:gd name="T17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9" h="262">
                  <a:moveTo>
                    <a:pt x="1203" y="262"/>
                  </a:moveTo>
                  <a:lnTo>
                    <a:pt x="656" y="262"/>
                  </a:lnTo>
                  <a:lnTo>
                    <a:pt x="0" y="262"/>
                  </a:lnTo>
                  <a:lnTo>
                    <a:pt x="0" y="150"/>
                  </a:lnTo>
                  <a:lnTo>
                    <a:pt x="0" y="0"/>
                  </a:lnTo>
                  <a:lnTo>
                    <a:pt x="656" y="0"/>
                  </a:lnTo>
                  <a:lnTo>
                    <a:pt x="1203" y="0"/>
                  </a:lnTo>
                  <a:lnTo>
                    <a:pt x="1349" y="150"/>
                  </a:lnTo>
                  <a:lnTo>
                    <a:pt x="1203" y="262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AE8B421-12B7-45D7-80EF-E32B9626C802}"/>
                </a:ext>
              </a:extLst>
            </p:cNvPr>
            <p:cNvSpPr/>
            <p:nvPr/>
          </p:nvSpPr>
          <p:spPr>
            <a:xfrm>
              <a:off x="5508268" y="2059543"/>
              <a:ext cx="18453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  <a:cs typeface="Arial" panose="020B0604020202020204" pitchFamily="34" charset="0"/>
                </a:rPr>
                <a:t>请输入你的题目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72D00F0-F279-4B00-B0EC-6139D41F6F66}"/>
              </a:ext>
            </a:extLst>
          </p:cNvPr>
          <p:cNvGrpSpPr/>
          <p:nvPr/>
        </p:nvGrpSpPr>
        <p:grpSpPr>
          <a:xfrm>
            <a:off x="8044317" y="1841500"/>
            <a:ext cx="2141537" cy="415925"/>
            <a:chOff x="8291967" y="2012950"/>
            <a:chExt cx="2141537" cy="415925"/>
          </a:xfrm>
        </p:grpSpPr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ACE08DBF-3AF7-46E2-9C5E-787D9E352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1967" y="2012950"/>
              <a:ext cx="2141537" cy="415925"/>
            </a:xfrm>
            <a:custGeom>
              <a:avLst/>
              <a:gdLst>
                <a:gd name="T0" fmla="*/ 1203 w 1349"/>
                <a:gd name="T1" fmla="*/ 262 h 262"/>
                <a:gd name="T2" fmla="*/ 656 w 1349"/>
                <a:gd name="T3" fmla="*/ 262 h 262"/>
                <a:gd name="T4" fmla="*/ 0 w 1349"/>
                <a:gd name="T5" fmla="*/ 262 h 262"/>
                <a:gd name="T6" fmla="*/ 0 w 1349"/>
                <a:gd name="T7" fmla="*/ 150 h 262"/>
                <a:gd name="T8" fmla="*/ 0 w 1349"/>
                <a:gd name="T9" fmla="*/ 0 h 262"/>
                <a:gd name="T10" fmla="*/ 656 w 1349"/>
                <a:gd name="T11" fmla="*/ 0 h 262"/>
                <a:gd name="T12" fmla="*/ 1203 w 1349"/>
                <a:gd name="T13" fmla="*/ 0 h 262"/>
                <a:gd name="T14" fmla="*/ 1349 w 1349"/>
                <a:gd name="T15" fmla="*/ 150 h 262"/>
                <a:gd name="T16" fmla="*/ 1203 w 1349"/>
                <a:gd name="T17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9" h="262">
                  <a:moveTo>
                    <a:pt x="1203" y="262"/>
                  </a:moveTo>
                  <a:lnTo>
                    <a:pt x="656" y="262"/>
                  </a:lnTo>
                  <a:lnTo>
                    <a:pt x="0" y="262"/>
                  </a:lnTo>
                  <a:lnTo>
                    <a:pt x="0" y="150"/>
                  </a:lnTo>
                  <a:lnTo>
                    <a:pt x="0" y="0"/>
                  </a:lnTo>
                  <a:lnTo>
                    <a:pt x="656" y="0"/>
                  </a:lnTo>
                  <a:lnTo>
                    <a:pt x="1203" y="0"/>
                  </a:lnTo>
                  <a:lnTo>
                    <a:pt x="1349" y="150"/>
                  </a:lnTo>
                  <a:lnTo>
                    <a:pt x="1203" y="262"/>
                  </a:lnTo>
                  <a:close/>
                </a:path>
              </a:pathLst>
            </a:custGeom>
            <a:solidFill>
              <a:srgbClr val="89B5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AAB9378-9D98-4110-B58E-C9D9123A460B}"/>
                </a:ext>
              </a:extLst>
            </p:cNvPr>
            <p:cNvSpPr/>
            <p:nvPr/>
          </p:nvSpPr>
          <p:spPr>
            <a:xfrm>
              <a:off x="8398713" y="2036246"/>
              <a:ext cx="18453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  <a:cs typeface="Arial" panose="020B0604020202020204" pitchFamily="34" charset="0"/>
                </a:rPr>
                <a:t>请输入你的题目</a:t>
              </a:r>
            </a:p>
          </p:txBody>
        </p:sp>
      </p:grpSp>
      <p:sp>
        <p:nvSpPr>
          <p:cNvPr id="14" name="矩形 2">
            <a:extLst>
              <a:ext uri="{FF2B5EF4-FFF2-40B4-BE49-F238E27FC236}">
                <a16:creationId xmlns:a16="http://schemas.microsoft.com/office/drawing/2014/main" id="{9F82134D-9EB5-4AF8-B4BA-60ED8D2AA8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5303" y="3635058"/>
            <a:ext cx="2123390" cy="1941149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矩形 10">
            <a:extLst>
              <a:ext uri="{FF2B5EF4-FFF2-40B4-BE49-F238E27FC236}">
                <a16:creationId xmlns:a16="http://schemas.microsoft.com/office/drawing/2014/main" id="{681FAA30-A5F4-476F-917C-E433DFC681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4899" y="3635058"/>
            <a:ext cx="2126608" cy="1944089"/>
          </a:xfrm>
          <a:prstGeom prst="rect">
            <a:avLst/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矩形 13">
            <a:extLst>
              <a:ext uri="{FF2B5EF4-FFF2-40B4-BE49-F238E27FC236}">
                <a16:creationId xmlns:a16="http://schemas.microsoft.com/office/drawing/2014/main" id="{5128FCFC-7FF4-46BF-AD11-436B8448E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7713" y="3639516"/>
            <a:ext cx="2119892" cy="1936691"/>
          </a:xfrm>
          <a:prstGeom prst="rect">
            <a:avLst/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 r="-20000"/>
            </a:stretch>
          </a:blip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77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9EE75B3-A261-4014-BC64-2D8044391F36}"/>
              </a:ext>
            </a:extLst>
          </p:cNvPr>
          <p:cNvGrpSpPr/>
          <p:nvPr/>
        </p:nvGrpSpPr>
        <p:grpSpPr>
          <a:xfrm>
            <a:off x="4337050" y="3673476"/>
            <a:ext cx="1743075" cy="1730375"/>
            <a:chOff x="4337050" y="3673476"/>
            <a:chExt cx="1743075" cy="1730375"/>
          </a:xfrm>
        </p:grpSpPr>
        <p:sp>
          <p:nvSpPr>
            <p:cNvPr id="3" name="Freeform 8">
              <a:extLst>
                <a:ext uri="{FF2B5EF4-FFF2-40B4-BE49-F238E27FC236}">
                  <a16:creationId xmlns:a16="http://schemas.microsoft.com/office/drawing/2014/main" id="{C9BEC4F6-26E8-481A-8104-E7E69AEDF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050" y="3673476"/>
              <a:ext cx="1743075" cy="1730375"/>
            </a:xfrm>
            <a:custGeom>
              <a:avLst/>
              <a:gdLst>
                <a:gd name="T0" fmla="*/ 86 w 128"/>
                <a:gd name="T1" fmla="*/ 0 h 127"/>
                <a:gd name="T2" fmla="*/ 0 w 128"/>
                <a:gd name="T3" fmla="*/ 0 h 127"/>
                <a:gd name="T4" fmla="*/ 128 w 128"/>
                <a:gd name="T5" fmla="*/ 127 h 127"/>
                <a:gd name="T6" fmla="*/ 128 w 128"/>
                <a:gd name="T7" fmla="*/ 41 h 127"/>
                <a:gd name="T8" fmla="*/ 86 w 128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7">
                  <a:moveTo>
                    <a:pt x="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70"/>
                    <a:pt x="58" y="126"/>
                    <a:pt x="128" y="127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05" y="41"/>
                    <a:pt x="86" y="23"/>
                    <a:pt x="86" y="0"/>
                  </a:cubicBez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" name="Freeform 18">
              <a:extLst>
                <a:ext uri="{FF2B5EF4-FFF2-40B4-BE49-F238E27FC236}">
                  <a16:creationId xmlns:a16="http://schemas.microsoft.com/office/drawing/2014/main" id="{592568F0-A736-4F91-BD89-53D3E7C457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7625" y="4559301"/>
              <a:ext cx="80963" cy="149225"/>
            </a:xfrm>
            <a:custGeom>
              <a:avLst/>
              <a:gdLst>
                <a:gd name="T0" fmla="*/ 3 w 6"/>
                <a:gd name="T1" fmla="*/ 1 h 11"/>
                <a:gd name="T2" fmla="*/ 3 w 6"/>
                <a:gd name="T3" fmla="*/ 1 h 11"/>
                <a:gd name="T4" fmla="*/ 0 w 6"/>
                <a:gd name="T5" fmla="*/ 6 h 11"/>
                <a:gd name="T6" fmla="*/ 3 w 6"/>
                <a:gd name="T7" fmla="*/ 11 h 11"/>
                <a:gd name="T8" fmla="*/ 3 w 6"/>
                <a:gd name="T9" fmla="*/ 11 h 11"/>
                <a:gd name="T10" fmla="*/ 3 w 6"/>
                <a:gd name="T11" fmla="*/ 11 h 11"/>
                <a:gd name="T12" fmla="*/ 6 w 6"/>
                <a:gd name="T13" fmla="*/ 6 h 11"/>
                <a:gd name="T14" fmla="*/ 3 w 6"/>
                <a:gd name="T15" fmla="*/ 1 h 11"/>
                <a:gd name="T16" fmla="*/ 3 w 6"/>
                <a:gd name="T17" fmla="*/ 10 h 11"/>
                <a:gd name="T18" fmla="*/ 1 w 6"/>
                <a:gd name="T19" fmla="*/ 6 h 11"/>
                <a:gd name="T20" fmla="*/ 3 w 6"/>
                <a:gd name="T21" fmla="*/ 2 h 11"/>
                <a:gd name="T22" fmla="*/ 5 w 6"/>
                <a:gd name="T23" fmla="*/ 6 h 11"/>
                <a:gd name="T24" fmla="*/ 3 w 6"/>
                <a:gd name="T2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11">
                  <a:moveTo>
                    <a:pt x="3" y="1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8"/>
                    <a:pt x="1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5" y="10"/>
                    <a:pt x="6" y="8"/>
                    <a:pt x="6" y="6"/>
                  </a:cubicBezTo>
                  <a:cubicBezTo>
                    <a:pt x="6" y="4"/>
                    <a:pt x="5" y="2"/>
                    <a:pt x="3" y="1"/>
                  </a:cubicBezTo>
                  <a:close/>
                  <a:moveTo>
                    <a:pt x="3" y="10"/>
                  </a:moveTo>
                  <a:cubicBezTo>
                    <a:pt x="2" y="9"/>
                    <a:pt x="1" y="7"/>
                    <a:pt x="1" y="6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3"/>
                    <a:pt x="5" y="4"/>
                    <a:pt x="5" y="6"/>
                  </a:cubicBezTo>
                  <a:cubicBezTo>
                    <a:pt x="5" y="7"/>
                    <a:pt x="4" y="9"/>
                    <a:pt x="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" name="Freeform 19">
              <a:extLst>
                <a:ext uri="{FF2B5EF4-FFF2-40B4-BE49-F238E27FC236}">
                  <a16:creationId xmlns:a16="http://schemas.microsoft.com/office/drawing/2014/main" id="{A4E71FCF-BCCB-4149-A1D2-D77CA88767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6813" y="4164013"/>
              <a:ext cx="381000" cy="368300"/>
            </a:xfrm>
            <a:custGeom>
              <a:avLst/>
              <a:gdLst>
                <a:gd name="T0" fmla="*/ 28 w 28"/>
                <a:gd name="T1" fmla="*/ 26 h 27"/>
                <a:gd name="T2" fmla="*/ 21 w 28"/>
                <a:gd name="T3" fmla="*/ 20 h 27"/>
                <a:gd name="T4" fmla="*/ 21 w 28"/>
                <a:gd name="T5" fmla="*/ 7 h 27"/>
                <a:gd name="T6" fmla="*/ 14 w 28"/>
                <a:gd name="T7" fmla="*/ 0 h 27"/>
                <a:gd name="T8" fmla="*/ 7 w 28"/>
                <a:gd name="T9" fmla="*/ 7 h 27"/>
                <a:gd name="T10" fmla="*/ 7 w 28"/>
                <a:gd name="T11" fmla="*/ 20 h 27"/>
                <a:gd name="T12" fmla="*/ 0 w 28"/>
                <a:gd name="T13" fmla="*/ 26 h 27"/>
                <a:gd name="T14" fmla="*/ 0 w 28"/>
                <a:gd name="T15" fmla="*/ 27 h 27"/>
                <a:gd name="T16" fmla="*/ 1 w 28"/>
                <a:gd name="T17" fmla="*/ 27 h 27"/>
                <a:gd name="T18" fmla="*/ 27 w 28"/>
                <a:gd name="T19" fmla="*/ 27 h 27"/>
                <a:gd name="T20" fmla="*/ 28 w 28"/>
                <a:gd name="T21" fmla="*/ 27 h 27"/>
                <a:gd name="T22" fmla="*/ 28 w 28"/>
                <a:gd name="T23" fmla="*/ 26 h 27"/>
                <a:gd name="T24" fmla="*/ 15 w 28"/>
                <a:gd name="T25" fmla="*/ 26 h 27"/>
                <a:gd name="T26" fmla="*/ 15 w 28"/>
                <a:gd name="T27" fmla="*/ 20 h 27"/>
                <a:gd name="T28" fmla="*/ 14 w 28"/>
                <a:gd name="T29" fmla="*/ 20 h 27"/>
                <a:gd name="T30" fmla="*/ 13 w 28"/>
                <a:gd name="T31" fmla="*/ 20 h 27"/>
                <a:gd name="T32" fmla="*/ 13 w 28"/>
                <a:gd name="T33" fmla="*/ 26 h 27"/>
                <a:gd name="T34" fmla="*/ 2 w 28"/>
                <a:gd name="T35" fmla="*/ 26 h 27"/>
                <a:gd name="T36" fmla="*/ 8 w 28"/>
                <a:gd name="T37" fmla="*/ 21 h 27"/>
                <a:gd name="T38" fmla="*/ 8 w 28"/>
                <a:gd name="T39" fmla="*/ 20 h 27"/>
                <a:gd name="T40" fmla="*/ 8 w 28"/>
                <a:gd name="T41" fmla="*/ 7 h 27"/>
                <a:gd name="T42" fmla="*/ 14 w 28"/>
                <a:gd name="T43" fmla="*/ 1 h 27"/>
                <a:gd name="T44" fmla="*/ 20 w 28"/>
                <a:gd name="T45" fmla="*/ 7 h 27"/>
                <a:gd name="T46" fmla="*/ 20 w 28"/>
                <a:gd name="T47" fmla="*/ 20 h 27"/>
                <a:gd name="T48" fmla="*/ 20 w 28"/>
                <a:gd name="T49" fmla="*/ 21 h 27"/>
                <a:gd name="T50" fmla="*/ 25 w 28"/>
                <a:gd name="T51" fmla="*/ 26 h 27"/>
                <a:gd name="T52" fmla="*/ 15 w 28"/>
                <a:gd name="T5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27">
                  <a:moveTo>
                    <a:pt x="28" y="26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3"/>
                    <a:pt x="18" y="0"/>
                    <a:pt x="14" y="0"/>
                  </a:cubicBezTo>
                  <a:cubicBezTo>
                    <a:pt x="10" y="0"/>
                    <a:pt x="7" y="3"/>
                    <a:pt x="7" y="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1" y="27"/>
                    <a:pt x="1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8" y="27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lose/>
                  <a:moveTo>
                    <a:pt x="15" y="26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4"/>
                    <a:pt x="11" y="1"/>
                    <a:pt x="14" y="1"/>
                  </a:cubicBezTo>
                  <a:cubicBezTo>
                    <a:pt x="17" y="1"/>
                    <a:pt x="20" y="4"/>
                    <a:pt x="20" y="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1"/>
                    <a:pt x="20" y="21"/>
                  </a:cubicBezTo>
                  <a:cubicBezTo>
                    <a:pt x="25" y="26"/>
                    <a:pt x="25" y="26"/>
                    <a:pt x="25" y="26"/>
                  </a:cubicBezTo>
                  <a:lnTo>
                    <a:pt x="1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" name="Freeform 20">
              <a:extLst>
                <a:ext uri="{FF2B5EF4-FFF2-40B4-BE49-F238E27FC236}">
                  <a16:creationId xmlns:a16="http://schemas.microsoft.com/office/drawing/2014/main" id="{3E7823B3-CC29-400F-A521-1C7CBB7BBE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40325" y="4244976"/>
              <a:ext cx="55563" cy="68263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3 h 5"/>
                <a:gd name="T4" fmla="*/ 2 w 4"/>
                <a:gd name="T5" fmla="*/ 5 h 5"/>
                <a:gd name="T6" fmla="*/ 4 w 4"/>
                <a:gd name="T7" fmla="*/ 3 h 5"/>
                <a:gd name="T8" fmla="*/ 2 w 4"/>
                <a:gd name="T9" fmla="*/ 0 h 5"/>
                <a:gd name="T10" fmla="*/ 2 w 4"/>
                <a:gd name="T11" fmla="*/ 4 h 5"/>
                <a:gd name="T12" fmla="*/ 1 w 4"/>
                <a:gd name="T13" fmla="*/ 3 h 5"/>
                <a:gd name="T14" fmla="*/ 2 w 4"/>
                <a:gd name="T15" fmla="*/ 2 h 5"/>
                <a:gd name="T16" fmla="*/ 3 w 4"/>
                <a:gd name="T17" fmla="*/ 3 h 5"/>
                <a:gd name="T18" fmla="*/ 2 w 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  <a:moveTo>
                    <a:pt x="2" y="4"/>
                  </a:move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4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" name="Freeform 21">
              <a:extLst>
                <a:ext uri="{FF2B5EF4-FFF2-40B4-BE49-F238E27FC236}">
                  <a16:creationId xmlns:a16="http://schemas.microsoft.com/office/drawing/2014/main" id="{D0538982-FDAD-4867-94A6-45DD162E20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40325" y="4340226"/>
              <a:ext cx="55563" cy="68263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2 h 5"/>
                <a:gd name="T4" fmla="*/ 2 w 4"/>
                <a:gd name="T5" fmla="*/ 5 h 5"/>
                <a:gd name="T6" fmla="*/ 4 w 4"/>
                <a:gd name="T7" fmla="*/ 2 h 5"/>
                <a:gd name="T8" fmla="*/ 2 w 4"/>
                <a:gd name="T9" fmla="*/ 0 h 5"/>
                <a:gd name="T10" fmla="*/ 2 w 4"/>
                <a:gd name="T11" fmla="*/ 3 h 5"/>
                <a:gd name="T12" fmla="*/ 1 w 4"/>
                <a:gd name="T13" fmla="*/ 2 h 5"/>
                <a:gd name="T14" fmla="*/ 2 w 4"/>
                <a:gd name="T15" fmla="*/ 1 h 5"/>
                <a:gd name="T16" fmla="*/ 3 w 4"/>
                <a:gd name="T17" fmla="*/ 2 h 5"/>
                <a:gd name="T18" fmla="*/ 2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  <a:moveTo>
                    <a:pt x="2" y="3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F054021-9BE0-452D-8A5D-D1F50F76A18E}"/>
              </a:ext>
            </a:extLst>
          </p:cNvPr>
          <p:cNvGrpSpPr/>
          <p:nvPr/>
        </p:nvGrpSpPr>
        <p:grpSpPr>
          <a:xfrm>
            <a:off x="1940901" y="1697038"/>
            <a:ext cx="2603646" cy="1446550"/>
            <a:chOff x="1940901" y="1697038"/>
            <a:chExt cx="2603646" cy="144655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4BFCDC8-90E9-4A77-9AC7-A3148420C23B}"/>
                </a:ext>
              </a:extLst>
            </p:cNvPr>
            <p:cNvSpPr/>
            <p:nvPr/>
          </p:nvSpPr>
          <p:spPr>
            <a:xfrm>
              <a:off x="2126826" y="1697038"/>
              <a:ext cx="18453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5C2E80F-BE39-420D-AD5F-397F5464534F}"/>
                </a:ext>
              </a:extLst>
            </p:cNvPr>
            <p:cNvSpPr/>
            <p:nvPr/>
          </p:nvSpPr>
          <p:spPr>
            <a:xfrm>
              <a:off x="1940901" y="2066370"/>
              <a:ext cx="260364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90A1D35-E6EB-4F2A-9429-E1423C1D5410}"/>
              </a:ext>
            </a:extLst>
          </p:cNvPr>
          <p:cNvGrpSpPr/>
          <p:nvPr/>
        </p:nvGrpSpPr>
        <p:grpSpPr>
          <a:xfrm>
            <a:off x="8044512" y="1840102"/>
            <a:ext cx="2603646" cy="1446550"/>
            <a:chOff x="8044512" y="1840102"/>
            <a:chExt cx="2603646" cy="144655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9499E5E-ECA7-4221-9A5E-EAB1DC60DC18}"/>
                </a:ext>
              </a:extLst>
            </p:cNvPr>
            <p:cNvSpPr/>
            <p:nvPr/>
          </p:nvSpPr>
          <p:spPr>
            <a:xfrm>
              <a:off x="8230437" y="1840102"/>
              <a:ext cx="18453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E40EE19-D58F-406D-B411-A1927DF0601F}"/>
                </a:ext>
              </a:extLst>
            </p:cNvPr>
            <p:cNvSpPr/>
            <p:nvPr/>
          </p:nvSpPr>
          <p:spPr>
            <a:xfrm>
              <a:off x="8044512" y="2209434"/>
              <a:ext cx="260364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853B359-F335-472E-A4F4-825EF2F4E419}"/>
              </a:ext>
            </a:extLst>
          </p:cNvPr>
          <p:cNvGrpSpPr/>
          <p:nvPr/>
        </p:nvGrpSpPr>
        <p:grpSpPr>
          <a:xfrm>
            <a:off x="8093971" y="4012170"/>
            <a:ext cx="2603646" cy="1446550"/>
            <a:chOff x="8093971" y="4012170"/>
            <a:chExt cx="2603646" cy="144655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AE1AEC7-2B4C-4967-8F64-6A7962B66993}"/>
                </a:ext>
              </a:extLst>
            </p:cNvPr>
            <p:cNvSpPr/>
            <p:nvPr/>
          </p:nvSpPr>
          <p:spPr>
            <a:xfrm>
              <a:off x="8279896" y="4012170"/>
              <a:ext cx="18453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6E8F4613-6CCE-497F-AF17-E1D1FE265D8E}"/>
                </a:ext>
              </a:extLst>
            </p:cNvPr>
            <p:cNvSpPr/>
            <p:nvPr/>
          </p:nvSpPr>
          <p:spPr>
            <a:xfrm>
              <a:off x="8093971" y="4381502"/>
              <a:ext cx="260364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D1527F5-2BA7-4635-884D-A443758B2133}"/>
              </a:ext>
            </a:extLst>
          </p:cNvPr>
          <p:cNvGrpSpPr/>
          <p:nvPr/>
        </p:nvGrpSpPr>
        <p:grpSpPr>
          <a:xfrm>
            <a:off x="1796122" y="4121706"/>
            <a:ext cx="2603646" cy="1446550"/>
            <a:chOff x="1796122" y="4121706"/>
            <a:chExt cx="2603646" cy="144655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5FC79EA-0098-49F4-8E7F-F8EC3E3C9A86}"/>
                </a:ext>
              </a:extLst>
            </p:cNvPr>
            <p:cNvSpPr/>
            <p:nvPr/>
          </p:nvSpPr>
          <p:spPr>
            <a:xfrm>
              <a:off x="1982047" y="4121706"/>
              <a:ext cx="18453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D91C6F4-7009-4A56-82CE-25BCB39C150E}"/>
                </a:ext>
              </a:extLst>
            </p:cNvPr>
            <p:cNvSpPr/>
            <p:nvPr/>
          </p:nvSpPr>
          <p:spPr>
            <a:xfrm>
              <a:off x="1796122" y="4491038"/>
              <a:ext cx="260364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BAEE26B-B618-4761-A3AA-38033236C1E2}"/>
              </a:ext>
            </a:extLst>
          </p:cNvPr>
          <p:cNvGrpSpPr/>
          <p:nvPr/>
        </p:nvGrpSpPr>
        <p:grpSpPr>
          <a:xfrm>
            <a:off x="5807075" y="3673476"/>
            <a:ext cx="2028825" cy="1989137"/>
            <a:chOff x="5807075" y="3673476"/>
            <a:chExt cx="2028825" cy="1989137"/>
          </a:xfrm>
        </p:grpSpPr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47627654-E00F-44FD-B1EF-E7DF48157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0125" y="3673476"/>
              <a:ext cx="1755775" cy="1730375"/>
            </a:xfrm>
            <a:custGeom>
              <a:avLst/>
              <a:gdLst>
                <a:gd name="T0" fmla="*/ 43 w 129"/>
                <a:gd name="T1" fmla="*/ 0 h 127"/>
                <a:gd name="T2" fmla="*/ 1 w 129"/>
                <a:gd name="T3" fmla="*/ 41 h 127"/>
                <a:gd name="T4" fmla="*/ 0 w 129"/>
                <a:gd name="T5" fmla="*/ 41 h 127"/>
                <a:gd name="T6" fmla="*/ 0 w 129"/>
                <a:gd name="T7" fmla="*/ 127 h 127"/>
                <a:gd name="T8" fmla="*/ 1 w 129"/>
                <a:gd name="T9" fmla="*/ 127 h 127"/>
                <a:gd name="T10" fmla="*/ 129 w 129"/>
                <a:gd name="T11" fmla="*/ 0 h 127"/>
                <a:gd name="T12" fmla="*/ 43 w 129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7">
                  <a:moveTo>
                    <a:pt x="43" y="0"/>
                  </a:moveTo>
                  <a:cubicBezTo>
                    <a:pt x="43" y="23"/>
                    <a:pt x="24" y="41"/>
                    <a:pt x="1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1" y="127"/>
                  </a:cubicBezTo>
                  <a:cubicBezTo>
                    <a:pt x="71" y="127"/>
                    <a:pt x="128" y="70"/>
                    <a:pt x="129" y="0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89B5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63493A2F-D2CD-45C1-AF72-CD805A379E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7075" y="3986213"/>
              <a:ext cx="354013" cy="1676400"/>
            </a:xfrm>
            <a:custGeom>
              <a:avLst/>
              <a:gdLst>
                <a:gd name="T0" fmla="*/ 223 w 223"/>
                <a:gd name="T1" fmla="*/ 0 h 1056"/>
                <a:gd name="T2" fmla="*/ 215 w 223"/>
                <a:gd name="T3" fmla="*/ 1056 h 1056"/>
                <a:gd name="T4" fmla="*/ 0 w 223"/>
                <a:gd name="T5" fmla="*/ 532 h 1056"/>
                <a:gd name="T6" fmla="*/ 223 w 223"/>
                <a:gd name="T7" fmla="*/ 0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1056">
                  <a:moveTo>
                    <a:pt x="223" y="0"/>
                  </a:moveTo>
                  <a:lnTo>
                    <a:pt x="215" y="1056"/>
                  </a:lnTo>
                  <a:lnTo>
                    <a:pt x="0" y="532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89B5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C38175D3-F9F9-4EA7-93F7-5DCBEB74D9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4638" y="4273551"/>
              <a:ext cx="558800" cy="557213"/>
            </a:xfrm>
            <a:custGeom>
              <a:avLst/>
              <a:gdLst>
                <a:gd name="T0" fmla="*/ 41 w 41"/>
                <a:gd name="T1" fmla="*/ 16 h 41"/>
                <a:gd name="T2" fmla="*/ 35 w 41"/>
                <a:gd name="T3" fmla="*/ 11 h 41"/>
                <a:gd name="T4" fmla="*/ 32 w 41"/>
                <a:gd name="T5" fmla="*/ 3 h 41"/>
                <a:gd name="T6" fmla="*/ 24 w 41"/>
                <a:gd name="T7" fmla="*/ 4 h 41"/>
                <a:gd name="T8" fmla="*/ 17 w 41"/>
                <a:gd name="T9" fmla="*/ 0 h 41"/>
                <a:gd name="T10" fmla="*/ 12 w 41"/>
                <a:gd name="T11" fmla="*/ 6 h 41"/>
                <a:gd name="T12" fmla="*/ 3 w 41"/>
                <a:gd name="T13" fmla="*/ 9 h 41"/>
                <a:gd name="T14" fmla="*/ 4 w 41"/>
                <a:gd name="T15" fmla="*/ 16 h 41"/>
                <a:gd name="T16" fmla="*/ 0 w 41"/>
                <a:gd name="T17" fmla="*/ 24 h 41"/>
                <a:gd name="T18" fmla="*/ 6 w 41"/>
                <a:gd name="T19" fmla="*/ 29 h 41"/>
                <a:gd name="T20" fmla="*/ 9 w 41"/>
                <a:gd name="T21" fmla="*/ 37 h 41"/>
                <a:gd name="T22" fmla="*/ 17 w 41"/>
                <a:gd name="T23" fmla="*/ 37 h 41"/>
                <a:gd name="T24" fmla="*/ 24 w 41"/>
                <a:gd name="T25" fmla="*/ 41 h 41"/>
                <a:gd name="T26" fmla="*/ 29 w 41"/>
                <a:gd name="T27" fmla="*/ 35 h 41"/>
                <a:gd name="T28" fmla="*/ 38 w 41"/>
                <a:gd name="T29" fmla="*/ 32 h 41"/>
                <a:gd name="T30" fmla="*/ 37 w 41"/>
                <a:gd name="T31" fmla="*/ 24 h 41"/>
                <a:gd name="T32" fmla="*/ 36 w 41"/>
                <a:gd name="T33" fmla="*/ 23 h 41"/>
                <a:gd name="T34" fmla="*/ 33 w 41"/>
                <a:gd name="T35" fmla="*/ 29 h 41"/>
                <a:gd name="T36" fmla="*/ 32 w 41"/>
                <a:gd name="T37" fmla="*/ 36 h 41"/>
                <a:gd name="T38" fmla="*/ 29 w 41"/>
                <a:gd name="T39" fmla="*/ 33 h 41"/>
                <a:gd name="T40" fmla="*/ 23 w 41"/>
                <a:gd name="T41" fmla="*/ 36 h 41"/>
                <a:gd name="T42" fmla="*/ 18 w 41"/>
                <a:gd name="T43" fmla="*/ 39 h 41"/>
                <a:gd name="T44" fmla="*/ 17 w 41"/>
                <a:gd name="T45" fmla="*/ 36 h 41"/>
                <a:gd name="T46" fmla="*/ 11 w 41"/>
                <a:gd name="T47" fmla="*/ 33 h 41"/>
                <a:gd name="T48" fmla="*/ 5 w 41"/>
                <a:gd name="T49" fmla="*/ 32 h 41"/>
                <a:gd name="T50" fmla="*/ 7 w 41"/>
                <a:gd name="T51" fmla="*/ 29 h 41"/>
                <a:gd name="T52" fmla="*/ 5 w 41"/>
                <a:gd name="T53" fmla="*/ 23 h 41"/>
                <a:gd name="T54" fmla="*/ 2 w 41"/>
                <a:gd name="T55" fmla="*/ 18 h 41"/>
                <a:gd name="T56" fmla="*/ 5 w 41"/>
                <a:gd name="T57" fmla="*/ 17 h 41"/>
                <a:gd name="T58" fmla="*/ 8 w 41"/>
                <a:gd name="T59" fmla="*/ 11 h 41"/>
                <a:gd name="T60" fmla="*/ 9 w 41"/>
                <a:gd name="T61" fmla="*/ 5 h 41"/>
                <a:gd name="T62" fmla="*/ 12 w 41"/>
                <a:gd name="T63" fmla="*/ 7 h 41"/>
                <a:gd name="T64" fmla="*/ 18 w 41"/>
                <a:gd name="T65" fmla="*/ 5 h 41"/>
                <a:gd name="T66" fmla="*/ 23 w 41"/>
                <a:gd name="T67" fmla="*/ 1 h 41"/>
                <a:gd name="T68" fmla="*/ 24 w 41"/>
                <a:gd name="T69" fmla="*/ 5 h 41"/>
                <a:gd name="T70" fmla="*/ 30 w 41"/>
                <a:gd name="T71" fmla="*/ 7 h 41"/>
                <a:gd name="T72" fmla="*/ 36 w 41"/>
                <a:gd name="T73" fmla="*/ 9 h 41"/>
                <a:gd name="T74" fmla="*/ 34 w 41"/>
                <a:gd name="T75" fmla="*/ 12 h 41"/>
                <a:gd name="T76" fmla="*/ 36 w 41"/>
                <a:gd name="T77" fmla="*/ 18 h 41"/>
                <a:gd name="T78" fmla="*/ 39 w 41"/>
                <a:gd name="T79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" h="41">
                  <a:moveTo>
                    <a:pt x="41" y="24"/>
                  </a:moveTo>
                  <a:cubicBezTo>
                    <a:pt x="41" y="16"/>
                    <a:pt x="41" y="16"/>
                    <a:pt x="41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5"/>
                    <a:pt x="36" y="13"/>
                    <a:pt x="35" y="11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5"/>
                    <a:pt x="26" y="4"/>
                    <a:pt x="24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5" y="4"/>
                    <a:pt x="13" y="5"/>
                    <a:pt x="12" y="6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3"/>
                    <a:pt x="4" y="15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6"/>
                    <a:pt x="5" y="28"/>
                    <a:pt x="6" y="29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6"/>
                    <a:pt x="15" y="36"/>
                    <a:pt x="17" y="37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6" y="36"/>
                    <a:pt x="28" y="36"/>
                    <a:pt x="29" y="35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7" y="26"/>
                    <a:pt x="37" y="24"/>
                  </a:cubicBezTo>
                  <a:lnTo>
                    <a:pt x="41" y="24"/>
                  </a:lnTo>
                  <a:close/>
                  <a:moveTo>
                    <a:pt x="36" y="23"/>
                  </a:moveTo>
                  <a:cubicBezTo>
                    <a:pt x="36" y="25"/>
                    <a:pt x="35" y="27"/>
                    <a:pt x="34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4"/>
                    <a:pt x="26" y="35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5" y="35"/>
                    <a:pt x="14" y="34"/>
                    <a:pt x="12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7"/>
                    <a:pt x="6" y="25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5"/>
                    <a:pt x="6" y="13"/>
                    <a:pt x="7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6"/>
                    <a:pt x="15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6" y="5"/>
                    <a:pt x="27" y="6"/>
                    <a:pt x="29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5" y="13"/>
                    <a:pt x="36" y="15"/>
                    <a:pt x="36" y="17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6" y="23"/>
                    <a:pt x="36" y="23"/>
                    <a:pt x="3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8C89BDA8-3FCA-4E02-8952-49394A499C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6413" y="4491038"/>
              <a:ext cx="95250" cy="107950"/>
            </a:xfrm>
            <a:custGeom>
              <a:avLst/>
              <a:gdLst>
                <a:gd name="T0" fmla="*/ 4 w 7"/>
                <a:gd name="T1" fmla="*/ 0 h 8"/>
                <a:gd name="T2" fmla="*/ 0 w 7"/>
                <a:gd name="T3" fmla="*/ 4 h 8"/>
                <a:gd name="T4" fmla="*/ 4 w 7"/>
                <a:gd name="T5" fmla="*/ 8 h 8"/>
                <a:gd name="T6" fmla="*/ 7 w 7"/>
                <a:gd name="T7" fmla="*/ 4 h 8"/>
                <a:gd name="T8" fmla="*/ 4 w 7"/>
                <a:gd name="T9" fmla="*/ 0 h 8"/>
                <a:gd name="T10" fmla="*/ 4 w 7"/>
                <a:gd name="T11" fmla="*/ 7 h 8"/>
                <a:gd name="T12" fmla="*/ 1 w 7"/>
                <a:gd name="T13" fmla="*/ 4 h 8"/>
                <a:gd name="T14" fmla="*/ 4 w 7"/>
                <a:gd name="T15" fmla="*/ 2 h 8"/>
                <a:gd name="T16" fmla="*/ 6 w 7"/>
                <a:gd name="T17" fmla="*/ 4 h 8"/>
                <a:gd name="T18" fmla="*/ 4 w 7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6" y="8"/>
                    <a:pt x="7" y="6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lose/>
                  <a:moveTo>
                    <a:pt x="4" y="7"/>
                  </a:moveTo>
                  <a:cubicBezTo>
                    <a:pt x="2" y="7"/>
                    <a:pt x="1" y="6"/>
                    <a:pt x="1" y="4"/>
                  </a:cubicBezTo>
                  <a:cubicBezTo>
                    <a:pt x="1" y="3"/>
                    <a:pt x="2" y="2"/>
                    <a:pt x="4" y="2"/>
                  </a:cubicBezTo>
                  <a:cubicBezTo>
                    <a:pt x="5" y="2"/>
                    <a:pt x="6" y="3"/>
                    <a:pt x="6" y="4"/>
                  </a:cubicBezTo>
                  <a:cubicBezTo>
                    <a:pt x="6" y="6"/>
                    <a:pt x="5" y="7"/>
                    <a:pt x="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DF61421-3EDE-4476-BC79-79B5AF86ADC5}"/>
              </a:ext>
            </a:extLst>
          </p:cNvPr>
          <p:cNvGrpSpPr/>
          <p:nvPr/>
        </p:nvGrpSpPr>
        <p:grpSpPr>
          <a:xfrm>
            <a:off x="6080125" y="1916113"/>
            <a:ext cx="2014538" cy="2016126"/>
            <a:chOff x="6080125" y="1916113"/>
            <a:chExt cx="2014538" cy="2016126"/>
          </a:xfrm>
        </p:grpSpPr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8044F417-E7C3-4BB6-9F0C-7C5BF13A8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0125" y="1916113"/>
              <a:ext cx="1755775" cy="1757363"/>
            </a:xfrm>
            <a:custGeom>
              <a:avLst/>
              <a:gdLst>
                <a:gd name="T0" fmla="*/ 1 w 129"/>
                <a:gd name="T1" fmla="*/ 0 h 129"/>
                <a:gd name="T2" fmla="*/ 0 w 129"/>
                <a:gd name="T3" fmla="*/ 0 h 129"/>
                <a:gd name="T4" fmla="*/ 0 w 129"/>
                <a:gd name="T5" fmla="*/ 85 h 129"/>
                <a:gd name="T6" fmla="*/ 1 w 129"/>
                <a:gd name="T7" fmla="*/ 85 h 129"/>
                <a:gd name="T8" fmla="*/ 43 w 129"/>
                <a:gd name="T9" fmla="*/ 128 h 129"/>
                <a:gd name="T10" fmla="*/ 43 w 129"/>
                <a:gd name="T11" fmla="*/ 129 h 129"/>
                <a:gd name="T12" fmla="*/ 129 w 129"/>
                <a:gd name="T13" fmla="*/ 129 h 129"/>
                <a:gd name="T14" fmla="*/ 129 w 129"/>
                <a:gd name="T15" fmla="*/ 128 h 129"/>
                <a:gd name="T16" fmla="*/ 1 w 129"/>
                <a:gd name="T1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2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1" y="85"/>
                  </a:cubicBezTo>
                  <a:cubicBezTo>
                    <a:pt x="24" y="85"/>
                    <a:pt x="43" y="104"/>
                    <a:pt x="43" y="128"/>
                  </a:cubicBezTo>
                  <a:cubicBezTo>
                    <a:pt x="43" y="128"/>
                    <a:pt x="43" y="128"/>
                    <a:pt x="43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29" y="57"/>
                    <a:pt x="71" y="0"/>
                    <a:pt x="1" y="0"/>
                  </a:cubicBez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0E6D9930-C319-4773-A15A-56BC856DD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9850" y="3578226"/>
              <a:ext cx="1674813" cy="354013"/>
            </a:xfrm>
            <a:custGeom>
              <a:avLst/>
              <a:gdLst>
                <a:gd name="T0" fmla="*/ 0 w 1055"/>
                <a:gd name="T1" fmla="*/ 0 h 223"/>
                <a:gd name="T2" fmla="*/ 1055 w 1055"/>
                <a:gd name="T3" fmla="*/ 9 h 223"/>
                <a:gd name="T4" fmla="*/ 532 w 1055"/>
                <a:gd name="T5" fmla="*/ 223 h 223"/>
                <a:gd name="T6" fmla="*/ 0 w 1055"/>
                <a:gd name="T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5" h="223">
                  <a:moveTo>
                    <a:pt x="0" y="0"/>
                  </a:moveTo>
                  <a:lnTo>
                    <a:pt x="1055" y="9"/>
                  </a:lnTo>
                  <a:lnTo>
                    <a:pt x="532" y="2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FC1ECAC5-5672-46A6-8447-FA0E26FE7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4175" y="2570163"/>
              <a:ext cx="557213" cy="558800"/>
            </a:xfrm>
            <a:custGeom>
              <a:avLst/>
              <a:gdLst>
                <a:gd name="T0" fmla="*/ 34 w 41"/>
                <a:gd name="T1" fmla="*/ 16 h 41"/>
                <a:gd name="T2" fmla="*/ 34 w 41"/>
                <a:gd name="T3" fmla="*/ 7 h 41"/>
                <a:gd name="T4" fmla="*/ 24 w 41"/>
                <a:gd name="T5" fmla="*/ 7 h 41"/>
                <a:gd name="T6" fmla="*/ 17 w 41"/>
                <a:gd name="T7" fmla="*/ 0 h 41"/>
                <a:gd name="T8" fmla="*/ 10 w 41"/>
                <a:gd name="T9" fmla="*/ 7 h 41"/>
                <a:gd name="T10" fmla="*/ 0 w 41"/>
                <a:gd name="T11" fmla="*/ 7 h 41"/>
                <a:gd name="T12" fmla="*/ 0 w 41"/>
                <a:gd name="T13" fmla="*/ 18 h 41"/>
                <a:gd name="T14" fmla="*/ 1 w 41"/>
                <a:gd name="T15" fmla="*/ 18 h 41"/>
                <a:gd name="T16" fmla="*/ 7 w 41"/>
                <a:gd name="T17" fmla="*/ 24 h 41"/>
                <a:gd name="T18" fmla="*/ 1 w 41"/>
                <a:gd name="T19" fmla="*/ 29 h 41"/>
                <a:gd name="T20" fmla="*/ 0 w 41"/>
                <a:gd name="T21" fmla="*/ 29 h 41"/>
                <a:gd name="T22" fmla="*/ 0 w 41"/>
                <a:gd name="T23" fmla="*/ 41 h 41"/>
                <a:gd name="T24" fmla="*/ 11 w 41"/>
                <a:gd name="T25" fmla="*/ 41 h 41"/>
                <a:gd name="T26" fmla="*/ 11 w 41"/>
                <a:gd name="T27" fmla="*/ 40 h 41"/>
                <a:gd name="T28" fmla="*/ 17 w 41"/>
                <a:gd name="T29" fmla="*/ 34 h 41"/>
                <a:gd name="T30" fmla="*/ 23 w 41"/>
                <a:gd name="T31" fmla="*/ 40 h 41"/>
                <a:gd name="T32" fmla="*/ 23 w 41"/>
                <a:gd name="T33" fmla="*/ 41 h 41"/>
                <a:gd name="T34" fmla="*/ 34 w 41"/>
                <a:gd name="T35" fmla="*/ 41 h 41"/>
                <a:gd name="T36" fmla="*/ 34 w 41"/>
                <a:gd name="T37" fmla="*/ 31 h 41"/>
                <a:gd name="T38" fmla="*/ 41 w 41"/>
                <a:gd name="T39" fmla="*/ 24 h 41"/>
                <a:gd name="T40" fmla="*/ 34 w 41"/>
                <a:gd name="T41" fmla="*/ 16 h 41"/>
                <a:gd name="T42" fmla="*/ 34 w 41"/>
                <a:gd name="T43" fmla="*/ 29 h 41"/>
                <a:gd name="T44" fmla="*/ 33 w 41"/>
                <a:gd name="T45" fmla="*/ 29 h 41"/>
                <a:gd name="T46" fmla="*/ 33 w 41"/>
                <a:gd name="T47" fmla="*/ 39 h 41"/>
                <a:gd name="T48" fmla="*/ 24 w 41"/>
                <a:gd name="T49" fmla="*/ 39 h 41"/>
                <a:gd name="T50" fmla="*/ 17 w 41"/>
                <a:gd name="T51" fmla="*/ 33 h 41"/>
                <a:gd name="T52" fmla="*/ 10 w 41"/>
                <a:gd name="T53" fmla="*/ 39 h 41"/>
                <a:gd name="T54" fmla="*/ 2 w 41"/>
                <a:gd name="T55" fmla="*/ 39 h 41"/>
                <a:gd name="T56" fmla="*/ 2 w 41"/>
                <a:gd name="T57" fmla="*/ 31 h 41"/>
                <a:gd name="T58" fmla="*/ 8 w 41"/>
                <a:gd name="T59" fmla="*/ 24 h 41"/>
                <a:gd name="T60" fmla="*/ 2 w 41"/>
                <a:gd name="T61" fmla="*/ 16 h 41"/>
                <a:gd name="T62" fmla="*/ 2 w 41"/>
                <a:gd name="T63" fmla="*/ 8 h 41"/>
                <a:gd name="T64" fmla="*/ 11 w 41"/>
                <a:gd name="T65" fmla="*/ 8 h 41"/>
                <a:gd name="T66" fmla="*/ 11 w 41"/>
                <a:gd name="T67" fmla="*/ 7 h 41"/>
                <a:gd name="T68" fmla="*/ 17 w 41"/>
                <a:gd name="T69" fmla="*/ 1 h 41"/>
                <a:gd name="T70" fmla="*/ 23 w 41"/>
                <a:gd name="T71" fmla="*/ 7 h 41"/>
                <a:gd name="T72" fmla="*/ 23 w 41"/>
                <a:gd name="T73" fmla="*/ 8 h 41"/>
                <a:gd name="T74" fmla="*/ 33 w 41"/>
                <a:gd name="T75" fmla="*/ 8 h 41"/>
                <a:gd name="T76" fmla="*/ 33 w 41"/>
                <a:gd name="T77" fmla="*/ 18 h 41"/>
                <a:gd name="T78" fmla="*/ 34 w 41"/>
                <a:gd name="T79" fmla="*/ 18 h 41"/>
                <a:gd name="T80" fmla="*/ 40 w 41"/>
                <a:gd name="T81" fmla="*/ 24 h 41"/>
                <a:gd name="T82" fmla="*/ 34 w 41"/>
                <a:gd name="T83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" h="41">
                  <a:moveTo>
                    <a:pt x="34" y="16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7" y="0"/>
                  </a:cubicBezTo>
                  <a:cubicBezTo>
                    <a:pt x="14" y="0"/>
                    <a:pt x="10" y="3"/>
                    <a:pt x="1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4" y="18"/>
                    <a:pt x="7" y="20"/>
                    <a:pt x="7" y="24"/>
                  </a:cubicBezTo>
                  <a:cubicBezTo>
                    <a:pt x="7" y="27"/>
                    <a:pt x="4" y="29"/>
                    <a:pt x="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37"/>
                    <a:pt x="14" y="34"/>
                    <a:pt x="17" y="34"/>
                  </a:cubicBezTo>
                  <a:cubicBezTo>
                    <a:pt x="21" y="34"/>
                    <a:pt x="23" y="37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8" y="30"/>
                    <a:pt x="41" y="27"/>
                    <a:pt x="41" y="24"/>
                  </a:cubicBezTo>
                  <a:cubicBezTo>
                    <a:pt x="41" y="20"/>
                    <a:pt x="38" y="17"/>
                    <a:pt x="34" y="16"/>
                  </a:cubicBezTo>
                  <a:close/>
                  <a:moveTo>
                    <a:pt x="34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6"/>
                    <a:pt x="21" y="33"/>
                    <a:pt x="17" y="33"/>
                  </a:cubicBezTo>
                  <a:cubicBezTo>
                    <a:pt x="14" y="33"/>
                    <a:pt x="10" y="36"/>
                    <a:pt x="10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5" y="30"/>
                    <a:pt x="8" y="27"/>
                    <a:pt x="8" y="24"/>
                  </a:cubicBezTo>
                  <a:cubicBezTo>
                    <a:pt x="8" y="20"/>
                    <a:pt x="5" y="17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4" y="1"/>
                    <a:pt x="17" y="1"/>
                  </a:cubicBezTo>
                  <a:cubicBezTo>
                    <a:pt x="21" y="1"/>
                    <a:pt x="23" y="4"/>
                    <a:pt x="23" y="7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7" y="18"/>
                    <a:pt x="40" y="20"/>
                    <a:pt x="40" y="24"/>
                  </a:cubicBezTo>
                  <a:cubicBezTo>
                    <a:pt x="40" y="27"/>
                    <a:pt x="37" y="29"/>
                    <a:pt x="34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CD78D00-CB0B-4581-A381-E79AA47739C9}"/>
              </a:ext>
            </a:extLst>
          </p:cNvPr>
          <p:cNvGrpSpPr/>
          <p:nvPr/>
        </p:nvGrpSpPr>
        <p:grpSpPr>
          <a:xfrm>
            <a:off x="4337050" y="1657351"/>
            <a:ext cx="2028826" cy="2016125"/>
            <a:chOff x="4337050" y="1657351"/>
            <a:chExt cx="2028826" cy="2016125"/>
          </a:xfrm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E87CE95E-5C27-4C25-A593-6415CFBFE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050" y="1916113"/>
              <a:ext cx="1743075" cy="1757363"/>
            </a:xfrm>
            <a:custGeom>
              <a:avLst/>
              <a:gdLst>
                <a:gd name="T0" fmla="*/ 0 w 128"/>
                <a:gd name="T1" fmla="*/ 128 h 129"/>
                <a:gd name="T2" fmla="*/ 0 w 128"/>
                <a:gd name="T3" fmla="*/ 129 h 129"/>
                <a:gd name="T4" fmla="*/ 86 w 128"/>
                <a:gd name="T5" fmla="*/ 129 h 129"/>
                <a:gd name="T6" fmla="*/ 86 w 128"/>
                <a:gd name="T7" fmla="*/ 128 h 129"/>
                <a:gd name="T8" fmla="*/ 128 w 128"/>
                <a:gd name="T9" fmla="*/ 85 h 129"/>
                <a:gd name="T10" fmla="*/ 128 w 128"/>
                <a:gd name="T11" fmla="*/ 0 h 129"/>
                <a:gd name="T12" fmla="*/ 0 w 128"/>
                <a:gd name="T13" fmla="*/ 12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29">
                  <a:moveTo>
                    <a:pt x="0" y="128"/>
                  </a:moveTo>
                  <a:cubicBezTo>
                    <a:pt x="0" y="128"/>
                    <a:pt x="0" y="128"/>
                    <a:pt x="0" y="129"/>
                  </a:cubicBezTo>
                  <a:cubicBezTo>
                    <a:pt x="86" y="129"/>
                    <a:pt x="86" y="129"/>
                    <a:pt x="86" y="129"/>
                  </a:cubicBezTo>
                  <a:cubicBezTo>
                    <a:pt x="86" y="128"/>
                    <a:pt x="86" y="128"/>
                    <a:pt x="86" y="128"/>
                  </a:cubicBezTo>
                  <a:cubicBezTo>
                    <a:pt x="86" y="104"/>
                    <a:pt x="105" y="85"/>
                    <a:pt x="128" y="85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7" y="0"/>
                    <a:pt x="0" y="57"/>
                    <a:pt x="0" y="128"/>
                  </a:cubicBezTo>
                  <a:close/>
                </a:path>
              </a:pathLst>
            </a:custGeom>
            <a:solidFill>
              <a:srgbClr val="89B5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0C805D04-7C80-4F30-B798-2AB7E5FE32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863" y="1657351"/>
              <a:ext cx="354013" cy="1676400"/>
            </a:xfrm>
            <a:custGeom>
              <a:avLst/>
              <a:gdLst>
                <a:gd name="T0" fmla="*/ 0 w 223"/>
                <a:gd name="T1" fmla="*/ 1056 h 1056"/>
                <a:gd name="T2" fmla="*/ 9 w 223"/>
                <a:gd name="T3" fmla="*/ 0 h 1056"/>
                <a:gd name="T4" fmla="*/ 223 w 223"/>
                <a:gd name="T5" fmla="*/ 524 h 1056"/>
                <a:gd name="T6" fmla="*/ 0 w 223"/>
                <a:gd name="T7" fmla="*/ 105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1056">
                  <a:moveTo>
                    <a:pt x="0" y="1056"/>
                  </a:moveTo>
                  <a:lnTo>
                    <a:pt x="9" y="0"/>
                  </a:lnTo>
                  <a:lnTo>
                    <a:pt x="223" y="524"/>
                  </a:lnTo>
                  <a:lnTo>
                    <a:pt x="0" y="1056"/>
                  </a:lnTo>
                  <a:close/>
                </a:path>
              </a:pathLst>
            </a:custGeom>
            <a:solidFill>
              <a:srgbClr val="89B5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11182D5A-EDAB-4197-93A4-7FBE1E2038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40325" y="2460626"/>
              <a:ext cx="368300" cy="546100"/>
            </a:xfrm>
            <a:custGeom>
              <a:avLst/>
              <a:gdLst>
                <a:gd name="T0" fmla="*/ 13 w 27"/>
                <a:gd name="T1" fmla="*/ 0 h 40"/>
                <a:gd name="T2" fmla="*/ 0 w 27"/>
                <a:gd name="T3" fmla="*/ 13 h 40"/>
                <a:gd name="T4" fmla="*/ 6 w 27"/>
                <a:gd name="T5" fmla="*/ 25 h 40"/>
                <a:gd name="T6" fmla="*/ 6 w 27"/>
                <a:gd name="T7" fmla="*/ 33 h 40"/>
                <a:gd name="T8" fmla="*/ 13 w 27"/>
                <a:gd name="T9" fmla="*/ 40 h 40"/>
                <a:gd name="T10" fmla="*/ 21 w 27"/>
                <a:gd name="T11" fmla="*/ 33 h 40"/>
                <a:gd name="T12" fmla="*/ 21 w 27"/>
                <a:gd name="T13" fmla="*/ 25 h 40"/>
                <a:gd name="T14" fmla="*/ 27 w 27"/>
                <a:gd name="T15" fmla="*/ 13 h 40"/>
                <a:gd name="T16" fmla="*/ 13 w 27"/>
                <a:gd name="T17" fmla="*/ 0 h 40"/>
                <a:gd name="T18" fmla="*/ 13 w 27"/>
                <a:gd name="T19" fmla="*/ 39 h 40"/>
                <a:gd name="T20" fmla="*/ 8 w 27"/>
                <a:gd name="T21" fmla="*/ 33 h 40"/>
                <a:gd name="T22" fmla="*/ 8 w 27"/>
                <a:gd name="T23" fmla="*/ 31 h 40"/>
                <a:gd name="T24" fmla="*/ 19 w 27"/>
                <a:gd name="T25" fmla="*/ 31 h 40"/>
                <a:gd name="T26" fmla="*/ 19 w 27"/>
                <a:gd name="T27" fmla="*/ 33 h 40"/>
                <a:gd name="T28" fmla="*/ 13 w 27"/>
                <a:gd name="T29" fmla="*/ 39 h 40"/>
                <a:gd name="T30" fmla="*/ 20 w 27"/>
                <a:gd name="T31" fmla="*/ 24 h 40"/>
                <a:gd name="T32" fmla="*/ 19 w 27"/>
                <a:gd name="T33" fmla="*/ 24 h 40"/>
                <a:gd name="T34" fmla="*/ 19 w 27"/>
                <a:gd name="T35" fmla="*/ 29 h 40"/>
                <a:gd name="T36" fmla="*/ 8 w 27"/>
                <a:gd name="T37" fmla="*/ 29 h 40"/>
                <a:gd name="T38" fmla="*/ 8 w 27"/>
                <a:gd name="T39" fmla="*/ 24 h 40"/>
                <a:gd name="T40" fmla="*/ 7 w 27"/>
                <a:gd name="T41" fmla="*/ 24 h 40"/>
                <a:gd name="T42" fmla="*/ 1 w 27"/>
                <a:gd name="T43" fmla="*/ 13 h 40"/>
                <a:gd name="T44" fmla="*/ 13 w 27"/>
                <a:gd name="T45" fmla="*/ 1 h 40"/>
                <a:gd name="T46" fmla="*/ 26 w 27"/>
                <a:gd name="T47" fmla="*/ 13 h 40"/>
                <a:gd name="T48" fmla="*/ 20 w 27"/>
                <a:gd name="T4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40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8"/>
                    <a:pt x="2" y="23"/>
                    <a:pt x="6" y="25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7"/>
                    <a:pt x="9" y="40"/>
                    <a:pt x="13" y="40"/>
                  </a:cubicBezTo>
                  <a:cubicBezTo>
                    <a:pt x="17" y="40"/>
                    <a:pt x="21" y="37"/>
                    <a:pt x="21" y="3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5" y="23"/>
                    <a:pt x="27" y="18"/>
                    <a:pt x="27" y="13"/>
                  </a:cubicBezTo>
                  <a:cubicBezTo>
                    <a:pt x="27" y="6"/>
                    <a:pt x="21" y="0"/>
                    <a:pt x="13" y="0"/>
                  </a:cubicBezTo>
                  <a:close/>
                  <a:moveTo>
                    <a:pt x="13" y="39"/>
                  </a:moveTo>
                  <a:cubicBezTo>
                    <a:pt x="10" y="39"/>
                    <a:pt x="8" y="36"/>
                    <a:pt x="8" y="33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6"/>
                    <a:pt x="17" y="39"/>
                    <a:pt x="13" y="39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3" y="22"/>
                    <a:pt x="1" y="18"/>
                    <a:pt x="1" y="13"/>
                  </a:cubicBezTo>
                  <a:cubicBezTo>
                    <a:pt x="1" y="7"/>
                    <a:pt x="7" y="1"/>
                    <a:pt x="13" y="1"/>
                  </a:cubicBezTo>
                  <a:cubicBezTo>
                    <a:pt x="20" y="1"/>
                    <a:pt x="26" y="7"/>
                    <a:pt x="26" y="13"/>
                  </a:cubicBezTo>
                  <a:cubicBezTo>
                    <a:pt x="26" y="18"/>
                    <a:pt x="24" y="22"/>
                    <a:pt x="2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2DEB0278-98B7-4A0B-AB60-48268BBA95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2875" y="2543176"/>
              <a:ext cx="203200" cy="95250"/>
            </a:xfrm>
            <a:custGeom>
              <a:avLst/>
              <a:gdLst>
                <a:gd name="T0" fmla="*/ 7 w 15"/>
                <a:gd name="T1" fmla="*/ 0 h 7"/>
                <a:gd name="T2" fmla="*/ 0 w 15"/>
                <a:gd name="T3" fmla="*/ 7 h 7"/>
                <a:gd name="T4" fmla="*/ 2 w 15"/>
                <a:gd name="T5" fmla="*/ 7 h 7"/>
                <a:gd name="T6" fmla="*/ 7 w 15"/>
                <a:gd name="T7" fmla="*/ 2 h 7"/>
                <a:gd name="T8" fmla="*/ 13 w 15"/>
                <a:gd name="T9" fmla="*/ 7 h 7"/>
                <a:gd name="T10" fmla="*/ 15 w 15"/>
                <a:gd name="T11" fmla="*/ 7 h 7"/>
                <a:gd name="T12" fmla="*/ 7 w 1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7" y="2"/>
                  </a:cubicBezTo>
                  <a:cubicBezTo>
                    <a:pt x="11" y="2"/>
                    <a:pt x="13" y="4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4" name="Freeform 10">
            <a:extLst>
              <a:ext uri="{FF2B5EF4-FFF2-40B4-BE49-F238E27FC236}">
                <a16:creationId xmlns:a16="http://schemas.microsoft.com/office/drawing/2014/main" id="{B1F7348D-1A98-45B3-BE8D-221C44481C43}"/>
              </a:ext>
            </a:extLst>
          </p:cNvPr>
          <p:cNvSpPr>
            <a:spLocks/>
          </p:cNvSpPr>
          <p:nvPr/>
        </p:nvSpPr>
        <p:spPr bwMode="auto">
          <a:xfrm>
            <a:off x="4092575" y="3373438"/>
            <a:ext cx="1674813" cy="354013"/>
          </a:xfrm>
          <a:custGeom>
            <a:avLst/>
            <a:gdLst>
              <a:gd name="T0" fmla="*/ 1055 w 1055"/>
              <a:gd name="T1" fmla="*/ 223 h 223"/>
              <a:gd name="T2" fmla="*/ 0 w 1055"/>
              <a:gd name="T3" fmla="*/ 223 h 223"/>
              <a:gd name="T4" fmla="*/ 523 w 1055"/>
              <a:gd name="T5" fmla="*/ 0 h 223"/>
              <a:gd name="T6" fmla="*/ 1055 w 1055"/>
              <a:gd name="T7" fmla="*/ 223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55" h="223">
                <a:moveTo>
                  <a:pt x="1055" y="223"/>
                </a:moveTo>
                <a:lnTo>
                  <a:pt x="0" y="223"/>
                </a:lnTo>
                <a:lnTo>
                  <a:pt x="523" y="0"/>
                </a:lnTo>
                <a:lnTo>
                  <a:pt x="1055" y="223"/>
                </a:lnTo>
                <a:close/>
              </a:path>
            </a:pathLst>
          </a:custGeom>
          <a:solidFill>
            <a:srgbClr val="8BAC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99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861132D-1341-4116-85AC-4A108352316A}"/>
              </a:ext>
            </a:extLst>
          </p:cNvPr>
          <p:cNvGrpSpPr/>
          <p:nvPr/>
        </p:nvGrpSpPr>
        <p:grpSpPr>
          <a:xfrm>
            <a:off x="5122287" y="1241379"/>
            <a:ext cx="1992888" cy="1323439"/>
            <a:chOff x="5122287" y="1241379"/>
            <a:chExt cx="1992888" cy="132343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520DA49-03CA-40D5-B1E3-C3D9D69AA237}"/>
                </a:ext>
              </a:extLst>
            </p:cNvPr>
            <p:cNvSpPr/>
            <p:nvPr/>
          </p:nvSpPr>
          <p:spPr>
            <a:xfrm rot="16200000" flipV="1">
              <a:off x="4678298" y="1809252"/>
              <a:ext cx="981727" cy="93749"/>
            </a:xfrm>
            <a:prstGeom prst="rect">
              <a:avLst/>
            </a:prstGeom>
            <a:solidFill>
              <a:srgbClr val="89B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03D45EB-7D3D-4C08-BB56-A0F0B2AD07A0}"/>
                </a:ext>
              </a:extLst>
            </p:cNvPr>
            <p:cNvSpPr txBox="1"/>
            <p:nvPr/>
          </p:nvSpPr>
          <p:spPr>
            <a:xfrm>
              <a:off x="5216037" y="1241379"/>
              <a:ext cx="189913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20A84EB-D578-4B3B-B176-E7F7FEB826C6}"/>
              </a:ext>
            </a:extLst>
          </p:cNvPr>
          <p:cNvGrpSpPr/>
          <p:nvPr/>
        </p:nvGrpSpPr>
        <p:grpSpPr>
          <a:xfrm>
            <a:off x="3215484" y="4213024"/>
            <a:ext cx="5748250" cy="5748250"/>
            <a:chOff x="3233582" y="3983875"/>
            <a:chExt cx="5748250" cy="5748250"/>
          </a:xfrm>
        </p:grpSpPr>
        <p:sp>
          <p:nvSpPr>
            <p:cNvPr id="8" name="空心弧 7">
              <a:extLst>
                <a:ext uri="{FF2B5EF4-FFF2-40B4-BE49-F238E27FC236}">
                  <a16:creationId xmlns:a16="http://schemas.microsoft.com/office/drawing/2014/main" id="{43E78797-E2F1-4B3D-8FDB-493A05AE87BC}"/>
                </a:ext>
              </a:extLst>
            </p:cNvPr>
            <p:cNvSpPr/>
            <p:nvPr/>
          </p:nvSpPr>
          <p:spPr>
            <a:xfrm>
              <a:off x="3233582" y="3983875"/>
              <a:ext cx="5748250" cy="5748250"/>
            </a:xfrm>
            <a:prstGeom prst="blockArc">
              <a:avLst>
                <a:gd name="adj1" fmla="val 10800000"/>
                <a:gd name="adj2" fmla="val 0"/>
                <a:gd name="adj3" fmla="val 2518"/>
              </a:avLst>
            </a:prstGeom>
            <a:solidFill>
              <a:srgbClr val="89B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空心弧 8">
              <a:extLst>
                <a:ext uri="{FF2B5EF4-FFF2-40B4-BE49-F238E27FC236}">
                  <a16:creationId xmlns:a16="http://schemas.microsoft.com/office/drawing/2014/main" id="{4704DEE6-C5E8-4C02-BA52-73AA06D20BC3}"/>
                </a:ext>
              </a:extLst>
            </p:cNvPr>
            <p:cNvSpPr/>
            <p:nvPr/>
          </p:nvSpPr>
          <p:spPr>
            <a:xfrm>
              <a:off x="3483349" y="4246647"/>
              <a:ext cx="5224199" cy="5224199"/>
            </a:xfrm>
            <a:prstGeom prst="blockArc">
              <a:avLst>
                <a:gd name="adj1" fmla="val 19811786"/>
                <a:gd name="adj2" fmla="val 0"/>
                <a:gd name="adj3" fmla="val 25000"/>
              </a:avLst>
            </a:prstGeom>
            <a:solidFill>
              <a:schemeClr val="bg1">
                <a:lumMod val="9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id="{3A7E1AFF-9F20-431D-A9B7-42703C930B45}"/>
                </a:ext>
              </a:extLst>
            </p:cNvPr>
            <p:cNvSpPr/>
            <p:nvPr/>
          </p:nvSpPr>
          <p:spPr>
            <a:xfrm rot="15602738">
              <a:off x="3485356" y="4261023"/>
              <a:ext cx="5224199" cy="5224199"/>
            </a:xfrm>
            <a:prstGeom prst="blockArc">
              <a:avLst>
                <a:gd name="adj1" fmla="val 18558115"/>
                <a:gd name="adj2" fmla="val 139842"/>
                <a:gd name="adj3" fmla="val 6022"/>
              </a:avLst>
            </a:prstGeom>
            <a:solidFill>
              <a:schemeClr val="bg1">
                <a:lumMod val="9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766042D-728B-4769-A08F-BFB43EF22080}"/>
              </a:ext>
            </a:extLst>
          </p:cNvPr>
          <p:cNvGrpSpPr/>
          <p:nvPr/>
        </p:nvGrpSpPr>
        <p:grpSpPr>
          <a:xfrm>
            <a:off x="5473744" y="2674563"/>
            <a:ext cx="1244511" cy="1244511"/>
            <a:chOff x="5473744" y="2674563"/>
            <a:chExt cx="1244511" cy="1244511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AD0A0CA-B09E-45E6-A676-3C218AD54599}"/>
                </a:ext>
              </a:extLst>
            </p:cNvPr>
            <p:cNvGrpSpPr/>
            <p:nvPr/>
          </p:nvGrpSpPr>
          <p:grpSpPr>
            <a:xfrm>
              <a:off x="5473744" y="2674563"/>
              <a:ext cx="1244511" cy="1244511"/>
              <a:chOff x="5341143" y="1480823"/>
              <a:chExt cx="1509711" cy="1509711"/>
            </a:xfrm>
          </p:grpSpPr>
          <p:sp>
            <p:nvSpPr>
              <p:cNvPr id="16" name="泪滴形 15">
                <a:extLst>
                  <a:ext uri="{FF2B5EF4-FFF2-40B4-BE49-F238E27FC236}">
                    <a16:creationId xmlns:a16="http://schemas.microsoft.com/office/drawing/2014/main" id="{23C003FF-CF2D-4421-A2C2-12BB26743051}"/>
                  </a:ext>
                </a:extLst>
              </p:cNvPr>
              <p:cNvSpPr/>
              <p:nvPr/>
            </p:nvSpPr>
            <p:spPr>
              <a:xfrm rot="8067191">
                <a:off x="5341143" y="1480823"/>
                <a:ext cx="1509711" cy="1509711"/>
              </a:xfrm>
              <a:prstGeom prst="teardrop">
                <a:avLst/>
              </a:prstGeom>
              <a:solidFill>
                <a:srgbClr val="89B5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31DB42D9-45DC-4501-A37E-E606CFD3169D}"/>
                  </a:ext>
                </a:extLst>
              </p:cNvPr>
              <p:cNvSpPr/>
              <p:nvPr/>
            </p:nvSpPr>
            <p:spPr>
              <a:xfrm>
                <a:off x="5417463" y="1557578"/>
                <a:ext cx="1357073" cy="1357073"/>
              </a:xfrm>
              <a:prstGeom prst="ellipse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2CB8E39-9A42-470D-B447-F2FFABE60A6F}"/>
                </a:ext>
              </a:extLst>
            </p:cNvPr>
            <p:cNvGrpSpPr/>
            <p:nvPr/>
          </p:nvGrpSpPr>
          <p:grpSpPr>
            <a:xfrm>
              <a:off x="5801842" y="3025015"/>
              <a:ext cx="611729" cy="611729"/>
              <a:chOff x="11417301" y="2544763"/>
              <a:chExt cx="479425" cy="479425"/>
            </a:xfrm>
          </p:grpSpPr>
          <p:sp>
            <p:nvSpPr>
              <p:cNvPr id="14" name="Freeform 101">
                <a:extLst>
                  <a:ext uri="{FF2B5EF4-FFF2-40B4-BE49-F238E27FC236}">
                    <a16:creationId xmlns:a16="http://schemas.microsoft.com/office/drawing/2014/main" id="{C682F410-70B3-425F-8CEE-CB0ED32594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533188" y="2660650"/>
                <a:ext cx="363538" cy="363538"/>
              </a:xfrm>
              <a:custGeom>
                <a:avLst/>
                <a:gdLst>
                  <a:gd name="T0" fmla="*/ 151 w 170"/>
                  <a:gd name="T1" fmla="*/ 68 h 170"/>
                  <a:gd name="T2" fmla="*/ 143 w 170"/>
                  <a:gd name="T3" fmla="*/ 57 h 170"/>
                  <a:gd name="T4" fmla="*/ 150 w 170"/>
                  <a:gd name="T5" fmla="*/ 44 h 170"/>
                  <a:gd name="T6" fmla="*/ 140 w 170"/>
                  <a:gd name="T7" fmla="*/ 20 h 170"/>
                  <a:gd name="T8" fmla="*/ 125 w 170"/>
                  <a:gd name="T9" fmla="*/ 20 h 170"/>
                  <a:gd name="T10" fmla="*/ 116 w 170"/>
                  <a:gd name="T11" fmla="*/ 28 h 170"/>
                  <a:gd name="T12" fmla="*/ 106 w 170"/>
                  <a:gd name="T13" fmla="*/ 24 h 170"/>
                  <a:gd name="T14" fmla="*/ 102 w 170"/>
                  <a:gd name="T15" fmla="*/ 10 h 170"/>
                  <a:gd name="T16" fmla="*/ 78 w 170"/>
                  <a:gd name="T17" fmla="*/ 0 h 170"/>
                  <a:gd name="T18" fmla="*/ 68 w 170"/>
                  <a:gd name="T19" fmla="*/ 19 h 170"/>
                  <a:gd name="T20" fmla="*/ 57 w 170"/>
                  <a:gd name="T21" fmla="*/ 27 h 170"/>
                  <a:gd name="T22" fmla="*/ 50 w 170"/>
                  <a:gd name="T23" fmla="*/ 26 h 170"/>
                  <a:gd name="T24" fmla="*/ 37 w 170"/>
                  <a:gd name="T25" fmla="*/ 17 h 170"/>
                  <a:gd name="T26" fmla="*/ 20 w 170"/>
                  <a:gd name="T27" fmla="*/ 30 h 170"/>
                  <a:gd name="T28" fmla="*/ 20 w 170"/>
                  <a:gd name="T29" fmla="*/ 44 h 170"/>
                  <a:gd name="T30" fmla="*/ 27 w 170"/>
                  <a:gd name="T31" fmla="*/ 57 h 170"/>
                  <a:gd name="T32" fmla="*/ 19 w 170"/>
                  <a:gd name="T33" fmla="*/ 68 h 170"/>
                  <a:gd name="T34" fmla="*/ 0 w 170"/>
                  <a:gd name="T35" fmla="*/ 78 h 170"/>
                  <a:gd name="T36" fmla="*/ 11 w 170"/>
                  <a:gd name="T37" fmla="*/ 102 h 170"/>
                  <a:gd name="T38" fmla="*/ 24 w 170"/>
                  <a:gd name="T39" fmla="*/ 106 h 170"/>
                  <a:gd name="T40" fmla="*/ 26 w 170"/>
                  <a:gd name="T41" fmla="*/ 120 h 170"/>
                  <a:gd name="T42" fmla="*/ 20 w 170"/>
                  <a:gd name="T43" fmla="*/ 140 h 170"/>
                  <a:gd name="T44" fmla="*/ 37 w 170"/>
                  <a:gd name="T45" fmla="*/ 153 h 170"/>
                  <a:gd name="T46" fmla="*/ 50 w 170"/>
                  <a:gd name="T47" fmla="*/ 144 h 170"/>
                  <a:gd name="T48" fmla="*/ 57 w 170"/>
                  <a:gd name="T49" fmla="*/ 143 h 170"/>
                  <a:gd name="T50" fmla="*/ 68 w 170"/>
                  <a:gd name="T51" fmla="*/ 151 h 170"/>
                  <a:gd name="T52" fmla="*/ 78 w 170"/>
                  <a:gd name="T53" fmla="*/ 170 h 170"/>
                  <a:gd name="T54" fmla="*/ 102 w 170"/>
                  <a:gd name="T55" fmla="*/ 159 h 170"/>
                  <a:gd name="T56" fmla="*/ 106 w 170"/>
                  <a:gd name="T57" fmla="*/ 146 h 170"/>
                  <a:gd name="T58" fmla="*/ 116 w 170"/>
                  <a:gd name="T59" fmla="*/ 142 h 170"/>
                  <a:gd name="T60" fmla="*/ 125 w 170"/>
                  <a:gd name="T61" fmla="*/ 149 h 170"/>
                  <a:gd name="T62" fmla="*/ 140 w 170"/>
                  <a:gd name="T63" fmla="*/ 149 h 170"/>
                  <a:gd name="T64" fmla="*/ 150 w 170"/>
                  <a:gd name="T65" fmla="*/ 125 h 170"/>
                  <a:gd name="T66" fmla="*/ 143 w 170"/>
                  <a:gd name="T67" fmla="*/ 113 h 170"/>
                  <a:gd name="T68" fmla="*/ 151 w 170"/>
                  <a:gd name="T69" fmla="*/ 102 h 170"/>
                  <a:gd name="T70" fmla="*/ 170 w 170"/>
                  <a:gd name="T71" fmla="*/ 92 h 170"/>
                  <a:gd name="T72" fmla="*/ 159 w 170"/>
                  <a:gd name="T73" fmla="*/ 68 h 170"/>
                  <a:gd name="T74" fmla="*/ 85 w 170"/>
                  <a:gd name="T75" fmla="*/ 115 h 170"/>
                  <a:gd name="T76" fmla="*/ 85 w 170"/>
                  <a:gd name="T77" fmla="*/ 54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0" h="170">
                    <a:moveTo>
                      <a:pt x="159" y="68"/>
                    </a:moveTo>
                    <a:cubicBezTo>
                      <a:pt x="151" y="68"/>
                      <a:pt x="151" y="68"/>
                      <a:pt x="151" y="68"/>
                    </a:cubicBezTo>
                    <a:cubicBezTo>
                      <a:pt x="149" y="68"/>
                      <a:pt x="146" y="66"/>
                      <a:pt x="146" y="64"/>
                    </a:cubicBezTo>
                    <a:cubicBezTo>
                      <a:pt x="145" y="61"/>
                      <a:pt x="144" y="59"/>
                      <a:pt x="143" y="57"/>
                    </a:cubicBezTo>
                    <a:cubicBezTo>
                      <a:pt x="142" y="55"/>
                      <a:pt x="142" y="52"/>
                      <a:pt x="144" y="50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154" y="40"/>
                      <a:pt x="154" y="34"/>
                      <a:pt x="150" y="30"/>
                    </a:cubicBezTo>
                    <a:cubicBezTo>
                      <a:pt x="140" y="20"/>
                      <a:pt x="140" y="20"/>
                      <a:pt x="140" y="20"/>
                    </a:cubicBezTo>
                    <a:cubicBezTo>
                      <a:pt x="138" y="18"/>
                      <a:pt x="136" y="17"/>
                      <a:pt x="133" y="17"/>
                    </a:cubicBezTo>
                    <a:cubicBezTo>
                      <a:pt x="130" y="17"/>
                      <a:pt x="127" y="18"/>
                      <a:pt x="125" y="20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9" y="27"/>
                      <a:pt x="117" y="28"/>
                      <a:pt x="116" y="28"/>
                    </a:cubicBezTo>
                    <a:cubicBezTo>
                      <a:pt x="115" y="28"/>
                      <a:pt x="114" y="27"/>
                      <a:pt x="113" y="27"/>
                    </a:cubicBezTo>
                    <a:cubicBezTo>
                      <a:pt x="111" y="26"/>
                      <a:pt x="108" y="25"/>
                      <a:pt x="106" y="24"/>
                    </a:cubicBezTo>
                    <a:cubicBezTo>
                      <a:pt x="104" y="23"/>
                      <a:pt x="102" y="21"/>
                      <a:pt x="102" y="19"/>
                    </a:cubicBezTo>
                    <a:cubicBezTo>
                      <a:pt x="102" y="10"/>
                      <a:pt x="102" y="10"/>
                      <a:pt x="102" y="10"/>
                    </a:cubicBezTo>
                    <a:cubicBezTo>
                      <a:pt x="102" y="5"/>
                      <a:pt x="97" y="0"/>
                      <a:pt x="92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3" y="0"/>
                      <a:pt x="68" y="5"/>
                      <a:pt x="68" y="10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8" y="21"/>
                      <a:pt x="66" y="23"/>
                      <a:pt x="64" y="24"/>
                    </a:cubicBezTo>
                    <a:cubicBezTo>
                      <a:pt x="61" y="25"/>
                      <a:pt x="59" y="26"/>
                      <a:pt x="57" y="27"/>
                    </a:cubicBezTo>
                    <a:cubicBezTo>
                      <a:pt x="56" y="27"/>
                      <a:pt x="55" y="28"/>
                      <a:pt x="54" y="28"/>
                    </a:cubicBezTo>
                    <a:cubicBezTo>
                      <a:pt x="53" y="28"/>
                      <a:pt x="51" y="27"/>
                      <a:pt x="50" y="26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2" y="18"/>
                      <a:pt x="40" y="17"/>
                      <a:pt x="37" y="17"/>
                    </a:cubicBezTo>
                    <a:cubicBezTo>
                      <a:pt x="34" y="17"/>
                      <a:pt x="32" y="18"/>
                      <a:pt x="30" y="2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8" y="32"/>
                      <a:pt x="17" y="34"/>
                      <a:pt x="17" y="37"/>
                    </a:cubicBezTo>
                    <a:cubicBezTo>
                      <a:pt x="17" y="40"/>
                      <a:pt x="18" y="42"/>
                      <a:pt x="20" y="44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8" y="52"/>
                      <a:pt x="28" y="55"/>
                      <a:pt x="27" y="57"/>
                    </a:cubicBezTo>
                    <a:cubicBezTo>
                      <a:pt x="26" y="59"/>
                      <a:pt x="25" y="61"/>
                      <a:pt x="24" y="64"/>
                    </a:cubicBezTo>
                    <a:cubicBezTo>
                      <a:pt x="23" y="66"/>
                      <a:pt x="21" y="68"/>
                      <a:pt x="19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5" y="68"/>
                      <a:pt x="0" y="73"/>
                      <a:pt x="0" y="78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7"/>
                      <a:pt x="5" y="102"/>
                      <a:pt x="11" y="10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21" y="102"/>
                      <a:pt x="23" y="104"/>
                      <a:pt x="24" y="106"/>
                    </a:cubicBezTo>
                    <a:cubicBezTo>
                      <a:pt x="25" y="108"/>
                      <a:pt x="26" y="111"/>
                      <a:pt x="27" y="113"/>
                    </a:cubicBezTo>
                    <a:cubicBezTo>
                      <a:pt x="28" y="115"/>
                      <a:pt x="28" y="118"/>
                      <a:pt x="26" y="120"/>
                    </a:cubicBezTo>
                    <a:cubicBezTo>
                      <a:pt x="20" y="125"/>
                      <a:pt x="20" y="125"/>
                      <a:pt x="20" y="125"/>
                    </a:cubicBezTo>
                    <a:cubicBezTo>
                      <a:pt x="16" y="129"/>
                      <a:pt x="16" y="136"/>
                      <a:pt x="20" y="140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2" y="151"/>
                      <a:pt x="34" y="153"/>
                      <a:pt x="37" y="153"/>
                    </a:cubicBezTo>
                    <a:cubicBezTo>
                      <a:pt x="40" y="153"/>
                      <a:pt x="42" y="151"/>
                      <a:pt x="44" y="149"/>
                    </a:cubicBezTo>
                    <a:cubicBezTo>
                      <a:pt x="50" y="144"/>
                      <a:pt x="50" y="144"/>
                      <a:pt x="50" y="144"/>
                    </a:cubicBezTo>
                    <a:cubicBezTo>
                      <a:pt x="51" y="143"/>
                      <a:pt x="53" y="142"/>
                      <a:pt x="54" y="142"/>
                    </a:cubicBezTo>
                    <a:cubicBezTo>
                      <a:pt x="55" y="142"/>
                      <a:pt x="56" y="142"/>
                      <a:pt x="57" y="143"/>
                    </a:cubicBezTo>
                    <a:cubicBezTo>
                      <a:pt x="59" y="144"/>
                      <a:pt x="61" y="145"/>
                      <a:pt x="64" y="146"/>
                    </a:cubicBezTo>
                    <a:cubicBezTo>
                      <a:pt x="66" y="146"/>
                      <a:pt x="68" y="149"/>
                      <a:pt x="68" y="151"/>
                    </a:cubicBezTo>
                    <a:cubicBezTo>
                      <a:pt x="68" y="159"/>
                      <a:pt x="68" y="159"/>
                      <a:pt x="68" y="159"/>
                    </a:cubicBezTo>
                    <a:cubicBezTo>
                      <a:pt x="68" y="165"/>
                      <a:pt x="73" y="170"/>
                      <a:pt x="78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97" y="170"/>
                      <a:pt x="102" y="165"/>
                      <a:pt x="102" y="159"/>
                    </a:cubicBezTo>
                    <a:cubicBezTo>
                      <a:pt x="102" y="151"/>
                      <a:pt x="102" y="151"/>
                      <a:pt x="102" y="151"/>
                    </a:cubicBezTo>
                    <a:cubicBezTo>
                      <a:pt x="102" y="149"/>
                      <a:pt x="104" y="146"/>
                      <a:pt x="106" y="146"/>
                    </a:cubicBezTo>
                    <a:cubicBezTo>
                      <a:pt x="108" y="145"/>
                      <a:pt x="111" y="144"/>
                      <a:pt x="113" y="143"/>
                    </a:cubicBezTo>
                    <a:cubicBezTo>
                      <a:pt x="114" y="142"/>
                      <a:pt x="115" y="142"/>
                      <a:pt x="116" y="142"/>
                    </a:cubicBezTo>
                    <a:cubicBezTo>
                      <a:pt x="117" y="142"/>
                      <a:pt x="119" y="143"/>
                      <a:pt x="120" y="144"/>
                    </a:cubicBezTo>
                    <a:cubicBezTo>
                      <a:pt x="125" y="149"/>
                      <a:pt x="125" y="149"/>
                      <a:pt x="125" y="149"/>
                    </a:cubicBezTo>
                    <a:cubicBezTo>
                      <a:pt x="127" y="151"/>
                      <a:pt x="130" y="153"/>
                      <a:pt x="133" y="153"/>
                    </a:cubicBezTo>
                    <a:cubicBezTo>
                      <a:pt x="136" y="153"/>
                      <a:pt x="138" y="151"/>
                      <a:pt x="140" y="149"/>
                    </a:cubicBezTo>
                    <a:cubicBezTo>
                      <a:pt x="150" y="140"/>
                      <a:pt x="150" y="140"/>
                      <a:pt x="150" y="140"/>
                    </a:cubicBezTo>
                    <a:cubicBezTo>
                      <a:pt x="154" y="136"/>
                      <a:pt x="154" y="129"/>
                      <a:pt x="150" y="125"/>
                    </a:cubicBezTo>
                    <a:cubicBezTo>
                      <a:pt x="144" y="120"/>
                      <a:pt x="144" y="120"/>
                      <a:pt x="144" y="120"/>
                    </a:cubicBezTo>
                    <a:cubicBezTo>
                      <a:pt x="142" y="118"/>
                      <a:pt x="142" y="115"/>
                      <a:pt x="143" y="113"/>
                    </a:cubicBezTo>
                    <a:cubicBezTo>
                      <a:pt x="144" y="111"/>
                      <a:pt x="145" y="108"/>
                      <a:pt x="146" y="106"/>
                    </a:cubicBezTo>
                    <a:cubicBezTo>
                      <a:pt x="146" y="104"/>
                      <a:pt x="149" y="102"/>
                      <a:pt x="151" y="102"/>
                    </a:cubicBezTo>
                    <a:cubicBezTo>
                      <a:pt x="159" y="102"/>
                      <a:pt x="159" y="102"/>
                      <a:pt x="159" y="102"/>
                    </a:cubicBezTo>
                    <a:cubicBezTo>
                      <a:pt x="165" y="102"/>
                      <a:pt x="170" y="97"/>
                      <a:pt x="170" y="92"/>
                    </a:cubicBezTo>
                    <a:cubicBezTo>
                      <a:pt x="170" y="78"/>
                      <a:pt x="170" y="78"/>
                      <a:pt x="170" y="78"/>
                    </a:cubicBezTo>
                    <a:cubicBezTo>
                      <a:pt x="170" y="73"/>
                      <a:pt x="165" y="68"/>
                      <a:pt x="159" y="68"/>
                    </a:cubicBezTo>
                    <a:moveTo>
                      <a:pt x="115" y="85"/>
                    </a:moveTo>
                    <a:cubicBezTo>
                      <a:pt x="115" y="102"/>
                      <a:pt x="102" y="115"/>
                      <a:pt x="85" y="115"/>
                    </a:cubicBezTo>
                    <a:cubicBezTo>
                      <a:pt x="68" y="115"/>
                      <a:pt x="55" y="102"/>
                      <a:pt x="55" y="85"/>
                    </a:cubicBezTo>
                    <a:cubicBezTo>
                      <a:pt x="55" y="68"/>
                      <a:pt x="68" y="54"/>
                      <a:pt x="85" y="54"/>
                    </a:cubicBezTo>
                    <a:cubicBezTo>
                      <a:pt x="102" y="54"/>
                      <a:pt x="115" y="68"/>
                      <a:pt x="115" y="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" name="Freeform 102">
                <a:extLst>
                  <a:ext uri="{FF2B5EF4-FFF2-40B4-BE49-F238E27FC236}">
                    <a16:creationId xmlns:a16="http://schemas.microsoft.com/office/drawing/2014/main" id="{8287F588-E2E4-4FD6-BB90-CF1D91331D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17301" y="2544763"/>
                <a:ext cx="188913" cy="187325"/>
              </a:xfrm>
              <a:custGeom>
                <a:avLst/>
                <a:gdLst>
                  <a:gd name="T0" fmla="*/ 77 w 88"/>
                  <a:gd name="T1" fmla="*/ 54 h 88"/>
                  <a:gd name="T2" fmla="*/ 88 w 88"/>
                  <a:gd name="T3" fmla="*/ 47 h 88"/>
                  <a:gd name="T4" fmla="*/ 81 w 88"/>
                  <a:gd name="T5" fmla="*/ 34 h 88"/>
                  <a:gd name="T6" fmla="*/ 76 w 88"/>
                  <a:gd name="T7" fmla="*/ 33 h 88"/>
                  <a:gd name="T8" fmla="*/ 75 w 88"/>
                  <a:gd name="T9" fmla="*/ 28 h 88"/>
                  <a:gd name="T10" fmla="*/ 78 w 88"/>
                  <a:gd name="T11" fmla="*/ 15 h 88"/>
                  <a:gd name="T12" fmla="*/ 68 w 88"/>
                  <a:gd name="T13" fmla="*/ 8 h 88"/>
                  <a:gd name="T14" fmla="*/ 60 w 88"/>
                  <a:gd name="T15" fmla="*/ 13 h 88"/>
                  <a:gd name="T16" fmla="*/ 59 w 88"/>
                  <a:gd name="T17" fmla="*/ 13 h 88"/>
                  <a:gd name="T18" fmla="*/ 54 w 88"/>
                  <a:gd name="T19" fmla="*/ 11 h 88"/>
                  <a:gd name="T20" fmla="*/ 47 w 88"/>
                  <a:gd name="T21" fmla="*/ 0 h 88"/>
                  <a:gd name="T22" fmla="*/ 34 w 88"/>
                  <a:gd name="T23" fmla="*/ 7 h 88"/>
                  <a:gd name="T24" fmla="*/ 33 w 88"/>
                  <a:gd name="T25" fmla="*/ 12 h 88"/>
                  <a:gd name="T26" fmla="*/ 29 w 88"/>
                  <a:gd name="T27" fmla="*/ 14 h 88"/>
                  <a:gd name="T28" fmla="*/ 25 w 88"/>
                  <a:gd name="T29" fmla="*/ 11 h 88"/>
                  <a:gd name="T30" fmla="*/ 15 w 88"/>
                  <a:gd name="T31" fmla="*/ 11 h 88"/>
                  <a:gd name="T32" fmla="*/ 11 w 88"/>
                  <a:gd name="T33" fmla="*/ 25 h 88"/>
                  <a:gd name="T34" fmla="*/ 14 w 88"/>
                  <a:gd name="T35" fmla="*/ 29 h 88"/>
                  <a:gd name="T36" fmla="*/ 11 w 88"/>
                  <a:gd name="T37" fmla="*/ 34 h 88"/>
                  <a:gd name="T38" fmla="*/ 0 w 88"/>
                  <a:gd name="T39" fmla="*/ 41 h 88"/>
                  <a:gd name="T40" fmla="*/ 7 w 88"/>
                  <a:gd name="T41" fmla="*/ 54 h 88"/>
                  <a:gd name="T42" fmla="*/ 12 w 88"/>
                  <a:gd name="T43" fmla="*/ 55 h 88"/>
                  <a:gd name="T44" fmla="*/ 13 w 88"/>
                  <a:gd name="T45" fmla="*/ 60 h 88"/>
                  <a:gd name="T46" fmla="*/ 9 w 88"/>
                  <a:gd name="T47" fmla="*/ 68 h 88"/>
                  <a:gd name="T48" fmla="*/ 15 w 88"/>
                  <a:gd name="T49" fmla="*/ 78 h 88"/>
                  <a:gd name="T50" fmla="*/ 25 w 88"/>
                  <a:gd name="T51" fmla="*/ 78 h 88"/>
                  <a:gd name="T52" fmla="*/ 29 w 88"/>
                  <a:gd name="T53" fmla="*/ 74 h 88"/>
                  <a:gd name="T54" fmla="*/ 33 w 88"/>
                  <a:gd name="T55" fmla="*/ 76 h 88"/>
                  <a:gd name="T56" fmla="*/ 34 w 88"/>
                  <a:gd name="T57" fmla="*/ 81 h 88"/>
                  <a:gd name="T58" fmla="*/ 47 w 88"/>
                  <a:gd name="T59" fmla="*/ 88 h 88"/>
                  <a:gd name="T60" fmla="*/ 54 w 88"/>
                  <a:gd name="T61" fmla="*/ 77 h 88"/>
                  <a:gd name="T62" fmla="*/ 59 w 88"/>
                  <a:gd name="T63" fmla="*/ 75 h 88"/>
                  <a:gd name="T64" fmla="*/ 60 w 88"/>
                  <a:gd name="T65" fmla="*/ 75 h 88"/>
                  <a:gd name="T66" fmla="*/ 68 w 88"/>
                  <a:gd name="T67" fmla="*/ 80 h 88"/>
                  <a:gd name="T68" fmla="*/ 78 w 88"/>
                  <a:gd name="T69" fmla="*/ 73 h 88"/>
                  <a:gd name="T70" fmla="*/ 75 w 88"/>
                  <a:gd name="T71" fmla="*/ 60 h 88"/>
                  <a:gd name="T72" fmla="*/ 76 w 88"/>
                  <a:gd name="T73" fmla="*/ 55 h 88"/>
                  <a:gd name="T74" fmla="*/ 44 w 88"/>
                  <a:gd name="T75" fmla="*/ 58 h 88"/>
                  <a:gd name="T76" fmla="*/ 44 w 88"/>
                  <a:gd name="T77" fmla="*/ 3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88">
                    <a:moveTo>
                      <a:pt x="76" y="55"/>
                    </a:moveTo>
                    <a:cubicBezTo>
                      <a:pt x="76" y="55"/>
                      <a:pt x="77" y="54"/>
                      <a:pt x="77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5" y="54"/>
                      <a:pt x="88" y="51"/>
                      <a:pt x="88" y="47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37"/>
                      <a:pt x="85" y="34"/>
                      <a:pt x="81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34"/>
                      <a:pt x="76" y="33"/>
                      <a:pt x="76" y="33"/>
                    </a:cubicBezTo>
                    <a:cubicBezTo>
                      <a:pt x="76" y="32"/>
                      <a:pt x="75" y="30"/>
                      <a:pt x="75" y="29"/>
                    </a:cubicBezTo>
                    <a:cubicBezTo>
                      <a:pt x="74" y="29"/>
                      <a:pt x="75" y="28"/>
                      <a:pt x="75" y="28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80" y="22"/>
                      <a:pt x="80" y="18"/>
                      <a:pt x="78" y="15"/>
                    </a:cubicBezTo>
                    <a:cubicBezTo>
                      <a:pt x="73" y="11"/>
                      <a:pt x="73" y="11"/>
                      <a:pt x="73" y="11"/>
                    </a:cubicBezTo>
                    <a:cubicBezTo>
                      <a:pt x="72" y="9"/>
                      <a:pt x="70" y="8"/>
                      <a:pt x="68" y="8"/>
                    </a:cubicBezTo>
                    <a:cubicBezTo>
                      <a:pt x="66" y="8"/>
                      <a:pt x="64" y="9"/>
                      <a:pt x="63" y="11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0" y="13"/>
                      <a:pt x="60" y="14"/>
                      <a:pt x="59" y="14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8" y="13"/>
                      <a:pt x="56" y="12"/>
                      <a:pt x="55" y="12"/>
                    </a:cubicBezTo>
                    <a:cubicBezTo>
                      <a:pt x="55" y="12"/>
                      <a:pt x="54" y="11"/>
                      <a:pt x="54" y="11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3"/>
                      <a:pt x="51" y="0"/>
                      <a:pt x="4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7" y="0"/>
                      <a:pt x="34" y="3"/>
                      <a:pt x="34" y="7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3" y="12"/>
                      <a:pt x="33" y="12"/>
                    </a:cubicBezTo>
                    <a:cubicBezTo>
                      <a:pt x="32" y="12"/>
                      <a:pt x="31" y="13"/>
                      <a:pt x="29" y="13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14"/>
                      <a:pt x="28" y="13"/>
                      <a:pt x="28" y="13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4" y="9"/>
                      <a:pt x="22" y="8"/>
                      <a:pt x="20" y="8"/>
                    </a:cubicBezTo>
                    <a:cubicBezTo>
                      <a:pt x="18" y="8"/>
                      <a:pt x="17" y="9"/>
                      <a:pt x="15" y="1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8" y="18"/>
                      <a:pt x="8" y="22"/>
                      <a:pt x="11" y="25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3" y="30"/>
                      <a:pt x="13" y="32"/>
                      <a:pt x="12" y="33"/>
                    </a:cubicBezTo>
                    <a:cubicBezTo>
                      <a:pt x="12" y="33"/>
                      <a:pt x="11" y="34"/>
                      <a:pt x="11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3" y="34"/>
                      <a:pt x="0" y="37"/>
                      <a:pt x="0" y="41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1"/>
                      <a:pt x="3" y="54"/>
                      <a:pt x="7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1" y="54"/>
                      <a:pt x="12" y="55"/>
                      <a:pt x="12" y="55"/>
                    </a:cubicBezTo>
                    <a:cubicBezTo>
                      <a:pt x="13" y="56"/>
                      <a:pt x="13" y="58"/>
                      <a:pt x="14" y="59"/>
                    </a:cubicBezTo>
                    <a:cubicBezTo>
                      <a:pt x="14" y="59"/>
                      <a:pt x="14" y="60"/>
                      <a:pt x="13" y="60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9" y="64"/>
                      <a:pt x="9" y="66"/>
                      <a:pt x="9" y="68"/>
                    </a:cubicBezTo>
                    <a:cubicBezTo>
                      <a:pt x="9" y="70"/>
                      <a:pt x="9" y="72"/>
                      <a:pt x="11" y="73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7" y="79"/>
                      <a:pt x="18" y="80"/>
                      <a:pt x="20" y="80"/>
                    </a:cubicBezTo>
                    <a:cubicBezTo>
                      <a:pt x="22" y="80"/>
                      <a:pt x="24" y="79"/>
                      <a:pt x="25" y="78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8" y="75"/>
                      <a:pt x="28" y="74"/>
                      <a:pt x="29" y="74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1" y="75"/>
                      <a:pt x="32" y="76"/>
                      <a:pt x="33" y="76"/>
                    </a:cubicBezTo>
                    <a:cubicBezTo>
                      <a:pt x="33" y="76"/>
                      <a:pt x="34" y="77"/>
                      <a:pt x="34" y="77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85"/>
                      <a:pt x="37" y="88"/>
                      <a:pt x="41" y="88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51" y="88"/>
                      <a:pt x="54" y="85"/>
                      <a:pt x="54" y="81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7"/>
                      <a:pt x="55" y="76"/>
                      <a:pt x="55" y="76"/>
                    </a:cubicBezTo>
                    <a:cubicBezTo>
                      <a:pt x="56" y="76"/>
                      <a:pt x="58" y="75"/>
                      <a:pt x="59" y="75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60" y="74"/>
                      <a:pt x="60" y="75"/>
                      <a:pt x="60" y="75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4" y="79"/>
                      <a:pt x="66" y="80"/>
                      <a:pt x="68" y="80"/>
                    </a:cubicBezTo>
                    <a:cubicBezTo>
                      <a:pt x="70" y="80"/>
                      <a:pt x="72" y="79"/>
                      <a:pt x="73" y="78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80" y="70"/>
                      <a:pt x="80" y="66"/>
                      <a:pt x="78" y="63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4" y="59"/>
                      <a:pt x="75" y="59"/>
                    </a:cubicBezTo>
                    <a:cubicBezTo>
                      <a:pt x="75" y="58"/>
                      <a:pt x="76" y="56"/>
                      <a:pt x="76" y="55"/>
                    </a:cubicBezTo>
                    <a:close/>
                    <a:moveTo>
                      <a:pt x="58" y="44"/>
                    </a:moveTo>
                    <a:cubicBezTo>
                      <a:pt x="58" y="51"/>
                      <a:pt x="52" y="58"/>
                      <a:pt x="44" y="58"/>
                    </a:cubicBezTo>
                    <a:cubicBezTo>
                      <a:pt x="37" y="58"/>
                      <a:pt x="31" y="51"/>
                      <a:pt x="31" y="44"/>
                    </a:cubicBezTo>
                    <a:cubicBezTo>
                      <a:pt x="31" y="37"/>
                      <a:pt x="37" y="31"/>
                      <a:pt x="44" y="31"/>
                    </a:cubicBezTo>
                    <a:cubicBezTo>
                      <a:pt x="52" y="31"/>
                      <a:pt x="58" y="37"/>
                      <a:pt x="58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EB58F1E-3F0E-47E9-9F1E-E1C902448173}"/>
              </a:ext>
            </a:extLst>
          </p:cNvPr>
          <p:cNvGrpSpPr/>
          <p:nvPr/>
        </p:nvGrpSpPr>
        <p:grpSpPr>
          <a:xfrm>
            <a:off x="3456107" y="3309997"/>
            <a:ext cx="1244511" cy="1244511"/>
            <a:chOff x="3456107" y="3309997"/>
            <a:chExt cx="1244511" cy="1244511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23EC458-C5F7-4688-B34F-E288FCEEDC81}"/>
                </a:ext>
              </a:extLst>
            </p:cNvPr>
            <p:cNvGrpSpPr/>
            <p:nvPr/>
          </p:nvGrpSpPr>
          <p:grpSpPr>
            <a:xfrm rot="19500000">
              <a:off x="3456107" y="3309997"/>
              <a:ext cx="1244511" cy="1244511"/>
              <a:chOff x="5341143" y="1480823"/>
              <a:chExt cx="1509711" cy="1509711"/>
            </a:xfrm>
          </p:grpSpPr>
          <p:sp>
            <p:nvSpPr>
              <p:cNvPr id="21" name="泪滴形 20">
                <a:extLst>
                  <a:ext uri="{FF2B5EF4-FFF2-40B4-BE49-F238E27FC236}">
                    <a16:creationId xmlns:a16="http://schemas.microsoft.com/office/drawing/2014/main" id="{09BD5741-130C-4D4D-8B71-C33A6909BC72}"/>
                  </a:ext>
                </a:extLst>
              </p:cNvPr>
              <p:cNvSpPr/>
              <p:nvPr/>
            </p:nvSpPr>
            <p:spPr>
              <a:xfrm rot="8067191">
                <a:off x="5341143" y="1480823"/>
                <a:ext cx="1509711" cy="1509711"/>
              </a:xfrm>
              <a:prstGeom prst="teardrop">
                <a:avLst/>
              </a:prstGeom>
              <a:solidFill>
                <a:srgbClr val="8BAC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14CEB941-FE61-45AD-8DEF-8A44B2879A77}"/>
                  </a:ext>
                </a:extLst>
              </p:cNvPr>
              <p:cNvSpPr/>
              <p:nvPr/>
            </p:nvSpPr>
            <p:spPr>
              <a:xfrm>
                <a:off x="5417463" y="1557578"/>
                <a:ext cx="1357073" cy="1357073"/>
              </a:xfrm>
              <a:prstGeom prst="ellipse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A411453-9D96-4AF0-9C32-82FB0C1C8A1B}"/>
                </a:ext>
              </a:extLst>
            </p:cNvPr>
            <p:cNvSpPr/>
            <p:nvPr/>
          </p:nvSpPr>
          <p:spPr>
            <a:xfrm>
              <a:off x="3807350" y="3475426"/>
              <a:ext cx="569387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5400" b="1" dirty="0">
                  <a:solidFill>
                    <a:schemeClr val="bg1"/>
                  </a:solidFill>
                </a:rPr>
                <a:t>$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0FDA65F-7B8A-463F-AAF5-54B72C9DD1C9}"/>
              </a:ext>
            </a:extLst>
          </p:cNvPr>
          <p:cNvGrpSpPr/>
          <p:nvPr/>
        </p:nvGrpSpPr>
        <p:grpSpPr>
          <a:xfrm>
            <a:off x="7491382" y="3309996"/>
            <a:ext cx="1244511" cy="1244511"/>
            <a:chOff x="7491382" y="3309996"/>
            <a:chExt cx="1244511" cy="1244511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8AB5CB41-86C3-4CDF-B7D3-40EFE5530F4D}"/>
                </a:ext>
              </a:extLst>
            </p:cNvPr>
            <p:cNvGrpSpPr/>
            <p:nvPr/>
          </p:nvGrpSpPr>
          <p:grpSpPr>
            <a:xfrm rot="2100000">
              <a:off x="7491382" y="3309996"/>
              <a:ext cx="1244511" cy="1244511"/>
              <a:chOff x="5341143" y="1480823"/>
              <a:chExt cx="1509711" cy="1509711"/>
            </a:xfrm>
          </p:grpSpPr>
          <p:sp>
            <p:nvSpPr>
              <p:cNvPr id="26" name="泪滴形 25">
                <a:extLst>
                  <a:ext uri="{FF2B5EF4-FFF2-40B4-BE49-F238E27FC236}">
                    <a16:creationId xmlns:a16="http://schemas.microsoft.com/office/drawing/2014/main" id="{107091BF-86BA-438C-B341-F6EF202858CF}"/>
                  </a:ext>
                </a:extLst>
              </p:cNvPr>
              <p:cNvSpPr/>
              <p:nvPr/>
            </p:nvSpPr>
            <p:spPr>
              <a:xfrm rot="8067191">
                <a:off x="5341143" y="1480823"/>
                <a:ext cx="1509711" cy="1509711"/>
              </a:xfrm>
              <a:prstGeom prst="teardrop">
                <a:avLst/>
              </a:prstGeom>
              <a:solidFill>
                <a:srgbClr val="8BAC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991DD3C4-BBDF-4F31-ADAB-B0A9E162889C}"/>
                  </a:ext>
                </a:extLst>
              </p:cNvPr>
              <p:cNvSpPr/>
              <p:nvPr/>
            </p:nvSpPr>
            <p:spPr>
              <a:xfrm>
                <a:off x="5417463" y="1557578"/>
                <a:ext cx="1357073" cy="1357073"/>
              </a:xfrm>
              <a:prstGeom prst="ellipse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" name="Freeform 77">
              <a:extLst>
                <a:ext uri="{FF2B5EF4-FFF2-40B4-BE49-F238E27FC236}">
                  <a16:creationId xmlns:a16="http://schemas.microsoft.com/office/drawing/2014/main" id="{C6B4B1D6-6328-4464-A37C-611180E49A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08625" y="3630758"/>
              <a:ext cx="609614" cy="589350"/>
            </a:xfrm>
            <a:custGeom>
              <a:avLst/>
              <a:gdLst>
                <a:gd name="T0" fmla="*/ 169 w 268"/>
                <a:gd name="T1" fmla="*/ 102 h 258"/>
                <a:gd name="T2" fmla="*/ 176 w 268"/>
                <a:gd name="T3" fmla="*/ 30 h 258"/>
                <a:gd name="T4" fmla="*/ 170 w 268"/>
                <a:gd name="T5" fmla="*/ 33 h 258"/>
                <a:gd name="T6" fmla="*/ 143 w 268"/>
                <a:gd name="T7" fmla="*/ 111 h 258"/>
                <a:gd name="T8" fmla="*/ 162 w 268"/>
                <a:gd name="T9" fmla="*/ 125 h 258"/>
                <a:gd name="T10" fmla="*/ 209 w 268"/>
                <a:gd name="T11" fmla="*/ 144 h 258"/>
                <a:gd name="T12" fmla="*/ 208 w 268"/>
                <a:gd name="T13" fmla="*/ 137 h 258"/>
                <a:gd name="T14" fmla="*/ 150 w 268"/>
                <a:gd name="T15" fmla="*/ 111 h 258"/>
                <a:gd name="T16" fmla="*/ 165 w 268"/>
                <a:gd name="T17" fmla="*/ 111 h 258"/>
                <a:gd name="T18" fmla="*/ 150 w 268"/>
                <a:gd name="T19" fmla="*/ 111 h 258"/>
                <a:gd name="T20" fmla="*/ 191 w 268"/>
                <a:gd name="T21" fmla="*/ 216 h 258"/>
                <a:gd name="T22" fmla="*/ 253 w 268"/>
                <a:gd name="T23" fmla="*/ 111 h 258"/>
                <a:gd name="T24" fmla="*/ 61 w 268"/>
                <a:gd name="T25" fmla="*/ 111 h 258"/>
                <a:gd name="T26" fmla="*/ 47 w 268"/>
                <a:gd name="T27" fmla="*/ 126 h 258"/>
                <a:gd name="T28" fmla="*/ 157 w 268"/>
                <a:gd name="T29" fmla="*/ 0 h 258"/>
                <a:gd name="T30" fmla="*/ 177 w 268"/>
                <a:gd name="T31" fmla="*/ 190 h 258"/>
                <a:gd name="T32" fmla="*/ 134 w 268"/>
                <a:gd name="T33" fmla="*/ 152 h 258"/>
                <a:gd name="T34" fmla="*/ 117 w 268"/>
                <a:gd name="T35" fmla="*/ 146 h 258"/>
                <a:gd name="T36" fmla="*/ 9 w 268"/>
                <a:gd name="T37" fmla="*/ 137 h 258"/>
                <a:gd name="T38" fmla="*/ 0 w 268"/>
                <a:gd name="T39" fmla="*/ 204 h 258"/>
                <a:gd name="T40" fmla="*/ 180 w 268"/>
                <a:gd name="T41" fmla="*/ 198 h 258"/>
                <a:gd name="T42" fmla="*/ 162 w 268"/>
                <a:gd name="T43" fmla="*/ 191 h 258"/>
                <a:gd name="T44" fmla="*/ 127 w 268"/>
                <a:gd name="T45" fmla="*/ 189 h 258"/>
                <a:gd name="T46" fmla="*/ 129 w 268"/>
                <a:gd name="T47" fmla="*/ 162 h 258"/>
                <a:gd name="T48" fmla="*/ 136 w 268"/>
                <a:gd name="T49" fmla="*/ 163 h 258"/>
                <a:gd name="T50" fmla="*/ 162 w 268"/>
                <a:gd name="T51" fmla="*/ 191 h 258"/>
                <a:gd name="T52" fmla="*/ 180 w 268"/>
                <a:gd name="T53" fmla="*/ 228 h 258"/>
                <a:gd name="T54" fmla="*/ 162 w 268"/>
                <a:gd name="T55" fmla="*/ 237 h 258"/>
                <a:gd name="T56" fmla="*/ 115 w 268"/>
                <a:gd name="T57" fmla="*/ 237 h 258"/>
                <a:gd name="T58" fmla="*/ 44 w 268"/>
                <a:gd name="T59" fmla="*/ 216 h 258"/>
                <a:gd name="T60" fmla="*/ 9 w 268"/>
                <a:gd name="T61" fmla="*/ 237 h 258"/>
                <a:gd name="T62" fmla="*/ 0 w 268"/>
                <a:gd name="T63" fmla="*/ 209 h 258"/>
                <a:gd name="T64" fmla="*/ 138 w 268"/>
                <a:gd name="T65" fmla="*/ 222 h 258"/>
                <a:gd name="T66" fmla="*/ 138 w 268"/>
                <a:gd name="T67" fmla="*/ 258 h 258"/>
                <a:gd name="T68" fmla="*/ 138 w 268"/>
                <a:gd name="T69" fmla="*/ 222 h 258"/>
                <a:gd name="T70" fmla="*/ 129 w 268"/>
                <a:gd name="T71" fmla="*/ 240 h 258"/>
                <a:gd name="T72" fmla="*/ 147 w 268"/>
                <a:gd name="T73" fmla="*/ 240 h 258"/>
                <a:gd name="T74" fmla="*/ 44 w 268"/>
                <a:gd name="T75" fmla="*/ 222 h 258"/>
                <a:gd name="T76" fmla="*/ 44 w 268"/>
                <a:gd name="T77" fmla="*/ 258 h 258"/>
                <a:gd name="T78" fmla="*/ 44 w 268"/>
                <a:gd name="T79" fmla="*/ 222 h 258"/>
                <a:gd name="T80" fmla="*/ 35 w 268"/>
                <a:gd name="T81" fmla="*/ 240 h 258"/>
                <a:gd name="T82" fmla="*/ 53 w 268"/>
                <a:gd name="T83" fmla="*/ 24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8" h="258">
                  <a:moveTo>
                    <a:pt x="172" y="109"/>
                  </a:moveTo>
                  <a:cubicBezTo>
                    <a:pt x="171" y="106"/>
                    <a:pt x="170" y="104"/>
                    <a:pt x="169" y="102"/>
                  </a:cubicBezTo>
                  <a:cubicBezTo>
                    <a:pt x="180" y="35"/>
                    <a:pt x="180" y="35"/>
                    <a:pt x="180" y="35"/>
                  </a:cubicBezTo>
                  <a:cubicBezTo>
                    <a:pt x="180" y="33"/>
                    <a:pt x="178" y="30"/>
                    <a:pt x="176" y="30"/>
                  </a:cubicBezTo>
                  <a:cubicBezTo>
                    <a:pt x="176" y="30"/>
                    <a:pt x="176" y="30"/>
                    <a:pt x="176" y="30"/>
                  </a:cubicBezTo>
                  <a:cubicBezTo>
                    <a:pt x="173" y="29"/>
                    <a:pt x="171" y="30"/>
                    <a:pt x="170" y="33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46" y="100"/>
                    <a:pt x="143" y="105"/>
                    <a:pt x="143" y="111"/>
                  </a:cubicBezTo>
                  <a:cubicBezTo>
                    <a:pt x="143" y="119"/>
                    <a:pt x="149" y="125"/>
                    <a:pt x="157" y="125"/>
                  </a:cubicBezTo>
                  <a:cubicBezTo>
                    <a:pt x="159" y="125"/>
                    <a:pt x="160" y="125"/>
                    <a:pt x="162" y="12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5" y="147"/>
                    <a:pt x="207" y="146"/>
                    <a:pt x="209" y="144"/>
                  </a:cubicBezTo>
                  <a:cubicBezTo>
                    <a:pt x="209" y="144"/>
                    <a:pt x="209" y="144"/>
                    <a:pt x="209" y="144"/>
                  </a:cubicBezTo>
                  <a:cubicBezTo>
                    <a:pt x="210" y="142"/>
                    <a:pt x="210" y="139"/>
                    <a:pt x="208" y="137"/>
                  </a:cubicBezTo>
                  <a:cubicBezTo>
                    <a:pt x="172" y="109"/>
                    <a:pt x="172" y="109"/>
                    <a:pt x="172" y="109"/>
                  </a:cubicBezTo>
                  <a:moveTo>
                    <a:pt x="150" y="111"/>
                  </a:moveTo>
                  <a:cubicBezTo>
                    <a:pt x="150" y="107"/>
                    <a:pt x="153" y="103"/>
                    <a:pt x="157" y="103"/>
                  </a:cubicBezTo>
                  <a:cubicBezTo>
                    <a:pt x="161" y="103"/>
                    <a:pt x="165" y="107"/>
                    <a:pt x="165" y="111"/>
                  </a:cubicBezTo>
                  <a:cubicBezTo>
                    <a:pt x="165" y="115"/>
                    <a:pt x="161" y="118"/>
                    <a:pt x="157" y="118"/>
                  </a:cubicBezTo>
                  <a:cubicBezTo>
                    <a:pt x="153" y="118"/>
                    <a:pt x="150" y="115"/>
                    <a:pt x="150" y="111"/>
                  </a:cubicBezTo>
                  <a:moveTo>
                    <a:pt x="268" y="111"/>
                  </a:moveTo>
                  <a:cubicBezTo>
                    <a:pt x="268" y="160"/>
                    <a:pt x="236" y="202"/>
                    <a:pt x="191" y="216"/>
                  </a:cubicBezTo>
                  <a:cubicBezTo>
                    <a:pt x="191" y="200"/>
                    <a:pt x="191" y="200"/>
                    <a:pt x="191" y="200"/>
                  </a:cubicBezTo>
                  <a:cubicBezTo>
                    <a:pt x="227" y="187"/>
                    <a:pt x="253" y="151"/>
                    <a:pt x="253" y="111"/>
                  </a:cubicBezTo>
                  <a:cubicBezTo>
                    <a:pt x="253" y="58"/>
                    <a:pt x="210" y="15"/>
                    <a:pt x="157" y="15"/>
                  </a:cubicBezTo>
                  <a:cubicBezTo>
                    <a:pt x="104" y="15"/>
                    <a:pt x="61" y="58"/>
                    <a:pt x="61" y="111"/>
                  </a:cubicBezTo>
                  <a:cubicBezTo>
                    <a:pt x="61" y="116"/>
                    <a:pt x="62" y="121"/>
                    <a:pt x="63" y="126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7" y="121"/>
                    <a:pt x="46" y="116"/>
                    <a:pt x="46" y="111"/>
                  </a:cubicBezTo>
                  <a:cubicBezTo>
                    <a:pt x="46" y="49"/>
                    <a:pt x="96" y="0"/>
                    <a:pt x="157" y="0"/>
                  </a:cubicBezTo>
                  <a:cubicBezTo>
                    <a:pt x="218" y="0"/>
                    <a:pt x="268" y="49"/>
                    <a:pt x="268" y="111"/>
                  </a:cubicBezTo>
                  <a:moveTo>
                    <a:pt x="177" y="190"/>
                  </a:moveTo>
                  <a:cubicBezTo>
                    <a:pt x="142" y="156"/>
                    <a:pt x="142" y="156"/>
                    <a:pt x="142" y="156"/>
                  </a:cubicBezTo>
                  <a:cubicBezTo>
                    <a:pt x="140" y="154"/>
                    <a:pt x="137" y="152"/>
                    <a:pt x="134" y="152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17" y="146"/>
                    <a:pt x="117" y="146"/>
                    <a:pt x="117" y="146"/>
                  </a:cubicBezTo>
                  <a:cubicBezTo>
                    <a:pt x="117" y="141"/>
                    <a:pt x="113" y="137"/>
                    <a:pt x="108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4" y="137"/>
                    <a:pt x="0" y="141"/>
                    <a:pt x="0" y="14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80" y="204"/>
                    <a:pt x="180" y="204"/>
                    <a:pt x="180" y="204"/>
                  </a:cubicBezTo>
                  <a:cubicBezTo>
                    <a:pt x="180" y="198"/>
                    <a:pt x="180" y="198"/>
                    <a:pt x="180" y="198"/>
                  </a:cubicBezTo>
                  <a:cubicBezTo>
                    <a:pt x="180" y="195"/>
                    <a:pt x="179" y="192"/>
                    <a:pt x="177" y="190"/>
                  </a:cubicBezTo>
                  <a:moveTo>
                    <a:pt x="162" y="191"/>
                  </a:moveTo>
                  <a:cubicBezTo>
                    <a:pt x="129" y="191"/>
                    <a:pt x="129" y="191"/>
                    <a:pt x="129" y="191"/>
                  </a:cubicBezTo>
                  <a:cubicBezTo>
                    <a:pt x="128" y="191"/>
                    <a:pt x="127" y="190"/>
                    <a:pt x="127" y="189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27" y="163"/>
                    <a:pt x="128" y="162"/>
                    <a:pt x="129" y="162"/>
                  </a:cubicBezTo>
                  <a:cubicBezTo>
                    <a:pt x="135" y="162"/>
                    <a:pt x="135" y="162"/>
                    <a:pt x="135" y="162"/>
                  </a:cubicBezTo>
                  <a:cubicBezTo>
                    <a:pt x="136" y="163"/>
                    <a:pt x="136" y="163"/>
                    <a:pt x="136" y="163"/>
                  </a:cubicBezTo>
                  <a:cubicBezTo>
                    <a:pt x="163" y="188"/>
                    <a:pt x="163" y="188"/>
                    <a:pt x="163" y="188"/>
                  </a:cubicBezTo>
                  <a:cubicBezTo>
                    <a:pt x="164" y="189"/>
                    <a:pt x="163" y="191"/>
                    <a:pt x="162" y="191"/>
                  </a:cubicBezTo>
                  <a:moveTo>
                    <a:pt x="180" y="209"/>
                  </a:moveTo>
                  <a:cubicBezTo>
                    <a:pt x="180" y="228"/>
                    <a:pt x="180" y="228"/>
                    <a:pt x="180" y="228"/>
                  </a:cubicBezTo>
                  <a:cubicBezTo>
                    <a:pt x="180" y="233"/>
                    <a:pt x="176" y="237"/>
                    <a:pt x="171" y="237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60" y="225"/>
                    <a:pt x="150" y="216"/>
                    <a:pt x="138" y="216"/>
                  </a:cubicBezTo>
                  <a:cubicBezTo>
                    <a:pt x="126" y="216"/>
                    <a:pt x="117" y="225"/>
                    <a:pt x="115" y="237"/>
                  </a:cubicBezTo>
                  <a:cubicBezTo>
                    <a:pt x="68" y="237"/>
                    <a:pt x="68" y="237"/>
                    <a:pt x="68" y="237"/>
                  </a:cubicBezTo>
                  <a:cubicBezTo>
                    <a:pt x="66" y="225"/>
                    <a:pt x="56" y="216"/>
                    <a:pt x="44" y="216"/>
                  </a:cubicBezTo>
                  <a:cubicBezTo>
                    <a:pt x="32" y="216"/>
                    <a:pt x="22" y="225"/>
                    <a:pt x="21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4" y="237"/>
                    <a:pt x="0" y="233"/>
                    <a:pt x="0" y="228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180" y="209"/>
                    <a:pt x="180" y="209"/>
                    <a:pt x="180" y="209"/>
                  </a:cubicBezTo>
                  <a:moveTo>
                    <a:pt x="138" y="222"/>
                  </a:moveTo>
                  <a:cubicBezTo>
                    <a:pt x="129" y="222"/>
                    <a:pt x="120" y="230"/>
                    <a:pt x="120" y="240"/>
                  </a:cubicBezTo>
                  <a:cubicBezTo>
                    <a:pt x="120" y="250"/>
                    <a:pt x="129" y="258"/>
                    <a:pt x="138" y="258"/>
                  </a:cubicBezTo>
                  <a:cubicBezTo>
                    <a:pt x="148" y="258"/>
                    <a:pt x="156" y="250"/>
                    <a:pt x="156" y="240"/>
                  </a:cubicBezTo>
                  <a:cubicBezTo>
                    <a:pt x="156" y="230"/>
                    <a:pt x="148" y="222"/>
                    <a:pt x="138" y="222"/>
                  </a:cubicBezTo>
                  <a:moveTo>
                    <a:pt x="138" y="249"/>
                  </a:moveTo>
                  <a:cubicBezTo>
                    <a:pt x="133" y="249"/>
                    <a:pt x="129" y="245"/>
                    <a:pt x="129" y="240"/>
                  </a:cubicBezTo>
                  <a:cubicBezTo>
                    <a:pt x="129" y="235"/>
                    <a:pt x="133" y="231"/>
                    <a:pt x="138" y="231"/>
                  </a:cubicBezTo>
                  <a:cubicBezTo>
                    <a:pt x="143" y="231"/>
                    <a:pt x="147" y="235"/>
                    <a:pt x="147" y="240"/>
                  </a:cubicBezTo>
                  <a:cubicBezTo>
                    <a:pt x="147" y="245"/>
                    <a:pt x="143" y="249"/>
                    <a:pt x="138" y="249"/>
                  </a:cubicBezTo>
                  <a:moveTo>
                    <a:pt x="44" y="222"/>
                  </a:moveTo>
                  <a:cubicBezTo>
                    <a:pt x="34" y="222"/>
                    <a:pt x="26" y="230"/>
                    <a:pt x="26" y="240"/>
                  </a:cubicBezTo>
                  <a:cubicBezTo>
                    <a:pt x="26" y="250"/>
                    <a:pt x="34" y="258"/>
                    <a:pt x="44" y="258"/>
                  </a:cubicBezTo>
                  <a:cubicBezTo>
                    <a:pt x="54" y="258"/>
                    <a:pt x="62" y="250"/>
                    <a:pt x="62" y="240"/>
                  </a:cubicBezTo>
                  <a:cubicBezTo>
                    <a:pt x="62" y="230"/>
                    <a:pt x="54" y="222"/>
                    <a:pt x="44" y="222"/>
                  </a:cubicBezTo>
                  <a:moveTo>
                    <a:pt x="44" y="249"/>
                  </a:moveTo>
                  <a:cubicBezTo>
                    <a:pt x="39" y="249"/>
                    <a:pt x="35" y="245"/>
                    <a:pt x="35" y="240"/>
                  </a:cubicBezTo>
                  <a:cubicBezTo>
                    <a:pt x="35" y="235"/>
                    <a:pt x="39" y="231"/>
                    <a:pt x="44" y="231"/>
                  </a:cubicBezTo>
                  <a:cubicBezTo>
                    <a:pt x="49" y="231"/>
                    <a:pt x="53" y="235"/>
                    <a:pt x="53" y="240"/>
                  </a:cubicBezTo>
                  <a:cubicBezTo>
                    <a:pt x="53" y="245"/>
                    <a:pt x="49" y="249"/>
                    <a:pt x="44" y="2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F9B9C42-BD2D-409F-88AA-0C1E9E3502A7}"/>
              </a:ext>
            </a:extLst>
          </p:cNvPr>
          <p:cNvGrpSpPr/>
          <p:nvPr/>
        </p:nvGrpSpPr>
        <p:grpSpPr>
          <a:xfrm>
            <a:off x="2024814" y="4932535"/>
            <a:ext cx="1244511" cy="1244511"/>
            <a:chOff x="2174526" y="4951499"/>
            <a:chExt cx="1244511" cy="1244511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D75FE34-066E-43C7-A203-B07D4C86A85E}"/>
                </a:ext>
              </a:extLst>
            </p:cNvPr>
            <p:cNvGrpSpPr/>
            <p:nvPr/>
          </p:nvGrpSpPr>
          <p:grpSpPr>
            <a:xfrm rot="17700000">
              <a:off x="2174526" y="4951499"/>
              <a:ext cx="1244511" cy="1244511"/>
              <a:chOff x="5341143" y="1480823"/>
              <a:chExt cx="1509711" cy="1509711"/>
            </a:xfrm>
          </p:grpSpPr>
          <p:sp>
            <p:nvSpPr>
              <p:cNvPr id="35" name="泪滴形 34">
                <a:extLst>
                  <a:ext uri="{FF2B5EF4-FFF2-40B4-BE49-F238E27FC236}">
                    <a16:creationId xmlns:a16="http://schemas.microsoft.com/office/drawing/2014/main" id="{5F6CD9BD-72CE-4151-BA5B-36281924526A}"/>
                  </a:ext>
                </a:extLst>
              </p:cNvPr>
              <p:cNvSpPr/>
              <p:nvPr/>
            </p:nvSpPr>
            <p:spPr>
              <a:xfrm rot="8067191">
                <a:off x="5341143" y="1480823"/>
                <a:ext cx="1509711" cy="1509711"/>
              </a:xfrm>
              <a:prstGeom prst="teardrop">
                <a:avLst/>
              </a:prstGeom>
              <a:solidFill>
                <a:srgbClr val="89B5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BAD71FA6-66BA-4714-948E-CBE9305B4B0A}"/>
                  </a:ext>
                </a:extLst>
              </p:cNvPr>
              <p:cNvSpPr/>
              <p:nvPr/>
            </p:nvSpPr>
            <p:spPr>
              <a:xfrm>
                <a:off x="5417463" y="1557578"/>
                <a:ext cx="1357073" cy="1357073"/>
              </a:xfrm>
              <a:prstGeom prst="ellipse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A1A025C6-FD77-45A5-92D3-CA204D6CC5AC}"/>
                </a:ext>
              </a:extLst>
            </p:cNvPr>
            <p:cNvGrpSpPr/>
            <p:nvPr/>
          </p:nvGrpSpPr>
          <p:grpSpPr>
            <a:xfrm>
              <a:off x="2543282" y="5302137"/>
              <a:ext cx="508965" cy="559501"/>
              <a:chOff x="7016751" y="4257675"/>
              <a:chExt cx="447675" cy="492125"/>
            </a:xfrm>
            <a:solidFill>
              <a:schemeClr val="bg1"/>
            </a:solidFill>
          </p:grpSpPr>
          <p:sp>
            <p:nvSpPr>
              <p:cNvPr id="31" name="Oval 116">
                <a:extLst>
                  <a:ext uri="{FF2B5EF4-FFF2-40B4-BE49-F238E27FC236}">
                    <a16:creationId xmlns:a16="http://schemas.microsoft.com/office/drawing/2014/main" id="{86801FD1-3786-438B-83D2-1FAEFD7D3C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0726" y="42576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Oval 117">
                <a:extLst>
                  <a:ext uri="{FF2B5EF4-FFF2-40B4-BE49-F238E27FC236}">
                    <a16:creationId xmlns:a16="http://schemas.microsoft.com/office/drawing/2014/main" id="{75A0BA8A-1A78-4B75-8D94-BD54A82B91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45351" y="4257675"/>
                <a:ext cx="104775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8">
                <a:extLst>
                  <a:ext uri="{FF2B5EF4-FFF2-40B4-BE49-F238E27FC236}">
                    <a16:creationId xmlns:a16="http://schemas.microsoft.com/office/drawing/2014/main" id="{B2CCD367-46AA-43CD-ABD6-C9D048F669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1076" y="4683125"/>
                <a:ext cx="55563" cy="66675"/>
              </a:xfrm>
              <a:custGeom>
                <a:avLst/>
                <a:gdLst>
                  <a:gd name="T0" fmla="*/ 0 w 26"/>
                  <a:gd name="T1" fmla="*/ 0 h 31"/>
                  <a:gd name="T2" fmla="*/ 0 w 26"/>
                  <a:gd name="T3" fmla="*/ 18 h 31"/>
                  <a:gd name="T4" fmla="*/ 13 w 26"/>
                  <a:gd name="T5" fmla="*/ 31 h 31"/>
                  <a:gd name="T6" fmla="*/ 13 w 26"/>
                  <a:gd name="T7" fmla="*/ 31 h 31"/>
                  <a:gd name="T8" fmla="*/ 26 w 26"/>
                  <a:gd name="T9" fmla="*/ 18 h 31"/>
                  <a:gd name="T10" fmla="*/ 26 w 26"/>
                  <a:gd name="T11" fmla="*/ 0 h 31"/>
                  <a:gd name="T12" fmla="*/ 0 w 26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1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25"/>
                      <a:pt x="6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21" y="31"/>
                      <a:pt x="26" y="25"/>
                      <a:pt x="26" y="18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19">
                <a:extLst>
                  <a:ext uri="{FF2B5EF4-FFF2-40B4-BE49-F238E27FC236}">
                    <a16:creationId xmlns:a16="http://schemas.microsoft.com/office/drawing/2014/main" id="{79BF1295-8731-4278-8276-2B88D76EAD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16751" y="4360862"/>
                <a:ext cx="447675" cy="388938"/>
              </a:xfrm>
              <a:custGeom>
                <a:avLst/>
                <a:gdLst>
                  <a:gd name="T0" fmla="*/ 191 w 209"/>
                  <a:gd name="T1" fmla="*/ 93 h 182"/>
                  <a:gd name="T2" fmla="*/ 182 w 209"/>
                  <a:gd name="T3" fmla="*/ 83 h 182"/>
                  <a:gd name="T4" fmla="*/ 182 w 209"/>
                  <a:gd name="T5" fmla="*/ 80 h 182"/>
                  <a:gd name="T6" fmla="*/ 166 w 209"/>
                  <a:gd name="T7" fmla="*/ 15 h 182"/>
                  <a:gd name="T8" fmla="*/ 148 w 209"/>
                  <a:gd name="T9" fmla="*/ 0 h 182"/>
                  <a:gd name="T10" fmla="*/ 148 w 209"/>
                  <a:gd name="T11" fmla="*/ 0 h 182"/>
                  <a:gd name="T12" fmla="*/ 142 w 209"/>
                  <a:gd name="T13" fmla="*/ 1 h 182"/>
                  <a:gd name="T14" fmla="*/ 137 w 209"/>
                  <a:gd name="T15" fmla="*/ 3 h 182"/>
                  <a:gd name="T16" fmla="*/ 124 w 209"/>
                  <a:gd name="T17" fmla="*/ 20 h 182"/>
                  <a:gd name="T18" fmla="*/ 124 w 209"/>
                  <a:gd name="T19" fmla="*/ 21 h 182"/>
                  <a:gd name="T20" fmla="*/ 117 w 209"/>
                  <a:gd name="T21" fmla="*/ 43 h 182"/>
                  <a:gd name="T22" fmla="*/ 90 w 209"/>
                  <a:gd name="T23" fmla="*/ 48 h 182"/>
                  <a:gd name="T24" fmla="*/ 82 w 209"/>
                  <a:gd name="T25" fmla="*/ 53 h 182"/>
                  <a:gd name="T26" fmla="*/ 65 w 209"/>
                  <a:gd name="T27" fmla="*/ 45 h 182"/>
                  <a:gd name="T28" fmla="*/ 58 w 209"/>
                  <a:gd name="T29" fmla="*/ 21 h 182"/>
                  <a:gd name="T30" fmla="*/ 58 w 209"/>
                  <a:gd name="T31" fmla="*/ 20 h 182"/>
                  <a:gd name="T32" fmla="*/ 44 w 209"/>
                  <a:gd name="T33" fmla="*/ 3 h 182"/>
                  <a:gd name="T34" fmla="*/ 39 w 209"/>
                  <a:gd name="T35" fmla="*/ 1 h 182"/>
                  <a:gd name="T36" fmla="*/ 34 w 209"/>
                  <a:gd name="T37" fmla="*/ 0 h 182"/>
                  <a:gd name="T38" fmla="*/ 34 w 209"/>
                  <a:gd name="T39" fmla="*/ 0 h 182"/>
                  <a:gd name="T40" fmla="*/ 13 w 209"/>
                  <a:gd name="T41" fmla="*/ 15 h 182"/>
                  <a:gd name="T42" fmla="*/ 1 w 209"/>
                  <a:gd name="T43" fmla="*/ 69 h 182"/>
                  <a:gd name="T44" fmla="*/ 8 w 209"/>
                  <a:gd name="T45" fmla="*/ 86 h 182"/>
                  <a:gd name="T46" fmla="*/ 8 w 209"/>
                  <a:gd name="T47" fmla="*/ 169 h 182"/>
                  <a:gd name="T48" fmla="*/ 21 w 209"/>
                  <a:gd name="T49" fmla="*/ 182 h 182"/>
                  <a:gd name="T50" fmla="*/ 34 w 209"/>
                  <a:gd name="T51" fmla="*/ 169 h 182"/>
                  <a:gd name="T52" fmla="*/ 34 w 209"/>
                  <a:gd name="T53" fmla="*/ 91 h 182"/>
                  <a:gd name="T54" fmla="*/ 46 w 209"/>
                  <a:gd name="T55" fmla="*/ 78 h 182"/>
                  <a:gd name="T56" fmla="*/ 50 w 209"/>
                  <a:gd name="T57" fmla="*/ 58 h 182"/>
                  <a:gd name="T58" fmla="*/ 89 w 209"/>
                  <a:gd name="T59" fmla="*/ 73 h 182"/>
                  <a:gd name="T60" fmla="*/ 90 w 209"/>
                  <a:gd name="T61" fmla="*/ 73 h 182"/>
                  <a:gd name="T62" fmla="*/ 99 w 209"/>
                  <a:gd name="T63" fmla="*/ 67 h 182"/>
                  <a:gd name="T64" fmla="*/ 131 w 209"/>
                  <a:gd name="T65" fmla="*/ 56 h 182"/>
                  <a:gd name="T66" fmla="*/ 136 w 209"/>
                  <a:gd name="T67" fmla="*/ 78 h 182"/>
                  <a:gd name="T68" fmla="*/ 145 w 209"/>
                  <a:gd name="T69" fmla="*/ 90 h 182"/>
                  <a:gd name="T70" fmla="*/ 151 w 209"/>
                  <a:gd name="T71" fmla="*/ 90 h 182"/>
                  <a:gd name="T72" fmla="*/ 159 w 209"/>
                  <a:gd name="T73" fmla="*/ 81 h 182"/>
                  <a:gd name="T74" fmla="*/ 147 w 209"/>
                  <a:gd name="T75" fmla="*/ 41 h 182"/>
                  <a:gd name="T76" fmla="*/ 150 w 209"/>
                  <a:gd name="T77" fmla="*/ 40 h 182"/>
                  <a:gd name="T78" fmla="*/ 163 w 209"/>
                  <a:gd name="T79" fmla="*/ 83 h 182"/>
                  <a:gd name="T80" fmla="*/ 154 w 209"/>
                  <a:gd name="T81" fmla="*/ 93 h 182"/>
                  <a:gd name="T82" fmla="*/ 135 w 209"/>
                  <a:gd name="T83" fmla="*/ 93 h 182"/>
                  <a:gd name="T84" fmla="*/ 135 w 209"/>
                  <a:gd name="T85" fmla="*/ 147 h 182"/>
                  <a:gd name="T86" fmla="*/ 209 w 209"/>
                  <a:gd name="T87" fmla="*/ 147 h 182"/>
                  <a:gd name="T88" fmla="*/ 209 w 209"/>
                  <a:gd name="T89" fmla="*/ 93 h 182"/>
                  <a:gd name="T90" fmla="*/ 191 w 209"/>
                  <a:gd name="T91" fmla="*/ 93 h 182"/>
                  <a:gd name="T92" fmla="*/ 160 w 209"/>
                  <a:gd name="T93" fmla="*/ 93 h 182"/>
                  <a:gd name="T94" fmla="*/ 165 w 209"/>
                  <a:gd name="T95" fmla="*/ 89 h 182"/>
                  <a:gd name="T96" fmla="*/ 172 w 209"/>
                  <a:gd name="T97" fmla="*/ 92 h 182"/>
                  <a:gd name="T98" fmla="*/ 174 w 209"/>
                  <a:gd name="T99" fmla="*/ 92 h 182"/>
                  <a:gd name="T100" fmla="*/ 179 w 209"/>
                  <a:gd name="T101" fmla="*/ 89 h 182"/>
                  <a:gd name="T102" fmla="*/ 184 w 209"/>
                  <a:gd name="T103" fmla="*/ 93 h 182"/>
                  <a:gd name="T104" fmla="*/ 160 w 209"/>
                  <a:gd name="T105" fmla="*/ 93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9" h="182">
                    <a:moveTo>
                      <a:pt x="191" y="93"/>
                    </a:moveTo>
                    <a:cubicBezTo>
                      <a:pt x="190" y="88"/>
                      <a:pt x="186" y="84"/>
                      <a:pt x="182" y="83"/>
                    </a:cubicBezTo>
                    <a:cubicBezTo>
                      <a:pt x="182" y="82"/>
                      <a:pt x="182" y="81"/>
                      <a:pt x="182" y="80"/>
                    </a:cubicBezTo>
                    <a:cubicBezTo>
                      <a:pt x="181" y="74"/>
                      <a:pt x="166" y="15"/>
                      <a:pt x="166" y="15"/>
                    </a:cubicBezTo>
                    <a:cubicBezTo>
                      <a:pt x="163" y="5"/>
                      <a:pt x="157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5" y="0"/>
                      <a:pt x="142" y="1"/>
                    </a:cubicBezTo>
                    <a:cubicBezTo>
                      <a:pt x="140" y="1"/>
                      <a:pt x="137" y="3"/>
                      <a:pt x="137" y="3"/>
                    </a:cubicBezTo>
                    <a:cubicBezTo>
                      <a:pt x="131" y="6"/>
                      <a:pt x="125" y="12"/>
                      <a:pt x="124" y="20"/>
                    </a:cubicBezTo>
                    <a:cubicBezTo>
                      <a:pt x="124" y="20"/>
                      <a:pt x="124" y="20"/>
                      <a:pt x="124" y="21"/>
                    </a:cubicBezTo>
                    <a:cubicBezTo>
                      <a:pt x="122" y="32"/>
                      <a:pt x="120" y="40"/>
                      <a:pt x="117" y="43"/>
                    </a:cubicBezTo>
                    <a:cubicBezTo>
                      <a:pt x="113" y="47"/>
                      <a:pt x="105" y="48"/>
                      <a:pt x="90" y="48"/>
                    </a:cubicBezTo>
                    <a:cubicBezTo>
                      <a:pt x="86" y="48"/>
                      <a:pt x="83" y="50"/>
                      <a:pt x="82" y="53"/>
                    </a:cubicBezTo>
                    <a:cubicBezTo>
                      <a:pt x="73" y="51"/>
                      <a:pt x="67" y="48"/>
                      <a:pt x="65" y="45"/>
                    </a:cubicBezTo>
                    <a:cubicBezTo>
                      <a:pt x="61" y="41"/>
                      <a:pt x="60" y="33"/>
                      <a:pt x="58" y="21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7" y="12"/>
                      <a:pt x="51" y="6"/>
                      <a:pt x="44" y="3"/>
                    </a:cubicBezTo>
                    <a:cubicBezTo>
                      <a:pt x="44" y="3"/>
                      <a:pt x="42" y="1"/>
                      <a:pt x="39" y="1"/>
                    </a:cubicBezTo>
                    <a:cubicBezTo>
                      <a:pt x="37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5" y="0"/>
                      <a:pt x="15" y="5"/>
                      <a:pt x="13" y="15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76"/>
                      <a:pt x="3" y="82"/>
                      <a:pt x="8" y="86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76"/>
                      <a:pt x="14" y="182"/>
                      <a:pt x="21" y="182"/>
                    </a:cubicBezTo>
                    <a:cubicBezTo>
                      <a:pt x="29" y="182"/>
                      <a:pt x="34" y="176"/>
                      <a:pt x="34" y="16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40" y="89"/>
                      <a:pt x="44" y="85"/>
                      <a:pt x="46" y="7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7" y="66"/>
                      <a:pt x="68" y="70"/>
                      <a:pt x="89" y="73"/>
                    </a:cubicBezTo>
                    <a:cubicBezTo>
                      <a:pt x="89" y="73"/>
                      <a:pt x="90" y="73"/>
                      <a:pt x="90" y="73"/>
                    </a:cubicBezTo>
                    <a:cubicBezTo>
                      <a:pt x="94" y="73"/>
                      <a:pt x="98" y="71"/>
                      <a:pt x="99" y="67"/>
                    </a:cubicBezTo>
                    <a:cubicBezTo>
                      <a:pt x="115" y="66"/>
                      <a:pt x="125" y="63"/>
                      <a:pt x="131" y="56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7" y="84"/>
                      <a:pt x="141" y="88"/>
                      <a:pt x="145" y="90"/>
                    </a:cubicBezTo>
                    <a:cubicBezTo>
                      <a:pt x="151" y="90"/>
                      <a:pt x="151" y="90"/>
                      <a:pt x="151" y="90"/>
                    </a:cubicBezTo>
                    <a:cubicBezTo>
                      <a:pt x="153" y="86"/>
                      <a:pt x="155" y="83"/>
                      <a:pt x="159" y="81"/>
                    </a:cubicBezTo>
                    <a:cubicBezTo>
                      <a:pt x="156" y="66"/>
                      <a:pt x="151" y="50"/>
                      <a:pt x="147" y="41"/>
                    </a:cubicBezTo>
                    <a:cubicBezTo>
                      <a:pt x="145" y="36"/>
                      <a:pt x="148" y="35"/>
                      <a:pt x="150" y="40"/>
                    </a:cubicBezTo>
                    <a:cubicBezTo>
                      <a:pt x="152" y="45"/>
                      <a:pt x="160" y="68"/>
                      <a:pt x="163" y="83"/>
                    </a:cubicBezTo>
                    <a:cubicBezTo>
                      <a:pt x="158" y="84"/>
                      <a:pt x="155" y="88"/>
                      <a:pt x="154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147"/>
                      <a:pt x="135" y="147"/>
                      <a:pt x="135" y="147"/>
                    </a:cubicBezTo>
                    <a:cubicBezTo>
                      <a:pt x="209" y="147"/>
                      <a:pt x="209" y="147"/>
                      <a:pt x="209" y="147"/>
                    </a:cubicBezTo>
                    <a:cubicBezTo>
                      <a:pt x="209" y="93"/>
                      <a:pt x="209" y="93"/>
                      <a:pt x="209" y="93"/>
                    </a:cubicBezTo>
                    <a:lnTo>
                      <a:pt x="191" y="93"/>
                    </a:lnTo>
                    <a:close/>
                    <a:moveTo>
                      <a:pt x="160" y="93"/>
                    </a:moveTo>
                    <a:cubicBezTo>
                      <a:pt x="161" y="91"/>
                      <a:pt x="163" y="89"/>
                      <a:pt x="165" y="89"/>
                    </a:cubicBezTo>
                    <a:cubicBezTo>
                      <a:pt x="167" y="91"/>
                      <a:pt x="170" y="92"/>
                      <a:pt x="172" y="92"/>
                    </a:cubicBezTo>
                    <a:cubicBezTo>
                      <a:pt x="173" y="92"/>
                      <a:pt x="174" y="92"/>
                      <a:pt x="174" y="92"/>
                    </a:cubicBezTo>
                    <a:cubicBezTo>
                      <a:pt x="176" y="91"/>
                      <a:pt x="178" y="90"/>
                      <a:pt x="179" y="89"/>
                    </a:cubicBezTo>
                    <a:cubicBezTo>
                      <a:pt x="182" y="89"/>
                      <a:pt x="183" y="91"/>
                      <a:pt x="184" y="93"/>
                    </a:cubicBezTo>
                    <a:lnTo>
                      <a:pt x="16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5A4089E-E8E0-4703-A24A-53E82D886C72}"/>
              </a:ext>
            </a:extLst>
          </p:cNvPr>
          <p:cNvGrpSpPr/>
          <p:nvPr/>
        </p:nvGrpSpPr>
        <p:grpSpPr>
          <a:xfrm>
            <a:off x="8963734" y="4994212"/>
            <a:ext cx="1244511" cy="1244511"/>
            <a:chOff x="8805174" y="4980500"/>
            <a:chExt cx="1244511" cy="1244511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20553A65-BD6A-46A8-B2F1-42CED620EF75}"/>
                </a:ext>
              </a:extLst>
            </p:cNvPr>
            <p:cNvGrpSpPr/>
            <p:nvPr/>
          </p:nvGrpSpPr>
          <p:grpSpPr>
            <a:xfrm rot="3900000">
              <a:off x="8805174" y="4980500"/>
              <a:ext cx="1244511" cy="1244511"/>
              <a:chOff x="5341143" y="1480823"/>
              <a:chExt cx="1509711" cy="1509711"/>
            </a:xfrm>
          </p:grpSpPr>
          <p:sp>
            <p:nvSpPr>
              <p:cNvPr id="43" name="泪滴形 42">
                <a:extLst>
                  <a:ext uri="{FF2B5EF4-FFF2-40B4-BE49-F238E27FC236}">
                    <a16:creationId xmlns:a16="http://schemas.microsoft.com/office/drawing/2014/main" id="{B7ACAC90-CFC5-4673-908C-4A4C15186252}"/>
                  </a:ext>
                </a:extLst>
              </p:cNvPr>
              <p:cNvSpPr/>
              <p:nvPr/>
            </p:nvSpPr>
            <p:spPr>
              <a:xfrm rot="8067191">
                <a:off x="5341143" y="1480823"/>
                <a:ext cx="1509711" cy="1509711"/>
              </a:xfrm>
              <a:prstGeom prst="teardrop">
                <a:avLst/>
              </a:prstGeom>
              <a:solidFill>
                <a:srgbClr val="89B5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95069145-F8D7-4484-B1D8-17183E330871}"/>
                  </a:ext>
                </a:extLst>
              </p:cNvPr>
              <p:cNvSpPr/>
              <p:nvPr/>
            </p:nvSpPr>
            <p:spPr>
              <a:xfrm>
                <a:off x="5417463" y="1557578"/>
                <a:ext cx="1357073" cy="1357073"/>
              </a:xfrm>
              <a:prstGeom prst="ellipse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90241445-680D-4374-AB69-F7F8A6B48181}"/>
                </a:ext>
              </a:extLst>
            </p:cNvPr>
            <p:cNvGrpSpPr/>
            <p:nvPr/>
          </p:nvGrpSpPr>
          <p:grpSpPr>
            <a:xfrm>
              <a:off x="9148406" y="5287902"/>
              <a:ext cx="590906" cy="594698"/>
              <a:chOff x="4554542" y="4102100"/>
              <a:chExt cx="495296" cy="498474"/>
            </a:xfrm>
          </p:grpSpPr>
          <p:sp>
            <p:nvSpPr>
              <p:cNvPr id="40" name="Freeform 90">
                <a:extLst>
                  <a:ext uri="{FF2B5EF4-FFF2-40B4-BE49-F238E27FC236}">
                    <a16:creationId xmlns:a16="http://schemas.microsoft.com/office/drawing/2014/main" id="{C61333CF-9907-47B6-B99A-EE26B8B962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542" y="4154486"/>
                <a:ext cx="446088" cy="446088"/>
              </a:xfrm>
              <a:custGeom>
                <a:avLst/>
                <a:gdLst>
                  <a:gd name="T0" fmla="*/ 104 w 208"/>
                  <a:gd name="T1" fmla="*/ 208 h 208"/>
                  <a:gd name="T2" fmla="*/ 208 w 208"/>
                  <a:gd name="T3" fmla="*/ 104 h 208"/>
                  <a:gd name="T4" fmla="*/ 196 w 208"/>
                  <a:gd name="T5" fmla="*/ 55 h 208"/>
                  <a:gd name="T6" fmla="*/ 194 w 208"/>
                  <a:gd name="T7" fmla="*/ 55 h 208"/>
                  <a:gd name="T8" fmla="*/ 192 w 208"/>
                  <a:gd name="T9" fmla="*/ 55 h 208"/>
                  <a:gd name="T10" fmla="*/ 179 w 208"/>
                  <a:gd name="T11" fmla="*/ 54 h 208"/>
                  <a:gd name="T12" fmla="*/ 169 w 208"/>
                  <a:gd name="T13" fmla="*/ 63 h 208"/>
                  <a:gd name="T14" fmla="*/ 181 w 208"/>
                  <a:gd name="T15" fmla="*/ 104 h 208"/>
                  <a:gd name="T16" fmla="*/ 104 w 208"/>
                  <a:gd name="T17" fmla="*/ 180 h 208"/>
                  <a:gd name="T18" fmla="*/ 28 w 208"/>
                  <a:gd name="T19" fmla="*/ 104 h 208"/>
                  <a:gd name="T20" fmla="*/ 104 w 208"/>
                  <a:gd name="T21" fmla="*/ 27 h 208"/>
                  <a:gd name="T22" fmla="*/ 145 w 208"/>
                  <a:gd name="T23" fmla="*/ 39 h 208"/>
                  <a:gd name="T24" fmla="*/ 153 w 208"/>
                  <a:gd name="T25" fmla="*/ 30 h 208"/>
                  <a:gd name="T26" fmla="*/ 152 w 208"/>
                  <a:gd name="T27" fmla="*/ 15 h 208"/>
                  <a:gd name="T28" fmla="*/ 152 w 208"/>
                  <a:gd name="T29" fmla="*/ 11 h 208"/>
                  <a:gd name="T30" fmla="*/ 104 w 208"/>
                  <a:gd name="T31" fmla="*/ 0 h 208"/>
                  <a:gd name="T32" fmla="*/ 0 w 208"/>
                  <a:gd name="T33" fmla="*/ 104 h 208"/>
                  <a:gd name="T34" fmla="*/ 104 w 208"/>
                  <a:gd name="T35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208">
                    <a:moveTo>
                      <a:pt x="104" y="208"/>
                    </a:moveTo>
                    <a:cubicBezTo>
                      <a:pt x="162" y="208"/>
                      <a:pt x="208" y="161"/>
                      <a:pt x="208" y="104"/>
                    </a:cubicBezTo>
                    <a:cubicBezTo>
                      <a:pt x="208" y="86"/>
                      <a:pt x="204" y="69"/>
                      <a:pt x="196" y="55"/>
                    </a:cubicBezTo>
                    <a:cubicBezTo>
                      <a:pt x="195" y="55"/>
                      <a:pt x="194" y="55"/>
                      <a:pt x="194" y="55"/>
                    </a:cubicBezTo>
                    <a:cubicBezTo>
                      <a:pt x="193" y="55"/>
                      <a:pt x="193" y="55"/>
                      <a:pt x="192" y="55"/>
                    </a:cubicBezTo>
                    <a:cubicBezTo>
                      <a:pt x="179" y="54"/>
                      <a:pt x="179" y="54"/>
                      <a:pt x="179" y="54"/>
                    </a:cubicBezTo>
                    <a:cubicBezTo>
                      <a:pt x="169" y="63"/>
                      <a:pt x="169" y="63"/>
                      <a:pt x="169" y="63"/>
                    </a:cubicBezTo>
                    <a:cubicBezTo>
                      <a:pt x="177" y="75"/>
                      <a:pt x="181" y="89"/>
                      <a:pt x="181" y="104"/>
                    </a:cubicBezTo>
                    <a:cubicBezTo>
                      <a:pt x="181" y="146"/>
                      <a:pt x="147" y="180"/>
                      <a:pt x="104" y="180"/>
                    </a:cubicBezTo>
                    <a:cubicBezTo>
                      <a:pt x="62" y="180"/>
                      <a:pt x="28" y="146"/>
                      <a:pt x="28" y="104"/>
                    </a:cubicBezTo>
                    <a:cubicBezTo>
                      <a:pt x="28" y="61"/>
                      <a:pt x="62" y="27"/>
                      <a:pt x="104" y="27"/>
                    </a:cubicBezTo>
                    <a:cubicBezTo>
                      <a:pt x="119" y="27"/>
                      <a:pt x="133" y="31"/>
                      <a:pt x="145" y="39"/>
                    </a:cubicBezTo>
                    <a:cubicBezTo>
                      <a:pt x="153" y="30"/>
                      <a:pt x="153" y="30"/>
                      <a:pt x="153" y="30"/>
                    </a:cubicBezTo>
                    <a:cubicBezTo>
                      <a:pt x="152" y="15"/>
                      <a:pt x="152" y="15"/>
                      <a:pt x="152" y="15"/>
                    </a:cubicBezTo>
                    <a:cubicBezTo>
                      <a:pt x="152" y="14"/>
                      <a:pt x="152" y="12"/>
                      <a:pt x="152" y="11"/>
                    </a:cubicBezTo>
                    <a:cubicBezTo>
                      <a:pt x="138" y="4"/>
                      <a:pt x="121" y="0"/>
                      <a:pt x="104" y="0"/>
                    </a:cubicBezTo>
                    <a:cubicBezTo>
                      <a:pt x="47" y="0"/>
                      <a:pt x="0" y="46"/>
                      <a:pt x="0" y="104"/>
                    </a:cubicBezTo>
                    <a:cubicBezTo>
                      <a:pt x="0" y="161"/>
                      <a:pt x="47" y="208"/>
                      <a:pt x="104" y="20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91">
                <a:extLst>
                  <a:ext uri="{FF2B5EF4-FFF2-40B4-BE49-F238E27FC236}">
                    <a16:creationId xmlns:a16="http://schemas.microsoft.com/office/drawing/2014/main" id="{001B2573-ABC2-412D-A3DC-715D692A2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8838" y="4265612"/>
                <a:ext cx="217488" cy="220663"/>
              </a:xfrm>
              <a:custGeom>
                <a:avLst/>
                <a:gdLst>
                  <a:gd name="T0" fmla="*/ 51 w 102"/>
                  <a:gd name="T1" fmla="*/ 25 h 103"/>
                  <a:gd name="T2" fmla="*/ 53 w 102"/>
                  <a:gd name="T3" fmla="*/ 25 h 103"/>
                  <a:gd name="T4" fmla="*/ 73 w 102"/>
                  <a:gd name="T5" fmla="*/ 6 h 103"/>
                  <a:gd name="T6" fmla="*/ 73 w 102"/>
                  <a:gd name="T7" fmla="*/ 5 h 103"/>
                  <a:gd name="T8" fmla="*/ 51 w 102"/>
                  <a:gd name="T9" fmla="*/ 0 h 103"/>
                  <a:gd name="T10" fmla="*/ 0 w 102"/>
                  <a:gd name="T11" fmla="*/ 52 h 103"/>
                  <a:gd name="T12" fmla="*/ 51 w 102"/>
                  <a:gd name="T13" fmla="*/ 103 h 103"/>
                  <a:gd name="T14" fmla="*/ 102 w 102"/>
                  <a:gd name="T15" fmla="*/ 52 h 103"/>
                  <a:gd name="T16" fmla="*/ 98 w 102"/>
                  <a:gd name="T17" fmla="*/ 30 h 103"/>
                  <a:gd name="T18" fmla="*/ 97 w 102"/>
                  <a:gd name="T19" fmla="*/ 30 h 103"/>
                  <a:gd name="T20" fmla="*/ 78 w 102"/>
                  <a:gd name="T21" fmla="*/ 50 h 103"/>
                  <a:gd name="T22" fmla="*/ 78 w 102"/>
                  <a:gd name="T23" fmla="*/ 52 h 103"/>
                  <a:gd name="T24" fmla="*/ 51 w 102"/>
                  <a:gd name="T25" fmla="*/ 79 h 103"/>
                  <a:gd name="T26" fmla="*/ 24 w 102"/>
                  <a:gd name="T27" fmla="*/ 52 h 103"/>
                  <a:gd name="T28" fmla="*/ 51 w 102"/>
                  <a:gd name="T29" fmla="*/ 2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03">
                    <a:moveTo>
                      <a:pt x="51" y="25"/>
                    </a:moveTo>
                    <a:cubicBezTo>
                      <a:pt x="52" y="25"/>
                      <a:pt x="53" y="25"/>
                      <a:pt x="53" y="25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9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80"/>
                      <a:pt x="23" y="103"/>
                      <a:pt x="51" y="103"/>
                    </a:cubicBezTo>
                    <a:cubicBezTo>
                      <a:pt x="80" y="103"/>
                      <a:pt x="102" y="80"/>
                      <a:pt x="102" y="52"/>
                    </a:cubicBezTo>
                    <a:cubicBezTo>
                      <a:pt x="102" y="44"/>
                      <a:pt x="101" y="37"/>
                      <a:pt x="98" y="3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0"/>
                      <a:pt x="78" y="51"/>
                      <a:pt x="78" y="52"/>
                    </a:cubicBezTo>
                    <a:cubicBezTo>
                      <a:pt x="78" y="67"/>
                      <a:pt x="66" y="79"/>
                      <a:pt x="51" y="79"/>
                    </a:cubicBezTo>
                    <a:cubicBezTo>
                      <a:pt x="36" y="79"/>
                      <a:pt x="24" y="67"/>
                      <a:pt x="24" y="52"/>
                    </a:cubicBezTo>
                    <a:cubicBezTo>
                      <a:pt x="24" y="37"/>
                      <a:pt x="36" y="25"/>
                      <a:pt x="5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92">
                <a:extLst>
                  <a:ext uri="{FF2B5EF4-FFF2-40B4-BE49-F238E27FC236}">
                    <a16:creationId xmlns:a16="http://schemas.microsoft.com/office/drawing/2014/main" id="{3E934D7F-D3F2-4CF6-8421-96A4C6453C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6788" y="4102100"/>
                <a:ext cx="273050" cy="273050"/>
              </a:xfrm>
              <a:custGeom>
                <a:avLst/>
                <a:gdLst>
                  <a:gd name="T0" fmla="*/ 107 w 127"/>
                  <a:gd name="T1" fmla="*/ 35 h 127"/>
                  <a:gd name="T2" fmla="*/ 114 w 127"/>
                  <a:gd name="T3" fmla="*/ 29 h 127"/>
                  <a:gd name="T4" fmla="*/ 114 w 127"/>
                  <a:gd name="T5" fmla="*/ 19 h 127"/>
                  <a:gd name="T6" fmla="*/ 109 w 127"/>
                  <a:gd name="T7" fmla="*/ 14 h 127"/>
                  <a:gd name="T8" fmla="*/ 104 w 127"/>
                  <a:gd name="T9" fmla="*/ 12 h 127"/>
                  <a:gd name="T10" fmla="*/ 99 w 127"/>
                  <a:gd name="T11" fmla="*/ 14 h 127"/>
                  <a:gd name="T12" fmla="*/ 92 w 127"/>
                  <a:gd name="T13" fmla="*/ 21 h 127"/>
                  <a:gd name="T14" fmla="*/ 91 w 127"/>
                  <a:gd name="T15" fmla="*/ 3 h 127"/>
                  <a:gd name="T16" fmla="*/ 88 w 127"/>
                  <a:gd name="T17" fmla="*/ 0 h 127"/>
                  <a:gd name="T18" fmla="*/ 87 w 127"/>
                  <a:gd name="T19" fmla="*/ 1 h 127"/>
                  <a:gd name="T20" fmla="*/ 59 w 127"/>
                  <a:gd name="T21" fmla="*/ 29 h 127"/>
                  <a:gd name="T22" fmla="*/ 55 w 127"/>
                  <a:gd name="T23" fmla="*/ 38 h 127"/>
                  <a:gd name="T24" fmla="*/ 55 w 127"/>
                  <a:gd name="T25" fmla="*/ 39 h 127"/>
                  <a:gd name="T26" fmla="*/ 57 w 127"/>
                  <a:gd name="T27" fmla="*/ 57 h 127"/>
                  <a:gd name="T28" fmla="*/ 47 w 127"/>
                  <a:gd name="T29" fmla="*/ 67 h 127"/>
                  <a:gd name="T30" fmla="*/ 29 w 127"/>
                  <a:gd name="T31" fmla="*/ 85 h 127"/>
                  <a:gd name="T32" fmla="*/ 28 w 127"/>
                  <a:gd name="T33" fmla="*/ 85 h 127"/>
                  <a:gd name="T34" fmla="*/ 11 w 127"/>
                  <a:gd name="T35" fmla="*/ 103 h 127"/>
                  <a:gd name="T36" fmla="*/ 3 w 127"/>
                  <a:gd name="T37" fmla="*/ 111 h 127"/>
                  <a:gd name="T38" fmla="*/ 1 w 127"/>
                  <a:gd name="T39" fmla="*/ 114 h 127"/>
                  <a:gd name="T40" fmla="*/ 1 w 127"/>
                  <a:gd name="T41" fmla="*/ 121 h 127"/>
                  <a:gd name="T42" fmla="*/ 7 w 127"/>
                  <a:gd name="T43" fmla="*/ 127 h 127"/>
                  <a:gd name="T44" fmla="*/ 7 w 127"/>
                  <a:gd name="T45" fmla="*/ 127 h 127"/>
                  <a:gd name="T46" fmla="*/ 13 w 127"/>
                  <a:gd name="T47" fmla="*/ 127 h 127"/>
                  <a:gd name="T48" fmla="*/ 17 w 127"/>
                  <a:gd name="T49" fmla="*/ 125 h 127"/>
                  <a:gd name="T50" fmla="*/ 72 w 127"/>
                  <a:gd name="T51" fmla="*/ 70 h 127"/>
                  <a:gd name="T52" fmla="*/ 88 w 127"/>
                  <a:gd name="T53" fmla="*/ 72 h 127"/>
                  <a:gd name="T54" fmla="*/ 89 w 127"/>
                  <a:gd name="T55" fmla="*/ 72 h 127"/>
                  <a:gd name="T56" fmla="*/ 90 w 127"/>
                  <a:gd name="T57" fmla="*/ 72 h 127"/>
                  <a:gd name="T58" fmla="*/ 98 w 127"/>
                  <a:gd name="T59" fmla="*/ 68 h 127"/>
                  <a:gd name="T60" fmla="*/ 126 w 127"/>
                  <a:gd name="T61" fmla="*/ 40 h 127"/>
                  <a:gd name="T62" fmla="*/ 124 w 127"/>
                  <a:gd name="T63" fmla="*/ 36 h 127"/>
                  <a:gd name="T64" fmla="*/ 107 w 127"/>
                  <a:gd name="T65" fmla="*/ 3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7" h="127">
                    <a:moveTo>
                      <a:pt x="107" y="35"/>
                    </a:moveTo>
                    <a:cubicBezTo>
                      <a:pt x="114" y="29"/>
                      <a:pt x="114" y="29"/>
                      <a:pt x="114" y="29"/>
                    </a:cubicBezTo>
                    <a:cubicBezTo>
                      <a:pt x="116" y="26"/>
                      <a:pt x="116" y="21"/>
                      <a:pt x="114" y="19"/>
                    </a:cubicBezTo>
                    <a:cubicBezTo>
                      <a:pt x="109" y="14"/>
                      <a:pt x="109" y="14"/>
                      <a:pt x="109" y="14"/>
                    </a:cubicBezTo>
                    <a:cubicBezTo>
                      <a:pt x="108" y="13"/>
                      <a:pt x="106" y="12"/>
                      <a:pt x="104" y="12"/>
                    </a:cubicBezTo>
                    <a:cubicBezTo>
                      <a:pt x="102" y="12"/>
                      <a:pt x="101" y="13"/>
                      <a:pt x="99" y="14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1" y="1"/>
                      <a:pt x="89" y="0"/>
                      <a:pt x="88" y="0"/>
                    </a:cubicBezTo>
                    <a:cubicBezTo>
                      <a:pt x="88" y="0"/>
                      <a:pt x="87" y="1"/>
                      <a:pt x="87" y="1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6" y="31"/>
                      <a:pt x="55" y="35"/>
                      <a:pt x="55" y="38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3" y="111"/>
                      <a:pt x="3" y="111"/>
                      <a:pt x="3" y="111"/>
                    </a:cubicBezTo>
                    <a:cubicBezTo>
                      <a:pt x="2" y="112"/>
                      <a:pt x="1" y="113"/>
                      <a:pt x="1" y="114"/>
                    </a:cubicBezTo>
                    <a:cubicBezTo>
                      <a:pt x="1" y="121"/>
                      <a:pt x="1" y="121"/>
                      <a:pt x="1" y="121"/>
                    </a:cubicBezTo>
                    <a:cubicBezTo>
                      <a:pt x="0" y="124"/>
                      <a:pt x="3" y="127"/>
                      <a:pt x="7" y="127"/>
                    </a:cubicBezTo>
                    <a:cubicBezTo>
                      <a:pt x="7" y="127"/>
                      <a:pt x="7" y="127"/>
                      <a:pt x="7" y="127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5" y="127"/>
                      <a:pt x="16" y="126"/>
                      <a:pt x="17" y="125"/>
                    </a:cubicBezTo>
                    <a:cubicBezTo>
                      <a:pt x="72" y="70"/>
                      <a:pt x="72" y="70"/>
                      <a:pt x="72" y="70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3" y="72"/>
                      <a:pt x="96" y="70"/>
                      <a:pt x="98" y="6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7" y="39"/>
                      <a:pt x="126" y="36"/>
                      <a:pt x="124" y="36"/>
                    </a:cubicBezTo>
                    <a:lnTo>
                      <a:pt x="107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3FBD2E1-EE3E-4271-A927-3DA8EE4A053D}"/>
              </a:ext>
            </a:extLst>
          </p:cNvPr>
          <p:cNvGrpSpPr/>
          <p:nvPr/>
        </p:nvGrpSpPr>
        <p:grpSpPr>
          <a:xfrm>
            <a:off x="2531266" y="1947995"/>
            <a:ext cx="2032981" cy="1323439"/>
            <a:chOff x="2531266" y="1947995"/>
            <a:chExt cx="2032981" cy="1323439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0E07C2E1-6D98-4112-AF03-671B07C3FF3D}"/>
                </a:ext>
              </a:extLst>
            </p:cNvPr>
            <p:cNvSpPr/>
            <p:nvPr/>
          </p:nvSpPr>
          <p:spPr>
            <a:xfrm rot="16200000" flipV="1">
              <a:off x="2087277" y="2570231"/>
              <a:ext cx="981727" cy="93749"/>
            </a:xfrm>
            <a:prstGeom prst="rect">
              <a:avLst/>
            </a:prstGeom>
            <a:solidFill>
              <a:srgbClr val="8BA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49F0424-CC5A-4CB7-9CDA-DE1131493283}"/>
                </a:ext>
              </a:extLst>
            </p:cNvPr>
            <p:cNvSpPr txBox="1"/>
            <p:nvPr/>
          </p:nvSpPr>
          <p:spPr>
            <a:xfrm>
              <a:off x="2665109" y="1947995"/>
              <a:ext cx="189913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CC93787-857C-47BD-BD22-418F58BC7433}"/>
              </a:ext>
            </a:extLst>
          </p:cNvPr>
          <p:cNvGrpSpPr/>
          <p:nvPr/>
        </p:nvGrpSpPr>
        <p:grpSpPr>
          <a:xfrm>
            <a:off x="540361" y="3802839"/>
            <a:ext cx="1996062" cy="1323439"/>
            <a:chOff x="540361" y="3802839"/>
            <a:chExt cx="1996062" cy="1323439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BEE26D15-4E5A-4171-91D5-1B170065DD8D}"/>
                </a:ext>
              </a:extLst>
            </p:cNvPr>
            <p:cNvSpPr/>
            <p:nvPr/>
          </p:nvSpPr>
          <p:spPr>
            <a:xfrm rot="16200000" flipV="1">
              <a:off x="96372" y="4424394"/>
              <a:ext cx="981727" cy="93749"/>
            </a:xfrm>
            <a:prstGeom prst="rect">
              <a:avLst/>
            </a:prstGeom>
            <a:solidFill>
              <a:srgbClr val="89B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EDBDE8E-9897-4080-AE1C-C2D779B4129B}"/>
                </a:ext>
              </a:extLst>
            </p:cNvPr>
            <p:cNvSpPr txBox="1"/>
            <p:nvPr/>
          </p:nvSpPr>
          <p:spPr>
            <a:xfrm>
              <a:off x="637285" y="3802839"/>
              <a:ext cx="189913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ECE5869-3547-4A22-98EE-DA8C939A1D42}"/>
              </a:ext>
            </a:extLst>
          </p:cNvPr>
          <p:cNvGrpSpPr/>
          <p:nvPr/>
        </p:nvGrpSpPr>
        <p:grpSpPr>
          <a:xfrm>
            <a:off x="7649710" y="1931047"/>
            <a:ext cx="2058053" cy="1323439"/>
            <a:chOff x="7649710" y="1931047"/>
            <a:chExt cx="2058053" cy="1323439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F437BE5C-0577-4871-854C-638105AC8FD5}"/>
                </a:ext>
              </a:extLst>
            </p:cNvPr>
            <p:cNvSpPr/>
            <p:nvPr/>
          </p:nvSpPr>
          <p:spPr>
            <a:xfrm rot="16200000" flipV="1">
              <a:off x="7205721" y="2588575"/>
              <a:ext cx="981727" cy="93749"/>
            </a:xfrm>
            <a:prstGeom prst="rect">
              <a:avLst/>
            </a:prstGeom>
            <a:solidFill>
              <a:srgbClr val="8BA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55E846E-EC5C-4D2F-9512-AC852A465336}"/>
                </a:ext>
              </a:extLst>
            </p:cNvPr>
            <p:cNvSpPr txBox="1"/>
            <p:nvPr/>
          </p:nvSpPr>
          <p:spPr>
            <a:xfrm>
              <a:off x="7808625" y="1931047"/>
              <a:ext cx="189913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D980823-FCA0-45B6-B74C-FFB082C5999D}"/>
              </a:ext>
            </a:extLst>
          </p:cNvPr>
          <p:cNvGrpSpPr/>
          <p:nvPr/>
        </p:nvGrpSpPr>
        <p:grpSpPr>
          <a:xfrm>
            <a:off x="9802735" y="3845830"/>
            <a:ext cx="2021803" cy="1323439"/>
            <a:chOff x="9802735" y="3845830"/>
            <a:chExt cx="2021803" cy="1323439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6CC47251-5669-44E2-BA88-6DD53F270372}"/>
                </a:ext>
              </a:extLst>
            </p:cNvPr>
            <p:cNvSpPr/>
            <p:nvPr/>
          </p:nvSpPr>
          <p:spPr>
            <a:xfrm rot="16200000" flipV="1">
              <a:off x="9358746" y="4379449"/>
              <a:ext cx="981727" cy="93749"/>
            </a:xfrm>
            <a:prstGeom prst="rect">
              <a:avLst/>
            </a:prstGeom>
            <a:solidFill>
              <a:srgbClr val="89B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2A2629D-1492-43F8-85A7-98647F5F913B}"/>
                </a:ext>
              </a:extLst>
            </p:cNvPr>
            <p:cNvSpPr txBox="1"/>
            <p:nvPr/>
          </p:nvSpPr>
          <p:spPr>
            <a:xfrm>
              <a:off x="9925400" y="3845830"/>
              <a:ext cx="189913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57" name="椭圆 56">
            <a:extLst>
              <a:ext uri="{FF2B5EF4-FFF2-40B4-BE49-F238E27FC236}">
                <a16:creationId xmlns:a16="http://schemas.microsoft.com/office/drawing/2014/main" id="{D1B1968F-621D-46B3-9790-D05843349BFD}"/>
              </a:ext>
            </a:extLst>
          </p:cNvPr>
          <p:cNvSpPr/>
          <p:nvPr/>
        </p:nvSpPr>
        <p:spPr>
          <a:xfrm>
            <a:off x="3651426" y="4480105"/>
            <a:ext cx="4842098" cy="4475209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66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E1223FF-8EBD-41F0-BBAC-7498ECD5638F}"/>
              </a:ext>
            </a:extLst>
          </p:cNvPr>
          <p:cNvGrpSpPr/>
          <p:nvPr/>
        </p:nvGrpSpPr>
        <p:grpSpPr>
          <a:xfrm>
            <a:off x="1307357" y="1770743"/>
            <a:ext cx="1808626" cy="4842258"/>
            <a:chOff x="1307357" y="1770743"/>
            <a:chExt cx="1808626" cy="4842258"/>
          </a:xfrm>
        </p:grpSpPr>
        <p:sp>
          <p:nvSpPr>
            <p:cNvPr id="3" name="矩形 102">
              <a:extLst>
                <a:ext uri="{FF2B5EF4-FFF2-40B4-BE49-F238E27FC236}">
                  <a16:creationId xmlns:a16="http://schemas.microsoft.com/office/drawing/2014/main" id="{D26CC691-2229-44E3-98FB-62272AAE6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7357" y="2064420"/>
              <a:ext cx="1808626" cy="4548581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矩形 98">
              <a:extLst>
                <a:ext uri="{FF2B5EF4-FFF2-40B4-BE49-F238E27FC236}">
                  <a16:creationId xmlns:a16="http://schemas.microsoft.com/office/drawing/2014/main" id="{F8403369-B53F-4016-8A20-4739720EA2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7357" y="1928888"/>
              <a:ext cx="1808626" cy="135532"/>
            </a:xfrm>
            <a:prstGeom prst="rect">
              <a:avLst/>
            </a:prstGeom>
            <a:solidFill>
              <a:srgbClr val="89B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A9B54268-836E-4EB3-85E9-7F7FBF0A72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85567" y="1770743"/>
              <a:ext cx="452207" cy="451822"/>
              <a:chOff x="0" y="0"/>
              <a:chExt cx="360040" cy="360040"/>
            </a:xfrm>
          </p:grpSpPr>
          <p:sp>
            <p:nvSpPr>
              <p:cNvPr id="6" name="椭圆 3">
                <a:extLst>
                  <a:ext uri="{FF2B5EF4-FFF2-40B4-BE49-F238E27FC236}">
                    <a16:creationId xmlns:a16="http://schemas.microsoft.com/office/drawing/2014/main" id="{38FBBC20-E440-4C48-936E-3A581969BA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89B58E"/>
              </a:solidFill>
              <a:ln w="28575" cap="flat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dirty="0">
                  <a:solidFill>
                    <a:srgbClr val="FFFFFF"/>
                  </a:solidFill>
                  <a:latin typeface="造字工房悦黑演示版常规体" pitchFamily="50" charset="-122"/>
                  <a:ea typeface="造字工房悦黑演示版常规体" pitchFamily="5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TextBox 29">
                <a:extLst>
                  <a:ext uri="{FF2B5EF4-FFF2-40B4-BE49-F238E27FC236}">
                    <a16:creationId xmlns:a16="http://schemas.microsoft.com/office/drawing/2014/main" id="{22EF60FB-37F5-4145-B783-D34CA937EA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368" y="10743"/>
                <a:ext cx="245303" cy="269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FFFFFF"/>
                    </a:solidFill>
                    <a:latin typeface="造字工房悦黑演示版常规体" pitchFamily="50" charset="-122"/>
                    <a:ea typeface="造字工房悦黑演示版常规体" pitchFamily="50" charset="-122"/>
                    <a:sym typeface="微软雅黑" panose="020B0503020204020204" pitchFamily="34" charset="-122"/>
                  </a:rPr>
                  <a:t>1</a:t>
                </a:r>
                <a:endParaRPr lang="zh-CN" altLang="en-US" sz="1600" dirty="0">
                  <a:solidFill>
                    <a:srgbClr val="FFFFFF"/>
                  </a:solidFill>
                  <a:latin typeface="造字工房悦黑演示版常规体" pitchFamily="50" charset="-122"/>
                  <a:ea typeface="造字工房悦黑演示版常规体" pitchFamily="50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8" name="矩形 144">
            <a:extLst>
              <a:ext uri="{FF2B5EF4-FFF2-40B4-BE49-F238E27FC236}">
                <a16:creationId xmlns:a16="http://schemas.microsoft.com/office/drawing/2014/main" id="{162E9138-75E3-427C-BC09-E5358A9415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2873" y="2443330"/>
            <a:ext cx="1808626" cy="179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ts val="16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ts val="1600"/>
              </a:lnSpc>
            </a:pP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造字工房悦黑演示版常规体" pitchFamily="50" charset="-122"/>
              <a:ea typeface="造字工房悦黑演示版常规体" pitchFamily="50" charset="-122"/>
              <a:sym typeface="微软雅黑" panose="020B0503020204020204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537DD6D-798A-43E8-899E-7B1F64B86CA6}"/>
              </a:ext>
            </a:extLst>
          </p:cNvPr>
          <p:cNvGrpSpPr/>
          <p:nvPr/>
        </p:nvGrpSpPr>
        <p:grpSpPr>
          <a:xfrm>
            <a:off x="3305211" y="1770743"/>
            <a:ext cx="1806633" cy="4842258"/>
            <a:chOff x="3305211" y="1770743"/>
            <a:chExt cx="1806633" cy="4842258"/>
          </a:xfrm>
        </p:grpSpPr>
        <p:sp>
          <p:nvSpPr>
            <p:cNvPr id="10" name="矩形 105">
              <a:extLst>
                <a:ext uri="{FF2B5EF4-FFF2-40B4-BE49-F238E27FC236}">
                  <a16:creationId xmlns:a16="http://schemas.microsoft.com/office/drawing/2014/main" id="{5C8101B4-201E-4297-8A12-88578DBBB5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5211" y="2064420"/>
              <a:ext cx="1806633" cy="4548581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矩形 106">
              <a:extLst>
                <a:ext uri="{FF2B5EF4-FFF2-40B4-BE49-F238E27FC236}">
                  <a16:creationId xmlns:a16="http://schemas.microsoft.com/office/drawing/2014/main" id="{1B98E8CF-7BDB-4C69-87C8-DECC7A0F7F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5211" y="1928888"/>
              <a:ext cx="1806633" cy="135532"/>
            </a:xfrm>
            <a:prstGeom prst="rect">
              <a:avLst/>
            </a:prstGeom>
            <a:solidFill>
              <a:srgbClr val="8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2" name="Group 14">
              <a:extLst>
                <a:ext uri="{FF2B5EF4-FFF2-40B4-BE49-F238E27FC236}">
                  <a16:creationId xmlns:a16="http://schemas.microsoft.com/office/drawing/2014/main" id="{B354BD08-B83E-4064-B127-5ED30F268D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82673" y="1770743"/>
              <a:ext cx="451708" cy="451822"/>
              <a:chOff x="0" y="0"/>
              <a:chExt cx="360040" cy="360040"/>
            </a:xfrm>
          </p:grpSpPr>
          <p:sp>
            <p:nvSpPr>
              <p:cNvPr id="13" name="椭圆 108">
                <a:extLst>
                  <a:ext uri="{FF2B5EF4-FFF2-40B4-BE49-F238E27FC236}">
                    <a16:creationId xmlns:a16="http://schemas.microsoft.com/office/drawing/2014/main" id="{EBF0C173-3661-4C29-B4E1-A6311EFAFD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8BACAF"/>
              </a:solidFill>
              <a:ln w="28575" cap="flat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dirty="0">
                  <a:solidFill>
                    <a:srgbClr val="FFFFFF"/>
                  </a:solidFill>
                  <a:latin typeface="造字工房悦黑演示版常规体" pitchFamily="50" charset="-122"/>
                  <a:ea typeface="造字工房悦黑演示版常规体" pitchFamily="5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" name="TextBox 109">
                <a:extLst>
                  <a:ext uri="{FF2B5EF4-FFF2-40B4-BE49-F238E27FC236}">
                    <a16:creationId xmlns:a16="http://schemas.microsoft.com/office/drawing/2014/main" id="{1B477102-9F4B-4652-BAD7-190167877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32" y="10743"/>
                <a:ext cx="245574" cy="269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FFFFFF"/>
                    </a:solidFill>
                    <a:latin typeface="造字工房悦黑演示版常规体" pitchFamily="50" charset="-122"/>
                    <a:ea typeface="造字工房悦黑演示版常规体" pitchFamily="50" charset="-122"/>
                    <a:sym typeface="微软雅黑" panose="020B0503020204020204" pitchFamily="34" charset="-122"/>
                  </a:rPr>
                  <a:t>2</a:t>
                </a:r>
                <a:endParaRPr lang="zh-CN" altLang="en-US" sz="1600" dirty="0">
                  <a:solidFill>
                    <a:srgbClr val="FFFFFF"/>
                  </a:solidFill>
                  <a:latin typeface="造字工房悦黑演示版常规体" pitchFamily="50" charset="-122"/>
                  <a:ea typeface="造字工房悦黑演示版常规体" pitchFamily="50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5" name="矩形 145">
            <a:extLst>
              <a:ext uri="{FF2B5EF4-FFF2-40B4-BE49-F238E27FC236}">
                <a16:creationId xmlns:a16="http://schemas.microsoft.com/office/drawing/2014/main" id="{29A17CF7-291E-4F13-84D1-9EF9A3FC40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3311" y="2396246"/>
            <a:ext cx="1806633" cy="17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ts val="16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ts val="16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rPr>
              <a:t> 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造字工房悦黑演示版常规体" pitchFamily="50" charset="-122"/>
              <a:ea typeface="造字工房悦黑演示版常规体" pitchFamily="50" charset="-122"/>
              <a:sym typeface="微软雅黑" panose="020B0503020204020204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040E594-03D1-4ADC-BEBC-9FB50D803F52}"/>
              </a:ext>
            </a:extLst>
          </p:cNvPr>
          <p:cNvGrpSpPr/>
          <p:nvPr/>
        </p:nvGrpSpPr>
        <p:grpSpPr>
          <a:xfrm>
            <a:off x="5303064" y="1770743"/>
            <a:ext cx="1808625" cy="4842258"/>
            <a:chOff x="5303064" y="1770743"/>
            <a:chExt cx="1808625" cy="4842258"/>
          </a:xfrm>
        </p:grpSpPr>
        <p:sp>
          <p:nvSpPr>
            <p:cNvPr id="17" name="矩形 111">
              <a:extLst>
                <a:ext uri="{FF2B5EF4-FFF2-40B4-BE49-F238E27FC236}">
                  <a16:creationId xmlns:a16="http://schemas.microsoft.com/office/drawing/2014/main" id="{0B2860E5-947F-492A-8CF1-ADF48F53C9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3064" y="2064420"/>
              <a:ext cx="1808625" cy="4548581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矩形 112">
              <a:extLst>
                <a:ext uri="{FF2B5EF4-FFF2-40B4-BE49-F238E27FC236}">
                  <a16:creationId xmlns:a16="http://schemas.microsoft.com/office/drawing/2014/main" id="{853AA0D4-887B-4546-9566-DF9433F550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3064" y="1928888"/>
              <a:ext cx="1808625" cy="135532"/>
            </a:xfrm>
            <a:prstGeom prst="rect">
              <a:avLst/>
            </a:prstGeom>
            <a:solidFill>
              <a:srgbClr val="89B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9" name="Group 21">
              <a:extLst>
                <a:ext uri="{FF2B5EF4-FFF2-40B4-BE49-F238E27FC236}">
                  <a16:creationId xmlns:a16="http://schemas.microsoft.com/office/drawing/2014/main" id="{E3BAD9E3-B275-419F-8498-D0B7538731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81273" y="1770743"/>
              <a:ext cx="452206" cy="451822"/>
              <a:chOff x="0" y="0"/>
              <a:chExt cx="360040" cy="360040"/>
            </a:xfrm>
          </p:grpSpPr>
          <p:sp>
            <p:nvSpPr>
              <p:cNvPr id="20" name="椭圆 114">
                <a:extLst>
                  <a:ext uri="{FF2B5EF4-FFF2-40B4-BE49-F238E27FC236}">
                    <a16:creationId xmlns:a16="http://schemas.microsoft.com/office/drawing/2014/main" id="{86824006-B321-457B-97DC-30D083B7D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89B58E"/>
              </a:solidFill>
              <a:ln w="28575" cap="flat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dirty="0">
                  <a:solidFill>
                    <a:srgbClr val="FFFFFF"/>
                  </a:solidFill>
                  <a:latin typeface="造字工房悦黑演示版常规体" pitchFamily="50" charset="-122"/>
                  <a:ea typeface="造字工房悦黑演示版常规体" pitchFamily="5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TextBox 115">
                <a:extLst>
                  <a:ext uri="{FF2B5EF4-FFF2-40B4-BE49-F238E27FC236}">
                    <a16:creationId xmlns:a16="http://schemas.microsoft.com/office/drawing/2014/main" id="{BD93EA8C-174A-4413-8AB2-CB712D9A7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368" y="10743"/>
                <a:ext cx="245303" cy="269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FFFFFF"/>
                    </a:solidFill>
                    <a:latin typeface="造字工房悦黑演示版常规体" pitchFamily="50" charset="-122"/>
                    <a:ea typeface="造字工房悦黑演示版常规体" pitchFamily="50" charset="-122"/>
                    <a:sym typeface="微软雅黑" panose="020B0503020204020204" pitchFamily="34" charset="-122"/>
                  </a:rPr>
                  <a:t>3</a:t>
                </a:r>
                <a:endParaRPr lang="zh-CN" altLang="en-US" sz="1600" dirty="0">
                  <a:solidFill>
                    <a:srgbClr val="FFFFFF"/>
                  </a:solidFill>
                  <a:latin typeface="造字工房悦黑演示版常规体" pitchFamily="50" charset="-122"/>
                  <a:ea typeface="造字工房悦黑演示版常规体" pitchFamily="50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22" name="矩形 146">
            <a:extLst>
              <a:ext uri="{FF2B5EF4-FFF2-40B4-BE49-F238E27FC236}">
                <a16:creationId xmlns:a16="http://schemas.microsoft.com/office/drawing/2014/main" id="{F4E886FE-96DF-43A9-BD7A-53BCC257A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1164" y="2396246"/>
            <a:ext cx="1808625" cy="17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ts val="16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ts val="1600"/>
              </a:lnSpc>
            </a:pP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造字工房悦黑演示版常规体" pitchFamily="50" charset="-122"/>
              <a:ea typeface="造字工房悦黑演示版常规体" pitchFamily="50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EFF2039-3005-4E0B-BD19-670FDD716697}"/>
              </a:ext>
            </a:extLst>
          </p:cNvPr>
          <p:cNvGrpSpPr/>
          <p:nvPr/>
        </p:nvGrpSpPr>
        <p:grpSpPr>
          <a:xfrm>
            <a:off x="7302911" y="1770743"/>
            <a:ext cx="1806632" cy="4842258"/>
            <a:chOff x="7302911" y="1770743"/>
            <a:chExt cx="1806632" cy="4842258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B544748-04D6-4AEF-B4C3-0D5337071D05}"/>
                </a:ext>
              </a:extLst>
            </p:cNvPr>
            <p:cNvGrpSpPr/>
            <p:nvPr/>
          </p:nvGrpSpPr>
          <p:grpSpPr>
            <a:xfrm>
              <a:off x="7302911" y="1928888"/>
              <a:ext cx="1806632" cy="4684113"/>
              <a:chOff x="7302911" y="1928888"/>
              <a:chExt cx="1806632" cy="4684113"/>
            </a:xfrm>
          </p:grpSpPr>
          <p:sp>
            <p:nvSpPr>
              <p:cNvPr id="28" name="矩形 117">
                <a:extLst>
                  <a:ext uri="{FF2B5EF4-FFF2-40B4-BE49-F238E27FC236}">
                    <a16:creationId xmlns:a16="http://schemas.microsoft.com/office/drawing/2014/main" id="{D6439D0B-3A10-4375-A5A4-C988E567B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02911" y="2064420"/>
                <a:ext cx="1806632" cy="4548581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dirty="0">
                  <a:solidFill>
                    <a:srgbClr val="FFFFFF"/>
                  </a:solidFill>
                  <a:latin typeface="造字工房悦黑演示版常规体" pitchFamily="50" charset="-122"/>
                  <a:ea typeface="造字工房悦黑演示版常规体" pitchFamily="5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矩形 118">
                <a:extLst>
                  <a:ext uri="{FF2B5EF4-FFF2-40B4-BE49-F238E27FC236}">
                    <a16:creationId xmlns:a16="http://schemas.microsoft.com/office/drawing/2014/main" id="{4B2DD2AE-7777-4E4B-B8FE-D2483A6949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02911" y="1928888"/>
                <a:ext cx="1806632" cy="135532"/>
              </a:xfrm>
              <a:prstGeom prst="rect">
                <a:avLst/>
              </a:prstGeom>
              <a:solidFill>
                <a:srgbClr val="8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dirty="0">
                  <a:solidFill>
                    <a:srgbClr val="FFFFFF"/>
                  </a:solidFill>
                  <a:latin typeface="造字工房悦黑演示版常规体" pitchFamily="50" charset="-122"/>
                  <a:ea typeface="造字工房悦黑演示版常规体" pitchFamily="50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28">
              <a:extLst>
                <a:ext uri="{FF2B5EF4-FFF2-40B4-BE49-F238E27FC236}">
                  <a16:creationId xmlns:a16="http://schemas.microsoft.com/office/drawing/2014/main" id="{4CDFA7DF-2B4D-4608-B6AC-649127372D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80373" y="1770743"/>
              <a:ext cx="451708" cy="451822"/>
              <a:chOff x="0" y="0"/>
              <a:chExt cx="360040" cy="360040"/>
            </a:xfrm>
          </p:grpSpPr>
          <p:sp>
            <p:nvSpPr>
              <p:cNvPr id="26" name="椭圆 120">
                <a:extLst>
                  <a:ext uri="{FF2B5EF4-FFF2-40B4-BE49-F238E27FC236}">
                    <a16:creationId xmlns:a16="http://schemas.microsoft.com/office/drawing/2014/main" id="{05ED664E-77E0-4134-8D89-04FB233F1C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8BACAF"/>
              </a:solidFill>
              <a:ln w="28575" cap="flat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dirty="0">
                  <a:solidFill>
                    <a:srgbClr val="FFFFFF"/>
                  </a:solidFill>
                  <a:latin typeface="造字工房悦黑演示版常规体" pitchFamily="50" charset="-122"/>
                  <a:ea typeface="造字工房悦黑演示版常规体" pitchFamily="5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" name="TextBox 121">
                <a:extLst>
                  <a:ext uri="{FF2B5EF4-FFF2-40B4-BE49-F238E27FC236}">
                    <a16:creationId xmlns:a16="http://schemas.microsoft.com/office/drawing/2014/main" id="{B11E257E-0E19-4F69-9F86-B938E25990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32" y="10743"/>
                <a:ext cx="245574" cy="269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FFFFFF"/>
                    </a:solidFill>
                    <a:latin typeface="造字工房悦黑演示版常规体" pitchFamily="50" charset="-122"/>
                    <a:ea typeface="造字工房悦黑演示版常规体" pitchFamily="50" charset="-122"/>
                    <a:sym typeface="微软雅黑" panose="020B0503020204020204" pitchFamily="34" charset="-122"/>
                  </a:rPr>
                  <a:t>4</a:t>
                </a:r>
                <a:endParaRPr lang="zh-CN" altLang="en-US" sz="1600" dirty="0">
                  <a:solidFill>
                    <a:srgbClr val="FFFFFF"/>
                  </a:solidFill>
                  <a:latin typeface="造字工房悦黑演示版常规体" pitchFamily="50" charset="-122"/>
                  <a:ea typeface="造字工房悦黑演示版常规体" pitchFamily="50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30" name="矩形 147">
            <a:extLst>
              <a:ext uri="{FF2B5EF4-FFF2-40B4-BE49-F238E27FC236}">
                <a16:creationId xmlns:a16="http://schemas.microsoft.com/office/drawing/2014/main" id="{3405F415-4C1F-49E0-963A-B2D19E73C1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7884" y="2396246"/>
            <a:ext cx="1806632" cy="17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ts val="16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ts val="1600"/>
              </a:lnSpc>
            </a:pP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造字工房悦黑演示版常规体" pitchFamily="50" charset="-122"/>
              <a:ea typeface="造字工房悦黑演示版常规体" pitchFamily="50" charset="-122"/>
              <a:sym typeface="微软雅黑" panose="020B0503020204020204" pitchFamily="34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4606DE3-8DBD-45AC-9270-48540955E140}"/>
              </a:ext>
            </a:extLst>
          </p:cNvPr>
          <p:cNvGrpSpPr/>
          <p:nvPr/>
        </p:nvGrpSpPr>
        <p:grpSpPr>
          <a:xfrm>
            <a:off x="9300766" y="1770743"/>
            <a:ext cx="1806629" cy="4842258"/>
            <a:chOff x="9300766" y="1770743"/>
            <a:chExt cx="1806629" cy="4842258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6E87570-049E-4B2D-AB08-7D7BE37394B4}"/>
                </a:ext>
              </a:extLst>
            </p:cNvPr>
            <p:cNvGrpSpPr/>
            <p:nvPr/>
          </p:nvGrpSpPr>
          <p:grpSpPr>
            <a:xfrm>
              <a:off x="9300766" y="1928888"/>
              <a:ext cx="1806629" cy="4684113"/>
              <a:chOff x="9300766" y="1928888"/>
              <a:chExt cx="1806629" cy="4684113"/>
            </a:xfrm>
          </p:grpSpPr>
          <p:sp>
            <p:nvSpPr>
              <p:cNvPr id="36" name="矩形 123">
                <a:extLst>
                  <a:ext uri="{FF2B5EF4-FFF2-40B4-BE49-F238E27FC236}">
                    <a16:creationId xmlns:a16="http://schemas.microsoft.com/office/drawing/2014/main" id="{C8C105CC-0BF3-4F4C-B620-3B4C3EA23B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0766" y="2064420"/>
                <a:ext cx="1806629" cy="4548581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dirty="0">
                  <a:solidFill>
                    <a:srgbClr val="FFFFFF"/>
                  </a:solidFill>
                  <a:latin typeface="造字工房悦黑演示版常规体" pitchFamily="50" charset="-122"/>
                  <a:ea typeface="造字工房悦黑演示版常规体" pitchFamily="5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" name="矩形 124">
                <a:extLst>
                  <a:ext uri="{FF2B5EF4-FFF2-40B4-BE49-F238E27FC236}">
                    <a16:creationId xmlns:a16="http://schemas.microsoft.com/office/drawing/2014/main" id="{1C455C37-F649-43E9-BC75-F8DFE5E4A5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0766" y="1928888"/>
                <a:ext cx="1806629" cy="135532"/>
              </a:xfrm>
              <a:prstGeom prst="rect">
                <a:avLst/>
              </a:prstGeom>
              <a:solidFill>
                <a:srgbClr val="89B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dirty="0">
                  <a:solidFill>
                    <a:srgbClr val="FFFFFF"/>
                  </a:solidFill>
                  <a:latin typeface="造字工房悦黑演示版常规体" pitchFamily="50" charset="-122"/>
                  <a:ea typeface="造字工房悦黑演示版常规体" pitchFamily="50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Group 35">
              <a:extLst>
                <a:ext uri="{FF2B5EF4-FFF2-40B4-BE49-F238E27FC236}">
                  <a16:creationId xmlns:a16="http://schemas.microsoft.com/office/drawing/2014/main" id="{6E5D5A05-54EB-4379-A5F6-ECEACD15468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78227" y="1770743"/>
              <a:ext cx="451707" cy="451822"/>
              <a:chOff x="0" y="0"/>
              <a:chExt cx="360040" cy="360040"/>
            </a:xfrm>
          </p:grpSpPr>
          <p:sp>
            <p:nvSpPr>
              <p:cNvPr id="34" name="椭圆 126">
                <a:extLst>
                  <a:ext uri="{FF2B5EF4-FFF2-40B4-BE49-F238E27FC236}">
                    <a16:creationId xmlns:a16="http://schemas.microsoft.com/office/drawing/2014/main" id="{CCBEBB3F-3407-4D65-82F5-D6F4DECDF0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89B58E"/>
              </a:solidFill>
              <a:ln w="28575" cap="flat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dirty="0">
                  <a:solidFill>
                    <a:srgbClr val="FFFFFF"/>
                  </a:solidFill>
                  <a:latin typeface="造字工房悦黑演示版常规体" pitchFamily="50" charset="-122"/>
                  <a:ea typeface="造字工房悦黑演示版常规体" pitchFamily="5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" name="TextBox 127">
                <a:extLst>
                  <a:ext uri="{FF2B5EF4-FFF2-40B4-BE49-F238E27FC236}">
                    <a16:creationId xmlns:a16="http://schemas.microsoft.com/office/drawing/2014/main" id="{02BAB0E4-237A-44D9-A228-720930F9EE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32" y="10743"/>
                <a:ext cx="245574" cy="269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FFFFFF"/>
                    </a:solidFill>
                    <a:latin typeface="造字工房悦黑演示版常规体" pitchFamily="50" charset="-122"/>
                    <a:ea typeface="造字工房悦黑演示版常规体" pitchFamily="50" charset="-122"/>
                    <a:sym typeface="微软雅黑" panose="020B0503020204020204" pitchFamily="34" charset="-122"/>
                  </a:rPr>
                  <a:t>5</a:t>
                </a:r>
                <a:endParaRPr lang="zh-CN" altLang="en-US" sz="1600" dirty="0">
                  <a:solidFill>
                    <a:srgbClr val="FFFFFF"/>
                  </a:solidFill>
                  <a:latin typeface="造字工房悦黑演示版常规体" pitchFamily="50" charset="-122"/>
                  <a:ea typeface="造字工房悦黑演示版常规体" pitchFamily="50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38" name="矩形 148">
            <a:extLst>
              <a:ext uri="{FF2B5EF4-FFF2-40B4-BE49-F238E27FC236}">
                <a16:creationId xmlns:a16="http://schemas.microsoft.com/office/drawing/2014/main" id="{567823B4-6ACE-4F37-AF65-6D0596A2E7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25739" y="2396246"/>
            <a:ext cx="1806629" cy="17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ts val="16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ts val="1600"/>
              </a:lnSpc>
            </a:pP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造字工房悦黑演示版常规体" pitchFamily="50" charset="-122"/>
              <a:ea typeface="造字工房悦黑演示版常规体" pitchFamily="50" charset="-122"/>
              <a:sym typeface="微软雅黑" panose="020B0503020204020204" pitchFamily="34" charset="-122"/>
            </a:endParaRPr>
          </a:p>
        </p:txBody>
      </p:sp>
      <p:sp>
        <p:nvSpPr>
          <p:cNvPr id="39" name="椭圆 128">
            <a:extLst>
              <a:ext uri="{FF2B5EF4-FFF2-40B4-BE49-F238E27FC236}">
                <a16:creationId xmlns:a16="http://schemas.microsoft.com/office/drawing/2014/main" id="{122C8B20-CBD7-48D6-8F21-614594A4B9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83" y="5077262"/>
            <a:ext cx="11487165" cy="1780739"/>
          </a:xfrm>
          <a:custGeom>
            <a:avLst/>
            <a:gdLst>
              <a:gd name="T0" fmla="*/ 0 w 9159644"/>
              <a:gd name="T1" fmla="*/ 0 h 945535"/>
              <a:gd name="T2" fmla="*/ 9159644 w 9159644"/>
              <a:gd name="T3" fmla="*/ 945535 h 945535"/>
            </a:gdLst>
            <a:ahLst/>
            <a:cxnLst/>
            <a:rect l="T0" t="T1" r="T2" b="T3"/>
            <a:pathLst>
              <a:path w="9159644" h="945535">
                <a:moveTo>
                  <a:pt x="4579822" y="0"/>
                </a:moveTo>
                <a:cubicBezTo>
                  <a:pt x="6442659" y="0"/>
                  <a:pt x="8100165" y="369923"/>
                  <a:pt x="9159644" y="945535"/>
                </a:cubicBezTo>
                <a:lnTo>
                  <a:pt x="0" y="945535"/>
                </a:lnTo>
                <a:cubicBezTo>
                  <a:pt x="1059479" y="369923"/>
                  <a:pt x="2716985" y="0"/>
                  <a:pt x="4579822" y="0"/>
                </a:cubicBezTo>
                <a:close/>
              </a:path>
            </a:pathLst>
          </a:custGeom>
          <a:solidFill>
            <a:srgbClr val="89B58E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造字工房悦黑演示版常规体" pitchFamily="50" charset="-122"/>
              <a:ea typeface="造字工房悦黑演示版常规体" pitchFamily="50" charset="-122"/>
              <a:sym typeface="微软雅黑" panose="020B0503020204020204" pitchFamily="34" charset="-122"/>
            </a:endParaRPr>
          </a:p>
        </p:txBody>
      </p:sp>
      <p:sp>
        <p:nvSpPr>
          <p:cNvPr id="40" name="椭圆 128">
            <a:extLst>
              <a:ext uri="{FF2B5EF4-FFF2-40B4-BE49-F238E27FC236}">
                <a16:creationId xmlns:a16="http://schemas.microsoft.com/office/drawing/2014/main" id="{B6C73802-90A5-41A4-BE70-1F2755E1ED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83" y="5505516"/>
            <a:ext cx="11487165" cy="1352485"/>
          </a:xfrm>
          <a:custGeom>
            <a:avLst/>
            <a:gdLst>
              <a:gd name="T0" fmla="*/ 0 w 9159644"/>
              <a:gd name="T1" fmla="*/ 0 h 945535"/>
              <a:gd name="T2" fmla="*/ 9159644 w 9159644"/>
              <a:gd name="T3" fmla="*/ 945535 h 945535"/>
            </a:gdLst>
            <a:ahLst/>
            <a:cxnLst/>
            <a:rect l="T0" t="T1" r="T2" b="T3"/>
            <a:pathLst>
              <a:path w="9159644" h="945535">
                <a:moveTo>
                  <a:pt x="4579822" y="0"/>
                </a:moveTo>
                <a:cubicBezTo>
                  <a:pt x="6442659" y="0"/>
                  <a:pt x="8100165" y="369923"/>
                  <a:pt x="9159644" y="945535"/>
                </a:cubicBezTo>
                <a:lnTo>
                  <a:pt x="0" y="945535"/>
                </a:lnTo>
                <a:cubicBezTo>
                  <a:pt x="1059479" y="369923"/>
                  <a:pt x="2716985" y="0"/>
                  <a:pt x="4579822" y="0"/>
                </a:cubicBezTo>
                <a:close/>
              </a:path>
            </a:pathLst>
          </a:custGeom>
          <a:solidFill>
            <a:srgbClr val="8BACA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造字工房悦黑演示版常规体" pitchFamily="50" charset="-122"/>
              <a:ea typeface="造字工房悦黑演示版常规体" pitchFamily="50" charset="-122"/>
              <a:sym typeface="微软雅黑" panose="020B0503020204020204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C050CEB-1308-440E-A174-ADF91606E153}"/>
              </a:ext>
            </a:extLst>
          </p:cNvPr>
          <p:cNvSpPr txBox="1"/>
          <p:nvPr/>
        </p:nvSpPr>
        <p:spPr>
          <a:xfrm>
            <a:off x="4071703" y="5967631"/>
            <a:ext cx="3943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 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95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22" grpId="0"/>
      <p:bldP spid="30" grpId="0"/>
      <p:bldP spid="38" grpId="0"/>
      <p:bldP spid="39" grpId="0" animBg="1"/>
      <p:bldP spid="40" grpId="0" animBg="1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F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室内, 鲜花&#10;&#10;已生成高可信度的说明">
            <a:extLst>
              <a:ext uri="{FF2B5EF4-FFF2-40B4-BE49-F238E27FC236}">
                <a16:creationId xmlns:a16="http://schemas.microsoft.com/office/drawing/2014/main" id="{0C3F5931-2048-4B7D-BDDD-0EA8ACCF51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20000">
            <a:off x="1146629" y="-1933418"/>
            <a:ext cx="9710056" cy="386683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2E1B4EB-6CF5-45E6-99B8-3035E980D5C3}"/>
              </a:ext>
            </a:extLst>
          </p:cNvPr>
          <p:cNvSpPr/>
          <p:nvPr/>
        </p:nvSpPr>
        <p:spPr>
          <a:xfrm>
            <a:off x="3276781" y="356016"/>
            <a:ext cx="417614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89B58E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CONTENTS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298C41-1E64-4BDC-97E3-34FC34069514}"/>
              </a:ext>
            </a:extLst>
          </p:cNvPr>
          <p:cNvSpPr txBox="1"/>
          <p:nvPr/>
        </p:nvSpPr>
        <p:spPr>
          <a:xfrm>
            <a:off x="1292205" y="4740649"/>
            <a:ext cx="18778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请输入你的题目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805F837-49FE-4A35-8F81-76E270FA31CE}"/>
              </a:ext>
            </a:extLst>
          </p:cNvPr>
          <p:cNvSpPr txBox="1"/>
          <p:nvPr/>
        </p:nvSpPr>
        <p:spPr>
          <a:xfrm>
            <a:off x="3931187" y="4719295"/>
            <a:ext cx="24501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600">
                <a:solidFill>
                  <a:schemeClr val="accent2"/>
                </a:solidFill>
                <a:latin typeface="332-CAI978" panose="00000400000000000000" pitchFamily="2" charset="0"/>
              </a:defRPr>
            </a:lvl1pPr>
          </a:lstStyle>
          <a:p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请输入你的题目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7B64B8D-9B0D-4054-B47B-B245BE0F1151}"/>
              </a:ext>
            </a:extLst>
          </p:cNvPr>
          <p:cNvSpPr txBox="1"/>
          <p:nvPr/>
        </p:nvSpPr>
        <p:spPr>
          <a:xfrm>
            <a:off x="6515656" y="4719295"/>
            <a:ext cx="18524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请输入你的题目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4874B8-B0FD-4517-93A7-B6B9F8B25D3A}"/>
              </a:ext>
            </a:extLst>
          </p:cNvPr>
          <p:cNvSpPr txBox="1"/>
          <p:nvPr/>
        </p:nvSpPr>
        <p:spPr>
          <a:xfrm>
            <a:off x="9078685" y="4706448"/>
            <a:ext cx="20248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请输入你的题目</a:t>
            </a:r>
          </a:p>
        </p:txBody>
      </p:sp>
      <p:cxnSp>
        <p:nvCxnSpPr>
          <p:cNvPr id="11" name="直接连接符 42">
            <a:extLst>
              <a:ext uri="{FF2B5EF4-FFF2-40B4-BE49-F238E27FC236}">
                <a16:creationId xmlns:a16="http://schemas.microsoft.com/office/drawing/2014/main" id="{5C4C8000-7CC7-4CA0-AE36-2C173554B7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-108539" y="3927265"/>
            <a:ext cx="1584326" cy="0"/>
          </a:xfrm>
          <a:prstGeom prst="line">
            <a:avLst/>
          </a:prstGeom>
          <a:noFill/>
          <a:ln w="12700" cmpd="sng">
            <a:solidFill>
              <a:schemeClr val="bg1">
                <a:lumMod val="65000"/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弧形 43">
            <a:extLst>
              <a:ext uri="{FF2B5EF4-FFF2-40B4-BE49-F238E27FC236}">
                <a16:creationId xmlns:a16="http://schemas.microsoft.com/office/drawing/2014/main" id="{6EEA3C7C-68C6-4DAC-98D9-BA56619F20CF}"/>
              </a:ext>
            </a:extLst>
          </p:cNvPr>
          <p:cNvSpPr>
            <a:spLocks/>
          </p:cNvSpPr>
          <p:nvPr/>
        </p:nvSpPr>
        <p:spPr bwMode="auto">
          <a:xfrm>
            <a:off x="1474199" y="3193840"/>
            <a:ext cx="1481138" cy="1479550"/>
          </a:xfrm>
          <a:custGeom>
            <a:avLst/>
            <a:gdLst>
              <a:gd name="T0" fmla="*/ 0 w 1481138"/>
              <a:gd name="T1" fmla="*/ 739774 h 1479550"/>
              <a:gd name="T2" fmla="*/ 740569 w 1481138"/>
              <a:gd name="T3" fmla="*/ 0 h 1479550"/>
              <a:gd name="T4" fmla="*/ 1481138 w 1481138"/>
              <a:gd name="T5" fmla="*/ 739775 h 1479550"/>
              <a:gd name="T6" fmla="*/ 740569 w 1481138"/>
              <a:gd name="T7" fmla="*/ 739775 h 1479550"/>
              <a:gd name="T8" fmla="*/ 0 w 1481138"/>
              <a:gd name="T9" fmla="*/ 739774 h 1479550"/>
              <a:gd name="T10" fmla="*/ 0 w 1481138"/>
              <a:gd name="T11" fmla="*/ 739774 h 1479550"/>
              <a:gd name="T12" fmla="*/ 740569 w 1481138"/>
              <a:gd name="T13" fmla="*/ 0 h 1479550"/>
              <a:gd name="T14" fmla="*/ 1481138 w 1481138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8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8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mpd="sng">
            <a:solidFill>
              <a:schemeClr val="bg1">
                <a:lumMod val="65000"/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弧形 44">
            <a:extLst>
              <a:ext uri="{FF2B5EF4-FFF2-40B4-BE49-F238E27FC236}">
                <a16:creationId xmlns:a16="http://schemas.microsoft.com/office/drawing/2014/main" id="{D1DFC983-C6CA-408C-AB63-7E0F1802708F}"/>
              </a:ext>
            </a:extLst>
          </p:cNvPr>
          <p:cNvSpPr>
            <a:spLocks/>
          </p:cNvSpPr>
          <p:nvPr/>
        </p:nvSpPr>
        <p:spPr bwMode="auto">
          <a:xfrm>
            <a:off x="4041187" y="3193840"/>
            <a:ext cx="1481137" cy="1479550"/>
          </a:xfrm>
          <a:custGeom>
            <a:avLst/>
            <a:gdLst>
              <a:gd name="T0" fmla="*/ 0 w 1481137"/>
              <a:gd name="T1" fmla="*/ 739774 h 1479550"/>
              <a:gd name="T2" fmla="*/ 740569 w 1481137"/>
              <a:gd name="T3" fmla="*/ 0 h 1479550"/>
              <a:gd name="T4" fmla="*/ 1481138 w 1481137"/>
              <a:gd name="T5" fmla="*/ 739775 h 1479550"/>
              <a:gd name="T6" fmla="*/ 740569 w 1481137"/>
              <a:gd name="T7" fmla="*/ 739775 h 1479550"/>
              <a:gd name="T8" fmla="*/ 0 w 1481137"/>
              <a:gd name="T9" fmla="*/ 739774 h 1479550"/>
              <a:gd name="T10" fmla="*/ 0 w 1481137"/>
              <a:gd name="T11" fmla="*/ 739774 h 1479550"/>
              <a:gd name="T12" fmla="*/ 740569 w 1481137"/>
              <a:gd name="T13" fmla="*/ 0 h 1479550"/>
              <a:gd name="T14" fmla="*/ 1481138 w 1481137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7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7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mpd="sng">
            <a:solidFill>
              <a:schemeClr val="bg1">
                <a:lumMod val="65000"/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弧形 45">
            <a:extLst>
              <a:ext uri="{FF2B5EF4-FFF2-40B4-BE49-F238E27FC236}">
                <a16:creationId xmlns:a16="http://schemas.microsoft.com/office/drawing/2014/main" id="{69F900B4-1A92-45E8-958F-1A6255C822E3}"/>
              </a:ext>
            </a:extLst>
          </p:cNvPr>
          <p:cNvSpPr>
            <a:spLocks/>
          </p:cNvSpPr>
          <p:nvPr/>
        </p:nvSpPr>
        <p:spPr bwMode="auto">
          <a:xfrm>
            <a:off x="6609762" y="3193840"/>
            <a:ext cx="1481137" cy="1479550"/>
          </a:xfrm>
          <a:custGeom>
            <a:avLst/>
            <a:gdLst>
              <a:gd name="T0" fmla="*/ 0 w 1481137"/>
              <a:gd name="T1" fmla="*/ 739774 h 1479550"/>
              <a:gd name="T2" fmla="*/ 740569 w 1481137"/>
              <a:gd name="T3" fmla="*/ 0 h 1479550"/>
              <a:gd name="T4" fmla="*/ 1481138 w 1481137"/>
              <a:gd name="T5" fmla="*/ 739775 h 1479550"/>
              <a:gd name="T6" fmla="*/ 740569 w 1481137"/>
              <a:gd name="T7" fmla="*/ 739775 h 1479550"/>
              <a:gd name="T8" fmla="*/ 0 w 1481137"/>
              <a:gd name="T9" fmla="*/ 739774 h 1479550"/>
              <a:gd name="T10" fmla="*/ 0 w 1481137"/>
              <a:gd name="T11" fmla="*/ 739774 h 1479550"/>
              <a:gd name="T12" fmla="*/ 740569 w 1481137"/>
              <a:gd name="T13" fmla="*/ 0 h 1479550"/>
              <a:gd name="T14" fmla="*/ 1481138 w 1481137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7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7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mpd="sng">
            <a:solidFill>
              <a:schemeClr val="bg1">
                <a:lumMod val="65000"/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弧形 46">
            <a:extLst>
              <a:ext uri="{FF2B5EF4-FFF2-40B4-BE49-F238E27FC236}">
                <a16:creationId xmlns:a16="http://schemas.microsoft.com/office/drawing/2014/main" id="{2FC6C492-7E6F-4D9A-B05F-D9FC924307AD}"/>
              </a:ext>
            </a:extLst>
          </p:cNvPr>
          <p:cNvSpPr>
            <a:spLocks/>
          </p:cNvSpPr>
          <p:nvPr/>
        </p:nvSpPr>
        <p:spPr bwMode="auto">
          <a:xfrm>
            <a:off x="9178337" y="3193840"/>
            <a:ext cx="1479550" cy="1479550"/>
          </a:xfrm>
          <a:custGeom>
            <a:avLst/>
            <a:gdLst>
              <a:gd name="T0" fmla="*/ 0 w 1479550"/>
              <a:gd name="T1" fmla="*/ 739774 h 1479550"/>
              <a:gd name="T2" fmla="*/ 739775 w 1479550"/>
              <a:gd name="T3" fmla="*/ 0 h 1479550"/>
              <a:gd name="T4" fmla="*/ 1479550 w 1479550"/>
              <a:gd name="T5" fmla="*/ 739775 h 1479550"/>
              <a:gd name="T6" fmla="*/ 739775 w 1479550"/>
              <a:gd name="T7" fmla="*/ 739775 h 1479550"/>
              <a:gd name="T8" fmla="*/ 0 w 1479550"/>
              <a:gd name="T9" fmla="*/ 739774 h 1479550"/>
              <a:gd name="T10" fmla="*/ 0 w 1479550"/>
              <a:gd name="T11" fmla="*/ 739774 h 1479550"/>
              <a:gd name="T12" fmla="*/ 739775 w 1479550"/>
              <a:gd name="T13" fmla="*/ 0 h 1479550"/>
              <a:gd name="T14" fmla="*/ 1479550 w 1479550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550" h="1479550" stroke="0">
                <a:moveTo>
                  <a:pt x="0" y="739774"/>
                </a:moveTo>
                <a:cubicBezTo>
                  <a:pt x="0" y="331208"/>
                  <a:pt x="331209" y="0"/>
                  <a:pt x="739775" y="0"/>
                </a:cubicBezTo>
                <a:cubicBezTo>
                  <a:pt x="1148341" y="0"/>
                  <a:pt x="1479550" y="331209"/>
                  <a:pt x="1479550" y="739775"/>
                </a:cubicBezTo>
                <a:lnTo>
                  <a:pt x="739775" y="739775"/>
                </a:lnTo>
                <a:lnTo>
                  <a:pt x="0" y="739774"/>
                </a:lnTo>
                <a:close/>
              </a:path>
              <a:path w="1479550" h="1479550" fill="none">
                <a:moveTo>
                  <a:pt x="0" y="739774"/>
                </a:moveTo>
                <a:cubicBezTo>
                  <a:pt x="0" y="331208"/>
                  <a:pt x="331209" y="0"/>
                  <a:pt x="739775" y="0"/>
                </a:cubicBezTo>
                <a:cubicBezTo>
                  <a:pt x="1148341" y="0"/>
                  <a:pt x="1479550" y="331209"/>
                  <a:pt x="1479550" y="739775"/>
                </a:cubicBezTo>
              </a:path>
            </a:pathLst>
          </a:custGeom>
          <a:noFill/>
          <a:ln w="12700" cmpd="sng">
            <a:solidFill>
              <a:schemeClr val="bg1">
                <a:lumMod val="65000"/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6" name="直接连接符 47">
            <a:extLst>
              <a:ext uri="{FF2B5EF4-FFF2-40B4-BE49-F238E27FC236}">
                <a16:creationId xmlns:a16="http://schemas.microsoft.com/office/drawing/2014/main" id="{1A19A9C5-71D0-472B-8785-6BF73FCD06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657887" y="3927265"/>
            <a:ext cx="1528762" cy="0"/>
          </a:xfrm>
          <a:prstGeom prst="line">
            <a:avLst/>
          </a:prstGeom>
          <a:noFill/>
          <a:ln w="12700" cmpd="sng">
            <a:solidFill>
              <a:schemeClr val="bg1">
                <a:lumMod val="65000"/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48">
            <a:extLst>
              <a:ext uri="{FF2B5EF4-FFF2-40B4-BE49-F238E27FC236}">
                <a16:creationId xmlns:a16="http://schemas.microsoft.com/office/drawing/2014/main" id="{C0DE077E-4941-4DD9-BE48-263491EB20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60099" y="3927265"/>
            <a:ext cx="1079500" cy="0"/>
          </a:xfrm>
          <a:prstGeom prst="line">
            <a:avLst/>
          </a:prstGeom>
          <a:noFill/>
          <a:ln w="12700" cmpd="sng">
            <a:solidFill>
              <a:schemeClr val="bg1">
                <a:lumMod val="65000"/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49">
            <a:extLst>
              <a:ext uri="{FF2B5EF4-FFF2-40B4-BE49-F238E27FC236}">
                <a16:creationId xmlns:a16="http://schemas.microsoft.com/office/drawing/2014/main" id="{05997CC6-D241-494D-8FDD-FA77A01DB6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25499" y="3927265"/>
            <a:ext cx="1079500" cy="0"/>
          </a:xfrm>
          <a:prstGeom prst="line">
            <a:avLst/>
          </a:prstGeom>
          <a:noFill/>
          <a:ln w="12700" cmpd="sng">
            <a:solidFill>
              <a:schemeClr val="bg1">
                <a:lumMod val="65000"/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直接连接符 50">
            <a:extLst>
              <a:ext uri="{FF2B5EF4-FFF2-40B4-BE49-F238E27FC236}">
                <a16:creationId xmlns:a16="http://schemas.microsoft.com/office/drawing/2014/main" id="{ED7E4537-9010-4192-B3E9-060E0AD397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92487" y="3927265"/>
            <a:ext cx="1081087" cy="0"/>
          </a:xfrm>
          <a:prstGeom prst="line">
            <a:avLst/>
          </a:prstGeom>
          <a:noFill/>
          <a:ln w="12700" cmpd="sng">
            <a:solidFill>
              <a:schemeClr val="bg1">
                <a:lumMod val="65000"/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椭圆 55">
            <a:extLst>
              <a:ext uri="{FF2B5EF4-FFF2-40B4-BE49-F238E27FC236}">
                <a16:creationId xmlns:a16="http://schemas.microsoft.com/office/drawing/2014/main" id="{6A27D6EC-E397-413F-951D-81F44C440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4849" y="3303377"/>
            <a:ext cx="1249363" cy="1249363"/>
          </a:xfrm>
          <a:prstGeom prst="ellipse">
            <a:avLst/>
          </a:prstGeom>
          <a:solidFill>
            <a:srgbClr val="89B58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" name="文本框 60">
            <a:extLst>
              <a:ext uri="{FF2B5EF4-FFF2-40B4-BE49-F238E27FC236}">
                <a16:creationId xmlns:a16="http://schemas.microsoft.com/office/drawing/2014/main" id="{529E6B3A-60EE-4B8A-936E-6DFAF0DE46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8564" y="3511358"/>
            <a:ext cx="925174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grpSp>
        <p:nvGrpSpPr>
          <p:cNvPr id="22" name="组合 74">
            <a:extLst>
              <a:ext uri="{FF2B5EF4-FFF2-40B4-BE49-F238E27FC236}">
                <a16:creationId xmlns:a16="http://schemas.microsoft.com/office/drawing/2014/main" id="{ACAC9EBB-542A-4B51-8EC2-B8DF23C412AC}"/>
              </a:ext>
            </a:extLst>
          </p:cNvPr>
          <p:cNvGrpSpPr>
            <a:grpSpLocks/>
          </p:cNvGrpSpPr>
          <p:nvPr/>
        </p:nvGrpSpPr>
        <p:grpSpPr bwMode="auto">
          <a:xfrm>
            <a:off x="4161837" y="3303377"/>
            <a:ext cx="1247775" cy="1249363"/>
            <a:chOff x="0" y="0"/>
            <a:chExt cx="1248318" cy="1248318"/>
          </a:xfrm>
          <a:solidFill>
            <a:schemeClr val="accent2"/>
          </a:solidFill>
        </p:grpSpPr>
        <p:sp>
          <p:nvSpPr>
            <p:cNvPr id="23" name="椭圆 57">
              <a:extLst>
                <a:ext uri="{FF2B5EF4-FFF2-40B4-BE49-F238E27FC236}">
                  <a16:creationId xmlns:a16="http://schemas.microsoft.com/office/drawing/2014/main" id="{CDA3476A-D716-47B4-9633-3F172A325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rgbClr val="8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文本框 61">
              <a:extLst>
                <a:ext uri="{FF2B5EF4-FFF2-40B4-BE49-F238E27FC236}">
                  <a16:creationId xmlns:a16="http://schemas.microsoft.com/office/drawing/2014/main" id="{5E9D0DF0-488A-4D3C-A68A-0A1D50CBD4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988" y="207807"/>
              <a:ext cx="924400" cy="70729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4000">
                  <a:solidFill>
                    <a:schemeClr val="bg1"/>
                  </a:solidFill>
                  <a:latin typeface="332-CAI978" panose="00000400000000000000" pitchFamily="2" charset="0"/>
                  <a:ea typeface="华文细黑" panose="0201060004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latin typeface="造字工房悦黑演示版常规体" pitchFamily="50" charset="-122"/>
                  <a:ea typeface="造字工房悦黑演示版常规体" pitchFamily="50" charset="-122"/>
                </a:rPr>
                <a:t>02</a:t>
              </a:r>
              <a:endParaRPr lang="zh-CN" altLang="en-US" b="1" dirty="0"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</p:grpSp>
      <p:sp>
        <p:nvSpPr>
          <p:cNvPr id="25" name="椭圆 58">
            <a:extLst>
              <a:ext uri="{FF2B5EF4-FFF2-40B4-BE49-F238E27FC236}">
                <a16:creationId xmlns:a16="http://schemas.microsoft.com/office/drawing/2014/main" id="{D69334BB-C80B-40B1-9BFF-9282796C6A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7237" y="3303377"/>
            <a:ext cx="1249362" cy="1249363"/>
          </a:xfrm>
          <a:prstGeom prst="ellipse">
            <a:avLst/>
          </a:prstGeom>
          <a:solidFill>
            <a:srgbClr val="89B58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chemeClr val="accent5"/>
              </a:solidFill>
            </a:endParaRPr>
          </a:p>
        </p:txBody>
      </p:sp>
      <p:sp>
        <p:nvSpPr>
          <p:cNvPr id="26" name="文本框 62">
            <a:extLst>
              <a:ext uri="{FF2B5EF4-FFF2-40B4-BE49-F238E27FC236}">
                <a16:creationId xmlns:a16="http://schemas.microsoft.com/office/drawing/2014/main" id="{823543F1-8CBC-4410-9DCD-A90316C8EA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0291" y="3500176"/>
            <a:ext cx="1037395" cy="64633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4000">
                <a:solidFill>
                  <a:schemeClr val="bg1"/>
                </a:solidFill>
                <a:latin typeface="332-CAI978" panose="00000400000000000000" pitchFamily="2" charset="0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latin typeface="造字工房悦黑演示版常规体" pitchFamily="50" charset="-122"/>
                <a:ea typeface="造字工房悦黑演示版常规体" pitchFamily="50" charset="-122"/>
              </a:rPr>
              <a:t>03</a:t>
            </a:r>
            <a:endParaRPr lang="zh-CN" altLang="en-US" b="1" dirty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27" name="椭圆 59">
            <a:extLst>
              <a:ext uri="{FF2B5EF4-FFF2-40B4-BE49-F238E27FC236}">
                <a16:creationId xmlns:a16="http://schemas.microsoft.com/office/drawing/2014/main" id="{2CE56C17-A78A-49A2-9E08-8C0EF87D9C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4224" y="3303377"/>
            <a:ext cx="1247775" cy="1249363"/>
          </a:xfrm>
          <a:prstGeom prst="ellipse">
            <a:avLst/>
          </a:prstGeom>
          <a:solidFill>
            <a:srgbClr val="8BACA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8" name="文本框 64">
            <a:extLst>
              <a:ext uri="{FF2B5EF4-FFF2-40B4-BE49-F238E27FC236}">
                <a16:creationId xmlns:a16="http://schemas.microsoft.com/office/drawing/2014/main" id="{55437DBA-86C1-4412-946C-596811DFB2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6113" y="3511358"/>
            <a:ext cx="923998" cy="64633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3600">
                <a:solidFill>
                  <a:schemeClr val="bg1"/>
                </a:solidFill>
                <a:latin typeface="332-CAI978" panose="00000400000000000000" pitchFamily="2" charset="0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latin typeface="造字工房悦黑演示版常规体" pitchFamily="50" charset="-122"/>
                <a:ea typeface="造字工房悦黑演示版常规体" pitchFamily="50" charset="-122"/>
              </a:rPr>
              <a:t>04</a:t>
            </a:r>
            <a:endParaRPr lang="zh-CN" altLang="en-US" b="1" dirty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445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20" grpId="0" animBg="1"/>
      <p:bldP spid="21" grpId="0"/>
      <p:bldP spid="25" grpId="0" animBg="1"/>
      <p:bldP spid="26" grpId="0"/>
      <p:bldP spid="27" grpId="0" animBg="1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F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9BE56C3-9E97-4872-9065-42B5E97CB9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5" t="5940" b="9001"/>
          <a:stretch/>
        </p:blipFill>
        <p:spPr>
          <a:xfrm>
            <a:off x="3762374" y="2231986"/>
            <a:ext cx="8429625" cy="4626014"/>
          </a:xfrm>
          <a:prstGeom prst="rect">
            <a:avLst/>
          </a:prstGeom>
          <a:solidFill>
            <a:srgbClr val="E8F2F0"/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3FA6C34-37E3-48CF-A4E7-229487BE0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382" y="3785961"/>
            <a:ext cx="4003891" cy="3072039"/>
          </a:xfrm>
          <a:prstGeom prst="rect">
            <a:avLst/>
          </a:prstGeom>
        </p:spPr>
      </p:pic>
      <p:pic>
        <p:nvPicPr>
          <p:cNvPr id="8" name="图片 7" descr="图片包含 室内, 鲜花&#10;&#10;已生成高可信度的说明">
            <a:extLst>
              <a:ext uri="{FF2B5EF4-FFF2-40B4-BE49-F238E27FC236}">
                <a16:creationId xmlns:a16="http://schemas.microsoft.com/office/drawing/2014/main" id="{91D33A27-2523-4DC7-916C-5AF2EB5888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20000">
            <a:off x="6029440" y="4012408"/>
            <a:ext cx="7235775" cy="288150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57A648C-B656-4973-BCCD-890FCCA8CA3C}"/>
              </a:ext>
            </a:extLst>
          </p:cNvPr>
          <p:cNvGrpSpPr/>
          <p:nvPr/>
        </p:nvGrpSpPr>
        <p:grpSpPr>
          <a:xfrm>
            <a:off x="1238250" y="1057275"/>
            <a:ext cx="7820025" cy="1000125"/>
            <a:chOff x="1238250" y="1057275"/>
            <a:chExt cx="7820025" cy="1000125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37F7194-B210-4BDF-B02D-10F7CB15D45A}"/>
                </a:ext>
              </a:extLst>
            </p:cNvPr>
            <p:cNvCxnSpPr/>
            <p:nvPr/>
          </p:nvCxnSpPr>
          <p:spPr>
            <a:xfrm>
              <a:off x="1238250" y="1057275"/>
              <a:ext cx="0" cy="1000125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0106496-A280-4F8B-82C2-BA78CEC2CC4B}"/>
                </a:ext>
              </a:extLst>
            </p:cNvPr>
            <p:cNvCxnSpPr/>
            <p:nvPr/>
          </p:nvCxnSpPr>
          <p:spPr>
            <a:xfrm>
              <a:off x="1247775" y="1057275"/>
              <a:ext cx="7800975" cy="0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064F28F-CA72-4579-8E72-0F54982AD711}"/>
                </a:ext>
              </a:extLst>
            </p:cNvPr>
            <p:cNvCxnSpPr/>
            <p:nvPr/>
          </p:nvCxnSpPr>
          <p:spPr>
            <a:xfrm>
              <a:off x="9058275" y="1057275"/>
              <a:ext cx="0" cy="838200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E6BB5E4-7D9C-43B7-94D9-EC4CF76A6230}"/>
              </a:ext>
            </a:extLst>
          </p:cNvPr>
          <p:cNvGrpSpPr/>
          <p:nvPr/>
        </p:nvGrpSpPr>
        <p:grpSpPr>
          <a:xfrm>
            <a:off x="847666" y="2057400"/>
            <a:ext cx="861774" cy="3264579"/>
            <a:chOff x="847666" y="2057400"/>
            <a:chExt cx="861774" cy="3264579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1F45637-43C2-4AC3-8991-7C8FA35706E6}"/>
                </a:ext>
              </a:extLst>
            </p:cNvPr>
            <p:cNvSpPr txBox="1"/>
            <p:nvPr/>
          </p:nvSpPr>
          <p:spPr>
            <a:xfrm>
              <a:off x="847666" y="2057400"/>
              <a:ext cx="861774" cy="142122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8BACAF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FOUR</a:t>
              </a:r>
              <a:endParaRPr lang="zh-CN" altLang="en-US" sz="4400" dirty="0">
                <a:solidFill>
                  <a:srgbClr val="8BACAF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B232609-D1B0-4022-81EB-10136DF522DC}"/>
                </a:ext>
              </a:extLst>
            </p:cNvPr>
            <p:cNvSpPr/>
            <p:nvPr/>
          </p:nvSpPr>
          <p:spPr>
            <a:xfrm>
              <a:off x="1007416" y="3613819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dirty="0">
                  <a:solidFill>
                    <a:srgbClr val="8BACAF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请输入你的题目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99C5692-F432-40EC-9EB4-AB2C143EB2B8}"/>
              </a:ext>
            </a:extLst>
          </p:cNvPr>
          <p:cNvGrpSpPr/>
          <p:nvPr/>
        </p:nvGrpSpPr>
        <p:grpSpPr>
          <a:xfrm>
            <a:off x="1238249" y="5321980"/>
            <a:ext cx="5143501" cy="259670"/>
            <a:chOff x="1238249" y="5321980"/>
            <a:chExt cx="5143501" cy="259670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729D9DA-7AEB-43E4-97CE-C029691AA3A5}"/>
                </a:ext>
              </a:extLst>
            </p:cNvPr>
            <p:cNvCxnSpPr/>
            <p:nvPr/>
          </p:nvCxnSpPr>
          <p:spPr>
            <a:xfrm>
              <a:off x="1238250" y="5321980"/>
              <a:ext cx="0" cy="259670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419977C-3154-48B1-9ABD-B777098B6E29}"/>
                </a:ext>
              </a:extLst>
            </p:cNvPr>
            <p:cNvCxnSpPr/>
            <p:nvPr/>
          </p:nvCxnSpPr>
          <p:spPr>
            <a:xfrm>
              <a:off x="1238249" y="5581650"/>
              <a:ext cx="5143501" cy="0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34AA7321-EDA3-4662-B8D9-191990A28A2E}"/>
              </a:ext>
            </a:extLst>
          </p:cNvPr>
          <p:cNvSpPr/>
          <p:nvPr/>
        </p:nvSpPr>
        <p:spPr>
          <a:xfrm>
            <a:off x="1757519" y="1834441"/>
            <a:ext cx="4861396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8BACAF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r>
              <a:rPr lang="zh-CN" altLang="en-US" sz="1100" dirty="0">
                <a:solidFill>
                  <a:srgbClr val="8BACAF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r>
              <a:rPr lang="zh-CN" altLang="en-US" sz="1100" dirty="0">
                <a:solidFill>
                  <a:srgbClr val="8BACAF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100" dirty="0">
              <a:solidFill>
                <a:srgbClr val="8BACA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1294EB5-31B4-4693-B360-A863916D7C87}"/>
              </a:ext>
            </a:extLst>
          </p:cNvPr>
          <p:cNvGrpSpPr/>
          <p:nvPr/>
        </p:nvGrpSpPr>
        <p:grpSpPr>
          <a:xfrm>
            <a:off x="5152793" y="3813171"/>
            <a:ext cx="2035519" cy="2061317"/>
            <a:chOff x="5152793" y="3365302"/>
            <a:chExt cx="2035519" cy="206131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27C73A8C-9B86-42F7-9F6A-19584FC8BC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2793" y="3365302"/>
              <a:ext cx="2035519" cy="2061317"/>
            </a:xfrm>
            <a:custGeom>
              <a:avLst/>
              <a:gdLst>
                <a:gd name="T0" fmla="*/ 1472 w 1578"/>
                <a:gd name="T1" fmla="*/ 0 h 1598"/>
                <a:gd name="T2" fmla="*/ 104 w 1578"/>
                <a:gd name="T3" fmla="*/ 0 h 1598"/>
                <a:gd name="T4" fmla="*/ 104 w 1578"/>
                <a:gd name="T5" fmla="*/ 0 h 1598"/>
                <a:gd name="T6" fmla="*/ 88 w 1578"/>
                <a:gd name="T7" fmla="*/ 2 h 1598"/>
                <a:gd name="T8" fmla="*/ 74 w 1578"/>
                <a:gd name="T9" fmla="*/ 4 h 1598"/>
                <a:gd name="T10" fmla="*/ 60 w 1578"/>
                <a:gd name="T11" fmla="*/ 8 h 1598"/>
                <a:gd name="T12" fmla="*/ 48 w 1578"/>
                <a:gd name="T13" fmla="*/ 12 h 1598"/>
                <a:gd name="T14" fmla="*/ 36 w 1578"/>
                <a:gd name="T15" fmla="*/ 18 h 1598"/>
                <a:gd name="T16" fmla="*/ 26 w 1578"/>
                <a:gd name="T17" fmla="*/ 26 h 1598"/>
                <a:gd name="T18" fmla="*/ 18 w 1578"/>
                <a:gd name="T19" fmla="*/ 36 h 1598"/>
                <a:gd name="T20" fmla="*/ 12 w 1578"/>
                <a:gd name="T21" fmla="*/ 46 h 1598"/>
                <a:gd name="T22" fmla="*/ 6 w 1578"/>
                <a:gd name="T23" fmla="*/ 56 h 1598"/>
                <a:gd name="T24" fmla="*/ 2 w 1578"/>
                <a:gd name="T25" fmla="*/ 68 h 1598"/>
                <a:gd name="T26" fmla="*/ 0 w 1578"/>
                <a:gd name="T27" fmla="*/ 80 h 1598"/>
                <a:gd name="T28" fmla="*/ 0 w 1578"/>
                <a:gd name="T29" fmla="*/ 94 h 1598"/>
                <a:gd name="T30" fmla="*/ 0 w 1578"/>
                <a:gd name="T31" fmla="*/ 106 h 1598"/>
                <a:gd name="T32" fmla="*/ 4 w 1578"/>
                <a:gd name="T33" fmla="*/ 120 h 1598"/>
                <a:gd name="T34" fmla="*/ 8 w 1578"/>
                <a:gd name="T35" fmla="*/ 136 h 1598"/>
                <a:gd name="T36" fmla="*/ 14 w 1578"/>
                <a:gd name="T37" fmla="*/ 150 h 1598"/>
                <a:gd name="T38" fmla="*/ 714 w 1578"/>
                <a:gd name="T39" fmla="*/ 1538 h 1598"/>
                <a:gd name="T40" fmla="*/ 714 w 1578"/>
                <a:gd name="T41" fmla="*/ 1538 h 1598"/>
                <a:gd name="T42" fmla="*/ 722 w 1578"/>
                <a:gd name="T43" fmla="*/ 1552 h 1598"/>
                <a:gd name="T44" fmla="*/ 730 w 1578"/>
                <a:gd name="T45" fmla="*/ 1564 h 1598"/>
                <a:gd name="T46" fmla="*/ 738 w 1578"/>
                <a:gd name="T47" fmla="*/ 1574 h 1598"/>
                <a:gd name="T48" fmla="*/ 748 w 1578"/>
                <a:gd name="T49" fmla="*/ 1582 h 1598"/>
                <a:gd name="T50" fmla="*/ 758 w 1578"/>
                <a:gd name="T51" fmla="*/ 1588 h 1598"/>
                <a:gd name="T52" fmla="*/ 768 w 1578"/>
                <a:gd name="T53" fmla="*/ 1594 h 1598"/>
                <a:gd name="T54" fmla="*/ 778 w 1578"/>
                <a:gd name="T55" fmla="*/ 1596 h 1598"/>
                <a:gd name="T56" fmla="*/ 788 w 1578"/>
                <a:gd name="T57" fmla="*/ 1598 h 1598"/>
                <a:gd name="T58" fmla="*/ 800 w 1578"/>
                <a:gd name="T59" fmla="*/ 1596 h 1598"/>
                <a:gd name="T60" fmla="*/ 810 w 1578"/>
                <a:gd name="T61" fmla="*/ 1594 h 1598"/>
                <a:gd name="T62" fmla="*/ 820 w 1578"/>
                <a:gd name="T63" fmla="*/ 1588 h 1598"/>
                <a:gd name="T64" fmla="*/ 830 w 1578"/>
                <a:gd name="T65" fmla="*/ 1582 h 1598"/>
                <a:gd name="T66" fmla="*/ 838 w 1578"/>
                <a:gd name="T67" fmla="*/ 1574 h 1598"/>
                <a:gd name="T68" fmla="*/ 848 w 1578"/>
                <a:gd name="T69" fmla="*/ 1564 h 1598"/>
                <a:gd name="T70" fmla="*/ 856 w 1578"/>
                <a:gd name="T71" fmla="*/ 1552 h 1598"/>
                <a:gd name="T72" fmla="*/ 864 w 1578"/>
                <a:gd name="T73" fmla="*/ 1538 h 1598"/>
                <a:gd name="T74" fmla="*/ 1564 w 1578"/>
                <a:gd name="T75" fmla="*/ 140 h 1598"/>
                <a:gd name="T76" fmla="*/ 1564 w 1578"/>
                <a:gd name="T77" fmla="*/ 140 h 1598"/>
                <a:gd name="T78" fmla="*/ 1570 w 1578"/>
                <a:gd name="T79" fmla="*/ 126 h 1598"/>
                <a:gd name="T80" fmla="*/ 1574 w 1578"/>
                <a:gd name="T81" fmla="*/ 112 h 1598"/>
                <a:gd name="T82" fmla="*/ 1578 w 1578"/>
                <a:gd name="T83" fmla="*/ 98 h 1598"/>
                <a:gd name="T84" fmla="*/ 1578 w 1578"/>
                <a:gd name="T85" fmla="*/ 84 h 1598"/>
                <a:gd name="T86" fmla="*/ 1578 w 1578"/>
                <a:gd name="T87" fmla="*/ 72 h 1598"/>
                <a:gd name="T88" fmla="*/ 1576 w 1578"/>
                <a:gd name="T89" fmla="*/ 60 h 1598"/>
                <a:gd name="T90" fmla="*/ 1572 w 1578"/>
                <a:gd name="T91" fmla="*/ 50 h 1598"/>
                <a:gd name="T92" fmla="*/ 1566 w 1578"/>
                <a:gd name="T93" fmla="*/ 40 h 1598"/>
                <a:gd name="T94" fmla="*/ 1560 w 1578"/>
                <a:gd name="T95" fmla="*/ 32 h 1598"/>
                <a:gd name="T96" fmla="*/ 1552 w 1578"/>
                <a:gd name="T97" fmla="*/ 24 h 1598"/>
                <a:gd name="T98" fmla="*/ 1542 w 1578"/>
                <a:gd name="T99" fmla="*/ 16 h 1598"/>
                <a:gd name="T100" fmla="*/ 1530 w 1578"/>
                <a:gd name="T101" fmla="*/ 10 h 1598"/>
                <a:gd name="T102" fmla="*/ 1518 w 1578"/>
                <a:gd name="T103" fmla="*/ 6 h 1598"/>
                <a:gd name="T104" fmla="*/ 1504 w 1578"/>
                <a:gd name="T105" fmla="*/ 4 h 1598"/>
                <a:gd name="T106" fmla="*/ 1490 w 1578"/>
                <a:gd name="T107" fmla="*/ 0 h 1598"/>
                <a:gd name="T108" fmla="*/ 1472 w 1578"/>
                <a:gd name="T109" fmla="*/ 0 h 1598"/>
                <a:gd name="T110" fmla="*/ 1472 w 1578"/>
                <a:gd name="T111" fmla="*/ 0 h 15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78"/>
                <a:gd name="T169" fmla="*/ 0 h 1598"/>
                <a:gd name="T170" fmla="*/ 1578 w 1578"/>
                <a:gd name="T171" fmla="*/ 1598 h 159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78" h="1598">
                  <a:moveTo>
                    <a:pt x="1472" y="0"/>
                  </a:moveTo>
                  <a:lnTo>
                    <a:pt x="104" y="0"/>
                  </a:lnTo>
                  <a:lnTo>
                    <a:pt x="104" y="0"/>
                  </a:lnTo>
                  <a:lnTo>
                    <a:pt x="88" y="2"/>
                  </a:lnTo>
                  <a:lnTo>
                    <a:pt x="74" y="4"/>
                  </a:lnTo>
                  <a:lnTo>
                    <a:pt x="60" y="8"/>
                  </a:lnTo>
                  <a:lnTo>
                    <a:pt x="48" y="12"/>
                  </a:lnTo>
                  <a:lnTo>
                    <a:pt x="36" y="18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2" y="46"/>
                  </a:lnTo>
                  <a:lnTo>
                    <a:pt x="6" y="56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4"/>
                  </a:lnTo>
                  <a:lnTo>
                    <a:pt x="0" y="106"/>
                  </a:lnTo>
                  <a:lnTo>
                    <a:pt x="4" y="120"/>
                  </a:lnTo>
                  <a:lnTo>
                    <a:pt x="8" y="136"/>
                  </a:lnTo>
                  <a:lnTo>
                    <a:pt x="14" y="150"/>
                  </a:lnTo>
                  <a:lnTo>
                    <a:pt x="714" y="1538"/>
                  </a:lnTo>
                  <a:lnTo>
                    <a:pt x="714" y="1538"/>
                  </a:lnTo>
                  <a:lnTo>
                    <a:pt x="722" y="1552"/>
                  </a:lnTo>
                  <a:lnTo>
                    <a:pt x="730" y="1564"/>
                  </a:lnTo>
                  <a:lnTo>
                    <a:pt x="738" y="1574"/>
                  </a:lnTo>
                  <a:lnTo>
                    <a:pt x="748" y="1582"/>
                  </a:lnTo>
                  <a:lnTo>
                    <a:pt x="758" y="1588"/>
                  </a:lnTo>
                  <a:lnTo>
                    <a:pt x="768" y="1594"/>
                  </a:lnTo>
                  <a:lnTo>
                    <a:pt x="778" y="1596"/>
                  </a:lnTo>
                  <a:lnTo>
                    <a:pt x="788" y="1598"/>
                  </a:lnTo>
                  <a:lnTo>
                    <a:pt x="800" y="1596"/>
                  </a:lnTo>
                  <a:lnTo>
                    <a:pt x="810" y="1594"/>
                  </a:lnTo>
                  <a:lnTo>
                    <a:pt x="820" y="1588"/>
                  </a:lnTo>
                  <a:lnTo>
                    <a:pt x="830" y="1582"/>
                  </a:lnTo>
                  <a:lnTo>
                    <a:pt x="838" y="1574"/>
                  </a:lnTo>
                  <a:lnTo>
                    <a:pt x="848" y="1564"/>
                  </a:lnTo>
                  <a:lnTo>
                    <a:pt x="856" y="1552"/>
                  </a:lnTo>
                  <a:lnTo>
                    <a:pt x="864" y="1538"/>
                  </a:lnTo>
                  <a:lnTo>
                    <a:pt x="1564" y="140"/>
                  </a:lnTo>
                  <a:lnTo>
                    <a:pt x="1564" y="140"/>
                  </a:lnTo>
                  <a:lnTo>
                    <a:pt x="1570" y="126"/>
                  </a:lnTo>
                  <a:lnTo>
                    <a:pt x="1574" y="112"/>
                  </a:lnTo>
                  <a:lnTo>
                    <a:pt x="1578" y="98"/>
                  </a:lnTo>
                  <a:lnTo>
                    <a:pt x="1578" y="84"/>
                  </a:lnTo>
                  <a:lnTo>
                    <a:pt x="1578" y="72"/>
                  </a:lnTo>
                  <a:lnTo>
                    <a:pt x="1576" y="60"/>
                  </a:lnTo>
                  <a:lnTo>
                    <a:pt x="1572" y="50"/>
                  </a:lnTo>
                  <a:lnTo>
                    <a:pt x="1566" y="40"/>
                  </a:lnTo>
                  <a:lnTo>
                    <a:pt x="1560" y="32"/>
                  </a:lnTo>
                  <a:lnTo>
                    <a:pt x="1552" y="24"/>
                  </a:lnTo>
                  <a:lnTo>
                    <a:pt x="1542" y="16"/>
                  </a:lnTo>
                  <a:lnTo>
                    <a:pt x="1530" y="10"/>
                  </a:lnTo>
                  <a:lnTo>
                    <a:pt x="1518" y="6"/>
                  </a:lnTo>
                  <a:lnTo>
                    <a:pt x="1504" y="4"/>
                  </a:lnTo>
                  <a:lnTo>
                    <a:pt x="1490" y="0"/>
                  </a:lnTo>
                  <a:lnTo>
                    <a:pt x="1472" y="0"/>
                  </a:lnTo>
                  <a:lnTo>
                    <a:pt x="1472" y="0"/>
                  </a:lnTo>
                  <a:close/>
                </a:path>
              </a:pathLst>
            </a:custGeom>
            <a:solidFill>
              <a:srgbClr val="89B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dirty="0">
                <a:solidFill>
                  <a:srgbClr val="000000"/>
                </a:solidFill>
                <a:latin typeface="Impact" panose="020B0806030902050204" pitchFamily="34" charset="0"/>
                <a:ea typeface="造字工房悦黑演示版常规体" pitchFamily="50" charset="-122"/>
                <a:sym typeface="Impact" panose="020B0806030902050204" pitchFamily="34" charset="0"/>
              </a:endParaRPr>
            </a:p>
          </p:txBody>
        </p:sp>
        <p:sp>
          <p:nvSpPr>
            <p:cNvPr id="4" name="文本框 13">
              <a:extLst>
                <a:ext uri="{FF2B5EF4-FFF2-40B4-BE49-F238E27FC236}">
                  <a16:creationId xmlns:a16="http://schemas.microsoft.com/office/drawing/2014/main" id="{33678DBB-0748-4DAD-AE81-DEE55F7685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8472" y="3411740"/>
              <a:ext cx="75203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a typeface="MS Gothic" panose="020B0609070205080204" pitchFamily="49" charset="-128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5" name="图片 14">
              <a:extLst>
                <a:ext uri="{FF2B5EF4-FFF2-40B4-BE49-F238E27FC236}">
                  <a16:creationId xmlns:a16="http://schemas.microsoft.com/office/drawing/2014/main" id="{C79923A1-E270-469A-8F0E-FE7886DB1F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2138" y="3509775"/>
              <a:ext cx="415359" cy="415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直接连接符 15">
              <a:extLst>
                <a:ext uri="{FF2B5EF4-FFF2-40B4-BE49-F238E27FC236}">
                  <a16:creationId xmlns:a16="http://schemas.microsoft.com/office/drawing/2014/main" id="{9C23D8FD-9D4D-4F9E-854E-15094E8C7B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21715" y="4048968"/>
              <a:ext cx="1258977" cy="0"/>
            </a:xfrm>
            <a:prstGeom prst="line">
              <a:avLst/>
            </a:prstGeom>
            <a:noFill/>
            <a:ln w="6350" cap="flat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27022E7-CB67-4CD1-A413-251A886D52C3}"/>
              </a:ext>
            </a:extLst>
          </p:cNvPr>
          <p:cNvGrpSpPr/>
          <p:nvPr/>
        </p:nvGrpSpPr>
        <p:grpSpPr>
          <a:xfrm>
            <a:off x="5137314" y="1625440"/>
            <a:ext cx="2048418" cy="2058738"/>
            <a:chOff x="5137314" y="1177571"/>
            <a:chExt cx="2048418" cy="2058738"/>
          </a:xfrm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180F051D-0640-4CAB-A623-B4DF414AD3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7314" y="1177571"/>
              <a:ext cx="2048418" cy="2058738"/>
            </a:xfrm>
            <a:custGeom>
              <a:avLst/>
              <a:gdLst>
                <a:gd name="T0" fmla="*/ 104 w 1588"/>
                <a:gd name="T1" fmla="*/ 1596 h 1596"/>
                <a:gd name="T2" fmla="*/ 1470 w 1588"/>
                <a:gd name="T3" fmla="*/ 1596 h 1596"/>
                <a:gd name="T4" fmla="*/ 1470 w 1588"/>
                <a:gd name="T5" fmla="*/ 1596 h 1596"/>
                <a:gd name="T6" fmla="*/ 1488 w 1588"/>
                <a:gd name="T7" fmla="*/ 1596 h 1596"/>
                <a:gd name="T8" fmla="*/ 1506 w 1588"/>
                <a:gd name="T9" fmla="*/ 1594 h 1596"/>
                <a:gd name="T10" fmla="*/ 1520 w 1588"/>
                <a:gd name="T11" fmla="*/ 1590 h 1596"/>
                <a:gd name="T12" fmla="*/ 1534 w 1588"/>
                <a:gd name="T13" fmla="*/ 1584 h 1596"/>
                <a:gd name="T14" fmla="*/ 1548 w 1588"/>
                <a:gd name="T15" fmla="*/ 1578 h 1596"/>
                <a:gd name="T16" fmla="*/ 1558 w 1588"/>
                <a:gd name="T17" fmla="*/ 1570 h 1596"/>
                <a:gd name="T18" fmla="*/ 1566 w 1588"/>
                <a:gd name="T19" fmla="*/ 1562 h 1596"/>
                <a:gd name="T20" fmla="*/ 1574 w 1588"/>
                <a:gd name="T21" fmla="*/ 1552 h 1596"/>
                <a:gd name="T22" fmla="*/ 1580 w 1588"/>
                <a:gd name="T23" fmla="*/ 1540 h 1596"/>
                <a:gd name="T24" fmla="*/ 1584 w 1588"/>
                <a:gd name="T25" fmla="*/ 1528 h 1596"/>
                <a:gd name="T26" fmla="*/ 1586 w 1588"/>
                <a:gd name="T27" fmla="*/ 1516 h 1596"/>
                <a:gd name="T28" fmla="*/ 1588 w 1588"/>
                <a:gd name="T29" fmla="*/ 1504 h 1596"/>
                <a:gd name="T30" fmla="*/ 1586 w 1588"/>
                <a:gd name="T31" fmla="*/ 1490 h 1596"/>
                <a:gd name="T32" fmla="*/ 1584 w 1588"/>
                <a:gd name="T33" fmla="*/ 1476 h 1596"/>
                <a:gd name="T34" fmla="*/ 1578 w 1588"/>
                <a:gd name="T35" fmla="*/ 1462 h 1596"/>
                <a:gd name="T36" fmla="*/ 1572 w 1588"/>
                <a:gd name="T37" fmla="*/ 1446 h 1596"/>
                <a:gd name="T38" fmla="*/ 862 w 1588"/>
                <a:gd name="T39" fmla="*/ 58 h 1596"/>
                <a:gd name="T40" fmla="*/ 862 w 1588"/>
                <a:gd name="T41" fmla="*/ 58 h 1596"/>
                <a:gd name="T42" fmla="*/ 854 w 1588"/>
                <a:gd name="T43" fmla="*/ 44 h 1596"/>
                <a:gd name="T44" fmla="*/ 846 w 1588"/>
                <a:gd name="T45" fmla="*/ 32 h 1596"/>
                <a:gd name="T46" fmla="*/ 836 w 1588"/>
                <a:gd name="T47" fmla="*/ 22 h 1596"/>
                <a:gd name="T48" fmla="*/ 828 w 1588"/>
                <a:gd name="T49" fmla="*/ 14 h 1596"/>
                <a:gd name="T50" fmla="*/ 818 w 1588"/>
                <a:gd name="T51" fmla="*/ 8 h 1596"/>
                <a:gd name="T52" fmla="*/ 808 w 1588"/>
                <a:gd name="T53" fmla="*/ 4 h 1596"/>
                <a:gd name="T54" fmla="*/ 798 w 1588"/>
                <a:gd name="T55" fmla="*/ 0 h 1596"/>
                <a:gd name="T56" fmla="*/ 788 w 1588"/>
                <a:gd name="T57" fmla="*/ 0 h 1596"/>
                <a:gd name="T58" fmla="*/ 778 w 1588"/>
                <a:gd name="T59" fmla="*/ 0 h 1596"/>
                <a:gd name="T60" fmla="*/ 768 w 1588"/>
                <a:gd name="T61" fmla="*/ 4 h 1596"/>
                <a:gd name="T62" fmla="*/ 758 w 1588"/>
                <a:gd name="T63" fmla="*/ 8 h 1596"/>
                <a:gd name="T64" fmla="*/ 748 w 1588"/>
                <a:gd name="T65" fmla="*/ 14 h 1596"/>
                <a:gd name="T66" fmla="*/ 738 w 1588"/>
                <a:gd name="T67" fmla="*/ 22 h 1596"/>
                <a:gd name="T68" fmla="*/ 730 w 1588"/>
                <a:gd name="T69" fmla="*/ 32 h 1596"/>
                <a:gd name="T70" fmla="*/ 722 w 1588"/>
                <a:gd name="T71" fmla="*/ 44 h 1596"/>
                <a:gd name="T72" fmla="*/ 714 w 1588"/>
                <a:gd name="T73" fmla="*/ 58 h 1596"/>
                <a:gd name="T74" fmla="*/ 14 w 1588"/>
                <a:gd name="T75" fmla="*/ 1456 h 1596"/>
                <a:gd name="T76" fmla="*/ 14 w 1588"/>
                <a:gd name="T77" fmla="*/ 1456 h 1596"/>
                <a:gd name="T78" fmla="*/ 8 w 1588"/>
                <a:gd name="T79" fmla="*/ 1472 h 1596"/>
                <a:gd name="T80" fmla="*/ 4 w 1588"/>
                <a:gd name="T81" fmla="*/ 1486 h 1596"/>
                <a:gd name="T82" fmla="*/ 0 w 1588"/>
                <a:gd name="T83" fmla="*/ 1500 h 1596"/>
                <a:gd name="T84" fmla="*/ 0 w 1588"/>
                <a:gd name="T85" fmla="*/ 1512 h 1596"/>
                <a:gd name="T86" fmla="*/ 0 w 1588"/>
                <a:gd name="T87" fmla="*/ 1524 h 1596"/>
                <a:gd name="T88" fmla="*/ 2 w 1588"/>
                <a:gd name="T89" fmla="*/ 1536 h 1596"/>
                <a:gd name="T90" fmla="*/ 6 w 1588"/>
                <a:gd name="T91" fmla="*/ 1546 h 1596"/>
                <a:gd name="T92" fmla="*/ 12 w 1588"/>
                <a:gd name="T93" fmla="*/ 1556 h 1596"/>
                <a:gd name="T94" fmla="*/ 18 w 1588"/>
                <a:gd name="T95" fmla="*/ 1566 h 1596"/>
                <a:gd name="T96" fmla="*/ 26 w 1588"/>
                <a:gd name="T97" fmla="*/ 1574 h 1596"/>
                <a:gd name="T98" fmla="*/ 36 w 1588"/>
                <a:gd name="T99" fmla="*/ 1580 h 1596"/>
                <a:gd name="T100" fmla="*/ 48 w 1588"/>
                <a:gd name="T101" fmla="*/ 1586 h 1596"/>
                <a:gd name="T102" fmla="*/ 60 w 1588"/>
                <a:gd name="T103" fmla="*/ 1590 h 1596"/>
                <a:gd name="T104" fmla="*/ 74 w 1588"/>
                <a:gd name="T105" fmla="*/ 1594 h 1596"/>
                <a:gd name="T106" fmla="*/ 88 w 1588"/>
                <a:gd name="T107" fmla="*/ 1596 h 1596"/>
                <a:gd name="T108" fmla="*/ 104 w 1588"/>
                <a:gd name="T109" fmla="*/ 1596 h 1596"/>
                <a:gd name="T110" fmla="*/ 104 w 1588"/>
                <a:gd name="T111" fmla="*/ 1596 h 159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88"/>
                <a:gd name="T169" fmla="*/ 0 h 1596"/>
                <a:gd name="T170" fmla="*/ 1588 w 1588"/>
                <a:gd name="T171" fmla="*/ 1596 h 159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88" h="1596">
                  <a:moveTo>
                    <a:pt x="104" y="1596"/>
                  </a:moveTo>
                  <a:lnTo>
                    <a:pt x="1470" y="1596"/>
                  </a:lnTo>
                  <a:lnTo>
                    <a:pt x="1470" y="1596"/>
                  </a:lnTo>
                  <a:lnTo>
                    <a:pt x="1488" y="1596"/>
                  </a:lnTo>
                  <a:lnTo>
                    <a:pt x="1506" y="1594"/>
                  </a:lnTo>
                  <a:lnTo>
                    <a:pt x="1520" y="1590"/>
                  </a:lnTo>
                  <a:lnTo>
                    <a:pt x="1534" y="1584"/>
                  </a:lnTo>
                  <a:lnTo>
                    <a:pt x="1548" y="1578"/>
                  </a:lnTo>
                  <a:lnTo>
                    <a:pt x="1558" y="1570"/>
                  </a:lnTo>
                  <a:lnTo>
                    <a:pt x="1566" y="1562"/>
                  </a:lnTo>
                  <a:lnTo>
                    <a:pt x="1574" y="1552"/>
                  </a:lnTo>
                  <a:lnTo>
                    <a:pt x="1580" y="1540"/>
                  </a:lnTo>
                  <a:lnTo>
                    <a:pt x="1584" y="1528"/>
                  </a:lnTo>
                  <a:lnTo>
                    <a:pt x="1586" y="1516"/>
                  </a:lnTo>
                  <a:lnTo>
                    <a:pt x="1588" y="1504"/>
                  </a:lnTo>
                  <a:lnTo>
                    <a:pt x="1586" y="1490"/>
                  </a:lnTo>
                  <a:lnTo>
                    <a:pt x="1584" y="1476"/>
                  </a:lnTo>
                  <a:lnTo>
                    <a:pt x="1578" y="1462"/>
                  </a:lnTo>
                  <a:lnTo>
                    <a:pt x="1572" y="1446"/>
                  </a:lnTo>
                  <a:lnTo>
                    <a:pt x="862" y="58"/>
                  </a:lnTo>
                  <a:lnTo>
                    <a:pt x="862" y="58"/>
                  </a:lnTo>
                  <a:lnTo>
                    <a:pt x="854" y="44"/>
                  </a:lnTo>
                  <a:lnTo>
                    <a:pt x="846" y="32"/>
                  </a:lnTo>
                  <a:lnTo>
                    <a:pt x="836" y="22"/>
                  </a:lnTo>
                  <a:lnTo>
                    <a:pt x="828" y="14"/>
                  </a:lnTo>
                  <a:lnTo>
                    <a:pt x="818" y="8"/>
                  </a:lnTo>
                  <a:lnTo>
                    <a:pt x="808" y="4"/>
                  </a:lnTo>
                  <a:lnTo>
                    <a:pt x="798" y="0"/>
                  </a:lnTo>
                  <a:lnTo>
                    <a:pt x="788" y="0"/>
                  </a:lnTo>
                  <a:lnTo>
                    <a:pt x="778" y="0"/>
                  </a:lnTo>
                  <a:lnTo>
                    <a:pt x="768" y="4"/>
                  </a:lnTo>
                  <a:lnTo>
                    <a:pt x="758" y="8"/>
                  </a:lnTo>
                  <a:lnTo>
                    <a:pt x="748" y="14"/>
                  </a:lnTo>
                  <a:lnTo>
                    <a:pt x="738" y="22"/>
                  </a:lnTo>
                  <a:lnTo>
                    <a:pt x="730" y="32"/>
                  </a:lnTo>
                  <a:lnTo>
                    <a:pt x="722" y="44"/>
                  </a:lnTo>
                  <a:lnTo>
                    <a:pt x="714" y="58"/>
                  </a:lnTo>
                  <a:lnTo>
                    <a:pt x="14" y="1456"/>
                  </a:lnTo>
                  <a:lnTo>
                    <a:pt x="14" y="1456"/>
                  </a:lnTo>
                  <a:lnTo>
                    <a:pt x="8" y="1472"/>
                  </a:lnTo>
                  <a:lnTo>
                    <a:pt x="4" y="1486"/>
                  </a:lnTo>
                  <a:lnTo>
                    <a:pt x="0" y="1500"/>
                  </a:lnTo>
                  <a:lnTo>
                    <a:pt x="0" y="1512"/>
                  </a:lnTo>
                  <a:lnTo>
                    <a:pt x="0" y="1524"/>
                  </a:lnTo>
                  <a:lnTo>
                    <a:pt x="2" y="1536"/>
                  </a:lnTo>
                  <a:lnTo>
                    <a:pt x="6" y="1546"/>
                  </a:lnTo>
                  <a:lnTo>
                    <a:pt x="12" y="1556"/>
                  </a:lnTo>
                  <a:lnTo>
                    <a:pt x="18" y="1566"/>
                  </a:lnTo>
                  <a:lnTo>
                    <a:pt x="26" y="1574"/>
                  </a:lnTo>
                  <a:lnTo>
                    <a:pt x="36" y="1580"/>
                  </a:lnTo>
                  <a:lnTo>
                    <a:pt x="48" y="1586"/>
                  </a:lnTo>
                  <a:lnTo>
                    <a:pt x="60" y="1590"/>
                  </a:lnTo>
                  <a:lnTo>
                    <a:pt x="74" y="1594"/>
                  </a:lnTo>
                  <a:lnTo>
                    <a:pt x="88" y="1596"/>
                  </a:lnTo>
                  <a:lnTo>
                    <a:pt x="104" y="1596"/>
                  </a:lnTo>
                  <a:lnTo>
                    <a:pt x="104" y="1596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dirty="0">
                <a:solidFill>
                  <a:srgbClr val="000000"/>
                </a:solidFill>
                <a:latin typeface="Impact" panose="020B0806030902050204" pitchFamily="34" charset="0"/>
                <a:ea typeface="造字工房悦黑演示版常规体" pitchFamily="50" charset="-122"/>
                <a:sym typeface="Impact" panose="020B0806030902050204" pitchFamily="34" charset="0"/>
              </a:endParaRPr>
            </a:p>
          </p:txBody>
        </p:sp>
        <p:sp>
          <p:nvSpPr>
            <p:cNvPr id="9" name="文本框 3">
              <a:extLst>
                <a:ext uri="{FF2B5EF4-FFF2-40B4-BE49-F238E27FC236}">
                  <a16:creationId xmlns:a16="http://schemas.microsoft.com/office/drawing/2014/main" id="{A93E238C-2B85-40B7-A2CD-9D32360C09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34" y="1972171"/>
              <a:ext cx="75203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a typeface="MS Gothic" panose="020B0609070205080204" pitchFamily="49" charset="-128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10" name="图片 4">
              <a:extLst>
                <a:ext uri="{FF2B5EF4-FFF2-40B4-BE49-F238E27FC236}">
                  <a16:creationId xmlns:a16="http://schemas.microsoft.com/office/drawing/2014/main" id="{396B5D01-A6ED-4B48-AF64-C0759DAC19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6671" y="2048278"/>
              <a:ext cx="415359" cy="415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直接连接符 5">
              <a:extLst>
                <a:ext uri="{FF2B5EF4-FFF2-40B4-BE49-F238E27FC236}">
                  <a16:creationId xmlns:a16="http://schemas.microsoft.com/office/drawing/2014/main" id="{11DBACF9-9CA5-42BD-9353-0D900D4F1F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33325" y="2641649"/>
              <a:ext cx="1257687" cy="1290"/>
            </a:xfrm>
            <a:prstGeom prst="line">
              <a:avLst/>
            </a:prstGeom>
            <a:noFill/>
            <a:ln w="6350" cap="flat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文本框 26">
              <a:extLst>
                <a:ext uri="{FF2B5EF4-FFF2-40B4-BE49-F238E27FC236}">
                  <a16:creationId xmlns:a16="http://schemas.microsoft.com/office/drawing/2014/main" id="{1C2F1A12-76C9-4F1D-99E1-3EE6E7C73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0247" y="2798337"/>
              <a:ext cx="166061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请输入你的题目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A5E6160-93A9-49D8-B17D-93FED6970C87}"/>
              </a:ext>
            </a:extLst>
          </p:cNvPr>
          <p:cNvGrpSpPr/>
          <p:nvPr/>
        </p:nvGrpSpPr>
        <p:grpSpPr>
          <a:xfrm>
            <a:off x="3906715" y="3917656"/>
            <a:ext cx="2048418" cy="2058738"/>
            <a:chOff x="3906715" y="3469787"/>
            <a:chExt cx="2048418" cy="2058738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D05B367D-996B-44DD-915B-B0C8E141E0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6715" y="3469787"/>
              <a:ext cx="2048418" cy="2058738"/>
            </a:xfrm>
            <a:custGeom>
              <a:avLst/>
              <a:gdLst>
                <a:gd name="T0" fmla="*/ 104 w 1588"/>
                <a:gd name="T1" fmla="*/ 1596 h 1596"/>
                <a:gd name="T2" fmla="*/ 1482 w 1588"/>
                <a:gd name="T3" fmla="*/ 1596 h 1596"/>
                <a:gd name="T4" fmla="*/ 1482 w 1588"/>
                <a:gd name="T5" fmla="*/ 1596 h 1596"/>
                <a:gd name="T6" fmla="*/ 1498 w 1588"/>
                <a:gd name="T7" fmla="*/ 1596 h 1596"/>
                <a:gd name="T8" fmla="*/ 1514 w 1588"/>
                <a:gd name="T9" fmla="*/ 1594 h 1596"/>
                <a:gd name="T10" fmla="*/ 1526 w 1588"/>
                <a:gd name="T11" fmla="*/ 1590 h 1596"/>
                <a:gd name="T12" fmla="*/ 1540 w 1588"/>
                <a:gd name="T13" fmla="*/ 1584 h 1596"/>
                <a:gd name="T14" fmla="*/ 1550 w 1588"/>
                <a:gd name="T15" fmla="*/ 1578 h 1596"/>
                <a:gd name="T16" fmla="*/ 1560 w 1588"/>
                <a:gd name="T17" fmla="*/ 1570 h 1596"/>
                <a:gd name="T18" fmla="*/ 1568 w 1588"/>
                <a:gd name="T19" fmla="*/ 1562 h 1596"/>
                <a:gd name="T20" fmla="*/ 1576 w 1588"/>
                <a:gd name="T21" fmla="*/ 1552 h 1596"/>
                <a:gd name="T22" fmla="*/ 1580 w 1588"/>
                <a:gd name="T23" fmla="*/ 1540 h 1596"/>
                <a:gd name="T24" fmla="*/ 1584 w 1588"/>
                <a:gd name="T25" fmla="*/ 1528 h 1596"/>
                <a:gd name="T26" fmla="*/ 1586 w 1588"/>
                <a:gd name="T27" fmla="*/ 1516 h 1596"/>
                <a:gd name="T28" fmla="*/ 1588 w 1588"/>
                <a:gd name="T29" fmla="*/ 1504 h 1596"/>
                <a:gd name="T30" fmla="*/ 1586 w 1588"/>
                <a:gd name="T31" fmla="*/ 1490 h 1596"/>
                <a:gd name="T32" fmla="*/ 1584 w 1588"/>
                <a:gd name="T33" fmla="*/ 1476 h 1596"/>
                <a:gd name="T34" fmla="*/ 1578 w 1588"/>
                <a:gd name="T35" fmla="*/ 1462 h 1596"/>
                <a:gd name="T36" fmla="*/ 1572 w 1588"/>
                <a:gd name="T37" fmla="*/ 1446 h 1596"/>
                <a:gd name="T38" fmla="*/ 872 w 1588"/>
                <a:gd name="T39" fmla="*/ 58 h 1596"/>
                <a:gd name="T40" fmla="*/ 872 w 1588"/>
                <a:gd name="T41" fmla="*/ 58 h 1596"/>
                <a:gd name="T42" fmla="*/ 866 w 1588"/>
                <a:gd name="T43" fmla="*/ 44 h 1596"/>
                <a:gd name="T44" fmla="*/ 856 w 1588"/>
                <a:gd name="T45" fmla="*/ 32 h 1596"/>
                <a:gd name="T46" fmla="*/ 848 w 1588"/>
                <a:gd name="T47" fmla="*/ 22 h 1596"/>
                <a:gd name="T48" fmla="*/ 838 w 1588"/>
                <a:gd name="T49" fmla="*/ 14 h 1596"/>
                <a:gd name="T50" fmla="*/ 830 w 1588"/>
                <a:gd name="T51" fmla="*/ 8 h 1596"/>
                <a:gd name="T52" fmla="*/ 820 w 1588"/>
                <a:gd name="T53" fmla="*/ 4 h 1596"/>
                <a:gd name="T54" fmla="*/ 808 w 1588"/>
                <a:gd name="T55" fmla="*/ 0 h 1596"/>
                <a:gd name="T56" fmla="*/ 798 w 1588"/>
                <a:gd name="T57" fmla="*/ 0 h 1596"/>
                <a:gd name="T58" fmla="*/ 788 w 1588"/>
                <a:gd name="T59" fmla="*/ 0 h 1596"/>
                <a:gd name="T60" fmla="*/ 778 w 1588"/>
                <a:gd name="T61" fmla="*/ 4 h 1596"/>
                <a:gd name="T62" fmla="*/ 768 w 1588"/>
                <a:gd name="T63" fmla="*/ 8 h 1596"/>
                <a:gd name="T64" fmla="*/ 758 w 1588"/>
                <a:gd name="T65" fmla="*/ 14 h 1596"/>
                <a:gd name="T66" fmla="*/ 748 w 1588"/>
                <a:gd name="T67" fmla="*/ 22 h 1596"/>
                <a:gd name="T68" fmla="*/ 740 w 1588"/>
                <a:gd name="T69" fmla="*/ 32 h 1596"/>
                <a:gd name="T70" fmla="*/ 730 w 1588"/>
                <a:gd name="T71" fmla="*/ 44 h 1596"/>
                <a:gd name="T72" fmla="*/ 722 w 1588"/>
                <a:gd name="T73" fmla="*/ 58 h 1596"/>
                <a:gd name="T74" fmla="*/ 14 w 1588"/>
                <a:gd name="T75" fmla="*/ 1456 h 1596"/>
                <a:gd name="T76" fmla="*/ 14 w 1588"/>
                <a:gd name="T77" fmla="*/ 1456 h 1596"/>
                <a:gd name="T78" fmla="*/ 8 w 1588"/>
                <a:gd name="T79" fmla="*/ 1472 h 1596"/>
                <a:gd name="T80" fmla="*/ 4 w 1588"/>
                <a:gd name="T81" fmla="*/ 1486 h 1596"/>
                <a:gd name="T82" fmla="*/ 0 w 1588"/>
                <a:gd name="T83" fmla="*/ 1500 h 1596"/>
                <a:gd name="T84" fmla="*/ 0 w 1588"/>
                <a:gd name="T85" fmla="*/ 1512 h 1596"/>
                <a:gd name="T86" fmla="*/ 0 w 1588"/>
                <a:gd name="T87" fmla="*/ 1524 h 1596"/>
                <a:gd name="T88" fmla="*/ 2 w 1588"/>
                <a:gd name="T89" fmla="*/ 1536 h 1596"/>
                <a:gd name="T90" fmla="*/ 6 w 1588"/>
                <a:gd name="T91" fmla="*/ 1546 h 1596"/>
                <a:gd name="T92" fmla="*/ 10 w 1588"/>
                <a:gd name="T93" fmla="*/ 1556 h 1596"/>
                <a:gd name="T94" fmla="*/ 18 w 1588"/>
                <a:gd name="T95" fmla="*/ 1566 h 1596"/>
                <a:gd name="T96" fmla="*/ 26 w 1588"/>
                <a:gd name="T97" fmla="*/ 1574 h 1596"/>
                <a:gd name="T98" fmla="*/ 36 w 1588"/>
                <a:gd name="T99" fmla="*/ 1580 h 1596"/>
                <a:gd name="T100" fmla="*/ 46 w 1588"/>
                <a:gd name="T101" fmla="*/ 1586 h 1596"/>
                <a:gd name="T102" fmla="*/ 60 w 1588"/>
                <a:gd name="T103" fmla="*/ 1590 h 1596"/>
                <a:gd name="T104" fmla="*/ 74 w 1588"/>
                <a:gd name="T105" fmla="*/ 1594 h 1596"/>
                <a:gd name="T106" fmla="*/ 88 w 1588"/>
                <a:gd name="T107" fmla="*/ 1596 h 1596"/>
                <a:gd name="T108" fmla="*/ 104 w 1588"/>
                <a:gd name="T109" fmla="*/ 1596 h 1596"/>
                <a:gd name="T110" fmla="*/ 104 w 1588"/>
                <a:gd name="T111" fmla="*/ 1596 h 159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88"/>
                <a:gd name="T169" fmla="*/ 0 h 1596"/>
                <a:gd name="T170" fmla="*/ 1588 w 1588"/>
                <a:gd name="T171" fmla="*/ 1596 h 159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88" h="1596">
                  <a:moveTo>
                    <a:pt x="104" y="1596"/>
                  </a:moveTo>
                  <a:lnTo>
                    <a:pt x="1482" y="1596"/>
                  </a:lnTo>
                  <a:lnTo>
                    <a:pt x="1482" y="1596"/>
                  </a:lnTo>
                  <a:lnTo>
                    <a:pt x="1498" y="1596"/>
                  </a:lnTo>
                  <a:lnTo>
                    <a:pt x="1514" y="1594"/>
                  </a:lnTo>
                  <a:lnTo>
                    <a:pt x="1526" y="1590"/>
                  </a:lnTo>
                  <a:lnTo>
                    <a:pt x="1540" y="1584"/>
                  </a:lnTo>
                  <a:lnTo>
                    <a:pt x="1550" y="1578"/>
                  </a:lnTo>
                  <a:lnTo>
                    <a:pt x="1560" y="1570"/>
                  </a:lnTo>
                  <a:lnTo>
                    <a:pt x="1568" y="1562"/>
                  </a:lnTo>
                  <a:lnTo>
                    <a:pt x="1576" y="1552"/>
                  </a:lnTo>
                  <a:lnTo>
                    <a:pt x="1580" y="1540"/>
                  </a:lnTo>
                  <a:lnTo>
                    <a:pt x="1584" y="1528"/>
                  </a:lnTo>
                  <a:lnTo>
                    <a:pt x="1586" y="1516"/>
                  </a:lnTo>
                  <a:lnTo>
                    <a:pt x="1588" y="1504"/>
                  </a:lnTo>
                  <a:lnTo>
                    <a:pt x="1586" y="1490"/>
                  </a:lnTo>
                  <a:lnTo>
                    <a:pt x="1584" y="1476"/>
                  </a:lnTo>
                  <a:lnTo>
                    <a:pt x="1578" y="1462"/>
                  </a:lnTo>
                  <a:lnTo>
                    <a:pt x="1572" y="1446"/>
                  </a:lnTo>
                  <a:lnTo>
                    <a:pt x="872" y="58"/>
                  </a:lnTo>
                  <a:lnTo>
                    <a:pt x="872" y="58"/>
                  </a:lnTo>
                  <a:lnTo>
                    <a:pt x="866" y="44"/>
                  </a:lnTo>
                  <a:lnTo>
                    <a:pt x="856" y="32"/>
                  </a:lnTo>
                  <a:lnTo>
                    <a:pt x="848" y="22"/>
                  </a:lnTo>
                  <a:lnTo>
                    <a:pt x="838" y="14"/>
                  </a:lnTo>
                  <a:lnTo>
                    <a:pt x="830" y="8"/>
                  </a:lnTo>
                  <a:lnTo>
                    <a:pt x="820" y="4"/>
                  </a:lnTo>
                  <a:lnTo>
                    <a:pt x="808" y="0"/>
                  </a:lnTo>
                  <a:lnTo>
                    <a:pt x="798" y="0"/>
                  </a:lnTo>
                  <a:lnTo>
                    <a:pt x="788" y="0"/>
                  </a:lnTo>
                  <a:lnTo>
                    <a:pt x="778" y="4"/>
                  </a:lnTo>
                  <a:lnTo>
                    <a:pt x="768" y="8"/>
                  </a:lnTo>
                  <a:lnTo>
                    <a:pt x="758" y="14"/>
                  </a:lnTo>
                  <a:lnTo>
                    <a:pt x="748" y="22"/>
                  </a:lnTo>
                  <a:lnTo>
                    <a:pt x="740" y="32"/>
                  </a:lnTo>
                  <a:lnTo>
                    <a:pt x="730" y="44"/>
                  </a:lnTo>
                  <a:lnTo>
                    <a:pt x="722" y="58"/>
                  </a:lnTo>
                  <a:lnTo>
                    <a:pt x="14" y="1456"/>
                  </a:lnTo>
                  <a:lnTo>
                    <a:pt x="14" y="1456"/>
                  </a:lnTo>
                  <a:lnTo>
                    <a:pt x="8" y="1472"/>
                  </a:lnTo>
                  <a:lnTo>
                    <a:pt x="4" y="1486"/>
                  </a:lnTo>
                  <a:lnTo>
                    <a:pt x="0" y="1500"/>
                  </a:lnTo>
                  <a:lnTo>
                    <a:pt x="0" y="1512"/>
                  </a:lnTo>
                  <a:lnTo>
                    <a:pt x="0" y="1524"/>
                  </a:lnTo>
                  <a:lnTo>
                    <a:pt x="2" y="1536"/>
                  </a:lnTo>
                  <a:lnTo>
                    <a:pt x="6" y="1546"/>
                  </a:lnTo>
                  <a:lnTo>
                    <a:pt x="10" y="1556"/>
                  </a:lnTo>
                  <a:lnTo>
                    <a:pt x="18" y="1566"/>
                  </a:lnTo>
                  <a:lnTo>
                    <a:pt x="26" y="1574"/>
                  </a:lnTo>
                  <a:lnTo>
                    <a:pt x="36" y="1580"/>
                  </a:lnTo>
                  <a:lnTo>
                    <a:pt x="46" y="1586"/>
                  </a:lnTo>
                  <a:lnTo>
                    <a:pt x="60" y="1590"/>
                  </a:lnTo>
                  <a:lnTo>
                    <a:pt x="74" y="1594"/>
                  </a:lnTo>
                  <a:lnTo>
                    <a:pt x="88" y="1596"/>
                  </a:lnTo>
                  <a:lnTo>
                    <a:pt x="104" y="1596"/>
                  </a:lnTo>
                  <a:lnTo>
                    <a:pt x="104" y="1596"/>
                  </a:lnTo>
                  <a:close/>
                </a:path>
              </a:pathLst>
            </a:custGeom>
            <a:solidFill>
              <a:srgbClr val="89B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dirty="0">
                <a:solidFill>
                  <a:srgbClr val="000000"/>
                </a:solidFill>
                <a:latin typeface="Impact" panose="020B0806030902050204" pitchFamily="34" charset="0"/>
                <a:ea typeface="造字工房悦黑演示版常规体" pitchFamily="50" charset="-122"/>
                <a:sym typeface="Impact" panose="020B0806030902050204" pitchFamily="34" charset="0"/>
              </a:endParaRPr>
            </a:p>
          </p:txBody>
        </p:sp>
        <p:sp>
          <p:nvSpPr>
            <p:cNvPr id="15" name="文本框 8">
              <a:extLst>
                <a:ext uri="{FF2B5EF4-FFF2-40B4-BE49-F238E27FC236}">
                  <a16:creationId xmlns:a16="http://schemas.microsoft.com/office/drawing/2014/main" id="{60E1443D-6722-4ED0-8AC0-B7896C33B5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5293" y="4264388"/>
              <a:ext cx="75332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a typeface="MS Gothic" panose="020B0609070205080204" pitchFamily="49" charset="-128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sp>
          <p:nvSpPr>
            <p:cNvPr id="16" name="直接连接符 10">
              <a:extLst>
                <a:ext uri="{FF2B5EF4-FFF2-40B4-BE49-F238E27FC236}">
                  <a16:creationId xmlns:a16="http://schemas.microsoft.com/office/drawing/2014/main" id="{A36DC401-B89C-449F-B18D-8BFC66CBE9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4974" y="4933864"/>
              <a:ext cx="1257688" cy="1290"/>
            </a:xfrm>
            <a:prstGeom prst="line">
              <a:avLst/>
            </a:prstGeom>
            <a:noFill/>
            <a:ln w="6350" cap="flat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7" name="图片 77">
              <a:extLst>
                <a:ext uri="{FF2B5EF4-FFF2-40B4-BE49-F238E27FC236}">
                  <a16:creationId xmlns:a16="http://schemas.microsoft.com/office/drawing/2014/main" id="{17AC2E14-BAC8-4F04-A7B2-88E74A889D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0320" y="4474133"/>
              <a:ext cx="388923" cy="38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本框 26">
              <a:extLst>
                <a:ext uri="{FF2B5EF4-FFF2-40B4-BE49-F238E27FC236}">
                  <a16:creationId xmlns:a16="http://schemas.microsoft.com/office/drawing/2014/main" id="{9841149B-BD46-4921-A250-6C68A1BEC0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3513" y="5028998"/>
              <a:ext cx="166061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请输入你的题目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CDBC564-5B64-430B-B526-24C9D4F7E093}"/>
              </a:ext>
            </a:extLst>
          </p:cNvPr>
          <p:cNvGrpSpPr/>
          <p:nvPr/>
        </p:nvGrpSpPr>
        <p:grpSpPr>
          <a:xfrm>
            <a:off x="6369203" y="3924106"/>
            <a:ext cx="2040679" cy="2061317"/>
            <a:chOff x="6369203" y="3476237"/>
            <a:chExt cx="2040679" cy="2061317"/>
          </a:xfrm>
        </p:grpSpPr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8B77243D-AE7F-433C-9A9D-85349F63429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6369203" y="3476237"/>
              <a:ext cx="2040679" cy="2061317"/>
            </a:xfrm>
            <a:custGeom>
              <a:avLst/>
              <a:gdLst>
                <a:gd name="T0" fmla="*/ 1476 w 1582"/>
                <a:gd name="T1" fmla="*/ 0 h 1598"/>
                <a:gd name="T2" fmla="*/ 98 w 1582"/>
                <a:gd name="T3" fmla="*/ 0 h 1598"/>
                <a:gd name="T4" fmla="*/ 98 w 1582"/>
                <a:gd name="T5" fmla="*/ 0 h 1598"/>
                <a:gd name="T6" fmla="*/ 84 w 1582"/>
                <a:gd name="T7" fmla="*/ 2 h 1598"/>
                <a:gd name="T8" fmla="*/ 70 w 1582"/>
                <a:gd name="T9" fmla="*/ 4 h 1598"/>
                <a:gd name="T10" fmla="*/ 58 w 1582"/>
                <a:gd name="T11" fmla="*/ 8 h 1598"/>
                <a:gd name="T12" fmla="*/ 46 w 1582"/>
                <a:gd name="T13" fmla="*/ 12 h 1598"/>
                <a:gd name="T14" fmla="*/ 36 w 1582"/>
                <a:gd name="T15" fmla="*/ 18 h 1598"/>
                <a:gd name="T16" fmla="*/ 26 w 1582"/>
                <a:gd name="T17" fmla="*/ 26 h 1598"/>
                <a:gd name="T18" fmla="*/ 18 w 1582"/>
                <a:gd name="T19" fmla="*/ 36 h 1598"/>
                <a:gd name="T20" fmla="*/ 10 w 1582"/>
                <a:gd name="T21" fmla="*/ 46 h 1598"/>
                <a:gd name="T22" fmla="*/ 6 w 1582"/>
                <a:gd name="T23" fmla="*/ 56 h 1598"/>
                <a:gd name="T24" fmla="*/ 2 w 1582"/>
                <a:gd name="T25" fmla="*/ 68 h 1598"/>
                <a:gd name="T26" fmla="*/ 0 w 1582"/>
                <a:gd name="T27" fmla="*/ 80 h 1598"/>
                <a:gd name="T28" fmla="*/ 0 w 1582"/>
                <a:gd name="T29" fmla="*/ 94 h 1598"/>
                <a:gd name="T30" fmla="*/ 2 w 1582"/>
                <a:gd name="T31" fmla="*/ 106 h 1598"/>
                <a:gd name="T32" fmla="*/ 6 w 1582"/>
                <a:gd name="T33" fmla="*/ 120 h 1598"/>
                <a:gd name="T34" fmla="*/ 12 w 1582"/>
                <a:gd name="T35" fmla="*/ 136 h 1598"/>
                <a:gd name="T36" fmla="*/ 20 w 1582"/>
                <a:gd name="T37" fmla="*/ 150 h 1598"/>
                <a:gd name="T38" fmla="*/ 720 w 1582"/>
                <a:gd name="T39" fmla="*/ 1538 h 1598"/>
                <a:gd name="T40" fmla="*/ 720 w 1582"/>
                <a:gd name="T41" fmla="*/ 1538 h 1598"/>
                <a:gd name="T42" fmla="*/ 726 w 1582"/>
                <a:gd name="T43" fmla="*/ 1552 h 1598"/>
                <a:gd name="T44" fmla="*/ 734 w 1582"/>
                <a:gd name="T45" fmla="*/ 1564 h 1598"/>
                <a:gd name="T46" fmla="*/ 744 w 1582"/>
                <a:gd name="T47" fmla="*/ 1574 h 1598"/>
                <a:gd name="T48" fmla="*/ 752 w 1582"/>
                <a:gd name="T49" fmla="*/ 1582 h 1598"/>
                <a:gd name="T50" fmla="*/ 760 w 1582"/>
                <a:gd name="T51" fmla="*/ 1588 h 1598"/>
                <a:gd name="T52" fmla="*/ 770 w 1582"/>
                <a:gd name="T53" fmla="*/ 1594 h 1598"/>
                <a:gd name="T54" fmla="*/ 780 w 1582"/>
                <a:gd name="T55" fmla="*/ 1596 h 1598"/>
                <a:gd name="T56" fmla="*/ 788 w 1582"/>
                <a:gd name="T57" fmla="*/ 1598 h 1598"/>
                <a:gd name="T58" fmla="*/ 798 w 1582"/>
                <a:gd name="T59" fmla="*/ 1596 h 1598"/>
                <a:gd name="T60" fmla="*/ 808 w 1582"/>
                <a:gd name="T61" fmla="*/ 1594 h 1598"/>
                <a:gd name="T62" fmla="*/ 816 w 1582"/>
                <a:gd name="T63" fmla="*/ 1588 h 1598"/>
                <a:gd name="T64" fmla="*/ 826 w 1582"/>
                <a:gd name="T65" fmla="*/ 1582 h 1598"/>
                <a:gd name="T66" fmla="*/ 834 w 1582"/>
                <a:gd name="T67" fmla="*/ 1574 h 1598"/>
                <a:gd name="T68" fmla="*/ 842 w 1582"/>
                <a:gd name="T69" fmla="*/ 1564 h 1598"/>
                <a:gd name="T70" fmla="*/ 850 w 1582"/>
                <a:gd name="T71" fmla="*/ 1552 h 1598"/>
                <a:gd name="T72" fmla="*/ 858 w 1582"/>
                <a:gd name="T73" fmla="*/ 1538 h 1598"/>
                <a:gd name="T74" fmla="*/ 1566 w 1582"/>
                <a:gd name="T75" fmla="*/ 140 h 1598"/>
                <a:gd name="T76" fmla="*/ 1566 w 1582"/>
                <a:gd name="T77" fmla="*/ 140 h 1598"/>
                <a:gd name="T78" fmla="*/ 1572 w 1582"/>
                <a:gd name="T79" fmla="*/ 126 h 1598"/>
                <a:gd name="T80" fmla="*/ 1578 w 1582"/>
                <a:gd name="T81" fmla="*/ 112 h 1598"/>
                <a:gd name="T82" fmla="*/ 1580 w 1582"/>
                <a:gd name="T83" fmla="*/ 98 h 1598"/>
                <a:gd name="T84" fmla="*/ 1582 w 1582"/>
                <a:gd name="T85" fmla="*/ 84 h 1598"/>
                <a:gd name="T86" fmla="*/ 1582 w 1582"/>
                <a:gd name="T87" fmla="*/ 72 h 1598"/>
                <a:gd name="T88" fmla="*/ 1578 w 1582"/>
                <a:gd name="T89" fmla="*/ 60 h 1598"/>
                <a:gd name="T90" fmla="*/ 1576 w 1582"/>
                <a:gd name="T91" fmla="*/ 50 h 1598"/>
                <a:gd name="T92" fmla="*/ 1570 w 1582"/>
                <a:gd name="T93" fmla="*/ 40 h 1598"/>
                <a:gd name="T94" fmla="*/ 1564 w 1582"/>
                <a:gd name="T95" fmla="*/ 32 h 1598"/>
                <a:gd name="T96" fmla="*/ 1554 w 1582"/>
                <a:gd name="T97" fmla="*/ 24 h 1598"/>
                <a:gd name="T98" fmla="*/ 1546 w 1582"/>
                <a:gd name="T99" fmla="*/ 16 h 1598"/>
                <a:gd name="T100" fmla="*/ 1534 w 1582"/>
                <a:gd name="T101" fmla="*/ 10 h 1598"/>
                <a:gd name="T102" fmla="*/ 1522 w 1582"/>
                <a:gd name="T103" fmla="*/ 6 h 1598"/>
                <a:gd name="T104" fmla="*/ 1508 w 1582"/>
                <a:gd name="T105" fmla="*/ 4 h 1598"/>
                <a:gd name="T106" fmla="*/ 1492 w 1582"/>
                <a:gd name="T107" fmla="*/ 0 h 1598"/>
                <a:gd name="T108" fmla="*/ 1476 w 1582"/>
                <a:gd name="T109" fmla="*/ 0 h 1598"/>
                <a:gd name="T110" fmla="*/ 1476 w 1582"/>
                <a:gd name="T111" fmla="*/ 0 h 15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82"/>
                <a:gd name="T169" fmla="*/ 0 h 1598"/>
                <a:gd name="T170" fmla="*/ 1582 w 1582"/>
                <a:gd name="T171" fmla="*/ 1598 h 159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82" h="1598">
                  <a:moveTo>
                    <a:pt x="1476" y="0"/>
                  </a:moveTo>
                  <a:lnTo>
                    <a:pt x="98" y="0"/>
                  </a:lnTo>
                  <a:lnTo>
                    <a:pt x="98" y="0"/>
                  </a:lnTo>
                  <a:lnTo>
                    <a:pt x="84" y="2"/>
                  </a:lnTo>
                  <a:lnTo>
                    <a:pt x="70" y="4"/>
                  </a:lnTo>
                  <a:lnTo>
                    <a:pt x="58" y="8"/>
                  </a:lnTo>
                  <a:lnTo>
                    <a:pt x="46" y="12"/>
                  </a:lnTo>
                  <a:lnTo>
                    <a:pt x="36" y="18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0" y="46"/>
                  </a:lnTo>
                  <a:lnTo>
                    <a:pt x="6" y="56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4"/>
                  </a:lnTo>
                  <a:lnTo>
                    <a:pt x="2" y="106"/>
                  </a:lnTo>
                  <a:lnTo>
                    <a:pt x="6" y="120"/>
                  </a:lnTo>
                  <a:lnTo>
                    <a:pt x="12" y="136"/>
                  </a:lnTo>
                  <a:lnTo>
                    <a:pt x="20" y="150"/>
                  </a:lnTo>
                  <a:lnTo>
                    <a:pt x="720" y="1538"/>
                  </a:lnTo>
                  <a:lnTo>
                    <a:pt x="720" y="1538"/>
                  </a:lnTo>
                  <a:lnTo>
                    <a:pt x="726" y="1552"/>
                  </a:lnTo>
                  <a:lnTo>
                    <a:pt x="734" y="1564"/>
                  </a:lnTo>
                  <a:lnTo>
                    <a:pt x="744" y="1574"/>
                  </a:lnTo>
                  <a:lnTo>
                    <a:pt x="752" y="1582"/>
                  </a:lnTo>
                  <a:lnTo>
                    <a:pt x="760" y="1588"/>
                  </a:lnTo>
                  <a:lnTo>
                    <a:pt x="770" y="1594"/>
                  </a:lnTo>
                  <a:lnTo>
                    <a:pt x="780" y="1596"/>
                  </a:lnTo>
                  <a:lnTo>
                    <a:pt x="788" y="1598"/>
                  </a:lnTo>
                  <a:lnTo>
                    <a:pt x="798" y="1596"/>
                  </a:lnTo>
                  <a:lnTo>
                    <a:pt x="808" y="1594"/>
                  </a:lnTo>
                  <a:lnTo>
                    <a:pt x="816" y="1588"/>
                  </a:lnTo>
                  <a:lnTo>
                    <a:pt x="826" y="1582"/>
                  </a:lnTo>
                  <a:lnTo>
                    <a:pt x="834" y="1574"/>
                  </a:lnTo>
                  <a:lnTo>
                    <a:pt x="842" y="1564"/>
                  </a:lnTo>
                  <a:lnTo>
                    <a:pt x="850" y="1552"/>
                  </a:lnTo>
                  <a:lnTo>
                    <a:pt x="858" y="1538"/>
                  </a:lnTo>
                  <a:lnTo>
                    <a:pt x="1566" y="140"/>
                  </a:lnTo>
                  <a:lnTo>
                    <a:pt x="1566" y="140"/>
                  </a:lnTo>
                  <a:lnTo>
                    <a:pt x="1572" y="126"/>
                  </a:lnTo>
                  <a:lnTo>
                    <a:pt x="1578" y="112"/>
                  </a:lnTo>
                  <a:lnTo>
                    <a:pt x="1580" y="98"/>
                  </a:lnTo>
                  <a:lnTo>
                    <a:pt x="1582" y="84"/>
                  </a:lnTo>
                  <a:lnTo>
                    <a:pt x="1582" y="72"/>
                  </a:lnTo>
                  <a:lnTo>
                    <a:pt x="1578" y="60"/>
                  </a:lnTo>
                  <a:lnTo>
                    <a:pt x="1576" y="50"/>
                  </a:lnTo>
                  <a:lnTo>
                    <a:pt x="1570" y="40"/>
                  </a:lnTo>
                  <a:lnTo>
                    <a:pt x="1564" y="32"/>
                  </a:lnTo>
                  <a:lnTo>
                    <a:pt x="1554" y="24"/>
                  </a:lnTo>
                  <a:lnTo>
                    <a:pt x="1546" y="16"/>
                  </a:lnTo>
                  <a:lnTo>
                    <a:pt x="1534" y="10"/>
                  </a:lnTo>
                  <a:lnTo>
                    <a:pt x="1522" y="6"/>
                  </a:lnTo>
                  <a:lnTo>
                    <a:pt x="1508" y="4"/>
                  </a:lnTo>
                  <a:lnTo>
                    <a:pt x="1492" y="0"/>
                  </a:lnTo>
                  <a:lnTo>
                    <a:pt x="1476" y="0"/>
                  </a:lnTo>
                  <a:lnTo>
                    <a:pt x="1476" y="0"/>
                  </a:lnTo>
                  <a:close/>
                </a:path>
              </a:pathLst>
            </a:custGeom>
            <a:solidFill>
              <a:srgbClr val="A6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dirty="0">
                <a:solidFill>
                  <a:srgbClr val="000000"/>
                </a:solidFill>
                <a:latin typeface="Impact" panose="020B0806030902050204" pitchFamily="34" charset="0"/>
                <a:ea typeface="造字工房悦黑演示版常规体" pitchFamily="50" charset="-122"/>
                <a:sym typeface="Impact" panose="020B0806030902050204" pitchFamily="34" charset="0"/>
              </a:endParaRPr>
            </a:p>
          </p:txBody>
        </p:sp>
        <p:sp>
          <p:nvSpPr>
            <p:cNvPr id="21" name="文本框 22">
              <a:extLst>
                <a:ext uri="{FF2B5EF4-FFF2-40B4-BE49-F238E27FC236}">
                  <a16:creationId xmlns:a16="http://schemas.microsoft.com/office/drawing/2014/main" id="{561353DA-BCA7-4842-A7F7-5F74AF5130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7462" y="4264388"/>
              <a:ext cx="75203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a typeface="MS Gothic" panose="020B0609070205080204" pitchFamily="49" charset="-128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22" name="图片 23">
              <a:extLst>
                <a:ext uri="{FF2B5EF4-FFF2-40B4-BE49-F238E27FC236}">
                  <a16:creationId xmlns:a16="http://schemas.microsoft.com/office/drawing/2014/main" id="{4FA0BF3E-CE3C-42EA-834B-C71543C891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8879" y="4362423"/>
              <a:ext cx="415359" cy="415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直接连接符 24">
              <a:extLst>
                <a:ext uri="{FF2B5EF4-FFF2-40B4-BE49-F238E27FC236}">
                  <a16:creationId xmlns:a16="http://schemas.microsoft.com/office/drawing/2014/main" id="{74D42661-6A2B-43A9-9A35-6FAD3D043A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5852" y="4933864"/>
              <a:ext cx="1257688" cy="1290"/>
            </a:xfrm>
            <a:prstGeom prst="line">
              <a:avLst/>
            </a:prstGeom>
            <a:noFill/>
            <a:ln w="6350" cap="flat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文本框 26">
              <a:extLst>
                <a:ext uri="{FF2B5EF4-FFF2-40B4-BE49-F238E27FC236}">
                  <a16:creationId xmlns:a16="http://schemas.microsoft.com/office/drawing/2014/main" id="{C67C3B50-BB31-4FF4-A4BB-4EAED00BC1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1942" y="5054556"/>
              <a:ext cx="166061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请输入你的题目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04063043-1EEB-4FD2-977E-1EA0C4486601}"/>
              </a:ext>
            </a:extLst>
          </p:cNvPr>
          <p:cNvSpPr txBox="1"/>
          <p:nvPr/>
        </p:nvSpPr>
        <p:spPr>
          <a:xfrm>
            <a:off x="3053301" y="2042106"/>
            <a:ext cx="18991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4F81876-2E77-4BD9-A368-2C2BF5280F8A}"/>
              </a:ext>
            </a:extLst>
          </p:cNvPr>
          <p:cNvSpPr txBox="1"/>
          <p:nvPr/>
        </p:nvSpPr>
        <p:spPr>
          <a:xfrm>
            <a:off x="7342504" y="1998285"/>
            <a:ext cx="18991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0137C16-57E1-488D-B360-35BDB71D03D9}"/>
              </a:ext>
            </a:extLst>
          </p:cNvPr>
          <p:cNvSpPr txBox="1"/>
          <p:nvPr/>
        </p:nvSpPr>
        <p:spPr>
          <a:xfrm>
            <a:off x="8689201" y="4231731"/>
            <a:ext cx="18991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ECEEB85-FA1F-4594-B86F-8D8E75751265}"/>
              </a:ext>
            </a:extLst>
          </p:cNvPr>
          <p:cNvSpPr txBox="1"/>
          <p:nvPr/>
        </p:nvSpPr>
        <p:spPr>
          <a:xfrm>
            <a:off x="2139150" y="4076297"/>
            <a:ext cx="18991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13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>
            <a:extLst>
              <a:ext uri="{FF2B5EF4-FFF2-40B4-BE49-F238E27FC236}">
                <a16:creationId xmlns:a16="http://schemas.microsoft.com/office/drawing/2014/main" id="{22B75400-7ED5-4386-9A08-A3CAE7F1F9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218710"/>
            <a:ext cx="12192000" cy="2639290"/>
          </a:xfrm>
          <a:prstGeom prst="rect">
            <a:avLst/>
          </a:prstGeom>
          <a:solidFill>
            <a:srgbClr val="8BACA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造字工房悦黑演示版常规体" pitchFamily="50" charset="-122"/>
              <a:ea typeface="造字工房悦黑演示版常规体" pitchFamily="50" charset="-122"/>
              <a:sym typeface="微软雅黑" panose="020B0503020204020204" pitchFamily="34" charset="-122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A56A1E88-2893-4A17-A27B-126D448B477E}"/>
              </a:ext>
            </a:extLst>
          </p:cNvPr>
          <p:cNvGrpSpPr>
            <a:grpSpLocks/>
          </p:cNvGrpSpPr>
          <p:nvPr/>
        </p:nvGrpSpPr>
        <p:grpSpPr bwMode="auto">
          <a:xfrm>
            <a:off x="1581150" y="2287588"/>
            <a:ext cx="2429614" cy="2432050"/>
            <a:chOff x="0" y="0"/>
            <a:chExt cx="1584000" cy="1584000"/>
          </a:xfrm>
        </p:grpSpPr>
        <p:sp>
          <p:nvSpPr>
            <p:cNvPr id="4" name="椭圆 9">
              <a:extLst>
                <a:ext uri="{FF2B5EF4-FFF2-40B4-BE49-F238E27FC236}">
                  <a16:creationId xmlns:a16="http://schemas.microsoft.com/office/drawing/2014/main" id="{87A3E866-8B32-47E6-905B-7BF3DA9344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584000" cy="1584000"/>
            </a:xfrm>
            <a:prstGeom prst="ellipse">
              <a:avLst/>
            </a:prstGeom>
            <a:solidFill>
              <a:srgbClr val="8BACAF"/>
            </a:solidFill>
            <a:ln w="5715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5">
              <a:extLst>
                <a:ext uri="{FF2B5EF4-FFF2-40B4-BE49-F238E27FC236}">
                  <a16:creationId xmlns:a16="http://schemas.microsoft.com/office/drawing/2014/main" id="{84BF1E0E-5C87-4CFF-AD5A-4ABB8591B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000" y="108000"/>
              <a:ext cx="1368000" cy="1368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" name="Group 10">
            <a:extLst>
              <a:ext uri="{FF2B5EF4-FFF2-40B4-BE49-F238E27FC236}">
                <a16:creationId xmlns:a16="http://schemas.microsoft.com/office/drawing/2014/main" id="{84F9D7D0-86CE-4CF8-AEB8-68449B748E9F}"/>
              </a:ext>
            </a:extLst>
          </p:cNvPr>
          <p:cNvGrpSpPr>
            <a:grpSpLocks/>
          </p:cNvGrpSpPr>
          <p:nvPr/>
        </p:nvGrpSpPr>
        <p:grpSpPr bwMode="auto">
          <a:xfrm>
            <a:off x="3659188" y="2287588"/>
            <a:ext cx="2432050" cy="2432050"/>
            <a:chOff x="0" y="0"/>
            <a:chExt cx="1584000" cy="1584000"/>
          </a:xfrm>
        </p:grpSpPr>
        <p:sp>
          <p:nvSpPr>
            <p:cNvPr id="7" name="椭圆 24">
              <a:extLst>
                <a:ext uri="{FF2B5EF4-FFF2-40B4-BE49-F238E27FC236}">
                  <a16:creationId xmlns:a16="http://schemas.microsoft.com/office/drawing/2014/main" id="{28D114F5-27A7-431D-B42B-8B62E87E1A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584000" cy="1584000"/>
            </a:xfrm>
            <a:prstGeom prst="ellipse">
              <a:avLst/>
            </a:prstGeom>
            <a:solidFill>
              <a:srgbClr val="89B58E"/>
            </a:solidFill>
            <a:ln w="5715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椭圆 25">
              <a:extLst>
                <a:ext uri="{FF2B5EF4-FFF2-40B4-BE49-F238E27FC236}">
                  <a16:creationId xmlns:a16="http://schemas.microsoft.com/office/drawing/2014/main" id="{9E142391-3E4E-4CC8-BA1B-BC7444AC37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000" y="108000"/>
              <a:ext cx="1368000" cy="136800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Group 17">
            <a:extLst>
              <a:ext uri="{FF2B5EF4-FFF2-40B4-BE49-F238E27FC236}">
                <a16:creationId xmlns:a16="http://schemas.microsoft.com/office/drawing/2014/main" id="{1893E3A8-27FC-4C3C-B274-2F32F17973F8}"/>
              </a:ext>
            </a:extLst>
          </p:cNvPr>
          <p:cNvGrpSpPr>
            <a:grpSpLocks/>
          </p:cNvGrpSpPr>
          <p:nvPr/>
        </p:nvGrpSpPr>
        <p:grpSpPr bwMode="auto">
          <a:xfrm>
            <a:off x="5738813" y="2287588"/>
            <a:ext cx="2429612" cy="2432050"/>
            <a:chOff x="0" y="0"/>
            <a:chExt cx="1584000" cy="1584000"/>
          </a:xfrm>
        </p:grpSpPr>
        <p:sp>
          <p:nvSpPr>
            <p:cNvPr id="10" name="椭圆 30">
              <a:extLst>
                <a:ext uri="{FF2B5EF4-FFF2-40B4-BE49-F238E27FC236}">
                  <a16:creationId xmlns:a16="http://schemas.microsoft.com/office/drawing/2014/main" id="{96E73448-92CD-430E-92B9-A34AEB175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584000" cy="1584000"/>
            </a:xfrm>
            <a:prstGeom prst="ellipse">
              <a:avLst/>
            </a:prstGeom>
            <a:solidFill>
              <a:srgbClr val="8BACAF"/>
            </a:solidFill>
            <a:ln w="5715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31">
              <a:extLst>
                <a:ext uri="{FF2B5EF4-FFF2-40B4-BE49-F238E27FC236}">
                  <a16:creationId xmlns:a16="http://schemas.microsoft.com/office/drawing/2014/main" id="{5F62CDC5-4C03-412E-A61C-4DB0BEB275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000" y="108000"/>
              <a:ext cx="1368000" cy="13680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" name="Group 24">
            <a:extLst>
              <a:ext uri="{FF2B5EF4-FFF2-40B4-BE49-F238E27FC236}">
                <a16:creationId xmlns:a16="http://schemas.microsoft.com/office/drawing/2014/main" id="{426CC75F-2D21-4035-BF20-CD6B6E7573C9}"/>
              </a:ext>
            </a:extLst>
          </p:cNvPr>
          <p:cNvGrpSpPr>
            <a:grpSpLocks/>
          </p:cNvGrpSpPr>
          <p:nvPr/>
        </p:nvGrpSpPr>
        <p:grpSpPr bwMode="auto">
          <a:xfrm>
            <a:off x="7816850" y="2287588"/>
            <a:ext cx="2432050" cy="2432050"/>
            <a:chOff x="0" y="0"/>
            <a:chExt cx="1584000" cy="1584000"/>
          </a:xfrm>
        </p:grpSpPr>
        <p:sp>
          <p:nvSpPr>
            <p:cNvPr id="13" name="椭圆 36">
              <a:extLst>
                <a:ext uri="{FF2B5EF4-FFF2-40B4-BE49-F238E27FC236}">
                  <a16:creationId xmlns:a16="http://schemas.microsoft.com/office/drawing/2014/main" id="{5056B07A-2D67-4C7B-96FF-9A3F7F9FEF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584000" cy="1584000"/>
            </a:xfrm>
            <a:prstGeom prst="ellipse">
              <a:avLst/>
            </a:prstGeom>
            <a:solidFill>
              <a:srgbClr val="89B58E"/>
            </a:solidFill>
            <a:ln w="5715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椭圆 37">
              <a:extLst>
                <a:ext uri="{FF2B5EF4-FFF2-40B4-BE49-F238E27FC236}">
                  <a16:creationId xmlns:a16="http://schemas.microsoft.com/office/drawing/2014/main" id="{3F0A73EE-D805-4308-A6C9-18AE7CB0EE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000" y="108000"/>
              <a:ext cx="1368000" cy="1368000"/>
            </a:xfrm>
            <a:prstGeom prst="ellipse">
              <a:avLst/>
            </a:prstGeom>
            <a:blipFill dpi="0" rotWithShape="1">
              <a:blip r:embed="rId5"/>
              <a:srcRect/>
              <a:tile tx="0" ty="0" sx="50000" sy="50000" flip="none" algn="ctr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04F967C-E262-4D1A-B883-0FAD37BA850C}"/>
              </a:ext>
            </a:extLst>
          </p:cNvPr>
          <p:cNvSpPr txBox="1"/>
          <p:nvPr/>
        </p:nvSpPr>
        <p:spPr>
          <a:xfrm>
            <a:off x="7995386" y="5066398"/>
            <a:ext cx="18991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4D10813-1E48-4C92-8900-8A47F9A8455A}"/>
              </a:ext>
            </a:extLst>
          </p:cNvPr>
          <p:cNvSpPr txBox="1"/>
          <p:nvPr/>
        </p:nvSpPr>
        <p:spPr>
          <a:xfrm>
            <a:off x="3831813" y="5066398"/>
            <a:ext cx="18991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D219CA4-5488-4032-B241-0E59047479FD}"/>
              </a:ext>
            </a:extLst>
          </p:cNvPr>
          <p:cNvSpPr txBox="1"/>
          <p:nvPr/>
        </p:nvSpPr>
        <p:spPr>
          <a:xfrm>
            <a:off x="5913600" y="5066398"/>
            <a:ext cx="18991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9F179AB-2FD0-473E-8C2E-2346B928A798}"/>
              </a:ext>
            </a:extLst>
          </p:cNvPr>
          <p:cNvSpPr txBox="1"/>
          <p:nvPr/>
        </p:nvSpPr>
        <p:spPr>
          <a:xfrm>
            <a:off x="1750026" y="5066398"/>
            <a:ext cx="18991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34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3">
            <a:extLst>
              <a:ext uri="{FF2B5EF4-FFF2-40B4-BE49-F238E27FC236}">
                <a16:creationId xmlns:a16="http://schemas.microsoft.com/office/drawing/2014/main" id="{7A59668B-96F1-4A2E-9716-EE3ADE9E2698}"/>
              </a:ext>
            </a:extLst>
          </p:cNvPr>
          <p:cNvSpPr>
            <a:spLocks noChangeShapeType="1"/>
          </p:cNvSpPr>
          <p:nvPr/>
        </p:nvSpPr>
        <p:spPr bwMode="auto">
          <a:xfrm>
            <a:off x="3727331" y="3766420"/>
            <a:ext cx="7011488" cy="0"/>
          </a:xfrm>
          <a:prstGeom prst="line">
            <a:avLst/>
          </a:prstGeom>
          <a:noFill/>
          <a:ln w="38100" cap="flat" cmpd="sng">
            <a:solidFill>
              <a:srgbClr val="A5A5A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椭圆 12">
            <a:extLst>
              <a:ext uri="{FF2B5EF4-FFF2-40B4-BE49-F238E27FC236}">
                <a16:creationId xmlns:a16="http://schemas.microsoft.com/office/drawing/2014/main" id="{CEC1E531-9CD0-4116-B3E6-FC54E8F5B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9922" y="3672208"/>
            <a:ext cx="192046" cy="192045"/>
          </a:xfrm>
          <a:prstGeom prst="ellipse">
            <a:avLst/>
          </a:prstGeom>
          <a:solidFill>
            <a:srgbClr val="89B58E"/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  <a:sym typeface="Impact" panose="020B0806030902050204" pitchFamily="34" charset="0"/>
              </a:rPr>
              <a:t>+</a:t>
            </a:r>
            <a:endParaRPr lang="zh-CN" altLang="en-US" sz="2800" dirty="0">
              <a:solidFill>
                <a:srgbClr val="FFFFFF"/>
              </a:solidFill>
            </a:endParaRPr>
          </a:p>
        </p:txBody>
      </p:sp>
      <p:sp>
        <p:nvSpPr>
          <p:cNvPr id="4" name="椭圆 13">
            <a:extLst>
              <a:ext uri="{FF2B5EF4-FFF2-40B4-BE49-F238E27FC236}">
                <a16:creationId xmlns:a16="http://schemas.microsoft.com/office/drawing/2014/main" id="{5655CE74-1E69-4F3D-BF6A-068BC816B3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9227" y="3672208"/>
            <a:ext cx="192046" cy="192045"/>
          </a:xfrm>
          <a:prstGeom prst="ellipse">
            <a:avLst/>
          </a:prstGeom>
          <a:solidFill>
            <a:srgbClr val="8BACAF"/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  <a:sym typeface="Impact" panose="020B0806030902050204" pitchFamily="34" charset="0"/>
              </a:rPr>
              <a:t>+</a:t>
            </a:r>
            <a:endParaRPr lang="zh-CN" altLang="en-US" sz="2800" dirty="0">
              <a:solidFill>
                <a:srgbClr val="FFFFFF"/>
              </a:solidFill>
            </a:endParaRPr>
          </a:p>
        </p:txBody>
      </p:sp>
      <p:sp>
        <p:nvSpPr>
          <p:cNvPr id="5" name="椭圆 14">
            <a:extLst>
              <a:ext uri="{FF2B5EF4-FFF2-40B4-BE49-F238E27FC236}">
                <a16:creationId xmlns:a16="http://schemas.microsoft.com/office/drawing/2014/main" id="{C72F1009-08A3-403E-A5D4-766CED7085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9741" y="3672208"/>
            <a:ext cx="192046" cy="192045"/>
          </a:xfrm>
          <a:prstGeom prst="ellipse">
            <a:avLst/>
          </a:prstGeom>
          <a:solidFill>
            <a:srgbClr val="8BACAF"/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  <a:sym typeface="Impact" panose="020B0806030902050204" pitchFamily="34" charset="0"/>
              </a:rPr>
              <a:t>+</a:t>
            </a:r>
            <a:endParaRPr lang="zh-CN" altLang="en-US" sz="2800" dirty="0">
              <a:solidFill>
                <a:srgbClr val="FFFFFF"/>
              </a:solidFill>
            </a:endParaRPr>
          </a:p>
        </p:txBody>
      </p:sp>
      <p:sp>
        <p:nvSpPr>
          <p:cNvPr id="6" name="椭圆 15">
            <a:extLst>
              <a:ext uri="{FF2B5EF4-FFF2-40B4-BE49-F238E27FC236}">
                <a16:creationId xmlns:a16="http://schemas.microsoft.com/office/drawing/2014/main" id="{01865F65-9D53-478D-A5F1-91342C27CD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90255" y="3672208"/>
            <a:ext cx="192046" cy="192045"/>
          </a:xfrm>
          <a:prstGeom prst="ellipse">
            <a:avLst/>
          </a:prstGeom>
          <a:solidFill>
            <a:srgbClr val="89B58E"/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  <a:sym typeface="Impact" panose="020B0806030902050204" pitchFamily="34" charset="0"/>
              </a:rPr>
              <a:t>+</a:t>
            </a:r>
            <a:endParaRPr lang="zh-CN" altLang="en-US" sz="2800" dirty="0">
              <a:solidFill>
                <a:srgbClr val="FFFFFF"/>
              </a:solidFill>
            </a:endParaRPr>
          </a:p>
        </p:txBody>
      </p:sp>
      <p:sp>
        <p:nvSpPr>
          <p:cNvPr id="7" name="直接连接符 21">
            <a:extLst>
              <a:ext uri="{FF2B5EF4-FFF2-40B4-BE49-F238E27FC236}">
                <a16:creationId xmlns:a16="http://schemas.microsoft.com/office/drawing/2014/main" id="{27C99F1A-3769-4BF4-AD40-36EC143A68C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26212" y="3176996"/>
            <a:ext cx="496420" cy="496420"/>
          </a:xfrm>
          <a:prstGeom prst="line">
            <a:avLst/>
          </a:prstGeom>
          <a:noFill/>
          <a:ln w="6350" cap="flat" cmpd="sng">
            <a:solidFill>
              <a:srgbClr val="89B58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直接连接符 27">
            <a:extLst>
              <a:ext uri="{FF2B5EF4-FFF2-40B4-BE49-F238E27FC236}">
                <a16:creationId xmlns:a16="http://schemas.microsoft.com/office/drawing/2014/main" id="{0799D890-B267-49EA-ADBA-70C2A16B13E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704823" y="3176996"/>
            <a:ext cx="496420" cy="496420"/>
          </a:xfrm>
          <a:prstGeom prst="line">
            <a:avLst/>
          </a:prstGeom>
          <a:noFill/>
          <a:ln w="6350" cap="flat" cmpd="sng">
            <a:solidFill>
              <a:srgbClr val="8BACA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直接连接符 30">
            <a:extLst>
              <a:ext uri="{FF2B5EF4-FFF2-40B4-BE49-F238E27FC236}">
                <a16:creationId xmlns:a16="http://schemas.microsoft.com/office/drawing/2014/main" id="{EFA968A1-C2D1-4768-A7E5-96F276116A2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91316" y="3859423"/>
            <a:ext cx="495213" cy="496421"/>
          </a:xfrm>
          <a:prstGeom prst="line">
            <a:avLst/>
          </a:prstGeom>
          <a:noFill/>
          <a:ln w="6350" cap="flat" cmpd="sng">
            <a:solidFill>
              <a:srgbClr val="8BACA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直接连接符 33">
            <a:extLst>
              <a:ext uri="{FF2B5EF4-FFF2-40B4-BE49-F238E27FC236}">
                <a16:creationId xmlns:a16="http://schemas.microsoft.com/office/drawing/2014/main" id="{11942B15-BAF1-420A-A8D5-C76FB616EDD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210994" y="3859423"/>
            <a:ext cx="496421" cy="496421"/>
          </a:xfrm>
          <a:prstGeom prst="line">
            <a:avLst/>
          </a:prstGeom>
          <a:noFill/>
          <a:ln w="6350" cap="flat" cmpd="sng">
            <a:solidFill>
              <a:srgbClr val="89B58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5ADA4D9-113E-47CF-8A04-ADEBADBF31AF}"/>
              </a:ext>
            </a:extLst>
          </p:cNvPr>
          <p:cNvGrpSpPr/>
          <p:nvPr/>
        </p:nvGrpSpPr>
        <p:grpSpPr>
          <a:xfrm>
            <a:off x="2343152" y="3173371"/>
            <a:ext cx="1368478" cy="1183679"/>
            <a:chOff x="2343152" y="3173371"/>
            <a:chExt cx="1368478" cy="1183679"/>
          </a:xfrm>
        </p:grpSpPr>
        <p:sp>
          <p:nvSpPr>
            <p:cNvPr id="12" name="任意多边形 8">
              <a:extLst>
                <a:ext uri="{FF2B5EF4-FFF2-40B4-BE49-F238E27FC236}">
                  <a16:creationId xmlns:a16="http://schemas.microsoft.com/office/drawing/2014/main" id="{53A3E109-C1E1-466A-B745-26B3AD0DD38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435551" y="3080972"/>
              <a:ext cx="1183679" cy="1368478"/>
            </a:xfrm>
            <a:custGeom>
              <a:avLst/>
              <a:gdLst>
                <a:gd name="T0" fmla="*/ 0 w 1555844"/>
                <a:gd name="T1" fmla="*/ 1019695 h 1797617"/>
                <a:gd name="T2" fmla="*/ 621144 w 1555844"/>
                <a:gd name="T3" fmla="*/ 257578 h 1797617"/>
                <a:gd name="T4" fmla="*/ 676472 w 1555844"/>
                <a:gd name="T5" fmla="*/ 252000 h 1797617"/>
                <a:gd name="T6" fmla="*/ 633922 w 1555844"/>
                <a:gd name="T7" fmla="*/ 252000 h 1797617"/>
                <a:gd name="T8" fmla="*/ 777922 w 1555844"/>
                <a:gd name="T9" fmla="*/ 0 h 1797617"/>
                <a:gd name="T10" fmla="*/ 921922 w 1555844"/>
                <a:gd name="T11" fmla="*/ 252000 h 1797617"/>
                <a:gd name="T12" fmla="*/ 879372 w 1555844"/>
                <a:gd name="T13" fmla="*/ 252000 h 1797617"/>
                <a:gd name="T14" fmla="*/ 934700 w 1555844"/>
                <a:gd name="T15" fmla="*/ 257578 h 1797617"/>
                <a:gd name="T16" fmla="*/ 1555844 w 1555844"/>
                <a:gd name="T17" fmla="*/ 1019695 h 1797617"/>
                <a:gd name="T18" fmla="*/ 777922 w 1555844"/>
                <a:gd name="T19" fmla="*/ 1797617 h 1797617"/>
                <a:gd name="T20" fmla="*/ 0 w 1555844"/>
                <a:gd name="T21" fmla="*/ 1019695 h 179761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55844"/>
                <a:gd name="T34" fmla="*/ 0 h 1797617"/>
                <a:gd name="T35" fmla="*/ 1555844 w 1555844"/>
                <a:gd name="T36" fmla="*/ 1797617 h 179761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55844" h="1797617">
                  <a:moveTo>
                    <a:pt x="0" y="1019695"/>
                  </a:moveTo>
                  <a:cubicBezTo>
                    <a:pt x="0" y="643765"/>
                    <a:pt x="266658" y="330116"/>
                    <a:pt x="621144" y="257578"/>
                  </a:cubicBezTo>
                  <a:lnTo>
                    <a:pt x="676472" y="252000"/>
                  </a:lnTo>
                  <a:lnTo>
                    <a:pt x="633922" y="252000"/>
                  </a:lnTo>
                  <a:lnTo>
                    <a:pt x="777922" y="0"/>
                  </a:lnTo>
                  <a:lnTo>
                    <a:pt x="921922" y="252000"/>
                  </a:lnTo>
                  <a:lnTo>
                    <a:pt x="879372" y="252000"/>
                  </a:lnTo>
                  <a:lnTo>
                    <a:pt x="934700" y="257578"/>
                  </a:lnTo>
                  <a:cubicBezTo>
                    <a:pt x="1289186" y="330116"/>
                    <a:pt x="1555844" y="643765"/>
                    <a:pt x="1555844" y="1019695"/>
                  </a:cubicBezTo>
                  <a:cubicBezTo>
                    <a:pt x="1555844" y="1449329"/>
                    <a:pt x="1207556" y="1797617"/>
                    <a:pt x="777922" y="1797617"/>
                  </a:cubicBezTo>
                  <a:cubicBezTo>
                    <a:pt x="348288" y="1797617"/>
                    <a:pt x="0" y="1449329"/>
                    <a:pt x="0" y="1019695"/>
                  </a:cubicBez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13" name="组合 35">
              <a:extLst>
                <a:ext uri="{FF2B5EF4-FFF2-40B4-BE49-F238E27FC236}">
                  <a16:creationId xmlns:a16="http://schemas.microsoft.com/office/drawing/2014/main" id="{8835B52E-7135-49FD-88A7-0F62CDB897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36155" y="3424602"/>
              <a:ext cx="974723" cy="507291"/>
              <a:chOff x="0" y="0"/>
              <a:chExt cx="4160635" cy="2169210"/>
            </a:xfrm>
          </p:grpSpPr>
          <p:sp>
            <p:nvSpPr>
              <p:cNvPr id="14" name="直接连接符 36">
                <a:extLst>
                  <a:ext uri="{FF2B5EF4-FFF2-40B4-BE49-F238E27FC236}">
                    <a16:creationId xmlns:a16="http://schemas.microsoft.com/office/drawing/2014/main" id="{D7B67D00-56A3-4113-A4DA-8FA89355D5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2169210"/>
                <a:ext cx="4160635" cy="1"/>
              </a:xfrm>
              <a:prstGeom prst="line">
                <a:avLst/>
              </a:prstGeom>
              <a:noFill/>
              <a:ln w="6350" cap="flat" cmpd="sng">
                <a:solidFill>
                  <a:srgbClr val="7F7F7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矩形 37">
                <a:extLst>
                  <a:ext uri="{FF2B5EF4-FFF2-40B4-BE49-F238E27FC236}">
                    <a16:creationId xmlns:a16="http://schemas.microsoft.com/office/drawing/2014/main" id="{4553BE42-AA74-408F-9223-CF3D42F857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9030" y="1953210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矩形 38">
                <a:extLst>
                  <a:ext uri="{FF2B5EF4-FFF2-40B4-BE49-F238E27FC236}">
                    <a16:creationId xmlns:a16="http://schemas.microsoft.com/office/drawing/2014/main" id="{5008B1C0-BFF4-4ADB-B7BD-D536257376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9030" y="1629215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矩形 39">
                <a:extLst>
                  <a:ext uri="{FF2B5EF4-FFF2-40B4-BE49-F238E27FC236}">
                    <a16:creationId xmlns:a16="http://schemas.microsoft.com/office/drawing/2014/main" id="{A9A9011A-8310-406D-9A18-80607DA2DE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9030" y="1305220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矩形 40">
                <a:extLst>
                  <a:ext uri="{FF2B5EF4-FFF2-40B4-BE49-F238E27FC236}">
                    <a16:creationId xmlns:a16="http://schemas.microsoft.com/office/drawing/2014/main" id="{A01F7E3D-D295-4447-BB93-2C528A1F0D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9030" y="981226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矩形 41">
                <a:extLst>
                  <a:ext uri="{FF2B5EF4-FFF2-40B4-BE49-F238E27FC236}">
                    <a16:creationId xmlns:a16="http://schemas.microsoft.com/office/drawing/2014/main" id="{75385AF7-A006-4A4A-84F1-5F50FB5AE8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9030" y="657232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矩形 42">
                <a:extLst>
                  <a:ext uri="{FF2B5EF4-FFF2-40B4-BE49-F238E27FC236}">
                    <a16:creationId xmlns:a16="http://schemas.microsoft.com/office/drawing/2014/main" id="{001984D4-75B6-44C6-B4F5-C55946AEE9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4784" y="1953210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矩形 43">
                <a:extLst>
                  <a:ext uri="{FF2B5EF4-FFF2-40B4-BE49-F238E27FC236}">
                    <a16:creationId xmlns:a16="http://schemas.microsoft.com/office/drawing/2014/main" id="{EE144F2B-C10D-47C7-9084-A8521FFC1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4784" y="1629215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矩形 44">
                <a:extLst>
                  <a:ext uri="{FF2B5EF4-FFF2-40B4-BE49-F238E27FC236}">
                    <a16:creationId xmlns:a16="http://schemas.microsoft.com/office/drawing/2014/main" id="{422E32C4-2357-4EAC-A90A-8B7000FC42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4784" y="1305220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矩形 45">
                <a:extLst>
                  <a:ext uri="{FF2B5EF4-FFF2-40B4-BE49-F238E27FC236}">
                    <a16:creationId xmlns:a16="http://schemas.microsoft.com/office/drawing/2014/main" id="{F54FE4D3-B9D5-4EC6-8794-0AE8526C58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4784" y="981226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矩形 46">
                <a:extLst>
                  <a:ext uri="{FF2B5EF4-FFF2-40B4-BE49-F238E27FC236}">
                    <a16:creationId xmlns:a16="http://schemas.microsoft.com/office/drawing/2014/main" id="{408B9935-B7EE-49CF-BC30-F7681D3821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4784" y="657232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矩形 47">
                <a:extLst>
                  <a:ext uri="{FF2B5EF4-FFF2-40B4-BE49-F238E27FC236}">
                    <a16:creationId xmlns:a16="http://schemas.microsoft.com/office/drawing/2014/main" id="{15E483E2-1FB0-4A8B-B888-7047568078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4784" y="323994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矩形 48">
                <a:extLst>
                  <a:ext uri="{FF2B5EF4-FFF2-40B4-BE49-F238E27FC236}">
                    <a16:creationId xmlns:a16="http://schemas.microsoft.com/office/drawing/2014/main" id="{7EDFA573-D1DA-44DF-AED7-F7388FA8F0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4784" y="0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矩形 49">
                <a:extLst>
                  <a:ext uri="{FF2B5EF4-FFF2-40B4-BE49-F238E27FC236}">
                    <a16:creationId xmlns:a16="http://schemas.microsoft.com/office/drawing/2014/main" id="{BA8002EF-7A09-49CD-A6B2-CBFA9C6CFC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539" y="1953210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矩形 50">
                <a:extLst>
                  <a:ext uri="{FF2B5EF4-FFF2-40B4-BE49-F238E27FC236}">
                    <a16:creationId xmlns:a16="http://schemas.microsoft.com/office/drawing/2014/main" id="{9EE9BEC0-898F-4FD5-B73A-9D9A657B7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539" y="1629215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矩形 51">
                <a:extLst>
                  <a:ext uri="{FF2B5EF4-FFF2-40B4-BE49-F238E27FC236}">
                    <a16:creationId xmlns:a16="http://schemas.microsoft.com/office/drawing/2014/main" id="{422AA9B6-D94B-49CE-9BF1-09D466611A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539" y="1305220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矩形 52">
                <a:extLst>
                  <a:ext uri="{FF2B5EF4-FFF2-40B4-BE49-F238E27FC236}">
                    <a16:creationId xmlns:a16="http://schemas.microsoft.com/office/drawing/2014/main" id="{86C14FF4-1D10-4258-B0AA-1E0D026543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6294" y="1953210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矩形 53">
                <a:extLst>
                  <a:ext uri="{FF2B5EF4-FFF2-40B4-BE49-F238E27FC236}">
                    <a16:creationId xmlns:a16="http://schemas.microsoft.com/office/drawing/2014/main" id="{1A8EFE02-44E5-4DFD-A1BE-163747CA81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6294" y="1629215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矩形 54">
                <a:extLst>
                  <a:ext uri="{FF2B5EF4-FFF2-40B4-BE49-F238E27FC236}">
                    <a16:creationId xmlns:a16="http://schemas.microsoft.com/office/drawing/2014/main" id="{F93D2336-4848-4A51-8DFC-2BEE8B129C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6294" y="1305220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矩形 55">
                <a:extLst>
                  <a:ext uri="{FF2B5EF4-FFF2-40B4-BE49-F238E27FC236}">
                    <a16:creationId xmlns:a16="http://schemas.microsoft.com/office/drawing/2014/main" id="{992A7B58-B510-47D3-9262-9929670F53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6294" y="981226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矩形 56">
                <a:extLst>
                  <a:ext uri="{FF2B5EF4-FFF2-40B4-BE49-F238E27FC236}">
                    <a16:creationId xmlns:a16="http://schemas.microsoft.com/office/drawing/2014/main" id="{3CD03733-CB9B-4350-AB66-50A23D949C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6294" y="657232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矩形 57">
                <a:extLst>
                  <a:ext uri="{FF2B5EF4-FFF2-40B4-BE49-F238E27FC236}">
                    <a16:creationId xmlns:a16="http://schemas.microsoft.com/office/drawing/2014/main" id="{67452799-F29B-4B2D-99F8-A3B8E2AF28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049" y="1953210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矩形 58">
                <a:extLst>
                  <a:ext uri="{FF2B5EF4-FFF2-40B4-BE49-F238E27FC236}">
                    <a16:creationId xmlns:a16="http://schemas.microsoft.com/office/drawing/2014/main" id="{F9C234D7-A8FA-4B1F-B5A7-6D059E9FA6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049" y="1629215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矩形 59">
                <a:extLst>
                  <a:ext uri="{FF2B5EF4-FFF2-40B4-BE49-F238E27FC236}">
                    <a16:creationId xmlns:a16="http://schemas.microsoft.com/office/drawing/2014/main" id="{7E70172D-A2AF-427C-A0D7-734078C34C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049" y="1305220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矩形 60">
                <a:extLst>
                  <a:ext uri="{FF2B5EF4-FFF2-40B4-BE49-F238E27FC236}">
                    <a16:creationId xmlns:a16="http://schemas.microsoft.com/office/drawing/2014/main" id="{84FF8CD0-F4BC-40A8-A0AB-FF02B77B11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049" y="981226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矩形 61">
                <a:extLst>
                  <a:ext uri="{FF2B5EF4-FFF2-40B4-BE49-F238E27FC236}">
                    <a16:creationId xmlns:a16="http://schemas.microsoft.com/office/drawing/2014/main" id="{6A69CE81-BEA1-487C-97EB-B083AE816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804" y="1953210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矩形 62">
                <a:extLst>
                  <a:ext uri="{FF2B5EF4-FFF2-40B4-BE49-F238E27FC236}">
                    <a16:creationId xmlns:a16="http://schemas.microsoft.com/office/drawing/2014/main" id="{3700362B-822E-4DBA-B2ED-84E43A8811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804" y="1629215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矩形 63">
                <a:extLst>
                  <a:ext uri="{FF2B5EF4-FFF2-40B4-BE49-F238E27FC236}">
                    <a16:creationId xmlns:a16="http://schemas.microsoft.com/office/drawing/2014/main" id="{3FE064E5-F23A-4FAA-BC60-0E27A1E86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804" y="1305220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矩形 64">
                <a:extLst>
                  <a:ext uri="{FF2B5EF4-FFF2-40B4-BE49-F238E27FC236}">
                    <a16:creationId xmlns:a16="http://schemas.microsoft.com/office/drawing/2014/main" id="{5109BB0D-25E4-493A-A126-AFC05938EE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804" y="981226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矩形 65">
                <a:extLst>
                  <a:ext uri="{FF2B5EF4-FFF2-40B4-BE49-F238E27FC236}">
                    <a16:creationId xmlns:a16="http://schemas.microsoft.com/office/drawing/2014/main" id="{884FB980-11EB-4380-BD92-DAEB355207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804" y="657232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矩形 66">
                <a:extLst>
                  <a:ext uri="{FF2B5EF4-FFF2-40B4-BE49-F238E27FC236}">
                    <a16:creationId xmlns:a16="http://schemas.microsoft.com/office/drawing/2014/main" id="{D3E75075-EDED-4F92-A1EC-CFA80BB40B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804" y="323994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矩形 67">
                <a:extLst>
                  <a:ext uri="{FF2B5EF4-FFF2-40B4-BE49-F238E27FC236}">
                    <a16:creationId xmlns:a16="http://schemas.microsoft.com/office/drawing/2014/main" id="{ADAE72EA-3855-4ABC-9837-3B7963E89F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804" y="0"/>
                <a:ext cx="464024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A44D8B0-EB20-4A13-8EB1-EA9BE0F85F9F}"/>
              </a:ext>
            </a:extLst>
          </p:cNvPr>
          <p:cNvGrpSpPr/>
          <p:nvPr/>
        </p:nvGrpSpPr>
        <p:grpSpPr>
          <a:xfrm>
            <a:off x="4966570" y="1996940"/>
            <a:ext cx="1584681" cy="1372101"/>
            <a:chOff x="4966570" y="1996940"/>
            <a:chExt cx="1584681" cy="1372101"/>
          </a:xfrm>
        </p:grpSpPr>
        <p:sp>
          <p:nvSpPr>
            <p:cNvPr id="47" name="任意多边形 69">
              <a:extLst>
                <a:ext uri="{FF2B5EF4-FFF2-40B4-BE49-F238E27FC236}">
                  <a16:creationId xmlns:a16="http://schemas.microsoft.com/office/drawing/2014/main" id="{3A96D184-D793-4AB7-8B77-6AB25069EFD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3762846">
              <a:off x="5072860" y="1890650"/>
              <a:ext cx="1372101" cy="1584681"/>
            </a:xfrm>
            <a:custGeom>
              <a:avLst/>
              <a:gdLst>
                <a:gd name="T0" fmla="*/ 0 w 1555844"/>
                <a:gd name="T1" fmla="*/ 1019695 h 1797617"/>
                <a:gd name="T2" fmla="*/ 621144 w 1555844"/>
                <a:gd name="T3" fmla="*/ 257578 h 1797617"/>
                <a:gd name="T4" fmla="*/ 676472 w 1555844"/>
                <a:gd name="T5" fmla="*/ 252000 h 1797617"/>
                <a:gd name="T6" fmla="*/ 633922 w 1555844"/>
                <a:gd name="T7" fmla="*/ 252000 h 1797617"/>
                <a:gd name="T8" fmla="*/ 777922 w 1555844"/>
                <a:gd name="T9" fmla="*/ 0 h 1797617"/>
                <a:gd name="T10" fmla="*/ 921922 w 1555844"/>
                <a:gd name="T11" fmla="*/ 252000 h 1797617"/>
                <a:gd name="T12" fmla="*/ 879372 w 1555844"/>
                <a:gd name="T13" fmla="*/ 252000 h 1797617"/>
                <a:gd name="T14" fmla="*/ 934700 w 1555844"/>
                <a:gd name="T15" fmla="*/ 257578 h 1797617"/>
                <a:gd name="T16" fmla="*/ 1555844 w 1555844"/>
                <a:gd name="T17" fmla="*/ 1019695 h 1797617"/>
                <a:gd name="T18" fmla="*/ 777922 w 1555844"/>
                <a:gd name="T19" fmla="*/ 1797617 h 1797617"/>
                <a:gd name="T20" fmla="*/ 0 w 1555844"/>
                <a:gd name="T21" fmla="*/ 1019695 h 179761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55844"/>
                <a:gd name="T34" fmla="*/ 0 h 1797617"/>
                <a:gd name="T35" fmla="*/ 1555844 w 1555844"/>
                <a:gd name="T36" fmla="*/ 1797617 h 179761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55844" h="1797617">
                  <a:moveTo>
                    <a:pt x="0" y="1019695"/>
                  </a:moveTo>
                  <a:cubicBezTo>
                    <a:pt x="0" y="643765"/>
                    <a:pt x="266658" y="330116"/>
                    <a:pt x="621144" y="257578"/>
                  </a:cubicBezTo>
                  <a:lnTo>
                    <a:pt x="676472" y="252000"/>
                  </a:lnTo>
                  <a:lnTo>
                    <a:pt x="633922" y="252000"/>
                  </a:lnTo>
                  <a:lnTo>
                    <a:pt x="777922" y="0"/>
                  </a:lnTo>
                  <a:lnTo>
                    <a:pt x="921922" y="252000"/>
                  </a:lnTo>
                  <a:lnTo>
                    <a:pt x="879372" y="252000"/>
                  </a:lnTo>
                  <a:lnTo>
                    <a:pt x="934700" y="257578"/>
                  </a:lnTo>
                  <a:cubicBezTo>
                    <a:pt x="1289186" y="330116"/>
                    <a:pt x="1555844" y="643765"/>
                    <a:pt x="1555844" y="1019695"/>
                  </a:cubicBezTo>
                  <a:cubicBezTo>
                    <a:pt x="1555844" y="1449329"/>
                    <a:pt x="1207556" y="1797617"/>
                    <a:pt x="777922" y="1797617"/>
                  </a:cubicBezTo>
                  <a:cubicBezTo>
                    <a:pt x="348288" y="1797617"/>
                    <a:pt x="0" y="1449329"/>
                    <a:pt x="0" y="1019695"/>
                  </a:cubicBezTo>
                  <a:close/>
                </a:path>
              </a:pathLst>
            </a:custGeom>
            <a:solidFill>
              <a:srgbClr val="89B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</a:endParaRPr>
            </a:p>
          </p:txBody>
        </p:sp>
        <p:sp>
          <p:nvSpPr>
            <p:cNvPr id="48" name="文本框 76">
              <a:extLst>
                <a:ext uri="{FF2B5EF4-FFF2-40B4-BE49-F238E27FC236}">
                  <a16:creationId xmlns:a16="http://schemas.microsoft.com/office/drawing/2014/main" id="{FCC5F091-940E-409B-BC3D-BECA37E15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0271" y="2060956"/>
              <a:ext cx="70416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a typeface="MS Gothic" panose="020B0609070205080204" pitchFamily="49" charset="-128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49" name="图片 77">
              <a:extLst>
                <a:ext uri="{FF2B5EF4-FFF2-40B4-BE49-F238E27FC236}">
                  <a16:creationId xmlns:a16="http://schemas.microsoft.com/office/drawing/2014/main" id="{3288271D-74D0-44CA-A5ED-4D2918C574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2502" y="2121347"/>
              <a:ext cx="388923" cy="38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文本框 26">
              <a:extLst>
                <a:ext uri="{FF2B5EF4-FFF2-40B4-BE49-F238E27FC236}">
                  <a16:creationId xmlns:a16="http://schemas.microsoft.com/office/drawing/2014/main" id="{1243758E-2101-4E13-9475-97A50D7479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2724" y="2650152"/>
              <a:ext cx="995303" cy="523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请输入你的题目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FE3AF3D-8214-48E5-ABFF-B29F9D9414D3}"/>
              </a:ext>
            </a:extLst>
          </p:cNvPr>
          <p:cNvGrpSpPr/>
          <p:nvPr/>
        </p:nvGrpSpPr>
        <p:grpSpPr>
          <a:xfrm>
            <a:off x="4831292" y="4156551"/>
            <a:ext cx="1584681" cy="1370894"/>
            <a:chOff x="4831292" y="4156551"/>
            <a:chExt cx="1584681" cy="1370894"/>
          </a:xfrm>
        </p:grpSpPr>
        <p:sp>
          <p:nvSpPr>
            <p:cNvPr id="52" name="任意多边形 71">
              <a:extLst>
                <a:ext uri="{FF2B5EF4-FFF2-40B4-BE49-F238E27FC236}">
                  <a16:creationId xmlns:a16="http://schemas.microsoft.com/office/drawing/2014/main" id="{A1D678D7-B5A9-40D4-8588-8FD9D45F71B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3762846" flipH="1" flipV="1">
              <a:off x="4938186" y="4049657"/>
              <a:ext cx="1370894" cy="1584681"/>
            </a:xfrm>
            <a:custGeom>
              <a:avLst/>
              <a:gdLst>
                <a:gd name="T0" fmla="*/ 0 w 1555844"/>
                <a:gd name="T1" fmla="*/ 1019695 h 1797617"/>
                <a:gd name="T2" fmla="*/ 621144 w 1555844"/>
                <a:gd name="T3" fmla="*/ 257578 h 1797617"/>
                <a:gd name="T4" fmla="*/ 676472 w 1555844"/>
                <a:gd name="T5" fmla="*/ 252000 h 1797617"/>
                <a:gd name="T6" fmla="*/ 633922 w 1555844"/>
                <a:gd name="T7" fmla="*/ 252000 h 1797617"/>
                <a:gd name="T8" fmla="*/ 777922 w 1555844"/>
                <a:gd name="T9" fmla="*/ 0 h 1797617"/>
                <a:gd name="T10" fmla="*/ 921922 w 1555844"/>
                <a:gd name="T11" fmla="*/ 252000 h 1797617"/>
                <a:gd name="T12" fmla="*/ 879372 w 1555844"/>
                <a:gd name="T13" fmla="*/ 252000 h 1797617"/>
                <a:gd name="T14" fmla="*/ 934700 w 1555844"/>
                <a:gd name="T15" fmla="*/ 257578 h 1797617"/>
                <a:gd name="T16" fmla="*/ 1555844 w 1555844"/>
                <a:gd name="T17" fmla="*/ 1019695 h 1797617"/>
                <a:gd name="T18" fmla="*/ 777922 w 1555844"/>
                <a:gd name="T19" fmla="*/ 1797617 h 1797617"/>
                <a:gd name="T20" fmla="*/ 0 w 1555844"/>
                <a:gd name="T21" fmla="*/ 1019695 h 179761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55844"/>
                <a:gd name="T34" fmla="*/ 0 h 1797617"/>
                <a:gd name="T35" fmla="*/ 1555844 w 1555844"/>
                <a:gd name="T36" fmla="*/ 1797617 h 179761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55844" h="1797617">
                  <a:moveTo>
                    <a:pt x="0" y="1019695"/>
                  </a:moveTo>
                  <a:cubicBezTo>
                    <a:pt x="0" y="643765"/>
                    <a:pt x="266658" y="330116"/>
                    <a:pt x="621144" y="257578"/>
                  </a:cubicBezTo>
                  <a:lnTo>
                    <a:pt x="676472" y="252000"/>
                  </a:lnTo>
                  <a:lnTo>
                    <a:pt x="633922" y="252000"/>
                  </a:lnTo>
                  <a:lnTo>
                    <a:pt x="777922" y="0"/>
                  </a:lnTo>
                  <a:lnTo>
                    <a:pt x="921922" y="252000"/>
                  </a:lnTo>
                  <a:lnTo>
                    <a:pt x="879372" y="252000"/>
                  </a:lnTo>
                  <a:lnTo>
                    <a:pt x="934700" y="257578"/>
                  </a:lnTo>
                  <a:cubicBezTo>
                    <a:pt x="1289186" y="330116"/>
                    <a:pt x="1555844" y="643765"/>
                    <a:pt x="1555844" y="1019695"/>
                  </a:cubicBezTo>
                  <a:cubicBezTo>
                    <a:pt x="1555844" y="1449329"/>
                    <a:pt x="1207556" y="1797617"/>
                    <a:pt x="777922" y="1797617"/>
                  </a:cubicBezTo>
                  <a:cubicBezTo>
                    <a:pt x="348288" y="1797617"/>
                    <a:pt x="0" y="1449329"/>
                    <a:pt x="0" y="1019695"/>
                  </a:cubicBez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3" name="文本框 73">
              <a:extLst>
                <a:ext uri="{FF2B5EF4-FFF2-40B4-BE49-F238E27FC236}">
                  <a16:creationId xmlns:a16="http://schemas.microsoft.com/office/drawing/2014/main" id="{D0138AAA-ACEE-4A01-BA6E-1E7320BBD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9520" y="4344972"/>
              <a:ext cx="70416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  <a:ea typeface="MS Gothic" panose="020B0609070205080204" pitchFamily="49" charset="-128"/>
                </a:rPr>
                <a:t>02</a:t>
              </a:r>
              <a:endParaRPr lang="zh-CN" altLang="en-US" sz="360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54" name="图片 74">
              <a:extLst>
                <a:ext uri="{FF2B5EF4-FFF2-40B4-BE49-F238E27FC236}">
                  <a16:creationId xmlns:a16="http://schemas.microsoft.com/office/drawing/2014/main" id="{39BD538E-BDCA-479D-A2DE-3EE7A6B723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0543" y="4417443"/>
              <a:ext cx="388923" cy="364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文本框 26">
              <a:extLst>
                <a:ext uri="{FF2B5EF4-FFF2-40B4-BE49-F238E27FC236}">
                  <a16:creationId xmlns:a16="http://schemas.microsoft.com/office/drawing/2014/main" id="{20A6EEBE-1BDC-446E-912F-0F7B440C71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4163" y="4870563"/>
              <a:ext cx="995303" cy="523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请输入你的题目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9E53363B-D8EB-4410-8048-DB11FB62A341}"/>
              </a:ext>
            </a:extLst>
          </p:cNvPr>
          <p:cNvGrpSpPr/>
          <p:nvPr/>
        </p:nvGrpSpPr>
        <p:grpSpPr>
          <a:xfrm>
            <a:off x="8957260" y="1996940"/>
            <a:ext cx="1584681" cy="1372101"/>
            <a:chOff x="8957260" y="1996940"/>
            <a:chExt cx="1584681" cy="1372101"/>
          </a:xfrm>
        </p:grpSpPr>
        <p:sp>
          <p:nvSpPr>
            <p:cNvPr id="57" name="任意多边形 70">
              <a:extLst>
                <a:ext uri="{FF2B5EF4-FFF2-40B4-BE49-F238E27FC236}">
                  <a16:creationId xmlns:a16="http://schemas.microsoft.com/office/drawing/2014/main" id="{B9BD1A5A-9D4B-4517-ADD9-84D354E06CA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3762846">
              <a:off x="9063550" y="1890650"/>
              <a:ext cx="1372101" cy="1584681"/>
            </a:xfrm>
            <a:custGeom>
              <a:avLst/>
              <a:gdLst>
                <a:gd name="T0" fmla="*/ 0 w 1555844"/>
                <a:gd name="T1" fmla="*/ 1019695 h 1797617"/>
                <a:gd name="T2" fmla="*/ 621144 w 1555844"/>
                <a:gd name="T3" fmla="*/ 257578 h 1797617"/>
                <a:gd name="T4" fmla="*/ 676472 w 1555844"/>
                <a:gd name="T5" fmla="*/ 252000 h 1797617"/>
                <a:gd name="T6" fmla="*/ 633922 w 1555844"/>
                <a:gd name="T7" fmla="*/ 252000 h 1797617"/>
                <a:gd name="T8" fmla="*/ 777922 w 1555844"/>
                <a:gd name="T9" fmla="*/ 0 h 1797617"/>
                <a:gd name="T10" fmla="*/ 921922 w 1555844"/>
                <a:gd name="T11" fmla="*/ 252000 h 1797617"/>
                <a:gd name="T12" fmla="*/ 879372 w 1555844"/>
                <a:gd name="T13" fmla="*/ 252000 h 1797617"/>
                <a:gd name="T14" fmla="*/ 934700 w 1555844"/>
                <a:gd name="T15" fmla="*/ 257578 h 1797617"/>
                <a:gd name="T16" fmla="*/ 1555844 w 1555844"/>
                <a:gd name="T17" fmla="*/ 1019695 h 1797617"/>
                <a:gd name="T18" fmla="*/ 777922 w 1555844"/>
                <a:gd name="T19" fmla="*/ 1797617 h 1797617"/>
                <a:gd name="T20" fmla="*/ 0 w 1555844"/>
                <a:gd name="T21" fmla="*/ 1019695 h 179761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55844"/>
                <a:gd name="T34" fmla="*/ 0 h 1797617"/>
                <a:gd name="T35" fmla="*/ 1555844 w 1555844"/>
                <a:gd name="T36" fmla="*/ 1797617 h 179761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55844" h="1797617">
                  <a:moveTo>
                    <a:pt x="0" y="1019695"/>
                  </a:moveTo>
                  <a:cubicBezTo>
                    <a:pt x="0" y="643765"/>
                    <a:pt x="266658" y="330116"/>
                    <a:pt x="621144" y="257578"/>
                  </a:cubicBezTo>
                  <a:lnTo>
                    <a:pt x="676472" y="252000"/>
                  </a:lnTo>
                  <a:lnTo>
                    <a:pt x="633922" y="252000"/>
                  </a:lnTo>
                  <a:lnTo>
                    <a:pt x="777922" y="0"/>
                  </a:lnTo>
                  <a:lnTo>
                    <a:pt x="921922" y="252000"/>
                  </a:lnTo>
                  <a:lnTo>
                    <a:pt x="879372" y="252000"/>
                  </a:lnTo>
                  <a:lnTo>
                    <a:pt x="934700" y="257578"/>
                  </a:lnTo>
                  <a:cubicBezTo>
                    <a:pt x="1289186" y="330116"/>
                    <a:pt x="1555844" y="643765"/>
                    <a:pt x="1555844" y="1019695"/>
                  </a:cubicBezTo>
                  <a:cubicBezTo>
                    <a:pt x="1555844" y="1449329"/>
                    <a:pt x="1207556" y="1797617"/>
                    <a:pt x="777922" y="1797617"/>
                  </a:cubicBezTo>
                  <a:cubicBezTo>
                    <a:pt x="348288" y="1797617"/>
                    <a:pt x="0" y="1449329"/>
                    <a:pt x="0" y="1019695"/>
                  </a:cubicBezTo>
                  <a:close/>
                </a:path>
              </a:pathLst>
            </a:custGeom>
            <a:solidFill>
              <a:srgbClr val="8BACAF"/>
            </a:solidFill>
            <a:ln w="12700" cap="flat" cmpd="sng">
              <a:solidFill>
                <a:srgbClr val="A6BABA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8" name="文本框 79">
              <a:extLst>
                <a:ext uri="{FF2B5EF4-FFF2-40B4-BE49-F238E27FC236}">
                  <a16:creationId xmlns:a16="http://schemas.microsoft.com/office/drawing/2014/main" id="{47F636CD-E426-4237-ACC1-CD8F461C89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78545" y="2060956"/>
              <a:ext cx="70416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a typeface="MS Gothic" panose="020B0609070205080204" pitchFamily="49" charset="-128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59" name="图片 80">
              <a:extLst>
                <a:ext uri="{FF2B5EF4-FFF2-40B4-BE49-F238E27FC236}">
                  <a16:creationId xmlns:a16="http://schemas.microsoft.com/office/drawing/2014/main" id="{40B5BB41-E5F2-4907-A2A6-9C227E1934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30776" y="2121347"/>
              <a:ext cx="388923" cy="38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文本框 26">
              <a:extLst>
                <a:ext uri="{FF2B5EF4-FFF2-40B4-BE49-F238E27FC236}">
                  <a16:creationId xmlns:a16="http://schemas.microsoft.com/office/drawing/2014/main" id="{369C5206-A957-4301-9F08-A8615A351D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64277" y="2678416"/>
              <a:ext cx="995303" cy="523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请输入你的题目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20D089F9-BDA2-4D31-AEF3-FFB614B3C51F}"/>
              </a:ext>
            </a:extLst>
          </p:cNvPr>
          <p:cNvGrpSpPr/>
          <p:nvPr/>
        </p:nvGrpSpPr>
        <p:grpSpPr>
          <a:xfrm>
            <a:off x="8846139" y="4166213"/>
            <a:ext cx="1584681" cy="1372101"/>
            <a:chOff x="8846139" y="4166213"/>
            <a:chExt cx="1584681" cy="1372101"/>
          </a:xfrm>
        </p:grpSpPr>
        <p:sp>
          <p:nvSpPr>
            <p:cNvPr id="62" name="任意多边形 72">
              <a:extLst>
                <a:ext uri="{FF2B5EF4-FFF2-40B4-BE49-F238E27FC236}">
                  <a16:creationId xmlns:a16="http://schemas.microsoft.com/office/drawing/2014/main" id="{F42CDF37-3928-415D-AB17-9408E2FC6D3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3762846" flipH="1" flipV="1">
              <a:off x="8952429" y="4059923"/>
              <a:ext cx="1372101" cy="1584681"/>
            </a:xfrm>
            <a:custGeom>
              <a:avLst/>
              <a:gdLst>
                <a:gd name="T0" fmla="*/ 0 w 1555844"/>
                <a:gd name="T1" fmla="*/ 1019695 h 1797617"/>
                <a:gd name="T2" fmla="*/ 621144 w 1555844"/>
                <a:gd name="T3" fmla="*/ 257578 h 1797617"/>
                <a:gd name="T4" fmla="*/ 676472 w 1555844"/>
                <a:gd name="T5" fmla="*/ 252000 h 1797617"/>
                <a:gd name="T6" fmla="*/ 633922 w 1555844"/>
                <a:gd name="T7" fmla="*/ 252000 h 1797617"/>
                <a:gd name="T8" fmla="*/ 777922 w 1555844"/>
                <a:gd name="T9" fmla="*/ 0 h 1797617"/>
                <a:gd name="T10" fmla="*/ 921922 w 1555844"/>
                <a:gd name="T11" fmla="*/ 252000 h 1797617"/>
                <a:gd name="T12" fmla="*/ 879372 w 1555844"/>
                <a:gd name="T13" fmla="*/ 252000 h 1797617"/>
                <a:gd name="T14" fmla="*/ 934700 w 1555844"/>
                <a:gd name="T15" fmla="*/ 257578 h 1797617"/>
                <a:gd name="T16" fmla="*/ 1555844 w 1555844"/>
                <a:gd name="T17" fmla="*/ 1019695 h 1797617"/>
                <a:gd name="T18" fmla="*/ 777922 w 1555844"/>
                <a:gd name="T19" fmla="*/ 1797617 h 1797617"/>
                <a:gd name="T20" fmla="*/ 0 w 1555844"/>
                <a:gd name="T21" fmla="*/ 1019695 h 179761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55844"/>
                <a:gd name="T34" fmla="*/ 0 h 1797617"/>
                <a:gd name="T35" fmla="*/ 1555844 w 1555844"/>
                <a:gd name="T36" fmla="*/ 1797617 h 179761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55844" h="1797617">
                  <a:moveTo>
                    <a:pt x="0" y="1019695"/>
                  </a:moveTo>
                  <a:cubicBezTo>
                    <a:pt x="0" y="643765"/>
                    <a:pt x="266658" y="330116"/>
                    <a:pt x="621144" y="257578"/>
                  </a:cubicBezTo>
                  <a:lnTo>
                    <a:pt x="676472" y="252000"/>
                  </a:lnTo>
                  <a:lnTo>
                    <a:pt x="633922" y="252000"/>
                  </a:lnTo>
                  <a:lnTo>
                    <a:pt x="777922" y="0"/>
                  </a:lnTo>
                  <a:lnTo>
                    <a:pt x="921922" y="252000"/>
                  </a:lnTo>
                  <a:lnTo>
                    <a:pt x="879372" y="252000"/>
                  </a:lnTo>
                  <a:lnTo>
                    <a:pt x="934700" y="257578"/>
                  </a:lnTo>
                  <a:cubicBezTo>
                    <a:pt x="1289186" y="330116"/>
                    <a:pt x="1555844" y="643765"/>
                    <a:pt x="1555844" y="1019695"/>
                  </a:cubicBezTo>
                  <a:cubicBezTo>
                    <a:pt x="1555844" y="1449329"/>
                    <a:pt x="1207556" y="1797617"/>
                    <a:pt x="777922" y="1797617"/>
                  </a:cubicBezTo>
                  <a:cubicBezTo>
                    <a:pt x="348288" y="1797617"/>
                    <a:pt x="0" y="1449329"/>
                    <a:pt x="0" y="1019695"/>
                  </a:cubicBezTo>
                  <a:close/>
                </a:path>
              </a:pathLst>
            </a:custGeom>
            <a:solidFill>
              <a:srgbClr val="89B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3" name="文本框 82">
              <a:extLst>
                <a:ext uri="{FF2B5EF4-FFF2-40B4-BE49-F238E27FC236}">
                  <a16:creationId xmlns:a16="http://schemas.microsoft.com/office/drawing/2014/main" id="{3B193A6E-60B9-4C78-874F-4755370A44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16445" y="4344972"/>
              <a:ext cx="70416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  <a:ea typeface="MS Gothic" panose="020B0609070205080204" pitchFamily="49" charset="-128"/>
                </a:rPr>
                <a:t>04</a:t>
              </a:r>
              <a:endParaRPr lang="zh-CN" altLang="en-US" sz="360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64" name="图片 83">
              <a:extLst>
                <a:ext uri="{FF2B5EF4-FFF2-40B4-BE49-F238E27FC236}">
                  <a16:creationId xmlns:a16="http://schemas.microsoft.com/office/drawing/2014/main" id="{F980F7D2-B382-471E-B271-5A9A27906D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67468" y="4405364"/>
              <a:ext cx="388923" cy="38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" name="文本框 26">
              <a:extLst>
                <a:ext uri="{FF2B5EF4-FFF2-40B4-BE49-F238E27FC236}">
                  <a16:creationId xmlns:a16="http://schemas.microsoft.com/office/drawing/2014/main" id="{1BD6F471-4EE6-4BFC-B46A-E8BD5EA36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9810" y="4916856"/>
              <a:ext cx="995303" cy="523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请输入你的题目</a:t>
              </a:r>
            </a:p>
          </p:txBody>
        </p:sp>
      </p:grpSp>
      <p:sp>
        <p:nvSpPr>
          <p:cNvPr id="66" name="矩形 65">
            <a:extLst>
              <a:ext uri="{FF2B5EF4-FFF2-40B4-BE49-F238E27FC236}">
                <a16:creationId xmlns:a16="http://schemas.microsoft.com/office/drawing/2014/main" id="{E3A27559-E7D4-472A-908B-973D10F3BC1D}"/>
              </a:ext>
            </a:extLst>
          </p:cNvPr>
          <p:cNvSpPr/>
          <p:nvPr/>
        </p:nvSpPr>
        <p:spPr>
          <a:xfrm>
            <a:off x="473944" y="3030848"/>
            <a:ext cx="17308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6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6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>
            <a:extLst>
              <a:ext uri="{FF2B5EF4-FFF2-40B4-BE49-F238E27FC236}">
                <a16:creationId xmlns:a16="http://schemas.microsoft.com/office/drawing/2014/main" id="{82ED0D89-F590-4745-AC7F-ED2220E50A42}"/>
              </a:ext>
            </a:extLst>
          </p:cNvPr>
          <p:cNvSpPr/>
          <p:nvPr/>
        </p:nvSpPr>
        <p:spPr>
          <a:xfrm>
            <a:off x="799632" y="2058637"/>
            <a:ext cx="4300538" cy="4300538"/>
          </a:xfrm>
          <a:prstGeom prst="ellipse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空心弧 19">
            <a:extLst>
              <a:ext uri="{FF2B5EF4-FFF2-40B4-BE49-F238E27FC236}">
                <a16:creationId xmlns:a16="http://schemas.microsoft.com/office/drawing/2014/main" id="{2AFEFEAF-1EED-4312-8992-34136C31883C}"/>
              </a:ext>
            </a:extLst>
          </p:cNvPr>
          <p:cNvSpPr/>
          <p:nvPr/>
        </p:nvSpPr>
        <p:spPr>
          <a:xfrm rot="8876072">
            <a:off x="6358667" y="2282547"/>
            <a:ext cx="884762" cy="884762"/>
          </a:xfrm>
          <a:prstGeom prst="blockArc">
            <a:avLst>
              <a:gd name="adj1" fmla="val 12720935"/>
              <a:gd name="adj2" fmla="val 7419524"/>
              <a:gd name="adj3" fmla="val 25637"/>
            </a:avLst>
          </a:prstGeom>
          <a:solidFill>
            <a:srgbClr val="89B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空心弧 20">
            <a:extLst>
              <a:ext uri="{FF2B5EF4-FFF2-40B4-BE49-F238E27FC236}">
                <a16:creationId xmlns:a16="http://schemas.microsoft.com/office/drawing/2014/main" id="{1747CF13-E320-4981-9C5C-BF946D8E3B74}"/>
              </a:ext>
            </a:extLst>
          </p:cNvPr>
          <p:cNvSpPr/>
          <p:nvPr/>
        </p:nvSpPr>
        <p:spPr>
          <a:xfrm rot="8876072">
            <a:off x="6402464" y="3896679"/>
            <a:ext cx="854976" cy="854976"/>
          </a:xfrm>
          <a:prstGeom prst="blockArc">
            <a:avLst>
              <a:gd name="adj1" fmla="val 14943098"/>
              <a:gd name="adj2" fmla="val 7374589"/>
              <a:gd name="adj3" fmla="val 26707"/>
            </a:avLst>
          </a:prstGeom>
          <a:solidFill>
            <a:srgbClr val="8BAC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空心弧 21">
            <a:extLst>
              <a:ext uri="{FF2B5EF4-FFF2-40B4-BE49-F238E27FC236}">
                <a16:creationId xmlns:a16="http://schemas.microsoft.com/office/drawing/2014/main" id="{97692543-1B41-4568-A618-62B38CF4C49B}"/>
              </a:ext>
            </a:extLst>
          </p:cNvPr>
          <p:cNvSpPr/>
          <p:nvPr/>
        </p:nvSpPr>
        <p:spPr>
          <a:xfrm rot="8876072">
            <a:off x="6431171" y="5588111"/>
            <a:ext cx="739751" cy="739751"/>
          </a:xfrm>
          <a:prstGeom prst="blockArc">
            <a:avLst>
              <a:gd name="adj1" fmla="val 18121385"/>
              <a:gd name="adj2" fmla="val 7449011"/>
              <a:gd name="adj3" fmla="val 291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73E2C0A-91D0-4D90-BB14-44AD152F7969}"/>
              </a:ext>
            </a:extLst>
          </p:cNvPr>
          <p:cNvGrpSpPr/>
          <p:nvPr/>
        </p:nvGrpSpPr>
        <p:grpSpPr>
          <a:xfrm>
            <a:off x="7410795" y="2289159"/>
            <a:ext cx="3658374" cy="871538"/>
            <a:chOff x="7420126" y="1626686"/>
            <a:chExt cx="3658374" cy="871538"/>
          </a:xfrm>
          <a:noFill/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85C914F6-BEC4-49E1-9682-E691A5AC8E6A}"/>
                </a:ext>
              </a:extLst>
            </p:cNvPr>
            <p:cNvSpPr/>
            <p:nvPr/>
          </p:nvSpPr>
          <p:spPr>
            <a:xfrm>
              <a:off x="7420126" y="1626686"/>
              <a:ext cx="3658374" cy="8715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669E8F7-9082-416C-86AB-B895BDE115DB}"/>
                </a:ext>
              </a:extLst>
            </p:cNvPr>
            <p:cNvSpPr txBox="1"/>
            <p:nvPr/>
          </p:nvSpPr>
          <p:spPr>
            <a:xfrm>
              <a:off x="7588563" y="1650644"/>
              <a:ext cx="3429000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BFC264E-093B-458E-ABCA-F8BEFFFD6C1A}"/>
              </a:ext>
            </a:extLst>
          </p:cNvPr>
          <p:cNvGrpSpPr/>
          <p:nvPr/>
        </p:nvGrpSpPr>
        <p:grpSpPr>
          <a:xfrm>
            <a:off x="7410795" y="3908925"/>
            <a:ext cx="3658374" cy="871538"/>
            <a:chOff x="7420126" y="3246452"/>
            <a:chExt cx="3658374" cy="871538"/>
          </a:xfrm>
          <a:noFill/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A98EA00-B6C9-4E0D-AE92-4A96D839E2F2}"/>
                </a:ext>
              </a:extLst>
            </p:cNvPr>
            <p:cNvSpPr/>
            <p:nvPr/>
          </p:nvSpPr>
          <p:spPr>
            <a:xfrm>
              <a:off x="7420126" y="3246452"/>
              <a:ext cx="3658374" cy="8715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0F61A0E-3BFA-47E6-AE89-3E8C8A70349F}"/>
                </a:ext>
              </a:extLst>
            </p:cNvPr>
            <p:cNvSpPr txBox="1"/>
            <p:nvPr/>
          </p:nvSpPr>
          <p:spPr>
            <a:xfrm>
              <a:off x="7588563" y="3275175"/>
              <a:ext cx="3429000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0D115CE-90BB-42BC-A376-3D0E0C701CBD}"/>
              </a:ext>
            </a:extLst>
          </p:cNvPr>
          <p:cNvGrpSpPr/>
          <p:nvPr/>
        </p:nvGrpSpPr>
        <p:grpSpPr>
          <a:xfrm>
            <a:off x="7410795" y="5487637"/>
            <a:ext cx="3658374" cy="871538"/>
            <a:chOff x="7420126" y="4825164"/>
            <a:chExt cx="3658374" cy="871538"/>
          </a:xfrm>
          <a:noFill/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929BCF4E-AAD7-4661-8593-58FF8C0A52E4}"/>
                </a:ext>
              </a:extLst>
            </p:cNvPr>
            <p:cNvSpPr/>
            <p:nvPr/>
          </p:nvSpPr>
          <p:spPr>
            <a:xfrm>
              <a:off x="7420126" y="4825164"/>
              <a:ext cx="3658374" cy="8715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0277BC8-0790-4F31-8534-3E9A973672E2}"/>
                </a:ext>
              </a:extLst>
            </p:cNvPr>
            <p:cNvSpPr txBox="1"/>
            <p:nvPr/>
          </p:nvSpPr>
          <p:spPr>
            <a:xfrm>
              <a:off x="7588560" y="4865705"/>
              <a:ext cx="3429000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2" name="空心弧 31">
            <a:extLst>
              <a:ext uri="{FF2B5EF4-FFF2-40B4-BE49-F238E27FC236}">
                <a16:creationId xmlns:a16="http://schemas.microsoft.com/office/drawing/2014/main" id="{B68786A1-5FA9-4B9E-8509-7B330243EFD2}"/>
              </a:ext>
            </a:extLst>
          </p:cNvPr>
          <p:cNvSpPr/>
          <p:nvPr/>
        </p:nvSpPr>
        <p:spPr>
          <a:xfrm rot="8876072">
            <a:off x="815838" y="2058636"/>
            <a:ext cx="4300539" cy="4300539"/>
          </a:xfrm>
          <a:prstGeom prst="blockArc">
            <a:avLst>
              <a:gd name="adj1" fmla="val 12720935"/>
              <a:gd name="adj2" fmla="val 7386392"/>
              <a:gd name="adj3" fmla="val 12721"/>
            </a:avLst>
          </a:prstGeom>
          <a:solidFill>
            <a:srgbClr val="89B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AC986AA5-2FA1-40DA-B39F-DB883BE3B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49051" y="2718511"/>
            <a:ext cx="4003891" cy="3072039"/>
          </a:xfrm>
          <a:prstGeom prst="rect">
            <a:avLst/>
          </a:prstGeom>
        </p:spPr>
      </p:pic>
      <p:sp>
        <p:nvSpPr>
          <p:cNvPr id="19" name="空心弧 18">
            <a:extLst>
              <a:ext uri="{FF2B5EF4-FFF2-40B4-BE49-F238E27FC236}">
                <a16:creationId xmlns:a16="http://schemas.microsoft.com/office/drawing/2014/main" id="{0514FF58-5621-434F-AFD7-9560BAEAB52C}"/>
              </a:ext>
            </a:extLst>
          </p:cNvPr>
          <p:cNvSpPr/>
          <p:nvPr/>
        </p:nvSpPr>
        <p:spPr>
          <a:xfrm rot="8876072">
            <a:off x="1825855" y="3084860"/>
            <a:ext cx="2248092" cy="2248092"/>
          </a:xfrm>
          <a:prstGeom prst="blockArc">
            <a:avLst>
              <a:gd name="adj1" fmla="val 18121385"/>
              <a:gd name="adj2" fmla="val 7421800"/>
              <a:gd name="adj3" fmla="val 2334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空心弧 17">
            <a:extLst>
              <a:ext uri="{FF2B5EF4-FFF2-40B4-BE49-F238E27FC236}">
                <a16:creationId xmlns:a16="http://schemas.microsoft.com/office/drawing/2014/main" id="{0B4F061D-2FBE-4D93-9B3C-9DF6B4363228}"/>
              </a:ext>
            </a:extLst>
          </p:cNvPr>
          <p:cNvSpPr/>
          <p:nvPr/>
        </p:nvSpPr>
        <p:spPr>
          <a:xfrm rot="8876072">
            <a:off x="1324043" y="2583047"/>
            <a:ext cx="3251716" cy="3251716"/>
          </a:xfrm>
          <a:prstGeom prst="blockArc">
            <a:avLst>
              <a:gd name="adj1" fmla="val 14943098"/>
              <a:gd name="adj2" fmla="val 7359332"/>
              <a:gd name="adj3" fmla="val 16681"/>
            </a:avLst>
          </a:prstGeom>
          <a:solidFill>
            <a:srgbClr val="8BAC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16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  <p:bldP spid="32" grpId="0" animBg="1"/>
      <p:bldP spid="19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2">
            <a:extLst>
              <a:ext uri="{FF2B5EF4-FFF2-40B4-BE49-F238E27FC236}">
                <a16:creationId xmlns:a16="http://schemas.microsoft.com/office/drawing/2014/main" id="{B21D8A6A-8DB9-457F-9A39-A31F86856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20709" y="3814503"/>
            <a:ext cx="692150" cy="1695450"/>
          </a:xfrm>
          <a:prstGeom prst="rect">
            <a:avLst/>
          </a:prstGeom>
          <a:solidFill>
            <a:srgbClr val="89B58E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造字工房悦黑演示版常规体" pitchFamily="50" charset="-122"/>
              <a:ea typeface="造字工房悦黑演示版常规体" pitchFamily="50" charset="-122"/>
              <a:sym typeface="微软雅黑" panose="020B0503020204020204" pitchFamily="34" charset="-122"/>
            </a:endParaRPr>
          </a:p>
        </p:txBody>
      </p:sp>
      <p:grpSp>
        <p:nvGrpSpPr>
          <p:cNvPr id="3" name="Group 5">
            <a:extLst>
              <a:ext uri="{FF2B5EF4-FFF2-40B4-BE49-F238E27FC236}">
                <a16:creationId xmlns:a16="http://schemas.microsoft.com/office/drawing/2014/main" id="{00B069AD-3262-4C2D-8432-F6446E800A2D}"/>
              </a:ext>
            </a:extLst>
          </p:cNvPr>
          <p:cNvGrpSpPr>
            <a:grpSpLocks/>
          </p:cNvGrpSpPr>
          <p:nvPr/>
        </p:nvGrpSpPr>
        <p:grpSpPr bwMode="auto">
          <a:xfrm>
            <a:off x="4993272" y="3814503"/>
            <a:ext cx="3500437" cy="1695450"/>
            <a:chOff x="0" y="0"/>
            <a:chExt cx="3500557" cy="1694573"/>
          </a:xfrm>
        </p:grpSpPr>
        <p:sp>
          <p:nvSpPr>
            <p:cNvPr id="4" name="矩形 37">
              <a:extLst>
                <a:ext uri="{FF2B5EF4-FFF2-40B4-BE49-F238E27FC236}">
                  <a16:creationId xmlns:a16="http://schemas.microsoft.com/office/drawing/2014/main" id="{EF8070B7-E5A4-43D1-86D9-C506FDCC9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500557" cy="1694573"/>
            </a:xfrm>
            <a:prstGeom prst="rect">
              <a:avLst/>
            </a:prstGeom>
            <a:solidFill>
              <a:srgbClr val="8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9957DBCA-BE69-4EF6-BF73-4427014831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8321" y="105915"/>
              <a:ext cx="3210644" cy="1165505"/>
              <a:chOff x="0" y="0"/>
              <a:chExt cx="3210644" cy="1165505"/>
            </a:xfrm>
          </p:grpSpPr>
          <p:sp>
            <p:nvSpPr>
              <p:cNvPr id="6" name="矩形 44">
                <a:extLst>
                  <a:ext uri="{FF2B5EF4-FFF2-40B4-BE49-F238E27FC236}">
                    <a16:creationId xmlns:a16="http://schemas.microsoft.com/office/drawing/2014/main" id="{254C8AEE-FBAF-46D7-83BA-F8F61D1B80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324071" cy="276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造字工房悦黑演示版常规体" pitchFamily="50" charset="-122"/>
                    <a:ea typeface="造字工房悦黑演示版常规体" pitchFamily="50" charset="-122"/>
                  </a:rPr>
                  <a:t>请输入你的题目</a:t>
                </a:r>
              </a:p>
            </p:txBody>
          </p:sp>
          <p:sp>
            <p:nvSpPr>
              <p:cNvPr id="7" name="矩形 45">
                <a:extLst>
                  <a:ext uri="{FF2B5EF4-FFF2-40B4-BE49-F238E27FC236}">
                    <a16:creationId xmlns:a16="http://schemas.microsoft.com/office/drawing/2014/main" id="{9A93822F-471F-4BD1-ACC5-8260D09F1F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27271"/>
                <a:ext cx="3210644" cy="938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/>
                    </a:solidFill>
                    <a:latin typeface="造字工房悦黑演示版常规体" pitchFamily="50" charset="-122"/>
                    <a:ea typeface="造字工房悦黑演示版常规体" pitchFamily="50" charset="-122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  <a:p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8" name="矩形 46">
            <a:extLst>
              <a:ext uri="{FF2B5EF4-FFF2-40B4-BE49-F238E27FC236}">
                <a16:creationId xmlns:a16="http://schemas.microsoft.com/office/drawing/2014/main" id="{1BD1A9CF-6773-49AE-B53B-70EC7E32B5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326272" y="3814503"/>
            <a:ext cx="2541587" cy="169545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造字工房悦黑演示版常规体" pitchFamily="50" charset="-122"/>
              <a:ea typeface="造字工房悦黑演示版常规体" pitchFamily="50" charset="-122"/>
              <a:sym typeface="微软雅黑" panose="020B0503020204020204" pitchFamily="34" charset="-122"/>
            </a:endParaRPr>
          </a:p>
        </p:txBody>
      </p:sp>
      <p:sp>
        <p:nvSpPr>
          <p:cNvPr id="9" name="矩形 47">
            <a:extLst>
              <a:ext uri="{FF2B5EF4-FFF2-40B4-BE49-F238E27FC236}">
                <a16:creationId xmlns:a16="http://schemas.microsoft.com/office/drawing/2014/main" id="{51004C67-A9EF-48D7-8F78-DB67D63DFD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26497" y="2015866"/>
            <a:ext cx="2540000" cy="1693862"/>
          </a:xfrm>
          <a:prstGeom prst="rect">
            <a:avLst/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造字工房悦黑演示版常规体" pitchFamily="50" charset="-122"/>
              <a:ea typeface="造字工房悦黑演示版常规体" pitchFamily="50" charset="-122"/>
              <a:sym typeface="微软雅黑" panose="020B0503020204020204" pitchFamily="34" charset="-122"/>
            </a:endParaRPr>
          </a:p>
        </p:txBody>
      </p:sp>
      <p:grpSp>
        <p:nvGrpSpPr>
          <p:cNvPr id="10" name="Group 12">
            <a:extLst>
              <a:ext uri="{FF2B5EF4-FFF2-40B4-BE49-F238E27FC236}">
                <a16:creationId xmlns:a16="http://schemas.microsoft.com/office/drawing/2014/main" id="{721158EA-C4F7-47A6-AF6F-D167B0F9E9BE}"/>
              </a:ext>
            </a:extLst>
          </p:cNvPr>
          <p:cNvGrpSpPr>
            <a:grpSpLocks/>
          </p:cNvGrpSpPr>
          <p:nvPr/>
        </p:nvGrpSpPr>
        <p:grpSpPr bwMode="auto">
          <a:xfrm>
            <a:off x="9561287" y="3560503"/>
            <a:ext cx="342900" cy="398463"/>
            <a:chOff x="0" y="0"/>
            <a:chExt cx="343086" cy="397851"/>
          </a:xfrm>
          <a:solidFill>
            <a:srgbClr val="8BACAF"/>
          </a:solidFill>
        </p:grpSpPr>
        <p:sp>
          <p:nvSpPr>
            <p:cNvPr id="11" name="燕尾形 5">
              <a:extLst>
                <a:ext uri="{FF2B5EF4-FFF2-40B4-BE49-F238E27FC236}">
                  <a16:creationId xmlns:a16="http://schemas.microsoft.com/office/drawing/2014/main" id="{77146077-BBB9-42CD-97F7-C4AD2C89E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903"/>
              <a:ext cx="216024" cy="393948"/>
            </a:xfrm>
            <a:prstGeom prst="chevron">
              <a:avLst>
                <a:gd name="adj" fmla="val 6450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燕尾形 51">
              <a:extLst>
                <a:ext uri="{FF2B5EF4-FFF2-40B4-BE49-F238E27FC236}">
                  <a16:creationId xmlns:a16="http://schemas.microsoft.com/office/drawing/2014/main" id="{9C591346-0C43-4A99-9EB0-D95EA7481C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062" y="0"/>
              <a:ext cx="216024" cy="393948"/>
            </a:xfrm>
            <a:prstGeom prst="chevron">
              <a:avLst>
                <a:gd name="adj" fmla="val 6450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" name="Group 15">
            <a:extLst>
              <a:ext uri="{FF2B5EF4-FFF2-40B4-BE49-F238E27FC236}">
                <a16:creationId xmlns:a16="http://schemas.microsoft.com/office/drawing/2014/main" id="{8E34CB2B-3F98-4161-9E8E-42EC2A4BC76E}"/>
              </a:ext>
            </a:extLst>
          </p:cNvPr>
          <p:cNvGrpSpPr>
            <a:grpSpLocks/>
          </p:cNvGrpSpPr>
          <p:nvPr/>
        </p:nvGrpSpPr>
        <p:grpSpPr bwMode="auto">
          <a:xfrm>
            <a:off x="1699209" y="3560503"/>
            <a:ext cx="341313" cy="393700"/>
            <a:chOff x="0" y="0"/>
            <a:chExt cx="340415" cy="393948"/>
          </a:xfrm>
          <a:solidFill>
            <a:srgbClr val="89B58E"/>
          </a:solidFill>
        </p:grpSpPr>
        <p:sp>
          <p:nvSpPr>
            <p:cNvPr id="14" name="燕尾形 50">
              <a:extLst>
                <a:ext uri="{FF2B5EF4-FFF2-40B4-BE49-F238E27FC236}">
                  <a16:creationId xmlns:a16="http://schemas.microsoft.com/office/drawing/2014/main" id="{CAD34AE8-EEB3-43EC-87E4-4668F43C2DB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24391" y="0"/>
              <a:ext cx="216024" cy="393948"/>
            </a:xfrm>
            <a:prstGeom prst="chevron">
              <a:avLst>
                <a:gd name="adj" fmla="val 6450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燕尾形 52">
              <a:extLst>
                <a:ext uri="{FF2B5EF4-FFF2-40B4-BE49-F238E27FC236}">
                  <a16:creationId xmlns:a16="http://schemas.microsoft.com/office/drawing/2014/main" id="{4E99384D-CAFF-484A-80CF-BD00714E331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0"/>
              <a:ext cx="216024" cy="393948"/>
            </a:xfrm>
            <a:prstGeom prst="chevron">
              <a:avLst>
                <a:gd name="adj" fmla="val 6450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Group 18">
            <a:extLst>
              <a:ext uri="{FF2B5EF4-FFF2-40B4-BE49-F238E27FC236}">
                <a16:creationId xmlns:a16="http://schemas.microsoft.com/office/drawing/2014/main" id="{87454403-A530-48CF-B78D-D80D83118B37}"/>
              </a:ext>
            </a:extLst>
          </p:cNvPr>
          <p:cNvGrpSpPr>
            <a:grpSpLocks/>
          </p:cNvGrpSpPr>
          <p:nvPr/>
        </p:nvGrpSpPr>
        <p:grpSpPr bwMode="auto">
          <a:xfrm>
            <a:off x="2326272" y="2014278"/>
            <a:ext cx="1695450" cy="1695450"/>
            <a:chOff x="0" y="0"/>
            <a:chExt cx="1695710" cy="1694573"/>
          </a:xfrm>
        </p:grpSpPr>
        <p:sp>
          <p:nvSpPr>
            <p:cNvPr id="17" name="矩形 1">
              <a:extLst>
                <a:ext uri="{FF2B5EF4-FFF2-40B4-BE49-F238E27FC236}">
                  <a16:creationId xmlns:a16="http://schemas.microsoft.com/office/drawing/2014/main" id="{B15225AD-D478-41A4-8012-9D613CC44F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695709" cy="1694573"/>
            </a:xfrm>
            <a:prstGeom prst="rect">
              <a:avLst/>
            </a:prstGeom>
            <a:solidFill>
              <a:srgbClr val="89B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8607"/>
                </a:solidFill>
                <a:latin typeface="造字工房悦黑演示版常规体" pitchFamily="50" charset="-122"/>
                <a:ea typeface="造字工房悦黑演示版常规体" pitchFamily="50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8" name="Group 20">
              <a:extLst>
                <a:ext uri="{FF2B5EF4-FFF2-40B4-BE49-F238E27FC236}">
                  <a16:creationId xmlns:a16="http://schemas.microsoft.com/office/drawing/2014/main" id="{5EED8744-BF9B-4981-A8A3-88E94A6ED3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81532"/>
              <a:ext cx="1614341" cy="977264"/>
              <a:chOff x="0" y="0"/>
              <a:chExt cx="2125341" cy="977264"/>
            </a:xfrm>
          </p:grpSpPr>
          <p:sp>
            <p:nvSpPr>
              <p:cNvPr id="19" name="矩形 56">
                <a:extLst>
                  <a:ext uri="{FF2B5EF4-FFF2-40B4-BE49-F238E27FC236}">
                    <a16:creationId xmlns:a16="http://schemas.microsoft.com/office/drawing/2014/main" id="{00BE71A1-5181-4901-865D-D94DE1EEB6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125338" cy="276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造字工房悦黑演示版常规体" pitchFamily="50" charset="-122"/>
                    <a:ea typeface="造字工房悦黑演示版常规体" pitchFamily="50" charset="-122"/>
                  </a:rPr>
                  <a:t>请输入你的题目</a:t>
                </a:r>
              </a:p>
            </p:txBody>
          </p:sp>
          <p:sp>
            <p:nvSpPr>
              <p:cNvPr id="20" name="矩形 57">
                <a:extLst>
                  <a:ext uri="{FF2B5EF4-FFF2-40B4-BE49-F238E27FC236}">
                    <a16:creationId xmlns:a16="http://schemas.microsoft.com/office/drawing/2014/main" id="{215F6041-8306-4F3E-9BD1-C573616B8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08221"/>
                <a:ext cx="2125341" cy="7690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bg1"/>
                    </a:solidFill>
                    <a:latin typeface="造字工房悦黑演示版常规体" pitchFamily="50" charset="-122"/>
                    <a:ea typeface="造字工房悦黑演示版常规体" pitchFamily="50" charset="-122"/>
                  </a:rPr>
                  <a:t>请在此处添加详细描述文本，尽量与标题文本语言风格相符合，语言描述尽量简洁生动。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1" name="矩形 59">
            <a:extLst>
              <a:ext uri="{FF2B5EF4-FFF2-40B4-BE49-F238E27FC236}">
                <a16:creationId xmlns:a16="http://schemas.microsoft.com/office/drawing/2014/main" id="{98DF227E-360F-4E4A-9AE1-5CD418FF93E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771272" y="2014278"/>
            <a:ext cx="2541587" cy="1695450"/>
          </a:xfrm>
          <a:prstGeom prst="rect">
            <a:avLst/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造字工房悦黑演示版常规体" pitchFamily="50" charset="-122"/>
              <a:ea typeface="造字工房悦黑演示版常规体" pitchFamily="50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2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F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933F647-01E4-4527-9FAC-EF2C87E77F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5" t="5940" b="9001"/>
          <a:stretch/>
        </p:blipFill>
        <p:spPr>
          <a:xfrm>
            <a:off x="523874" y="2231986"/>
            <a:ext cx="8429625" cy="4626014"/>
          </a:xfrm>
          <a:prstGeom prst="rect">
            <a:avLst/>
          </a:prstGeom>
          <a:solidFill>
            <a:srgbClr val="E8F2F0"/>
          </a:solidFill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92EF01E-D7E9-4ED4-A09B-99ADB0218D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882" y="3785961"/>
            <a:ext cx="4003891" cy="3072039"/>
          </a:xfrm>
          <a:prstGeom prst="rect">
            <a:avLst/>
          </a:prstGeom>
        </p:spPr>
      </p:pic>
      <p:pic>
        <p:nvPicPr>
          <p:cNvPr id="4" name="图片 3" descr="图片包含 室内, 鲜花&#10;&#10;已生成高可信度的说明">
            <a:extLst>
              <a:ext uri="{FF2B5EF4-FFF2-40B4-BE49-F238E27FC236}">
                <a16:creationId xmlns:a16="http://schemas.microsoft.com/office/drawing/2014/main" id="{3A83B535-A358-4AA0-933B-98CD0ABDF7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20000">
            <a:off x="2790940" y="4012408"/>
            <a:ext cx="7235775" cy="288150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28609D7-9071-47FA-A8F9-ADF2C89283C8}"/>
              </a:ext>
            </a:extLst>
          </p:cNvPr>
          <p:cNvSpPr txBox="1"/>
          <p:nvPr/>
        </p:nvSpPr>
        <p:spPr>
          <a:xfrm>
            <a:off x="3467100" y="676103"/>
            <a:ext cx="45079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8BACA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THANK YOU</a:t>
            </a:r>
            <a:endParaRPr lang="zh-CN" altLang="en-US" sz="6600" dirty="0">
              <a:solidFill>
                <a:srgbClr val="8BACAF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562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F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9BE56C3-9E97-4872-9065-42B5E97CB9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5" t="5940" b="9001"/>
          <a:stretch/>
        </p:blipFill>
        <p:spPr>
          <a:xfrm>
            <a:off x="3762374" y="2231986"/>
            <a:ext cx="8429625" cy="4626014"/>
          </a:xfrm>
          <a:prstGeom prst="rect">
            <a:avLst/>
          </a:prstGeom>
          <a:solidFill>
            <a:srgbClr val="E8F2F0"/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3FA6C34-37E3-48CF-A4E7-229487BE0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382" y="3785961"/>
            <a:ext cx="4003891" cy="3072039"/>
          </a:xfrm>
          <a:prstGeom prst="rect">
            <a:avLst/>
          </a:prstGeom>
        </p:spPr>
      </p:pic>
      <p:pic>
        <p:nvPicPr>
          <p:cNvPr id="8" name="图片 7" descr="图片包含 室内, 鲜花&#10;&#10;已生成高可信度的说明">
            <a:extLst>
              <a:ext uri="{FF2B5EF4-FFF2-40B4-BE49-F238E27FC236}">
                <a16:creationId xmlns:a16="http://schemas.microsoft.com/office/drawing/2014/main" id="{91D33A27-2523-4DC7-916C-5AF2EB5888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20000">
            <a:off x="6029440" y="4012408"/>
            <a:ext cx="7235775" cy="288150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57A648C-B656-4973-BCCD-890FCCA8CA3C}"/>
              </a:ext>
            </a:extLst>
          </p:cNvPr>
          <p:cNvGrpSpPr/>
          <p:nvPr/>
        </p:nvGrpSpPr>
        <p:grpSpPr>
          <a:xfrm>
            <a:off x="1238250" y="1057275"/>
            <a:ext cx="7820025" cy="1000125"/>
            <a:chOff x="1238250" y="1057275"/>
            <a:chExt cx="7820025" cy="1000125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37F7194-B210-4BDF-B02D-10F7CB15D45A}"/>
                </a:ext>
              </a:extLst>
            </p:cNvPr>
            <p:cNvCxnSpPr/>
            <p:nvPr/>
          </p:nvCxnSpPr>
          <p:spPr>
            <a:xfrm>
              <a:off x="1238250" y="1057275"/>
              <a:ext cx="0" cy="1000125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0106496-A280-4F8B-82C2-BA78CEC2CC4B}"/>
                </a:ext>
              </a:extLst>
            </p:cNvPr>
            <p:cNvCxnSpPr/>
            <p:nvPr/>
          </p:nvCxnSpPr>
          <p:spPr>
            <a:xfrm>
              <a:off x="1247775" y="1057275"/>
              <a:ext cx="7800975" cy="0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064F28F-CA72-4579-8E72-0F54982AD711}"/>
                </a:ext>
              </a:extLst>
            </p:cNvPr>
            <p:cNvCxnSpPr/>
            <p:nvPr/>
          </p:nvCxnSpPr>
          <p:spPr>
            <a:xfrm>
              <a:off x="9058275" y="1057275"/>
              <a:ext cx="0" cy="838200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E6BB5E4-7D9C-43B7-94D9-EC4CF76A6230}"/>
              </a:ext>
            </a:extLst>
          </p:cNvPr>
          <p:cNvGrpSpPr/>
          <p:nvPr/>
        </p:nvGrpSpPr>
        <p:grpSpPr>
          <a:xfrm>
            <a:off x="786110" y="2057400"/>
            <a:ext cx="923330" cy="3140603"/>
            <a:chOff x="786110" y="2057400"/>
            <a:chExt cx="923330" cy="314060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1F45637-43C2-4AC3-8991-7C8FA35706E6}"/>
                </a:ext>
              </a:extLst>
            </p:cNvPr>
            <p:cNvSpPr txBox="1"/>
            <p:nvPr/>
          </p:nvSpPr>
          <p:spPr>
            <a:xfrm>
              <a:off x="786110" y="2057400"/>
              <a:ext cx="923330" cy="120802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8BACAF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ONE</a:t>
              </a:r>
              <a:endParaRPr lang="zh-CN" altLang="en-US" sz="4800" dirty="0">
                <a:solidFill>
                  <a:srgbClr val="8BACAF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B232609-D1B0-4022-81EB-10136DF522DC}"/>
                </a:ext>
              </a:extLst>
            </p:cNvPr>
            <p:cNvSpPr/>
            <p:nvPr/>
          </p:nvSpPr>
          <p:spPr>
            <a:xfrm>
              <a:off x="1007417" y="3489843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dirty="0">
                  <a:solidFill>
                    <a:srgbClr val="8BACAF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请输入你的题目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99C5692-F432-40EC-9EB4-AB2C143EB2B8}"/>
              </a:ext>
            </a:extLst>
          </p:cNvPr>
          <p:cNvGrpSpPr/>
          <p:nvPr/>
        </p:nvGrpSpPr>
        <p:grpSpPr>
          <a:xfrm>
            <a:off x="1238249" y="5321980"/>
            <a:ext cx="5143501" cy="259670"/>
            <a:chOff x="1238249" y="5321980"/>
            <a:chExt cx="5143501" cy="259670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729D9DA-7AEB-43E4-97CE-C029691AA3A5}"/>
                </a:ext>
              </a:extLst>
            </p:cNvPr>
            <p:cNvCxnSpPr/>
            <p:nvPr/>
          </p:nvCxnSpPr>
          <p:spPr>
            <a:xfrm>
              <a:off x="1238250" y="5321980"/>
              <a:ext cx="0" cy="259670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419977C-3154-48B1-9ABD-B777098B6E29}"/>
                </a:ext>
              </a:extLst>
            </p:cNvPr>
            <p:cNvCxnSpPr/>
            <p:nvPr/>
          </p:nvCxnSpPr>
          <p:spPr>
            <a:xfrm>
              <a:off x="1238249" y="5581650"/>
              <a:ext cx="5143501" cy="0"/>
            </a:xfrm>
            <a:prstGeom prst="line">
              <a:avLst/>
            </a:prstGeom>
            <a:ln>
              <a:solidFill>
                <a:srgbClr val="8BA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34AA7321-EDA3-4662-B8D9-191990A28A2E}"/>
              </a:ext>
            </a:extLst>
          </p:cNvPr>
          <p:cNvSpPr/>
          <p:nvPr/>
        </p:nvSpPr>
        <p:spPr>
          <a:xfrm>
            <a:off x="1757519" y="1834441"/>
            <a:ext cx="4861396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8BACAF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r>
              <a:rPr lang="zh-CN" altLang="en-US" sz="1100" dirty="0">
                <a:solidFill>
                  <a:srgbClr val="8BACAF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r>
              <a:rPr lang="zh-CN" altLang="en-US" sz="1100" dirty="0">
                <a:solidFill>
                  <a:srgbClr val="8BACAF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100" dirty="0">
              <a:solidFill>
                <a:srgbClr val="8BACA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45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95A9881-E4A8-438C-AFDB-B4EA31B51C3C}"/>
              </a:ext>
            </a:extLst>
          </p:cNvPr>
          <p:cNvGrpSpPr/>
          <p:nvPr/>
        </p:nvGrpSpPr>
        <p:grpSpPr>
          <a:xfrm>
            <a:off x="2402085" y="2295496"/>
            <a:ext cx="776597" cy="3200511"/>
            <a:chOff x="1640085" y="2238346"/>
            <a:chExt cx="776597" cy="3200511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06116C7-9886-47F8-9FF2-D47F967995AB}"/>
                </a:ext>
              </a:extLst>
            </p:cNvPr>
            <p:cNvGrpSpPr/>
            <p:nvPr/>
          </p:nvGrpSpPr>
          <p:grpSpPr>
            <a:xfrm>
              <a:off x="1679310" y="2238346"/>
              <a:ext cx="737372" cy="642374"/>
              <a:chOff x="1679310" y="2238346"/>
              <a:chExt cx="737372" cy="642374"/>
            </a:xfrm>
          </p:grpSpPr>
          <p:sp>
            <p:nvSpPr>
              <p:cNvPr id="10" name="泪滴形 9">
                <a:extLst>
                  <a:ext uri="{FF2B5EF4-FFF2-40B4-BE49-F238E27FC236}">
                    <a16:creationId xmlns:a16="http://schemas.microsoft.com/office/drawing/2014/main" id="{F1C0A342-5087-4881-931E-7614E9F23151}"/>
                  </a:ext>
                </a:extLst>
              </p:cNvPr>
              <p:cNvSpPr/>
              <p:nvPr/>
            </p:nvSpPr>
            <p:spPr>
              <a:xfrm rot="18842687">
                <a:off x="1679431" y="2238346"/>
                <a:ext cx="642374" cy="642374"/>
              </a:xfrm>
              <a:prstGeom prst="teardrop">
                <a:avLst/>
              </a:prstGeom>
              <a:solidFill>
                <a:srgbClr val="8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b="1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197381B-6CFA-4D37-88F3-31E6C2A824DD}"/>
                  </a:ext>
                </a:extLst>
              </p:cNvPr>
              <p:cNvSpPr txBox="1"/>
              <p:nvPr/>
            </p:nvSpPr>
            <p:spPr>
              <a:xfrm>
                <a:off x="1679310" y="2257902"/>
                <a:ext cx="737372" cy="523220"/>
              </a:xfrm>
              <a:prstGeom prst="rect">
                <a:avLst/>
              </a:prstGeom>
              <a:noFill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solidFill>
                      <a:schemeClr val="bg1"/>
                    </a:solidFill>
                    <a:latin typeface="332-CAI978" panose="00000400000000000000" pitchFamily="2" charset="0"/>
                  </a:defRPr>
                </a:lvl1pPr>
              </a:lstStyle>
              <a:p>
                <a:r>
                  <a:rPr lang="en-US" altLang="zh-CN" b="1" dirty="0"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01</a:t>
                </a:r>
                <a:endParaRPr lang="zh-CN" altLang="en-US" b="1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663E428-17FB-44F4-A86D-68810989C8C8}"/>
                </a:ext>
              </a:extLst>
            </p:cNvPr>
            <p:cNvGrpSpPr/>
            <p:nvPr/>
          </p:nvGrpSpPr>
          <p:grpSpPr>
            <a:xfrm>
              <a:off x="1644631" y="3489847"/>
              <a:ext cx="737372" cy="642374"/>
              <a:chOff x="1644631" y="3489847"/>
              <a:chExt cx="737372" cy="642374"/>
            </a:xfrm>
          </p:grpSpPr>
          <p:sp>
            <p:nvSpPr>
              <p:cNvPr id="8" name="泪滴形 7">
                <a:extLst>
                  <a:ext uri="{FF2B5EF4-FFF2-40B4-BE49-F238E27FC236}">
                    <a16:creationId xmlns:a16="http://schemas.microsoft.com/office/drawing/2014/main" id="{FDCC9C99-8B5E-468C-BE68-3CCA28CCF1E5}"/>
                  </a:ext>
                </a:extLst>
              </p:cNvPr>
              <p:cNvSpPr/>
              <p:nvPr/>
            </p:nvSpPr>
            <p:spPr>
              <a:xfrm rot="18842687">
                <a:off x="1668905" y="3489847"/>
                <a:ext cx="642374" cy="642374"/>
              </a:xfrm>
              <a:prstGeom prst="teardrop">
                <a:avLst/>
              </a:prstGeom>
              <a:solidFill>
                <a:srgbClr val="89B5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8EA515B-B72F-4792-A0F4-D95693FE5A73}"/>
                  </a:ext>
                </a:extLst>
              </p:cNvPr>
              <p:cNvSpPr txBox="1"/>
              <p:nvPr/>
            </p:nvSpPr>
            <p:spPr>
              <a:xfrm>
                <a:off x="1644631" y="3528880"/>
                <a:ext cx="7373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02</a:t>
                </a:r>
                <a:endParaRPr lang="zh-CN" altLang="en-US" sz="28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EFC88B6-5BE4-4554-AA15-513ABA19BF32}"/>
                </a:ext>
              </a:extLst>
            </p:cNvPr>
            <p:cNvGrpSpPr/>
            <p:nvPr/>
          </p:nvGrpSpPr>
          <p:grpSpPr>
            <a:xfrm>
              <a:off x="1640085" y="4796483"/>
              <a:ext cx="776597" cy="642374"/>
              <a:chOff x="1716285" y="4706262"/>
              <a:chExt cx="776597" cy="642374"/>
            </a:xfrm>
          </p:grpSpPr>
          <p:sp>
            <p:nvSpPr>
              <p:cNvPr id="6" name="泪滴形 5">
                <a:extLst>
                  <a:ext uri="{FF2B5EF4-FFF2-40B4-BE49-F238E27FC236}">
                    <a16:creationId xmlns:a16="http://schemas.microsoft.com/office/drawing/2014/main" id="{3F3C215C-4638-401C-AD6D-F605BE5DD165}"/>
                  </a:ext>
                </a:extLst>
              </p:cNvPr>
              <p:cNvSpPr/>
              <p:nvPr/>
            </p:nvSpPr>
            <p:spPr>
              <a:xfrm rot="18842687">
                <a:off x="1716285" y="4706262"/>
                <a:ext cx="642374" cy="642374"/>
              </a:xfrm>
              <a:prstGeom prst="teardrop">
                <a:avLst/>
              </a:prstGeom>
              <a:solidFill>
                <a:srgbClr val="8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b="1">
                  <a:solidFill>
                    <a:schemeClr val="accent5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1E4C6F2-4B24-4A3D-ABB4-C8E0883092F9}"/>
                  </a:ext>
                </a:extLst>
              </p:cNvPr>
              <p:cNvSpPr txBox="1"/>
              <p:nvPr/>
            </p:nvSpPr>
            <p:spPr>
              <a:xfrm>
                <a:off x="1755510" y="4730687"/>
                <a:ext cx="737372" cy="523220"/>
              </a:xfrm>
              <a:prstGeom prst="rect">
                <a:avLst/>
              </a:prstGeom>
              <a:noFill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03</a:t>
                </a:r>
                <a:endParaRPr lang="zh-CN" altLang="en-US" sz="28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FE1E226-6A60-44C7-ABE8-9C7CF9B0B307}"/>
              </a:ext>
            </a:extLst>
          </p:cNvPr>
          <p:cNvGrpSpPr/>
          <p:nvPr/>
        </p:nvGrpSpPr>
        <p:grpSpPr>
          <a:xfrm>
            <a:off x="3480572" y="2078648"/>
            <a:ext cx="6096000" cy="920020"/>
            <a:chOff x="2718572" y="2021498"/>
            <a:chExt cx="6096000" cy="92002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4D17F8F-AC06-44E0-9C3C-F0B7C1341128}"/>
                </a:ext>
              </a:extLst>
            </p:cNvPr>
            <p:cNvSpPr/>
            <p:nvPr/>
          </p:nvSpPr>
          <p:spPr>
            <a:xfrm>
              <a:off x="2876788" y="2021498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2209F5A-BDE5-4EC8-9C22-6F99CBEEB589}"/>
                </a:ext>
              </a:extLst>
            </p:cNvPr>
            <p:cNvSpPr/>
            <p:nvPr/>
          </p:nvSpPr>
          <p:spPr>
            <a:xfrm>
              <a:off x="2718572" y="2356743"/>
              <a:ext cx="6096000" cy="5847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F68FE02-9748-4636-9DBD-A7B39A095116}"/>
              </a:ext>
            </a:extLst>
          </p:cNvPr>
          <p:cNvGrpSpPr/>
          <p:nvPr/>
        </p:nvGrpSpPr>
        <p:grpSpPr>
          <a:xfrm>
            <a:off x="3480572" y="3322499"/>
            <a:ext cx="6096000" cy="920020"/>
            <a:chOff x="2718572" y="3265349"/>
            <a:chExt cx="6096000" cy="92002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2D5E9C5-3FE5-43FA-8EE5-1EE8B9AE8428}"/>
                </a:ext>
              </a:extLst>
            </p:cNvPr>
            <p:cNvSpPr/>
            <p:nvPr/>
          </p:nvSpPr>
          <p:spPr>
            <a:xfrm>
              <a:off x="2876788" y="3265349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826B63A-AFC5-429C-A201-8956477ED1F2}"/>
                </a:ext>
              </a:extLst>
            </p:cNvPr>
            <p:cNvSpPr/>
            <p:nvPr/>
          </p:nvSpPr>
          <p:spPr>
            <a:xfrm>
              <a:off x="2718572" y="3600594"/>
              <a:ext cx="6096000" cy="5847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52CB933-18CB-440D-82FB-9AE3FD3A2DAD}"/>
              </a:ext>
            </a:extLst>
          </p:cNvPr>
          <p:cNvGrpSpPr/>
          <p:nvPr/>
        </p:nvGrpSpPr>
        <p:grpSpPr>
          <a:xfrm>
            <a:off x="3480572" y="4518388"/>
            <a:ext cx="6096000" cy="920020"/>
            <a:chOff x="2718572" y="4461238"/>
            <a:chExt cx="6096000" cy="92002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4EEEE55-D882-4CFE-AA52-68767965FF6B}"/>
                </a:ext>
              </a:extLst>
            </p:cNvPr>
            <p:cNvSpPr/>
            <p:nvPr/>
          </p:nvSpPr>
          <p:spPr>
            <a:xfrm>
              <a:off x="2876788" y="4461238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8AE929B-5C30-44C0-99E2-9DB0A3DAD0FE}"/>
                </a:ext>
              </a:extLst>
            </p:cNvPr>
            <p:cNvSpPr/>
            <p:nvPr/>
          </p:nvSpPr>
          <p:spPr>
            <a:xfrm>
              <a:off x="2718572" y="4796483"/>
              <a:ext cx="6096000" cy="5847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791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>
            <a:extLst>
              <a:ext uri="{FF2B5EF4-FFF2-40B4-BE49-F238E27FC236}">
                <a16:creationId xmlns:a16="http://schemas.microsoft.com/office/drawing/2014/main" id="{9F609FB9-837B-4A61-94BA-1315825A0C36}"/>
              </a:ext>
            </a:extLst>
          </p:cNvPr>
          <p:cNvSpPr>
            <a:spLocks/>
          </p:cNvSpPr>
          <p:nvPr/>
        </p:nvSpPr>
        <p:spPr bwMode="auto">
          <a:xfrm>
            <a:off x="3924300" y="2606675"/>
            <a:ext cx="965200" cy="1100138"/>
          </a:xfrm>
          <a:custGeom>
            <a:avLst/>
            <a:gdLst>
              <a:gd name="T0" fmla="*/ 21 w 29"/>
              <a:gd name="T1" fmla="*/ 0 h 33"/>
              <a:gd name="T2" fmla="*/ 10 w 29"/>
              <a:gd name="T3" fmla="*/ 23 h 33"/>
              <a:gd name="T4" fmla="*/ 0 w 29"/>
              <a:gd name="T5" fmla="*/ 33 h 33"/>
              <a:gd name="T6" fmla="*/ 10 w 29"/>
              <a:gd name="T7" fmla="*/ 23 h 33"/>
              <a:gd name="T8" fmla="*/ 21 w 29"/>
              <a:gd name="T9" fmla="*/ 0 h 33"/>
              <a:gd name="T10" fmla="*/ 29 w 29"/>
              <a:gd name="T11" fmla="*/ 8 h 33"/>
              <a:gd name="T12" fmla="*/ 29 w 29"/>
              <a:gd name="T13" fmla="*/ 8 h 33"/>
              <a:gd name="T14" fmla="*/ 21 w 29"/>
              <a:gd name="T1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33">
                <a:moveTo>
                  <a:pt x="21" y="0"/>
                </a:moveTo>
                <a:cubicBezTo>
                  <a:pt x="15" y="7"/>
                  <a:pt x="11" y="15"/>
                  <a:pt x="10" y="23"/>
                </a:cubicBezTo>
                <a:cubicBezTo>
                  <a:pt x="0" y="33"/>
                  <a:pt x="0" y="33"/>
                  <a:pt x="0" y="33"/>
                </a:cubicBezTo>
                <a:cubicBezTo>
                  <a:pt x="10" y="23"/>
                  <a:pt x="10" y="23"/>
                  <a:pt x="10" y="23"/>
                </a:cubicBezTo>
                <a:cubicBezTo>
                  <a:pt x="11" y="15"/>
                  <a:pt x="15" y="7"/>
                  <a:pt x="21" y="0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1" y="0"/>
                  <a:pt x="21" y="0"/>
                  <a:pt x="21" y="0"/>
                </a:cubicBezTo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29795EF-CA69-4DCD-A122-A6F5410359FF}"/>
              </a:ext>
            </a:extLst>
          </p:cNvPr>
          <p:cNvGrpSpPr/>
          <p:nvPr/>
        </p:nvGrpSpPr>
        <p:grpSpPr>
          <a:xfrm>
            <a:off x="3924300" y="2606675"/>
            <a:ext cx="1298575" cy="2200275"/>
            <a:chOff x="3924300" y="2606675"/>
            <a:chExt cx="1298575" cy="2200275"/>
          </a:xfrm>
        </p:grpSpPr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9A40D69F-C8B7-4260-9AF5-44779C777E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4300" y="2606675"/>
              <a:ext cx="1298575" cy="2200275"/>
            </a:xfrm>
            <a:custGeom>
              <a:avLst/>
              <a:gdLst>
                <a:gd name="T0" fmla="*/ 0 w 39"/>
                <a:gd name="T1" fmla="*/ 33 h 66"/>
                <a:gd name="T2" fmla="*/ 10 w 39"/>
                <a:gd name="T3" fmla="*/ 44 h 66"/>
                <a:gd name="T4" fmla="*/ 21 w 39"/>
                <a:gd name="T5" fmla="*/ 66 h 66"/>
                <a:gd name="T6" fmla="*/ 39 w 39"/>
                <a:gd name="T7" fmla="*/ 48 h 66"/>
                <a:gd name="T8" fmla="*/ 39 w 39"/>
                <a:gd name="T9" fmla="*/ 18 h 66"/>
                <a:gd name="T10" fmla="*/ 21 w 39"/>
                <a:gd name="T11" fmla="*/ 0 h 66"/>
                <a:gd name="T12" fmla="*/ 10 w 39"/>
                <a:gd name="T13" fmla="*/ 23 h 66"/>
                <a:gd name="T14" fmla="*/ 0 w 39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6">
                  <a:moveTo>
                    <a:pt x="0" y="33"/>
                  </a:moveTo>
                  <a:cubicBezTo>
                    <a:pt x="10" y="44"/>
                    <a:pt x="10" y="44"/>
                    <a:pt x="10" y="44"/>
                  </a:cubicBezTo>
                  <a:cubicBezTo>
                    <a:pt x="11" y="52"/>
                    <a:pt x="15" y="60"/>
                    <a:pt x="21" y="66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2" y="40"/>
                    <a:pt x="32" y="27"/>
                    <a:pt x="39" y="1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5" y="7"/>
                    <a:pt x="11" y="15"/>
                    <a:pt x="10" y="23"/>
                  </a:cubicBezTo>
                  <a:cubicBezTo>
                    <a:pt x="0" y="33"/>
                    <a:pt x="0" y="33"/>
                    <a:pt x="0" y="33"/>
                  </a:cubicBezTo>
                </a:path>
              </a:pathLst>
            </a:custGeom>
            <a:solidFill>
              <a:srgbClr val="8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5" name="文本框 60">
              <a:extLst>
                <a:ext uri="{FF2B5EF4-FFF2-40B4-BE49-F238E27FC236}">
                  <a16:creationId xmlns:a16="http://schemas.microsoft.com/office/drawing/2014/main" id="{7DBF0930-9867-4AE2-89FC-744EF97EF0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8626" y="3475979"/>
              <a:ext cx="925174" cy="5847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E2CEE4E-9A26-4D73-AFFC-1A64AAD4E44C}"/>
              </a:ext>
            </a:extLst>
          </p:cNvPr>
          <p:cNvGrpSpPr/>
          <p:nvPr/>
        </p:nvGrpSpPr>
        <p:grpSpPr>
          <a:xfrm>
            <a:off x="4722813" y="1839913"/>
            <a:ext cx="2166938" cy="1300163"/>
            <a:chOff x="4722813" y="1839913"/>
            <a:chExt cx="2166938" cy="1300163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BE084B9-9B94-4006-A930-CD171F97F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2813" y="1839913"/>
              <a:ext cx="2166938" cy="1300163"/>
            </a:xfrm>
            <a:custGeom>
              <a:avLst/>
              <a:gdLst>
                <a:gd name="T0" fmla="*/ 22 w 65"/>
                <a:gd name="T1" fmla="*/ 9 h 39"/>
                <a:gd name="T2" fmla="*/ 0 w 65"/>
                <a:gd name="T3" fmla="*/ 21 h 39"/>
                <a:gd name="T4" fmla="*/ 17 w 65"/>
                <a:gd name="T5" fmla="*/ 39 h 39"/>
                <a:gd name="T6" fmla="*/ 48 w 65"/>
                <a:gd name="T7" fmla="*/ 39 h 39"/>
                <a:gd name="T8" fmla="*/ 65 w 65"/>
                <a:gd name="T9" fmla="*/ 21 h 39"/>
                <a:gd name="T10" fmla="*/ 43 w 65"/>
                <a:gd name="T11" fmla="*/ 9 h 39"/>
                <a:gd name="T12" fmla="*/ 33 w 65"/>
                <a:gd name="T13" fmla="*/ 0 h 39"/>
                <a:gd name="T14" fmla="*/ 22 w 65"/>
                <a:gd name="T15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39">
                  <a:moveTo>
                    <a:pt x="22" y="9"/>
                  </a:moveTo>
                  <a:cubicBezTo>
                    <a:pt x="14" y="11"/>
                    <a:pt x="6" y="15"/>
                    <a:pt x="0" y="2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6" y="31"/>
                    <a:pt x="39" y="31"/>
                    <a:pt x="48" y="39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59" y="15"/>
                    <a:pt x="51" y="11"/>
                    <a:pt x="43" y="9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9"/>
                    <a:pt x="22" y="9"/>
                    <a:pt x="22" y="9"/>
                  </a:cubicBezTo>
                </a:path>
              </a:pathLst>
            </a:custGeom>
            <a:solidFill>
              <a:srgbClr val="89B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60">
              <a:extLst>
                <a:ext uri="{FF2B5EF4-FFF2-40B4-BE49-F238E27FC236}">
                  <a16:creationId xmlns:a16="http://schemas.microsoft.com/office/drawing/2014/main" id="{2AC131FD-30FF-4249-BB1D-253F2F5E1F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43575" y="2307531"/>
              <a:ext cx="925174" cy="5847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41F9E56-B821-49EF-A837-586DDFB15CE9}"/>
              </a:ext>
            </a:extLst>
          </p:cNvPr>
          <p:cNvGrpSpPr/>
          <p:nvPr/>
        </p:nvGrpSpPr>
        <p:grpSpPr>
          <a:xfrm>
            <a:off x="6389688" y="2606675"/>
            <a:ext cx="1300163" cy="2200275"/>
            <a:chOff x="6389688" y="2606675"/>
            <a:chExt cx="1300163" cy="2200275"/>
          </a:xfrm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1A1545DC-99F3-4D83-AABA-759C9AC627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9688" y="2606675"/>
              <a:ext cx="1300163" cy="2200275"/>
            </a:xfrm>
            <a:custGeom>
              <a:avLst/>
              <a:gdLst>
                <a:gd name="T0" fmla="*/ 0 w 39"/>
                <a:gd name="T1" fmla="*/ 48 h 66"/>
                <a:gd name="T2" fmla="*/ 18 w 39"/>
                <a:gd name="T3" fmla="*/ 66 h 66"/>
                <a:gd name="T4" fmla="*/ 29 w 39"/>
                <a:gd name="T5" fmla="*/ 44 h 66"/>
                <a:gd name="T6" fmla="*/ 39 w 39"/>
                <a:gd name="T7" fmla="*/ 33 h 66"/>
                <a:gd name="T8" fmla="*/ 29 w 39"/>
                <a:gd name="T9" fmla="*/ 23 h 66"/>
                <a:gd name="T10" fmla="*/ 18 w 39"/>
                <a:gd name="T11" fmla="*/ 0 h 66"/>
                <a:gd name="T12" fmla="*/ 0 w 39"/>
                <a:gd name="T13" fmla="*/ 18 h 66"/>
                <a:gd name="T14" fmla="*/ 0 w 39"/>
                <a:gd name="T15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6">
                  <a:moveTo>
                    <a:pt x="0" y="48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24" y="60"/>
                    <a:pt x="28" y="52"/>
                    <a:pt x="29" y="4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8" y="15"/>
                    <a:pt x="24" y="7"/>
                    <a:pt x="18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27"/>
                    <a:pt x="7" y="40"/>
                    <a:pt x="0" y="48"/>
                  </a:cubicBezTo>
                </a:path>
              </a:pathLst>
            </a:custGeom>
            <a:solidFill>
              <a:srgbClr val="8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文本框 60">
              <a:extLst>
                <a:ext uri="{FF2B5EF4-FFF2-40B4-BE49-F238E27FC236}">
                  <a16:creationId xmlns:a16="http://schemas.microsoft.com/office/drawing/2014/main" id="{A557BBBE-6DCE-4874-A2F7-838EE2CEA7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77182" y="3524548"/>
              <a:ext cx="925174" cy="5847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26131D-EB82-48FC-BAC2-365BC3C4AFBF}"/>
              </a:ext>
            </a:extLst>
          </p:cNvPr>
          <p:cNvGrpSpPr/>
          <p:nvPr/>
        </p:nvGrpSpPr>
        <p:grpSpPr>
          <a:xfrm>
            <a:off x="4722813" y="4306888"/>
            <a:ext cx="2166938" cy="1301750"/>
            <a:chOff x="4722813" y="4306888"/>
            <a:chExt cx="2166938" cy="1301750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8F7A9405-427F-404B-8344-501BD59E2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2813" y="4306888"/>
              <a:ext cx="2166938" cy="1301750"/>
            </a:xfrm>
            <a:custGeom>
              <a:avLst/>
              <a:gdLst>
                <a:gd name="T0" fmla="*/ 22 w 65"/>
                <a:gd name="T1" fmla="*/ 29 h 39"/>
                <a:gd name="T2" fmla="*/ 33 w 65"/>
                <a:gd name="T3" fmla="*/ 39 h 39"/>
                <a:gd name="T4" fmla="*/ 43 w 65"/>
                <a:gd name="T5" fmla="*/ 29 h 39"/>
                <a:gd name="T6" fmla="*/ 65 w 65"/>
                <a:gd name="T7" fmla="*/ 17 h 39"/>
                <a:gd name="T8" fmla="*/ 48 w 65"/>
                <a:gd name="T9" fmla="*/ 0 h 39"/>
                <a:gd name="T10" fmla="*/ 17 w 65"/>
                <a:gd name="T11" fmla="*/ 0 h 39"/>
                <a:gd name="T12" fmla="*/ 0 w 65"/>
                <a:gd name="T13" fmla="*/ 17 h 39"/>
                <a:gd name="T14" fmla="*/ 22 w 65"/>
                <a:gd name="T15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39">
                  <a:moveTo>
                    <a:pt x="22" y="29"/>
                  </a:moveTo>
                  <a:cubicBezTo>
                    <a:pt x="33" y="39"/>
                    <a:pt x="33" y="39"/>
                    <a:pt x="33" y="3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51" y="28"/>
                    <a:pt x="59" y="24"/>
                    <a:pt x="6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9" y="7"/>
                    <a:pt x="26" y="7"/>
                    <a:pt x="17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24"/>
                    <a:pt x="14" y="28"/>
                    <a:pt x="22" y="29"/>
                  </a:cubicBezTo>
                </a:path>
              </a:pathLst>
            </a:custGeom>
            <a:solidFill>
              <a:srgbClr val="89B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文本框 60">
              <a:extLst>
                <a:ext uri="{FF2B5EF4-FFF2-40B4-BE49-F238E27FC236}">
                  <a16:creationId xmlns:a16="http://schemas.microsoft.com/office/drawing/2014/main" id="{C3FB6593-D7ED-45A2-B7E6-7D68012143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43575" y="4583114"/>
              <a:ext cx="925174" cy="5847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B590898-94CF-423F-86B7-A942A1151EBA}"/>
              </a:ext>
            </a:extLst>
          </p:cNvPr>
          <p:cNvGrpSpPr/>
          <p:nvPr/>
        </p:nvGrpSpPr>
        <p:grpSpPr>
          <a:xfrm>
            <a:off x="6157809" y="2044821"/>
            <a:ext cx="2263984" cy="400424"/>
            <a:chOff x="6157809" y="2044821"/>
            <a:chExt cx="2263984" cy="400424"/>
          </a:xfrm>
        </p:grpSpPr>
        <p:cxnSp>
          <p:nvCxnSpPr>
            <p:cNvPr id="16" name="连接符: 肘形 15">
              <a:extLst>
                <a:ext uri="{FF2B5EF4-FFF2-40B4-BE49-F238E27FC236}">
                  <a16:creationId xmlns:a16="http://schemas.microsoft.com/office/drawing/2014/main" id="{4EEEFC73-5BC7-4C5F-8252-C1886180E93D}"/>
                </a:ext>
              </a:extLst>
            </p:cNvPr>
            <p:cNvCxnSpPr/>
            <p:nvPr/>
          </p:nvCxnSpPr>
          <p:spPr>
            <a:xfrm>
              <a:off x="6157809" y="2044821"/>
              <a:ext cx="2161573" cy="354040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5682E29-F5A8-4D87-A75B-9232BBD7FE71}"/>
                </a:ext>
              </a:extLst>
            </p:cNvPr>
            <p:cNvSpPr/>
            <p:nvPr/>
          </p:nvSpPr>
          <p:spPr>
            <a:xfrm>
              <a:off x="8329024" y="2352476"/>
              <a:ext cx="92769" cy="92769"/>
            </a:xfrm>
            <a:prstGeom prst="ellipse">
              <a:avLst/>
            </a:prstGeom>
            <a:solidFill>
              <a:srgbClr val="89B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286FD8A-E6CB-4AE8-ACF3-D042DBF348BC}"/>
              </a:ext>
            </a:extLst>
          </p:cNvPr>
          <p:cNvGrpSpPr/>
          <p:nvPr/>
        </p:nvGrpSpPr>
        <p:grpSpPr>
          <a:xfrm>
            <a:off x="7510514" y="4129867"/>
            <a:ext cx="1274625" cy="1411201"/>
            <a:chOff x="7510514" y="4129867"/>
            <a:chExt cx="1274625" cy="1411201"/>
          </a:xfrm>
        </p:grpSpPr>
        <p:cxnSp>
          <p:nvCxnSpPr>
            <p:cNvPr id="19" name="连接符: 肘形 18">
              <a:extLst>
                <a:ext uri="{FF2B5EF4-FFF2-40B4-BE49-F238E27FC236}">
                  <a16:creationId xmlns:a16="http://schemas.microsoft.com/office/drawing/2014/main" id="{2FE68FE1-24C7-4A1D-83B7-22F0BB0312AD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465419" y="4174962"/>
              <a:ext cx="1318431" cy="1228242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5C41CBD-8C2B-43EA-BF70-F9D17ED9A1D4}"/>
                </a:ext>
              </a:extLst>
            </p:cNvPr>
            <p:cNvSpPr/>
            <p:nvPr/>
          </p:nvSpPr>
          <p:spPr>
            <a:xfrm>
              <a:off x="8692370" y="5448299"/>
              <a:ext cx="92769" cy="92769"/>
            </a:xfrm>
            <a:prstGeom prst="ellipse">
              <a:avLst/>
            </a:prstGeom>
            <a:solidFill>
              <a:srgbClr val="8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08229F6-1F10-404B-8369-3D0FEBEFA54C}"/>
              </a:ext>
            </a:extLst>
          </p:cNvPr>
          <p:cNvGrpSpPr/>
          <p:nvPr/>
        </p:nvGrpSpPr>
        <p:grpSpPr>
          <a:xfrm>
            <a:off x="2436108" y="4884298"/>
            <a:ext cx="2365396" cy="166477"/>
            <a:chOff x="2436108" y="4884298"/>
            <a:chExt cx="2365396" cy="166477"/>
          </a:xfrm>
        </p:grpSpPr>
        <p:cxnSp>
          <p:nvCxnSpPr>
            <p:cNvPr id="22" name="连接符: 肘形 21">
              <a:extLst>
                <a:ext uri="{FF2B5EF4-FFF2-40B4-BE49-F238E27FC236}">
                  <a16:creationId xmlns:a16="http://schemas.microsoft.com/office/drawing/2014/main" id="{6D99E803-DB57-43D9-892B-DCEAD74290B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2482492" y="4936035"/>
              <a:ext cx="2319012" cy="114740"/>
            </a:xfrm>
            <a:prstGeom prst="bentConnector2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2C0DEC6-32B6-49F6-98A9-E90318C26497}"/>
                </a:ext>
              </a:extLst>
            </p:cNvPr>
            <p:cNvSpPr/>
            <p:nvPr/>
          </p:nvSpPr>
          <p:spPr>
            <a:xfrm>
              <a:off x="2436108" y="4884298"/>
              <a:ext cx="92769" cy="92769"/>
            </a:xfrm>
            <a:prstGeom prst="ellipse">
              <a:avLst/>
            </a:prstGeom>
            <a:solidFill>
              <a:srgbClr val="89B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2C9E0A2-9ABB-453A-A192-BEBB37558B6C}"/>
              </a:ext>
            </a:extLst>
          </p:cNvPr>
          <p:cNvGrpSpPr/>
          <p:nvPr/>
        </p:nvGrpSpPr>
        <p:grpSpPr>
          <a:xfrm>
            <a:off x="2552129" y="2851936"/>
            <a:ext cx="1771005" cy="273931"/>
            <a:chOff x="2552129" y="2851936"/>
            <a:chExt cx="1771005" cy="273931"/>
          </a:xfrm>
        </p:grpSpPr>
        <p:cxnSp>
          <p:nvCxnSpPr>
            <p:cNvPr id="25" name="连接符: 肘形 24">
              <a:extLst>
                <a:ext uri="{FF2B5EF4-FFF2-40B4-BE49-F238E27FC236}">
                  <a16:creationId xmlns:a16="http://schemas.microsoft.com/office/drawing/2014/main" id="{0BFB504B-E90D-4B95-8758-734BB2736AAB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2625591" y="2851936"/>
              <a:ext cx="1697543" cy="23496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94148DCE-C89E-4375-A4D6-6471FE81DCDB}"/>
                </a:ext>
              </a:extLst>
            </p:cNvPr>
            <p:cNvSpPr/>
            <p:nvPr/>
          </p:nvSpPr>
          <p:spPr>
            <a:xfrm>
              <a:off x="2552129" y="3033098"/>
              <a:ext cx="92769" cy="92769"/>
            </a:xfrm>
            <a:prstGeom prst="ellipse">
              <a:avLst/>
            </a:prstGeom>
            <a:solidFill>
              <a:srgbClr val="8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FE87F83-0235-4C58-B3AD-5FFB7A1086E9}"/>
              </a:ext>
            </a:extLst>
          </p:cNvPr>
          <p:cNvGrpSpPr/>
          <p:nvPr/>
        </p:nvGrpSpPr>
        <p:grpSpPr>
          <a:xfrm>
            <a:off x="7475161" y="1990332"/>
            <a:ext cx="2683326" cy="1086590"/>
            <a:chOff x="7475161" y="1990332"/>
            <a:chExt cx="2683326" cy="108659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8B2F77EE-A3A4-4DC2-AE4D-62B05E6407A5}"/>
                </a:ext>
              </a:extLst>
            </p:cNvPr>
            <p:cNvSpPr/>
            <p:nvPr/>
          </p:nvSpPr>
          <p:spPr>
            <a:xfrm>
              <a:off x="7475161" y="1990332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83BDBB7-0D93-4789-8DBE-16CE26BFA3EF}"/>
                </a:ext>
              </a:extLst>
            </p:cNvPr>
            <p:cNvSpPr/>
            <p:nvPr/>
          </p:nvSpPr>
          <p:spPr>
            <a:xfrm>
              <a:off x="7554841" y="2430591"/>
              <a:ext cx="26036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2F389CF-4863-4472-BF2E-455DD2764AB8}"/>
              </a:ext>
            </a:extLst>
          </p:cNvPr>
          <p:cNvGrpSpPr/>
          <p:nvPr/>
        </p:nvGrpSpPr>
        <p:grpSpPr>
          <a:xfrm>
            <a:off x="7690670" y="4419751"/>
            <a:ext cx="3716631" cy="956799"/>
            <a:chOff x="7690670" y="4419751"/>
            <a:chExt cx="3716631" cy="956799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12D87372-500B-49BA-8C2B-5AFC3B0A1EE5}"/>
                </a:ext>
              </a:extLst>
            </p:cNvPr>
            <p:cNvSpPr/>
            <p:nvPr/>
          </p:nvSpPr>
          <p:spPr>
            <a:xfrm>
              <a:off x="7690670" y="441975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68A8C228-C3E9-497B-BA98-9B5E09EDE471}"/>
                </a:ext>
              </a:extLst>
            </p:cNvPr>
            <p:cNvSpPr/>
            <p:nvPr/>
          </p:nvSpPr>
          <p:spPr>
            <a:xfrm>
              <a:off x="8803655" y="4730219"/>
              <a:ext cx="26036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66C3804-65C6-46E9-9518-8FED742117CD}"/>
              </a:ext>
            </a:extLst>
          </p:cNvPr>
          <p:cNvGrpSpPr/>
          <p:nvPr/>
        </p:nvGrpSpPr>
        <p:grpSpPr>
          <a:xfrm>
            <a:off x="1125688" y="2648882"/>
            <a:ext cx="2603646" cy="1144072"/>
            <a:chOff x="1125688" y="2648882"/>
            <a:chExt cx="2603646" cy="1144072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B244710E-16B8-4756-AA51-6C05AD775534}"/>
                </a:ext>
              </a:extLst>
            </p:cNvPr>
            <p:cNvSpPr/>
            <p:nvPr/>
          </p:nvSpPr>
          <p:spPr>
            <a:xfrm>
              <a:off x="1565910" y="2648882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0F784DBA-3447-4FE3-8A74-CDE096387154}"/>
                </a:ext>
              </a:extLst>
            </p:cNvPr>
            <p:cNvSpPr/>
            <p:nvPr/>
          </p:nvSpPr>
          <p:spPr>
            <a:xfrm>
              <a:off x="1125688" y="3146623"/>
              <a:ext cx="26036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6C0A7D6-55FD-434C-8A20-26DBFC23643C}"/>
              </a:ext>
            </a:extLst>
          </p:cNvPr>
          <p:cNvGrpSpPr/>
          <p:nvPr/>
        </p:nvGrpSpPr>
        <p:grpSpPr>
          <a:xfrm>
            <a:off x="1598619" y="4451446"/>
            <a:ext cx="3373431" cy="1314348"/>
            <a:chOff x="1598619" y="4451446"/>
            <a:chExt cx="3373431" cy="1314348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4B47A591-D952-49A8-ADB0-3F382AA0845B}"/>
                </a:ext>
              </a:extLst>
            </p:cNvPr>
            <p:cNvSpPr/>
            <p:nvPr/>
          </p:nvSpPr>
          <p:spPr>
            <a:xfrm>
              <a:off x="1598619" y="4451446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F4724895-BE18-4AF1-96C2-637C0254F6D7}"/>
                </a:ext>
              </a:extLst>
            </p:cNvPr>
            <p:cNvSpPr/>
            <p:nvPr/>
          </p:nvSpPr>
          <p:spPr>
            <a:xfrm>
              <a:off x="2368404" y="5119463"/>
              <a:ext cx="26036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799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4">
            <a:extLst>
              <a:ext uri="{FF2B5EF4-FFF2-40B4-BE49-F238E27FC236}">
                <a16:creationId xmlns:a16="http://schemas.microsoft.com/office/drawing/2014/main" id="{08B99480-20C5-4B0F-923F-F80FFACE8A35}"/>
              </a:ext>
            </a:extLst>
          </p:cNvPr>
          <p:cNvCxnSpPr>
            <a:cxnSpLocks noChangeShapeType="1"/>
            <a:endCxn id="6" idx="2"/>
          </p:cNvCxnSpPr>
          <p:nvPr/>
        </p:nvCxnSpPr>
        <p:spPr bwMode="auto">
          <a:xfrm flipV="1">
            <a:off x="998538" y="4421188"/>
            <a:ext cx="2692400" cy="647700"/>
          </a:xfrm>
          <a:prstGeom prst="line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连接符 17">
            <a:extLst>
              <a:ext uri="{FF2B5EF4-FFF2-40B4-BE49-F238E27FC236}">
                <a16:creationId xmlns:a16="http://schemas.microsoft.com/office/drawing/2014/main" id="{93FD0361-E96B-4B79-ACE6-015E0766BD1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833813" y="2873375"/>
            <a:ext cx="2759075" cy="1539875"/>
          </a:xfrm>
          <a:prstGeom prst="line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21">
            <a:extLst>
              <a:ext uri="{FF2B5EF4-FFF2-40B4-BE49-F238E27FC236}">
                <a16:creationId xmlns:a16="http://schemas.microsoft.com/office/drawing/2014/main" id="{920EADE6-B138-4F43-985A-EC65F23C110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759575" y="2279650"/>
            <a:ext cx="2728913" cy="533400"/>
          </a:xfrm>
          <a:prstGeom prst="line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椭圆 2">
            <a:extLst>
              <a:ext uri="{FF2B5EF4-FFF2-40B4-BE49-F238E27FC236}">
                <a16:creationId xmlns:a16="http://schemas.microsoft.com/office/drawing/2014/main" id="{C3CAD196-681B-469F-8F2C-EABA727B48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150" y="5005388"/>
            <a:ext cx="206375" cy="206375"/>
          </a:xfrm>
          <a:prstGeom prst="ellipse">
            <a:avLst/>
          </a:prstGeom>
          <a:solidFill>
            <a:srgbClr val="8BACAF"/>
          </a:solidFill>
          <a:ln w="34925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椭圆 10">
            <a:extLst>
              <a:ext uri="{FF2B5EF4-FFF2-40B4-BE49-F238E27FC236}">
                <a16:creationId xmlns:a16="http://schemas.microsoft.com/office/drawing/2014/main" id="{0872F33A-82CE-4C1E-82F9-1470743A88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0938" y="4318000"/>
            <a:ext cx="206375" cy="207963"/>
          </a:xfrm>
          <a:prstGeom prst="ellipse">
            <a:avLst/>
          </a:prstGeom>
          <a:solidFill>
            <a:srgbClr val="89B58E"/>
          </a:solidFill>
          <a:ln w="34925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椭圆 13">
            <a:extLst>
              <a:ext uri="{FF2B5EF4-FFF2-40B4-BE49-F238E27FC236}">
                <a16:creationId xmlns:a16="http://schemas.microsoft.com/office/drawing/2014/main" id="{A8AA762E-612C-4D09-A7C6-14252C9CB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2725" y="2736850"/>
            <a:ext cx="206375" cy="206375"/>
          </a:xfrm>
          <a:prstGeom prst="ellipse">
            <a:avLst/>
          </a:prstGeom>
          <a:solidFill>
            <a:srgbClr val="8BACAF"/>
          </a:solidFill>
          <a:ln w="34925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椭圆 16">
            <a:extLst>
              <a:ext uri="{FF2B5EF4-FFF2-40B4-BE49-F238E27FC236}">
                <a16:creationId xmlns:a16="http://schemas.microsoft.com/office/drawing/2014/main" id="{FB816198-85C6-4B24-B464-105F3AE532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34513" y="2195513"/>
            <a:ext cx="206375" cy="206375"/>
          </a:xfrm>
          <a:prstGeom prst="ellipse">
            <a:avLst/>
          </a:prstGeom>
          <a:solidFill>
            <a:srgbClr val="89B58E"/>
          </a:solidFill>
          <a:ln w="34925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任意多边形 48">
            <a:extLst>
              <a:ext uri="{FF2B5EF4-FFF2-40B4-BE49-F238E27FC236}">
                <a16:creationId xmlns:a16="http://schemas.microsoft.com/office/drawing/2014/main" id="{F4A1ED60-5FB5-4117-9317-D3E0F5E027BC}"/>
              </a:ext>
            </a:extLst>
          </p:cNvPr>
          <p:cNvSpPr>
            <a:spLocks/>
          </p:cNvSpPr>
          <p:nvPr/>
        </p:nvSpPr>
        <p:spPr bwMode="auto">
          <a:xfrm>
            <a:off x="998538" y="5254625"/>
            <a:ext cx="2133600" cy="347663"/>
          </a:xfrm>
          <a:custGeom>
            <a:avLst/>
            <a:gdLst>
              <a:gd name="T0" fmla="*/ 0 w 2133600"/>
              <a:gd name="T1" fmla="*/ 0 h 348343"/>
              <a:gd name="T2" fmla="*/ 348343 w 2133600"/>
              <a:gd name="T3" fmla="*/ 348343 h 348343"/>
              <a:gd name="T4" fmla="*/ 2133600 w 2133600"/>
              <a:gd name="T5" fmla="*/ 348343 h 348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" name="任意多边形 49">
            <a:extLst>
              <a:ext uri="{FF2B5EF4-FFF2-40B4-BE49-F238E27FC236}">
                <a16:creationId xmlns:a16="http://schemas.microsoft.com/office/drawing/2014/main" id="{DA42E85C-EB74-4436-A46F-3DCF2AAEECD0}"/>
              </a:ext>
            </a:extLst>
          </p:cNvPr>
          <p:cNvSpPr>
            <a:spLocks/>
          </p:cNvSpPr>
          <p:nvPr/>
        </p:nvSpPr>
        <p:spPr bwMode="auto">
          <a:xfrm>
            <a:off x="3870325" y="4579938"/>
            <a:ext cx="2133600" cy="349250"/>
          </a:xfrm>
          <a:custGeom>
            <a:avLst/>
            <a:gdLst>
              <a:gd name="T0" fmla="*/ 0 w 2133600"/>
              <a:gd name="T1" fmla="*/ 0 h 348343"/>
              <a:gd name="T2" fmla="*/ 348343 w 2133600"/>
              <a:gd name="T3" fmla="*/ 348343 h 348343"/>
              <a:gd name="T4" fmla="*/ 2133600 w 2133600"/>
              <a:gd name="T5" fmla="*/ 348343 h 348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任意多边形 50">
            <a:extLst>
              <a:ext uri="{FF2B5EF4-FFF2-40B4-BE49-F238E27FC236}">
                <a16:creationId xmlns:a16="http://schemas.microsoft.com/office/drawing/2014/main" id="{ED89E18D-271B-4DB2-863F-63888FECA257}"/>
              </a:ext>
            </a:extLst>
          </p:cNvPr>
          <p:cNvSpPr>
            <a:spLocks/>
          </p:cNvSpPr>
          <p:nvPr/>
        </p:nvSpPr>
        <p:spPr bwMode="auto">
          <a:xfrm>
            <a:off x="6769100" y="3009900"/>
            <a:ext cx="2133600" cy="349250"/>
          </a:xfrm>
          <a:custGeom>
            <a:avLst/>
            <a:gdLst>
              <a:gd name="T0" fmla="*/ 0 w 2133600"/>
              <a:gd name="T1" fmla="*/ 0 h 348343"/>
              <a:gd name="T2" fmla="*/ 348343 w 2133600"/>
              <a:gd name="T3" fmla="*/ 348343 h 348343"/>
              <a:gd name="T4" fmla="*/ 2133600 w 2133600"/>
              <a:gd name="T5" fmla="*/ 348343 h 348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任意多边形 51">
            <a:extLst>
              <a:ext uri="{FF2B5EF4-FFF2-40B4-BE49-F238E27FC236}">
                <a16:creationId xmlns:a16="http://schemas.microsoft.com/office/drawing/2014/main" id="{0D8241D9-0552-4949-AD01-3500ADF72C93}"/>
              </a:ext>
            </a:extLst>
          </p:cNvPr>
          <p:cNvSpPr>
            <a:spLocks/>
          </p:cNvSpPr>
          <p:nvPr/>
        </p:nvSpPr>
        <p:spPr bwMode="auto">
          <a:xfrm>
            <a:off x="9640888" y="2487613"/>
            <a:ext cx="2133600" cy="349250"/>
          </a:xfrm>
          <a:custGeom>
            <a:avLst/>
            <a:gdLst>
              <a:gd name="T0" fmla="*/ 0 w 2133600"/>
              <a:gd name="T1" fmla="*/ 0 h 348343"/>
              <a:gd name="T2" fmla="*/ 348343 w 2133600"/>
              <a:gd name="T3" fmla="*/ 348343 h 348343"/>
              <a:gd name="T4" fmla="*/ 2133600 w 2133600"/>
              <a:gd name="T5" fmla="*/ 348343 h 348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BF92CB1-09A3-4769-9D74-BF4A81C096AE}"/>
              </a:ext>
            </a:extLst>
          </p:cNvPr>
          <p:cNvGrpSpPr/>
          <p:nvPr/>
        </p:nvGrpSpPr>
        <p:grpSpPr>
          <a:xfrm>
            <a:off x="532972" y="4105220"/>
            <a:ext cx="580399" cy="580399"/>
            <a:chOff x="532972" y="4105220"/>
            <a:chExt cx="580399" cy="580399"/>
          </a:xfrm>
        </p:grpSpPr>
        <p:sp>
          <p:nvSpPr>
            <p:cNvPr id="14" name="泪滴形 13">
              <a:extLst>
                <a:ext uri="{FF2B5EF4-FFF2-40B4-BE49-F238E27FC236}">
                  <a16:creationId xmlns:a16="http://schemas.microsoft.com/office/drawing/2014/main" id="{377E1B2E-890A-4919-9175-890241B0CEB4}"/>
                </a:ext>
              </a:extLst>
            </p:cNvPr>
            <p:cNvSpPr/>
            <p:nvPr/>
          </p:nvSpPr>
          <p:spPr>
            <a:xfrm rot="18842687" flipH="1" flipV="1">
              <a:off x="532972" y="4105220"/>
              <a:ext cx="580399" cy="580399"/>
            </a:xfrm>
            <a:prstGeom prst="teardrop">
              <a:avLst/>
            </a:pr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8D250AC5-283A-4A01-A878-32E2B4E5AD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042" y="4250374"/>
              <a:ext cx="359888" cy="333876"/>
            </a:xfrm>
            <a:custGeom>
              <a:avLst/>
              <a:gdLst>
                <a:gd name="T0" fmla="*/ 1078 w 1233"/>
                <a:gd name="T1" fmla="*/ 162 h 1145"/>
                <a:gd name="T2" fmla="*/ 648 w 1233"/>
                <a:gd name="T3" fmla="*/ 160 h 1145"/>
                <a:gd name="T4" fmla="*/ 617 w 1233"/>
                <a:gd name="T5" fmla="*/ 0 h 1145"/>
                <a:gd name="T6" fmla="*/ 586 w 1233"/>
                <a:gd name="T7" fmla="*/ 75 h 1145"/>
                <a:gd name="T8" fmla="*/ 335 w 1233"/>
                <a:gd name="T9" fmla="*/ 80 h 1145"/>
                <a:gd name="T10" fmla="*/ 257 w 1233"/>
                <a:gd name="T11" fmla="*/ 186 h 1145"/>
                <a:gd name="T12" fmla="*/ 346 w 1233"/>
                <a:gd name="T13" fmla="*/ 275 h 1145"/>
                <a:gd name="T14" fmla="*/ 586 w 1233"/>
                <a:gd name="T15" fmla="*/ 396 h 1145"/>
                <a:gd name="T16" fmla="*/ 156 w 1233"/>
                <a:gd name="T17" fmla="*/ 398 h 1145"/>
                <a:gd name="T18" fmla="*/ 0 w 1233"/>
                <a:gd name="T19" fmla="*/ 496 h 1145"/>
                <a:gd name="T20" fmla="*/ 156 w 1233"/>
                <a:gd name="T21" fmla="*/ 594 h 1145"/>
                <a:gd name="T22" fmla="*/ 586 w 1233"/>
                <a:gd name="T23" fmla="*/ 596 h 1145"/>
                <a:gd name="T24" fmla="*/ 586 w 1233"/>
                <a:gd name="T25" fmla="*/ 1114 h 1145"/>
                <a:gd name="T26" fmla="*/ 227 w 1233"/>
                <a:gd name="T27" fmla="*/ 1130 h 1145"/>
                <a:gd name="T28" fmla="*/ 991 w 1233"/>
                <a:gd name="T29" fmla="*/ 1145 h 1145"/>
                <a:gd name="T30" fmla="*/ 991 w 1233"/>
                <a:gd name="T31" fmla="*/ 1114 h 1145"/>
                <a:gd name="T32" fmla="*/ 648 w 1233"/>
                <a:gd name="T33" fmla="*/ 1112 h 1145"/>
                <a:gd name="T34" fmla="*/ 926 w 1233"/>
                <a:gd name="T35" fmla="*/ 702 h 1145"/>
                <a:gd name="T36" fmla="*/ 1028 w 1233"/>
                <a:gd name="T37" fmla="*/ 614 h 1145"/>
                <a:gd name="T38" fmla="*/ 1028 w 1233"/>
                <a:gd name="T39" fmla="*/ 591 h 1145"/>
                <a:gd name="T40" fmla="*/ 926 w 1233"/>
                <a:gd name="T41" fmla="*/ 503 h 1145"/>
                <a:gd name="T42" fmla="*/ 648 w 1233"/>
                <a:gd name="T43" fmla="*/ 359 h 1145"/>
                <a:gd name="T44" fmla="*/ 1078 w 1233"/>
                <a:gd name="T45" fmla="*/ 357 h 1145"/>
                <a:gd name="T46" fmla="*/ 1233 w 1233"/>
                <a:gd name="T47" fmla="*/ 259 h 1145"/>
                <a:gd name="T48" fmla="*/ 353 w 1233"/>
                <a:gd name="T49" fmla="*/ 244 h 1145"/>
                <a:gd name="T50" fmla="*/ 353 w 1233"/>
                <a:gd name="T51" fmla="*/ 106 h 1145"/>
                <a:gd name="T52" fmla="*/ 586 w 1233"/>
                <a:gd name="T53" fmla="*/ 244 h 1145"/>
                <a:gd name="T54" fmla="*/ 168 w 1233"/>
                <a:gd name="T55" fmla="*/ 565 h 1145"/>
                <a:gd name="T56" fmla="*/ 168 w 1233"/>
                <a:gd name="T57" fmla="*/ 427 h 1145"/>
                <a:gd name="T58" fmla="*/ 586 w 1233"/>
                <a:gd name="T59" fmla="*/ 565 h 1145"/>
                <a:gd name="T60" fmla="*/ 920 w 1233"/>
                <a:gd name="T61" fmla="*/ 533 h 1145"/>
                <a:gd name="T62" fmla="*/ 920 w 1233"/>
                <a:gd name="T63" fmla="*/ 671 h 1145"/>
                <a:gd name="T64" fmla="*/ 648 w 1233"/>
                <a:gd name="T65" fmla="*/ 533 h 1145"/>
                <a:gd name="T66" fmla="*/ 1066 w 1233"/>
                <a:gd name="T67" fmla="*/ 328 h 1145"/>
                <a:gd name="T68" fmla="*/ 648 w 1233"/>
                <a:gd name="T69" fmla="*/ 191 h 1145"/>
                <a:gd name="T70" fmla="*/ 1187 w 1233"/>
                <a:gd name="T71" fmla="*/ 259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33" h="1145">
                  <a:moveTo>
                    <a:pt x="1225" y="246"/>
                  </a:moveTo>
                  <a:cubicBezTo>
                    <a:pt x="1078" y="162"/>
                    <a:pt x="1078" y="162"/>
                    <a:pt x="1078" y="162"/>
                  </a:cubicBezTo>
                  <a:cubicBezTo>
                    <a:pt x="1075" y="160"/>
                    <a:pt x="1073" y="160"/>
                    <a:pt x="1070" y="160"/>
                  </a:cubicBezTo>
                  <a:cubicBezTo>
                    <a:pt x="648" y="160"/>
                    <a:pt x="648" y="160"/>
                    <a:pt x="648" y="160"/>
                  </a:cubicBezTo>
                  <a:cubicBezTo>
                    <a:pt x="648" y="30"/>
                    <a:pt x="648" y="30"/>
                    <a:pt x="648" y="30"/>
                  </a:cubicBezTo>
                  <a:cubicBezTo>
                    <a:pt x="648" y="13"/>
                    <a:pt x="634" y="0"/>
                    <a:pt x="617" y="0"/>
                  </a:cubicBezTo>
                  <a:cubicBezTo>
                    <a:pt x="600" y="0"/>
                    <a:pt x="586" y="13"/>
                    <a:pt x="586" y="30"/>
                  </a:cubicBezTo>
                  <a:cubicBezTo>
                    <a:pt x="586" y="75"/>
                    <a:pt x="586" y="75"/>
                    <a:pt x="586" y="75"/>
                  </a:cubicBezTo>
                  <a:cubicBezTo>
                    <a:pt x="346" y="75"/>
                    <a:pt x="346" y="75"/>
                    <a:pt x="346" y="75"/>
                  </a:cubicBezTo>
                  <a:cubicBezTo>
                    <a:pt x="342" y="75"/>
                    <a:pt x="338" y="77"/>
                    <a:pt x="335" y="80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52" y="171"/>
                    <a:pt x="252" y="180"/>
                    <a:pt x="257" y="186"/>
                  </a:cubicBezTo>
                  <a:cubicBezTo>
                    <a:pt x="335" y="270"/>
                    <a:pt x="335" y="270"/>
                    <a:pt x="335" y="270"/>
                  </a:cubicBezTo>
                  <a:cubicBezTo>
                    <a:pt x="338" y="273"/>
                    <a:pt x="342" y="275"/>
                    <a:pt x="346" y="275"/>
                  </a:cubicBezTo>
                  <a:cubicBezTo>
                    <a:pt x="586" y="275"/>
                    <a:pt x="586" y="275"/>
                    <a:pt x="586" y="275"/>
                  </a:cubicBezTo>
                  <a:cubicBezTo>
                    <a:pt x="586" y="396"/>
                    <a:pt x="586" y="396"/>
                    <a:pt x="586" y="396"/>
                  </a:cubicBezTo>
                  <a:cubicBezTo>
                    <a:pt x="163" y="396"/>
                    <a:pt x="163" y="396"/>
                    <a:pt x="163" y="396"/>
                  </a:cubicBezTo>
                  <a:cubicBezTo>
                    <a:pt x="161" y="396"/>
                    <a:pt x="158" y="397"/>
                    <a:pt x="156" y="398"/>
                  </a:cubicBezTo>
                  <a:cubicBezTo>
                    <a:pt x="8" y="482"/>
                    <a:pt x="8" y="482"/>
                    <a:pt x="8" y="482"/>
                  </a:cubicBezTo>
                  <a:cubicBezTo>
                    <a:pt x="3" y="485"/>
                    <a:pt x="0" y="490"/>
                    <a:pt x="0" y="496"/>
                  </a:cubicBezTo>
                  <a:cubicBezTo>
                    <a:pt x="0" y="501"/>
                    <a:pt x="3" y="507"/>
                    <a:pt x="8" y="509"/>
                  </a:cubicBezTo>
                  <a:cubicBezTo>
                    <a:pt x="156" y="594"/>
                    <a:pt x="156" y="594"/>
                    <a:pt x="156" y="594"/>
                  </a:cubicBezTo>
                  <a:cubicBezTo>
                    <a:pt x="158" y="595"/>
                    <a:pt x="161" y="596"/>
                    <a:pt x="163" y="596"/>
                  </a:cubicBezTo>
                  <a:cubicBezTo>
                    <a:pt x="586" y="596"/>
                    <a:pt x="586" y="596"/>
                    <a:pt x="586" y="596"/>
                  </a:cubicBezTo>
                  <a:cubicBezTo>
                    <a:pt x="586" y="1112"/>
                    <a:pt x="586" y="1112"/>
                    <a:pt x="586" y="1112"/>
                  </a:cubicBezTo>
                  <a:cubicBezTo>
                    <a:pt x="586" y="1113"/>
                    <a:pt x="586" y="1113"/>
                    <a:pt x="586" y="1114"/>
                  </a:cubicBezTo>
                  <a:cubicBezTo>
                    <a:pt x="243" y="1114"/>
                    <a:pt x="243" y="1114"/>
                    <a:pt x="243" y="1114"/>
                  </a:cubicBezTo>
                  <a:cubicBezTo>
                    <a:pt x="234" y="1114"/>
                    <a:pt x="227" y="1121"/>
                    <a:pt x="227" y="1130"/>
                  </a:cubicBezTo>
                  <a:cubicBezTo>
                    <a:pt x="227" y="1138"/>
                    <a:pt x="234" y="1145"/>
                    <a:pt x="243" y="1145"/>
                  </a:cubicBezTo>
                  <a:cubicBezTo>
                    <a:pt x="991" y="1145"/>
                    <a:pt x="991" y="1145"/>
                    <a:pt x="991" y="1145"/>
                  </a:cubicBezTo>
                  <a:cubicBezTo>
                    <a:pt x="1000" y="1145"/>
                    <a:pt x="1006" y="1138"/>
                    <a:pt x="1006" y="1130"/>
                  </a:cubicBezTo>
                  <a:cubicBezTo>
                    <a:pt x="1006" y="1121"/>
                    <a:pt x="1000" y="1114"/>
                    <a:pt x="991" y="1114"/>
                  </a:cubicBezTo>
                  <a:cubicBezTo>
                    <a:pt x="647" y="1114"/>
                    <a:pt x="647" y="1114"/>
                    <a:pt x="647" y="1114"/>
                  </a:cubicBezTo>
                  <a:cubicBezTo>
                    <a:pt x="647" y="1113"/>
                    <a:pt x="648" y="1113"/>
                    <a:pt x="648" y="1112"/>
                  </a:cubicBezTo>
                  <a:cubicBezTo>
                    <a:pt x="648" y="702"/>
                    <a:pt x="648" y="702"/>
                    <a:pt x="648" y="702"/>
                  </a:cubicBezTo>
                  <a:cubicBezTo>
                    <a:pt x="926" y="702"/>
                    <a:pt x="926" y="702"/>
                    <a:pt x="926" y="702"/>
                  </a:cubicBezTo>
                  <a:cubicBezTo>
                    <a:pt x="930" y="702"/>
                    <a:pt x="933" y="701"/>
                    <a:pt x="936" y="698"/>
                  </a:cubicBezTo>
                  <a:cubicBezTo>
                    <a:pt x="1028" y="614"/>
                    <a:pt x="1028" y="614"/>
                    <a:pt x="1028" y="614"/>
                  </a:cubicBezTo>
                  <a:cubicBezTo>
                    <a:pt x="1031" y="611"/>
                    <a:pt x="1033" y="607"/>
                    <a:pt x="1033" y="602"/>
                  </a:cubicBezTo>
                  <a:cubicBezTo>
                    <a:pt x="1033" y="598"/>
                    <a:pt x="1031" y="594"/>
                    <a:pt x="1028" y="591"/>
                  </a:cubicBezTo>
                  <a:cubicBezTo>
                    <a:pt x="936" y="507"/>
                    <a:pt x="936" y="507"/>
                    <a:pt x="936" y="507"/>
                  </a:cubicBezTo>
                  <a:cubicBezTo>
                    <a:pt x="933" y="504"/>
                    <a:pt x="930" y="503"/>
                    <a:pt x="926" y="503"/>
                  </a:cubicBezTo>
                  <a:cubicBezTo>
                    <a:pt x="648" y="503"/>
                    <a:pt x="648" y="503"/>
                    <a:pt x="648" y="503"/>
                  </a:cubicBezTo>
                  <a:cubicBezTo>
                    <a:pt x="648" y="359"/>
                    <a:pt x="648" y="359"/>
                    <a:pt x="648" y="359"/>
                  </a:cubicBezTo>
                  <a:cubicBezTo>
                    <a:pt x="1070" y="359"/>
                    <a:pt x="1070" y="359"/>
                    <a:pt x="1070" y="359"/>
                  </a:cubicBezTo>
                  <a:cubicBezTo>
                    <a:pt x="1073" y="359"/>
                    <a:pt x="1075" y="359"/>
                    <a:pt x="1078" y="357"/>
                  </a:cubicBezTo>
                  <a:cubicBezTo>
                    <a:pt x="1225" y="273"/>
                    <a:pt x="1225" y="273"/>
                    <a:pt x="1225" y="273"/>
                  </a:cubicBezTo>
                  <a:cubicBezTo>
                    <a:pt x="1230" y="270"/>
                    <a:pt x="1233" y="265"/>
                    <a:pt x="1233" y="259"/>
                  </a:cubicBezTo>
                  <a:cubicBezTo>
                    <a:pt x="1233" y="254"/>
                    <a:pt x="1230" y="249"/>
                    <a:pt x="1225" y="246"/>
                  </a:cubicBezTo>
                  <a:close/>
                  <a:moveTo>
                    <a:pt x="353" y="244"/>
                  </a:moveTo>
                  <a:cubicBezTo>
                    <a:pt x="289" y="175"/>
                    <a:pt x="289" y="175"/>
                    <a:pt x="289" y="175"/>
                  </a:cubicBezTo>
                  <a:cubicBezTo>
                    <a:pt x="353" y="106"/>
                    <a:pt x="353" y="106"/>
                    <a:pt x="353" y="106"/>
                  </a:cubicBezTo>
                  <a:cubicBezTo>
                    <a:pt x="586" y="106"/>
                    <a:pt x="586" y="106"/>
                    <a:pt x="586" y="106"/>
                  </a:cubicBezTo>
                  <a:cubicBezTo>
                    <a:pt x="586" y="244"/>
                    <a:pt x="586" y="244"/>
                    <a:pt x="586" y="244"/>
                  </a:cubicBezTo>
                  <a:lnTo>
                    <a:pt x="353" y="244"/>
                  </a:lnTo>
                  <a:close/>
                  <a:moveTo>
                    <a:pt x="168" y="565"/>
                  </a:moveTo>
                  <a:cubicBezTo>
                    <a:pt x="47" y="496"/>
                    <a:pt x="47" y="496"/>
                    <a:pt x="47" y="496"/>
                  </a:cubicBezTo>
                  <a:cubicBezTo>
                    <a:pt x="168" y="427"/>
                    <a:pt x="168" y="427"/>
                    <a:pt x="168" y="427"/>
                  </a:cubicBezTo>
                  <a:cubicBezTo>
                    <a:pt x="586" y="427"/>
                    <a:pt x="586" y="427"/>
                    <a:pt x="586" y="427"/>
                  </a:cubicBezTo>
                  <a:cubicBezTo>
                    <a:pt x="586" y="565"/>
                    <a:pt x="586" y="565"/>
                    <a:pt x="586" y="565"/>
                  </a:cubicBezTo>
                  <a:lnTo>
                    <a:pt x="168" y="565"/>
                  </a:lnTo>
                  <a:close/>
                  <a:moveTo>
                    <a:pt x="920" y="533"/>
                  </a:moveTo>
                  <a:cubicBezTo>
                    <a:pt x="995" y="602"/>
                    <a:pt x="995" y="602"/>
                    <a:pt x="995" y="602"/>
                  </a:cubicBezTo>
                  <a:cubicBezTo>
                    <a:pt x="920" y="671"/>
                    <a:pt x="920" y="671"/>
                    <a:pt x="920" y="671"/>
                  </a:cubicBezTo>
                  <a:cubicBezTo>
                    <a:pt x="648" y="671"/>
                    <a:pt x="648" y="671"/>
                    <a:pt x="648" y="671"/>
                  </a:cubicBezTo>
                  <a:cubicBezTo>
                    <a:pt x="648" y="533"/>
                    <a:pt x="648" y="533"/>
                    <a:pt x="648" y="533"/>
                  </a:cubicBezTo>
                  <a:lnTo>
                    <a:pt x="920" y="533"/>
                  </a:lnTo>
                  <a:close/>
                  <a:moveTo>
                    <a:pt x="1066" y="328"/>
                  </a:moveTo>
                  <a:cubicBezTo>
                    <a:pt x="648" y="328"/>
                    <a:pt x="648" y="328"/>
                    <a:pt x="648" y="328"/>
                  </a:cubicBezTo>
                  <a:cubicBezTo>
                    <a:pt x="648" y="191"/>
                    <a:pt x="648" y="191"/>
                    <a:pt x="648" y="191"/>
                  </a:cubicBezTo>
                  <a:cubicBezTo>
                    <a:pt x="1066" y="191"/>
                    <a:pt x="1066" y="191"/>
                    <a:pt x="1066" y="191"/>
                  </a:cubicBezTo>
                  <a:cubicBezTo>
                    <a:pt x="1187" y="259"/>
                    <a:pt x="1187" y="259"/>
                    <a:pt x="1187" y="259"/>
                  </a:cubicBezTo>
                  <a:lnTo>
                    <a:pt x="1066" y="3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78E52E1-ACF2-4C4F-8B97-2307A82801FF}"/>
              </a:ext>
            </a:extLst>
          </p:cNvPr>
          <p:cNvGrpSpPr/>
          <p:nvPr/>
        </p:nvGrpSpPr>
        <p:grpSpPr>
          <a:xfrm>
            <a:off x="3226456" y="3394431"/>
            <a:ext cx="580399" cy="580399"/>
            <a:chOff x="3226456" y="3394431"/>
            <a:chExt cx="580399" cy="580399"/>
          </a:xfrm>
        </p:grpSpPr>
        <p:sp>
          <p:nvSpPr>
            <p:cNvPr id="17" name="泪滴形 16">
              <a:extLst>
                <a:ext uri="{FF2B5EF4-FFF2-40B4-BE49-F238E27FC236}">
                  <a16:creationId xmlns:a16="http://schemas.microsoft.com/office/drawing/2014/main" id="{D99E7CAD-88EE-4CCB-B81E-74DB3C407B57}"/>
                </a:ext>
              </a:extLst>
            </p:cNvPr>
            <p:cNvSpPr/>
            <p:nvPr/>
          </p:nvSpPr>
          <p:spPr>
            <a:xfrm rot="18842687" flipH="1" flipV="1">
              <a:off x="3226456" y="3394431"/>
              <a:ext cx="580399" cy="580399"/>
            </a:xfrm>
            <a:prstGeom prst="teardrop">
              <a:avLst/>
            </a:prstGeom>
            <a:solidFill>
              <a:srgbClr val="89B5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C9FE4771-CEBB-420F-ADAB-2BB7E2E1DB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5300" y="3518600"/>
              <a:ext cx="371548" cy="330647"/>
            </a:xfrm>
            <a:custGeom>
              <a:avLst/>
              <a:gdLst>
                <a:gd name="T0" fmla="*/ 1054 w 1215"/>
                <a:gd name="T1" fmla="*/ 176 h 1080"/>
                <a:gd name="T2" fmla="*/ 826 w 1215"/>
                <a:gd name="T3" fmla="*/ 176 h 1080"/>
                <a:gd name="T4" fmla="*/ 826 w 1215"/>
                <a:gd name="T5" fmla="*/ 33 h 1080"/>
                <a:gd name="T6" fmla="*/ 793 w 1215"/>
                <a:gd name="T7" fmla="*/ 0 h 1080"/>
                <a:gd name="T8" fmla="*/ 421 w 1215"/>
                <a:gd name="T9" fmla="*/ 0 h 1080"/>
                <a:gd name="T10" fmla="*/ 389 w 1215"/>
                <a:gd name="T11" fmla="*/ 33 h 1080"/>
                <a:gd name="T12" fmla="*/ 389 w 1215"/>
                <a:gd name="T13" fmla="*/ 176 h 1080"/>
                <a:gd name="T14" fmla="*/ 161 w 1215"/>
                <a:gd name="T15" fmla="*/ 176 h 1080"/>
                <a:gd name="T16" fmla="*/ 0 w 1215"/>
                <a:gd name="T17" fmla="*/ 338 h 1080"/>
                <a:gd name="T18" fmla="*/ 0 w 1215"/>
                <a:gd name="T19" fmla="*/ 919 h 1080"/>
                <a:gd name="T20" fmla="*/ 161 w 1215"/>
                <a:gd name="T21" fmla="*/ 1080 h 1080"/>
                <a:gd name="T22" fmla="*/ 1054 w 1215"/>
                <a:gd name="T23" fmla="*/ 1080 h 1080"/>
                <a:gd name="T24" fmla="*/ 1215 w 1215"/>
                <a:gd name="T25" fmla="*/ 919 h 1080"/>
                <a:gd name="T26" fmla="*/ 1215 w 1215"/>
                <a:gd name="T27" fmla="*/ 338 h 1080"/>
                <a:gd name="T28" fmla="*/ 1054 w 1215"/>
                <a:gd name="T29" fmla="*/ 176 h 1080"/>
                <a:gd name="T30" fmla="*/ 662 w 1215"/>
                <a:gd name="T31" fmla="*/ 557 h 1080"/>
                <a:gd name="T32" fmla="*/ 553 w 1215"/>
                <a:gd name="T33" fmla="*/ 557 h 1080"/>
                <a:gd name="T34" fmla="*/ 537 w 1215"/>
                <a:gd name="T35" fmla="*/ 574 h 1080"/>
                <a:gd name="T36" fmla="*/ 537 w 1215"/>
                <a:gd name="T37" fmla="*/ 612 h 1080"/>
                <a:gd name="T38" fmla="*/ 161 w 1215"/>
                <a:gd name="T39" fmla="*/ 612 h 1080"/>
                <a:gd name="T40" fmla="*/ 48 w 1215"/>
                <a:gd name="T41" fmla="*/ 499 h 1080"/>
                <a:gd name="T42" fmla="*/ 48 w 1215"/>
                <a:gd name="T43" fmla="*/ 338 h 1080"/>
                <a:gd name="T44" fmla="*/ 161 w 1215"/>
                <a:gd name="T45" fmla="*/ 225 h 1080"/>
                <a:gd name="T46" fmla="*/ 1054 w 1215"/>
                <a:gd name="T47" fmla="*/ 225 h 1080"/>
                <a:gd name="T48" fmla="*/ 1167 w 1215"/>
                <a:gd name="T49" fmla="*/ 338 h 1080"/>
                <a:gd name="T50" fmla="*/ 1167 w 1215"/>
                <a:gd name="T51" fmla="*/ 499 h 1080"/>
                <a:gd name="T52" fmla="*/ 1054 w 1215"/>
                <a:gd name="T53" fmla="*/ 612 h 1080"/>
                <a:gd name="T54" fmla="*/ 678 w 1215"/>
                <a:gd name="T55" fmla="*/ 612 h 1080"/>
                <a:gd name="T56" fmla="*/ 678 w 1215"/>
                <a:gd name="T57" fmla="*/ 574 h 1080"/>
                <a:gd name="T58" fmla="*/ 662 w 1215"/>
                <a:gd name="T59" fmla="*/ 557 h 1080"/>
                <a:gd name="T60" fmla="*/ 646 w 1215"/>
                <a:gd name="T61" fmla="*/ 590 h 1080"/>
                <a:gd name="T62" fmla="*/ 646 w 1215"/>
                <a:gd name="T63" fmla="*/ 666 h 1080"/>
                <a:gd name="T64" fmla="*/ 569 w 1215"/>
                <a:gd name="T65" fmla="*/ 666 h 1080"/>
                <a:gd name="T66" fmla="*/ 569 w 1215"/>
                <a:gd name="T67" fmla="*/ 590 h 1080"/>
                <a:gd name="T68" fmla="*/ 646 w 1215"/>
                <a:gd name="T69" fmla="*/ 590 h 1080"/>
                <a:gd name="T70" fmla="*/ 454 w 1215"/>
                <a:gd name="T71" fmla="*/ 65 h 1080"/>
                <a:gd name="T72" fmla="*/ 761 w 1215"/>
                <a:gd name="T73" fmla="*/ 65 h 1080"/>
                <a:gd name="T74" fmla="*/ 761 w 1215"/>
                <a:gd name="T75" fmla="*/ 176 h 1080"/>
                <a:gd name="T76" fmla="*/ 454 w 1215"/>
                <a:gd name="T77" fmla="*/ 176 h 1080"/>
                <a:gd name="T78" fmla="*/ 454 w 1215"/>
                <a:gd name="T79" fmla="*/ 65 h 1080"/>
                <a:gd name="T80" fmla="*/ 1054 w 1215"/>
                <a:gd name="T81" fmla="*/ 1016 h 1080"/>
                <a:gd name="T82" fmla="*/ 161 w 1215"/>
                <a:gd name="T83" fmla="*/ 1016 h 1080"/>
                <a:gd name="T84" fmla="*/ 64 w 1215"/>
                <a:gd name="T85" fmla="*/ 919 h 1080"/>
                <a:gd name="T86" fmla="*/ 64 w 1215"/>
                <a:gd name="T87" fmla="*/ 606 h 1080"/>
                <a:gd name="T88" fmla="*/ 161 w 1215"/>
                <a:gd name="T89" fmla="*/ 644 h 1080"/>
                <a:gd name="T90" fmla="*/ 537 w 1215"/>
                <a:gd name="T91" fmla="*/ 644 h 1080"/>
                <a:gd name="T92" fmla="*/ 537 w 1215"/>
                <a:gd name="T93" fmla="*/ 683 h 1080"/>
                <a:gd name="T94" fmla="*/ 553 w 1215"/>
                <a:gd name="T95" fmla="*/ 699 h 1080"/>
                <a:gd name="T96" fmla="*/ 662 w 1215"/>
                <a:gd name="T97" fmla="*/ 699 h 1080"/>
                <a:gd name="T98" fmla="*/ 678 w 1215"/>
                <a:gd name="T99" fmla="*/ 683 h 1080"/>
                <a:gd name="T100" fmla="*/ 678 w 1215"/>
                <a:gd name="T101" fmla="*/ 644 h 1080"/>
                <a:gd name="T102" fmla="*/ 1054 w 1215"/>
                <a:gd name="T103" fmla="*/ 644 h 1080"/>
                <a:gd name="T104" fmla="*/ 1151 w 1215"/>
                <a:gd name="T105" fmla="*/ 606 h 1080"/>
                <a:gd name="T106" fmla="*/ 1151 w 1215"/>
                <a:gd name="T107" fmla="*/ 919 h 1080"/>
                <a:gd name="T108" fmla="*/ 1054 w 1215"/>
                <a:gd name="T109" fmla="*/ 1016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15" h="1080">
                  <a:moveTo>
                    <a:pt x="1054" y="176"/>
                  </a:moveTo>
                  <a:cubicBezTo>
                    <a:pt x="826" y="176"/>
                    <a:pt x="826" y="176"/>
                    <a:pt x="826" y="176"/>
                  </a:cubicBezTo>
                  <a:cubicBezTo>
                    <a:pt x="826" y="33"/>
                    <a:pt x="826" y="33"/>
                    <a:pt x="826" y="33"/>
                  </a:cubicBezTo>
                  <a:cubicBezTo>
                    <a:pt x="826" y="15"/>
                    <a:pt x="811" y="0"/>
                    <a:pt x="793" y="0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04" y="0"/>
                    <a:pt x="389" y="15"/>
                    <a:pt x="389" y="33"/>
                  </a:cubicBezTo>
                  <a:cubicBezTo>
                    <a:pt x="389" y="176"/>
                    <a:pt x="389" y="176"/>
                    <a:pt x="389" y="176"/>
                  </a:cubicBezTo>
                  <a:cubicBezTo>
                    <a:pt x="161" y="176"/>
                    <a:pt x="161" y="176"/>
                    <a:pt x="161" y="176"/>
                  </a:cubicBezTo>
                  <a:cubicBezTo>
                    <a:pt x="72" y="176"/>
                    <a:pt x="0" y="248"/>
                    <a:pt x="0" y="338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1008"/>
                    <a:pt x="72" y="1080"/>
                    <a:pt x="161" y="1080"/>
                  </a:cubicBezTo>
                  <a:cubicBezTo>
                    <a:pt x="1054" y="1080"/>
                    <a:pt x="1054" y="1080"/>
                    <a:pt x="1054" y="1080"/>
                  </a:cubicBezTo>
                  <a:cubicBezTo>
                    <a:pt x="1143" y="1080"/>
                    <a:pt x="1215" y="1008"/>
                    <a:pt x="1215" y="919"/>
                  </a:cubicBezTo>
                  <a:cubicBezTo>
                    <a:pt x="1215" y="338"/>
                    <a:pt x="1215" y="338"/>
                    <a:pt x="1215" y="338"/>
                  </a:cubicBezTo>
                  <a:cubicBezTo>
                    <a:pt x="1215" y="248"/>
                    <a:pt x="1143" y="176"/>
                    <a:pt x="1054" y="176"/>
                  </a:cubicBezTo>
                  <a:close/>
                  <a:moveTo>
                    <a:pt x="662" y="557"/>
                  </a:moveTo>
                  <a:cubicBezTo>
                    <a:pt x="553" y="557"/>
                    <a:pt x="553" y="557"/>
                    <a:pt x="553" y="557"/>
                  </a:cubicBezTo>
                  <a:cubicBezTo>
                    <a:pt x="544" y="557"/>
                    <a:pt x="537" y="565"/>
                    <a:pt x="537" y="574"/>
                  </a:cubicBezTo>
                  <a:cubicBezTo>
                    <a:pt x="537" y="612"/>
                    <a:pt x="537" y="612"/>
                    <a:pt x="537" y="612"/>
                  </a:cubicBezTo>
                  <a:cubicBezTo>
                    <a:pt x="161" y="612"/>
                    <a:pt x="161" y="612"/>
                    <a:pt x="161" y="612"/>
                  </a:cubicBezTo>
                  <a:cubicBezTo>
                    <a:pt x="99" y="612"/>
                    <a:pt x="48" y="561"/>
                    <a:pt x="48" y="499"/>
                  </a:cubicBezTo>
                  <a:cubicBezTo>
                    <a:pt x="48" y="338"/>
                    <a:pt x="48" y="338"/>
                    <a:pt x="48" y="338"/>
                  </a:cubicBezTo>
                  <a:cubicBezTo>
                    <a:pt x="48" y="275"/>
                    <a:pt x="99" y="225"/>
                    <a:pt x="161" y="225"/>
                  </a:cubicBezTo>
                  <a:cubicBezTo>
                    <a:pt x="1054" y="225"/>
                    <a:pt x="1054" y="225"/>
                    <a:pt x="1054" y="225"/>
                  </a:cubicBezTo>
                  <a:cubicBezTo>
                    <a:pt x="1116" y="225"/>
                    <a:pt x="1167" y="275"/>
                    <a:pt x="1167" y="338"/>
                  </a:cubicBezTo>
                  <a:cubicBezTo>
                    <a:pt x="1167" y="499"/>
                    <a:pt x="1167" y="499"/>
                    <a:pt x="1167" y="499"/>
                  </a:cubicBezTo>
                  <a:cubicBezTo>
                    <a:pt x="1167" y="561"/>
                    <a:pt x="1116" y="612"/>
                    <a:pt x="1054" y="612"/>
                  </a:cubicBezTo>
                  <a:cubicBezTo>
                    <a:pt x="678" y="612"/>
                    <a:pt x="678" y="612"/>
                    <a:pt x="678" y="612"/>
                  </a:cubicBezTo>
                  <a:cubicBezTo>
                    <a:pt x="678" y="574"/>
                    <a:pt x="678" y="574"/>
                    <a:pt x="678" y="574"/>
                  </a:cubicBezTo>
                  <a:cubicBezTo>
                    <a:pt x="678" y="565"/>
                    <a:pt x="671" y="557"/>
                    <a:pt x="662" y="557"/>
                  </a:cubicBezTo>
                  <a:close/>
                  <a:moveTo>
                    <a:pt x="646" y="590"/>
                  </a:moveTo>
                  <a:cubicBezTo>
                    <a:pt x="646" y="666"/>
                    <a:pt x="646" y="666"/>
                    <a:pt x="646" y="666"/>
                  </a:cubicBezTo>
                  <a:cubicBezTo>
                    <a:pt x="569" y="666"/>
                    <a:pt x="569" y="666"/>
                    <a:pt x="569" y="666"/>
                  </a:cubicBezTo>
                  <a:cubicBezTo>
                    <a:pt x="569" y="590"/>
                    <a:pt x="569" y="590"/>
                    <a:pt x="569" y="590"/>
                  </a:cubicBezTo>
                  <a:lnTo>
                    <a:pt x="646" y="590"/>
                  </a:lnTo>
                  <a:close/>
                  <a:moveTo>
                    <a:pt x="454" y="65"/>
                  </a:moveTo>
                  <a:cubicBezTo>
                    <a:pt x="761" y="65"/>
                    <a:pt x="761" y="65"/>
                    <a:pt x="761" y="65"/>
                  </a:cubicBezTo>
                  <a:cubicBezTo>
                    <a:pt x="761" y="176"/>
                    <a:pt x="761" y="176"/>
                    <a:pt x="761" y="176"/>
                  </a:cubicBezTo>
                  <a:cubicBezTo>
                    <a:pt x="454" y="176"/>
                    <a:pt x="454" y="176"/>
                    <a:pt x="454" y="176"/>
                  </a:cubicBezTo>
                  <a:lnTo>
                    <a:pt x="454" y="65"/>
                  </a:lnTo>
                  <a:close/>
                  <a:moveTo>
                    <a:pt x="1054" y="1016"/>
                  </a:moveTo>
                  <a:cubicBezTo>
                    <a:pt x="161" y="1016"/>
                    <a:pt x="161" y="1016"/>
                    <a:pt x="161" y="1016"/>
                  </a:cubicBezTo>
                  <a:cubicBezTo>
                    <a:pt x="108" y="1016"/>
                    <a:pt x="64" y="972"/>
                    <a:pt x="64" y="919"/>
                  </a:cubicBezTo>
                  <a:cubicBezTo>
                    <a:pt x="64" y="606"/>
                    <a:pt x="64" y="606"/>
                    <a:pt x="64" y="606"/>
                  </a:cubicBezTo>
                  <a:cubicBezTo>
                    <a:pt x="90" y="630"/>
                    <a:pt x="124" y="644"/>
                    <a:pt x="161" y="644"/>
                  </a:cubicBezTo>
                  <a:cubicBezTo>
                    <a:pt x="537" y="644"/>
                    <a:pt x="537" y="644"/>
                    <a:pt x="537" y="644"/>
                  </a:cubicBezTo>
                  <a:cubicBezTo>
                    <a:pt x="537" y="683"/>
                    <a:pt x="537" y="683"/>
                    <a:pt x="537" y="683"/>
                  </a:cubicBezTo>
                  <a:cubicBezTo>
                    <a:pt x="537" y="692"/>
                    <a:pt x="544" y="699"/>
                    <a:pt x="553" y="699"/>
                  </a:cubicBezTo>
                  <a:cubicBezTo>
                    <a:pt x="662" y="699"/>
                    <a:pt x="662" y="699"/>
                    <a:pt x="662" y="699"/>
                  </a:cubicBezTo>
                  <a:cubicBezTo>
                    <a:pt x="671" y="699"/>
                    <a:pt x="678" y="692"/>
                    <a:pt x="678" y="683"/>
                  </a:cubicBezTo>
                  <a:cubicBezTo>
                    <a:pt x="678" y="644"/>
                    <a:pt x="678" y="644"/>
                    <a:pt x="678" y="644"/>
                  </a:cubicBezTo>
                  <a:cubicBezTo>
                    <a:pt x="1054" y="644"/>
                    <a:pt x="1054" y="644"/>
                    <a:pt x="1054" y="644"/>
                  </a:cubicBezTo>
                  <a:cubicBezTo>
                    <a:pt x="1091" y="644"/>
                    <a:pt x="1125" y="630"/>
                    <a:pt x="1151" y="606"/>
                  </a:cubicBezTo>
                  <a:cubicBezTo>
                    <a:pt x="1151" y="919"/>
                    <a:pt x="1151" y="919"/>
                    <a:pt x="1151" y="919"/>
                  </a:cubicBezTo>
                  <a:cubicBezTo>
                    <a:pt x="1151" y="972"/>
                    <a:pt x="1107" y="1016"/>
                    <a:pt x="1054" y="10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C8F5D4B-D35B-4623-9BE9-DC43368ABD78}"/>
              </a:ext>
            </a:extLst>
          </p:cNvPr>
          <p:cNvGrpSpPr/>
          <p:nvPr/>
        </p:nvGrpSpPr>
        <p:grpSpPr>
          <a:xfrm>
            <a:off x="1271588" y="5150462"/>
            <a:ext cx="1974850" cy="1058211"/>
            <a:chOff x="1271588" y="5150462"/>
            <a:chExt cx="1974850" cy="1058211"/>
          </a:xfrm>
        </p:grpSpPr>
        <p:sp>
          <p:nvSpPr>
            <p:cNvPr id="20" name="矩形 65">
              <a:extLst>
                <a:ext uri="{FF2B5EF4-FFF2-40B4-BE49-F238E27FC236}">
                  <a16:creationId xmlns:a16="http://schemas.microsoft.com/office/drawing/2014/main" id="{CEDF9386-3CFB-4E3F-B490-C03E0EA241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4488" y="5151438"/>
              <a:ext cx="376237" cy="376237"/>
            </a:xfrm>
            <a:prstGeom prst="rect">
              <a:avLst/>
            </a:prstGeom>
            <a:solidFill>
              <a:srgbClr val="8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1" name="文本框 69">
              <a:extLst>
                <a:ext uri="{FF2B5EF4-FFF2-40B4-BE49-F238E27FC236}">
                  <a16:creationId xmlns:a16="http://schemas.microsoft.com/office/drawing/2014/main" id="{7C327F1C-9ADD-4D86-BD22-B388EA6BB2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9503" y="5296102"/>
              <a:ext cx="131693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请输入你的题目</a:t>
              </a:r>
            </a:p>
          </p:txBody>
        </p:sp>
        <p:sp>
          <p:nvSpPr>
            <p:cNvPr id="22" name="矩形 71">
              <a:extLst>
                <a:ext uri="{FF2B5EF4-FFF2-40B4-BE49-F238E27FC236}">
                  <a16:creationId xmlns:a16="http://schemas.microsoft.com/office/drawing/2014/main" id="{BFB720FF-CEAC-4865-9356-60E355C4E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1588" y="5654675"/>
              <a:ext cx="190817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23" name="文本框 60">
              <a:extLst>
                <a:ext uri="{FF2B5EF4-FFF2-40B4-BE49-F238E27FC236}">
                  <a16:creationId xmlns:a16="http://schemas.microsoft.com/office/drawing/2014/main" id="{606B06C0-4727-4FE1-903B-EA0DB4455C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9875" y="5150462"/>
              <a:ext cx="6229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18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2705874-134E-4509-9B3F-B171020AC851}"/>
              </a:ext>
            </a:extLst>
          </p:cNvPr>
          <p:cNvGrpSpPr/>
          <p:nvPr/>
        </p:nvGrpSpPr>
        <p:grpSpPr>
          <a:xfrm>
            <a:off x="4205288" y="4459288"/>
            <a:ext cx="1974850" cy="1057235"/>
            <a:chOff x="4205288" y="4459288"/>
            <a:chExt cx="1974850" cy="1057235"/>
          </a:xfrm>
        </p:grpSpPr>
        <p:sp>
          <p:nvSpPr>
            <p:cNvPr id="25" name="矩形 78">
              <a:extLst>
                <a:ext uri="{FF2B5EF4-FFF2-40B4-BE49-F238E27FC236}">
                  <a16:creationId xmlns:a16="http://schemas.microsoft.com/office/drawing/2014/main" id="{E9F009FF-5C03-44FE-8E02-2159995C15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8188" y="4459288"/>
              <a:ext cx="376237" cy="376237"/>
            </a:xfrm>
            <a:prstGeom prst="rect">
              <a:avLst/>
            </a:prstGeom>
            <a:solidFill>
              <a:srgbClr val="89B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文本框 77">
              <a:extLst>
                <a:ext uri="{FF2B5EF4-FFF2-40B4-BE49-F238E27FC236}">
                  <a16:creationId xmlns:a16="http://schemas.microsoft.com/office/drawing/2014/main" id="{D16B6F53-A340-406B-8151-C88A5F2BC4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3203" y="4603952"/>
              <a:ext cx="131693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请输入你的题目</a:t>
              </a:r>
            </a:p>
          </p:txBody>
        </p:sp>
        <p:sp>
          <p:nvSpPr>
            <p:cNvPr id="27" name="矩形 75">
              <a:extLst>
                <a:ext uri="{FF2B5EF4-FFF2-40B4-BE49-F238E27FC236}">
                  <a16:creationId xmlns:a16="http://schemas.microsoft.com/office/drawing/2014/main" id="{F635A7E2-DE8D-445D-84A6-EBFA052379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5288" y="4962525"/>
              <a:ext cx="190976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28" name="文本框 60">
              <a:extLst>
                <a:ext uri="{FF2B5EF4-FFF2-40B4-BE49-F238E27FC236}">
                  <a16:creationId xmlns:a16="http://schemas.microsoft.com/office/drawing/2014/main" id="{DC996B1F-C0D8-4690-A989-24AD47BD62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5801" y="4472571"/>
              <a:ext cx="6229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18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2947C4D-F3A8-4CF0-9CA7-2896548445CB}"/>
              </a:ext>
            </a:extLst>
          </p:cNvPr>
          <p:cNvGrpSpPr/>
          <p:nvPr/>
        </p:nvGrpSpPr>
        <p:grpSpPr>
          <a:xfrm>
            <a:off x="7091363" y="2886075"/>
            <a:ext cx="1974850" cy="1057236"/>
            <a:chOff x="7091363" y="2886075"/>
            <a:chExt cx="1974850" cy="1057236"/>
          </a:xfrm>
        </p:grpSpPr>
        <p:sp>
          <p:nvSpPr>
            <p:cNvPr id="30" name="矩形 85">
              <a:extLst>
                <a:ext uri="{FF2B5EF4-FFF2-40B4-BE49-F238E27FC236}">
                  <a16:creationId xmlns:a16="http://schemas.microsoft.com/office/drawing/2014/main" id="{9D978F8E-A98B-43F1-A4F9-DB796B59A3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4263" y="2886075"/>
              <a:ext cx="376237" cy="376238"/>
            </a:xfrm>
            <a:prstGeom prst="rect">
              <a:avLst/>
            </a:prstGeom>
            <a:solidFill>
              <a:srgbClr val="8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1" name="文本框 84">
              <a:extLst>
                <a:ext uri="{FF2B5EF4-FFF2-40B4-BE49-F238E27FC236}">
                  <a16:creationId xmlns:a16="http://schemas.microsoft.com/office/drawing/2014/main" id="{46936239-B2B0-4AC4-83AB-51928BC17B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9278" y="3030739"/>
              <a:ext cx="131693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请输入你的题目</a:t>
              </a:r>
            </a:p>
          </p:txBody>
        </p:sp>
        <p:sp>
          <p:nvSpPr>
            <p:cNvPr id="32" name="矩形 82">
              <a:extLst>
                <a:ext uri="{FF2B5EF4-FFF2-40B4-BE49-F238E27FC236}">
                  <a16:creationId xmlns:a16="http://schemas.microsoft.com/office/drawing/2014/main" id="{B9EAB00C-E320-43E6-8FFD-3B5D134367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1363" y="3389313"/>
              <a:ext cx="190817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33" name="文本框 60">
              <a:extLst>
                <a:ext uri="{FF2B5EF4-FFF2-40B4-BE49-F238E27FC236}">
                  <a16:creationId xmlns:a16="http://schemas.microsoft.com/office/drawing/2014/main" id="{5B3F1F4E-2BB7-4F87-9748-B1965FC044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10919" y="2896986"/>
              <a:ext cx="6229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/>
                <a:t>03</a:t>
              </a:r>
              <a:endParaRPr lang="zh-CN" altLang="en-US" b="1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B352B00-8458-4337-98B6-179B1E6CF53A}"/>
              </a:ext>
            </a:extLst>
          </p:cNvPr>
          <p:cNvGrpSpPr/>
          <p:nvPr/>
        </p:nvGrpSpPr>
        <p:grpSpPr>
          <a:xfrm>
            <a:off x="9921875" y="2368550"/>
            <a:ext cx="2133600" cy="1057236"/>
            <a:chOff x="9921875" y="2368550"/>
            <a:chExt cx="2133600" cy="1057236"/>
          </a:xfrm>
        </p:grpSpPr>
        <p:sp>
          <p:nvSpPr>
            <p:cNvPr id="35" name="矩形 92">
              <a:extLst>
                <a:ext uri="{FF2B5EF4-FFF2-40B4-BE49-F238E27FC236}">
                  <a16:creationId xmlns:a16="http://schemas.microsoft.com/office/drawing/2014/main" id="{86A80EA5-A85B-4C5B-8860-91619D09A7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64775" y="2368550"/>
              <a:ext cx="376238" cy="376238"/>
            </a:xfrm>
            <a:prstGeom prst="rect">
              <a:avLst/>
            </a:prstGeom>
            <a:solidFill>
              <a:srgbClr val="89B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" name="文本框 91">
              <a:extLst>
                <a:ext uri="{FF2B5EF4-FFF2-40B4-BE49-F238E27FC236}">
                  <a16:creationId xmlns:a16="http://schemas.microsoft.com/office/drawing/2014/main" id="{5E2E9A34-B914-4111-9BFE-2CBF132F7E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79790" y="2513214"/>
              <a:ext cx="147568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请输入你的题目</a:t>
              </a:r>
            </a:p>
          </p:txBody>
        </p:sp>
        <p:sp>
          <p:nvSpPr>
            <p:cNvPr id="37" name="矩形 89">
              <a:extLst>
                <a:ext uri="{FF2B5EF4-FFF2-40B4-BE49-F238E27FC236}">
                  <a16:creationId xmlns:a16="http://schemas.microsoft.com/office/drawing/2014/main" id="{0E030918-AB0F-413A-ADE9-3D34BDD2E8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21875" y="2871788"/>
              <a:ext cx="19097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38" name="文本框 60">
              <a:extLst>
                <a:ext uri="{FF2B5EF4-FFF2-40B4-BE49-F238E27FC236}">
                  <a16:creationId xmlns:a16="http://schemas.microsoft.com/office/drawing/2014/main" id="{8DA9535B-7123-4B9F-A92A-FD137743DE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41432" y="2400855"/>
              <a:ext cx="6229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/>
                <a:t>04</a:t>
              </a:r>
              <a:endParaRPr lang="zh-CN" altLang="en-US" b="1" dirty="0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98B9B51-B0BC-4D29-8792-19766FE41CD7}"/>
              </a:ext>
            </a:extLst>
          </p:cNvPr>
          <p:cNvGrpSpPr/>
          <p:nvPr/>
        </p:nvGrpSpPr>
        <p:grpSpPr>
          <a:xfrm>
            <a:off x="9247501" y="1422469"/>
            <a:ext cx="580399" cy="580399"/>
            <a:chOff x="9247501" y="1422469"/>
            <a:chExt cx="580399" cy="580399"/>
          </a:xfrm>
        </p:grpSpPr>
        <p:sp>
          <p:nvSpPr>
            <p:cNvPr id="40" name="泪滴形 39">
              <a:extLst>
                <a:ext uri="{FF2B5EF4-FFF2-40B4-BE49-F238E27FC236}">
                  <a16:creationId xmlns:a16="http://schemas.microsoft.com/office/drawing/2014/main" id="{0040B6FA-989F-4E02-83E0-20ACE98C14A3}"/>
                </a:ext>
              </a:extLst>
            </p:cNvPr>
            <p:cNvSpPr/>
            <p:nvPr/>
          </p:nvSpPr>
          <p:spPr>
            <a:xfrm rot="18842687" flipH="1" flipV="1">
              <a:off x="9247501" y="1422469"/>
              <a:ext cx="580399" cy="580399"/>
            </a:xfrm>
            <a:prstGeom prst="teardrop">
              <a:avLst/>
            </a:prstGeom>
            <a:solidFill>
              <a:srgbClr val="89B5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4">
              <a:extLst>
                <a:ext uri="{FF2B5EF4-FFF2-40B4-BE49-F238E27FC236}">
                  <a16:creationId xmlns:a16="http://schemas.microsoft.com/office/drawing/2014/main" id="{938107F6-DB1C-4EC9-BACC-4FEE922ECB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63075" y="1574721"/>
              <a:ext cx="349250" cy="330200"/>
            </a:xfrm>
            <a:custGeom>
              <a:avLst/>
              <a:gdLst>
                <a:gd name="T0" fmla="*/ 104 w 154"/>
                <a:gd name="T1" fmla="*/ 69 h 144"/>
                <a:gd name="T2" fmla="*/ 115 w 154"/>
                <a:gd name="T3" fmla="*/ 66 h 144"/>
                <a:gd name="T4" fmla="*/ 149 w 154"/>
                <a:gd name="T5" fmla="*/ 6 h 144"/>
                <a:gd name="T6" fmla="*/ 129 w 154"/>
                <a:gd name="T7" fmla="*/ 6 h 144"/>
                <a:gd name="T8" fmla="*/ 119 w 154"/>
                <a:gd name="T9" fmla="*/ 6 h 144"/>
                <a:gd name="T10" fmla="*/ 119 w 154"/>
                <a:gd name="T11" fmla="*/ 0 h 144"/>
                <a:gd name="T12" fmla="*/ 35 w 154"/>
                <a:gd name="T13" fmla="*/ 0 h 144"/>
                <a:gd name="T14" fmla="*/ 35 w 154"/>
                <a:gd name="T15" fmla="*/ 6 h 144"/>
                <a:gd name="T16" fmla="*/ 25 w 154"/>
                <a:gd name="T17" fmla="*/ 6 h 144"/>
                <a:gd name="T18" fmla="*/ 5 w 154"/>
                <a:gd name="T19" fmla="*/ 6 h 144"/>
                <a:gd name="T20" fmla="*/ 39 w 154"/>
                <a:gd name="T21" fmla="*/ 66 h 144"/>
                <a:gd name="T22" fmla="*/ 50 w 154"/>
                <a:gd name="T23" fmla="*/ 69 h 144"/>
                <a:gd name="T24" fmla="*/ 71 w 154"/>
                <a:gd name="T25" fmla="*/ 83 h 144"/>
                <a:gd name="T26" fmla="*/ 71 w 154"/>
                <a:gd name="T27" fmla="*/ 126 h 144"/>
                <a:gd name="T28" fmla="*/ 35 w 154"/>
                <a:gd name="T29" fmla="*/ 144 h 144"/>
                <a:gd name="T30" fmla="*/ 119 w 154"/>
                <a:gd name="T31" fmla="*/ 144 h 144"/>
                <a:gd name="T32" fmla="*/ 83 w 154"/>
                <a:gd name="T33" fmla="*/ 126 h 144"/>
                <a:gd name="T34" fmla="*/ 83 w 154"/>
                <a:gd name="T35" fmla="*/ 83 h 144"/>
                <a:gd name="T36" fmla="*/ 104 w 154"/>
                <a:gd name="T37" fmla="*/ 69 h 144"/>
                <a:gd name="T38" fmla="*/ 119 w 154"/>
                <a:gd name="T39" fmla="*/ 26 h 144"/>
                <a:gd name="T40" fmla="*/ 119 w 154"/>
                <a:gd name="T41" fmla="*/ 12 h 144"/>
                <a:gd name="T42" fmla="*/ 129 w 154"/>
                <a:gd name="T43" fmla="*/ 12 h 144"/>
                <a:gd name="T44" fmla="*/ 143 w 154"/>
                <a:gd name="T45" fmla="*/ 12 h 144"/>
                <a:gd name="T46" fmla="*/ 113 w 154"/>
                <a:gd name="T47" fmla="*/ 60 h 144"/>
                <a:gd name="T48" fmla="*/ 109 w 154"/>
                <a:gd name="T49" fmla="*/ 62 h 144"/>
                <a:gd name="T50" fmla="*/ 119 w 154"/>
                <a:gd name="T51" fmla="*/ 26 h 144"/>
                <a:gd name="T52" fmla="*/ 41 w 154"/>
                <a:gd name="T53" fmla="*/ 60 h 144"/>
                <a:gd name="T54" fmla="*/ 11 w 154"/>
                <a:gd name="T55" fmla="*/ 12 h 144"/>
                <a:gd name="T56" fmla="*/ 25 w 154"/>
                <a:gd name="T57" fmla="*/ 12 h 144"/>
                <a:gd name="T58" fmla="*/ 35 w 154"/>
                <a:gd name="T59" fmla="*/ 12 h 144"/>
                <a:gd name="T60" fmla="*/ 35 w 154"/>
                <a:gd name="T61" fmla="*/ 26 h 144"/>
                <a:gd name="T62" fmla="*/ 45 w 154"/>
                <a:gd name="T63" fmla="*/ 62 h 144"/>
                <a:gd name="T64" fmla="*/ 41 w 154"/>
                <a:gd name="T65" fmla="*/ 60 h 144"/>
                <a:gd name="T66" fmla="*/ 77 w 154"/>
                <a:gd name="T67" fmla="*/ 53 h 144"/>
                <a:gd name="T68" fmla="*/ 58 w 154"/>
                <a:gd name="T69" fmla="*/ 66 h 144"/>
                <a:gd name="T70" fmla="*/ 65 w 154"/>
                <a:gd name="T71" fmla="*/ 44 h 144"/>
                <a:gd name="T72" fmla="*/ 47 w 154"/>
                <a:gd name="T73" fmla="*/ 31 h 144"/>
                <a:gd name="T74" fmla="*/ 70 w 154"/>
                <a:gd name="T75" fmla="*/ 30 h 144"/>
                <a:gd name="T76" fmla="*/ 77 w 154"/>
                <a:gd name="T77" fmla="*/ 9 h 144"/>
                <a:gd name="T78" fmla="*/ 84 w 154"/>
                <a:gd name="T79" fmla="*/ 30 h 144"/>
                <a:gd name="T80" fmla="*/ 107 w 154"/>
                <a:gd name="T81" fmla="*/ 31 h 144"/>
                <a:gd name="T82" fmla="*/ 89 w 154"/>
                <a:gd name="T83" fmla="*/ 44 h 144"/>
                <a:gd name="T84" fmla="*/ 96 w 154"/>
                <a:gd name="T85" fmla="*/ 66 h 144"/>
                <a:gd name="T86" fmla="*/ 77 w 154"/>
                <a:gd name="T87" fmla="*/ 5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" h="144">
                  <a:moveTo>
                    <a:pt x="104" y="69"/>
                  </a:moveTo>
                  <a:cubicBezTo>
                    <a:pt x="107" y="69"/>
                    <a:pt x="110" y="68"/>
                    <a:pt x="115" y="66"/>
                  </a:cubicBezTo>
                  <a:cubicBezTo>
                    <a:pt x="154" y="54"/>
                    <a:pt x="149" y="6"/>
                    <a:pt x="149" y="6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0" y="54"/>
                    <a:pt x="39" y="66"/>
                  </a:cubicBezTo>
                  <a:cubicBezTo>
                    <a:pt x="43" y="67"/>
                    <a:pt x="47" y="69"/>
                    <a:pt x="50" y="69"/>
                  </a:cubicBezTo>
                  <a:cubicBezTo>
                    <a:pt x="56" y="76"/>
                    <a:pt x="63" y="82"/>
                    <a:pt x="71" y="83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51" y="127"/>
                    <a:pt x="35" y="135"/>
                    <a:pt x="35" y="144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19" y="135"/>
                    <a:pt x="103" y="127"/>
                    <a:pt x="83" y="126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91" y="82"/>
                    <a:pt x="98" y="77"/>
                    <a:pt x="104" y="69"/>
                  </a:cubicBezTo>
                  <a:moveTo>
                    <a:pt x="119" y="26"/>
                  </a:moveTo>
                  <a:cubicBezTo>
                    <a:pt x="119" y="12"/>
                    <a:pt x="119" y="12"/>
                    <a:pt x="11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3" y="24"/>
                    <a:pt x="140" y="52"/>
                    <a:pt x="113" y="60"/>
                  </a:cubicBezTo>
                  <a:cubicBezTo>
                    <a:pt x="112" y="61"/>
                    <a:pt x="111" y="61"/>
                    <a:pt x="109" y="62"/>
                  </a:cubicBezTo>
                  <a:cubicBezTo>
                    <a:pt x="115" y="51"/>
                    <a:pt x="119" y="38"/>
                    <a:pt x="119" y="26"/>
                  </a:cubicBezTo>
                  <a:close/>
                  <a:moveTo>
                    <a:pt x="41" y="60"/>
                  </a:moveTo>
                  <a:cubicBezTo>
                    <a:pt x="14" y="52"/>
                    <a:pt x="11" y="24"/>
                    <a:pt x="11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38"/>
                    <a:pt x="39" y="51"/>
                    <a:pt x="45" y="62"/>
                  </a:cubicBezTo>
                  <a:cubicBezTo>
                    <a:pt x="43" y="61"/>
                    <a:pt x="42" y="61"/>
                    <a:pt x="41" y="60"/>
                  </a:cubicBezTo>
                  <a:moveTo>
                    <a:pt x="77" y="53"/>
                  </a:moveTo>
                  <a:cubicBezTo>
                    <a:pt x="58" y="66"/>
                    <a:pt x="58" y="66"/>
                    <a:pt x="58" y="66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6" y="66"/>
                    <a:pt x="96" y="66"/>
                    <a:pt x="96" y="66"/>
                  </a:cubicBezTo>
                  <a:lnTo>
                    <a:pt x="77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560CF72-0DCB-4162-972B-6AEFC7018334}"/>
              </a:ext>
            </a:extLst>
          </p:cNvPr>
          <p:cNvGrpSpPr/>
          <p:nvPr/>
        </p:nvGrpSpPr>
        <p:grpSpPr>
          <a:xfrm>
            <a:off x="6108197" y="1818614"/>
            <a:ext cx="580399" cy="580399"/>
            <a:chOff x="6108197" y="1818614"/>
            <a:chExt cx="580399" cy="580399"/>
          </a:xfrm>
        </p:grpSpPr>
        <p:sp>
          <p:nvSpPr>
            <p:cNvPr id="43" name="泪滴形 42">
              <a:extLst>
                <a:ext uri="{FF2B5EF4-FFF2-40B4-BE49-F238E27FC236}">
                  <a16:creationId xmlns:a16="http://schemas.microsoft.com/office/drawing/2014/main" id="{87D69E51-9419-4988-B5AC-6028AE173B34}"/>
                </a:ext>
              </a:extLst>
            </p:cNvPr>
            <p:cNvSpPr/>
            <p:nvPr/>
          </p:nvSpPr>
          <p:spPr>
            <a:xfrm rot="18842687" flipH="1" flipV="1">
              <a:off x="6108197" y="1818614"/>
              <a:ext cx="580399" cy="580399"/>
            </a:xfrm>
            <a:prstGeom prst="teardrop">
              <a:avLst/>
            </a:pr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Freeform 189">
              <a:extLst>
                <a:ext uri="{FF2B5EF4-FFF2-40B4-BE49-F238E27FC236}">
                  <a16:creationId xmlns:a16="http://schemas.microsoft.com/office/drawing/2014/main" id="{1B62AE78-A7A2-4986-8B81-7BA5714B47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6013" y="1919287"/>
              <a:ext cx="396875" cy="354013"/>
            </a:xfrm>
            <a:custGeom>
              <a:avLst/>
              <a:gdLst>
                <a:gd name="T0" fmla="*/ 85 w 176"/>
                <a:gd name="T1" fmla="*/ 125 h 157"/>
                <a:gd name="T2" fmla="*/ 91 w 176"/>
                <a:gd name="T3" fmla="*/ 125 h 157"/>
                <a:gd name="T4" fmla="*/ 89 w 176"/>
                <a:gd name="T5" fmla="*/ 108 h 157"/>
                <a:gd name="T6" fmla="*/ 73 w 176"/>
                <a:gd name="T7" fmla="*/ 85 h 157"/>
                <a:gd name="T8" fmla="*/ 76 w 176"/>
                <a:gd name="T9" fmla="*/ 90 h 157"/>
                <a:gd name="T10" fmla="*/ 73 w 176"/>
                <a:gd name="T11" fmla="*/ 85 h 157"/>
                <a:gd name="T12" fmla="*/ 85 w 176"/>
                <a:gd name="T13" fmla="*/ 76 h 157"/>
                <a:gd name="T14" fmla="*/ 89 w 176"/>
                <a:gd name="T15" fmla="*/ 95 h 157"/>
                <a:gd name="T16" fmla="*/ 91 w 176"/>
                <a:gd name="T17" fmla="*/ 77 h 157"/>
                <a:gd name="T18" fmla="*/ 129 w 176"/>
                <a:gd name="T19" fmla="*/ 55 h 157"/>
                <a:gd name="T20" fmla="*/ 104 w 176"/>
                <a:gd name="T21" fmla="*/ 32 h 157"/>
                <a:gd name="T22" fmla="*/ 103 w 176"/>
                <a:gd name="T23" fmla="*/ 28 h 157"/>
                <a:gd name="T24" fmla="*/ 112 w 176"/>
                <a:gd name="T25" fmla="*/ 6 h 157"/>
                <a:gd name="T26" fmla="*/ 60 w 176"/>
                <a:gd name="T27" fmla="*/ 6 h 157"/>
                <a:gd name="T28" fmla="*/ 70 w 176"/>
                <a:gd name="T29" fmla="*/ 30 h 157"/>
                <a:gd name="T30" fmla="*/ 73 w 176"/>
                <a:gd name="T31" fmla="*/ 33 h 157"/>
                <a:gd name="T32" fmla="*/ 57 w 176"/>
                <a:gd name="T33" fmla="*/ 156 h 157"/>
                <a:gd name="T34" fmla="*/ 118 w 176"/>
                <a:gd name="T35" fmla="*/ 156 h 157"/>
                <a:gd name="T36" fmla="*/ 114 w 176"/>
                <a:gd name="T37" fmla="*/ 114 h 157"/>
                <a:gd name="T38" fmla="*/ 101 w 176"/>
                <a:gd name="T39" fmla="*/ 129 h 157"/>
                <a:gd name="T40" fmla="*/ 98 w 176"/>
                <a:gd name="T41" fmla="*/ 136 h 157"/>
                <a:gd name="T42" fmla="*/ 91 w 176"/>
                <a:gd name="T43" fmla="*/ 136 h 157"/>
                <a:gd name="T44" fmla="*/ 89 w 176"/>
                <a:gd name="T45" fmla="*/ 132 h 157"/>
                <a:gd name="T46" fmla="*/ 86 w 176"/>
                <a:gd name="T47" fmla="*/ 136 h 157"/>
                <a:gd name="T48" fmla="*/ 78 w 176"/>
                <a:gd name="T49" fmla="*/ 136 h 157"/>
                <a:gd name="T50" fmla="*/ 71 w 176"/>
                <a:gd name="T51" fmla="*/ 127 h 157"/>
                <a:gd name="T52" fmla="*/ 67 w 176"/>
                <a:gd name="T53" fmla="*/ 108 h 157"/>
                <a:gd name="T54" fmla="*/ 77 w 176"/>
                <a:gd name="T55" fmla="*/ 122 h 157"/>
                <a:gd name="T56" fmla="*/ 72 w 176"/>
                <a:gd name="T57" fmla="*/ 102 h 157"/>
                <a:gd name="T58" fmla="*/ 63 w 176"/>
                <a:gd name="T59" fmla="*/ 87 h 157"/>
                <a:gd name="T60" fmla="*/ 71 w 176"/>
                <a:gd name="T61" fmla="*/ 73 h 157"/>
                <a:gd name="T62" fmla="*/ 77 w 176"/>
                <a:gd name="T63" fmla="*/ 63 h 157"/>
                <a:gd name="T64" fmla="*/ 85 w 176"/>
                <a:gd name="T65" fmla="*/ 63 h 157"/>
                <a:gd name="T66" fmla="*/ 87 w 176"/>
                <a:gd name="T67" fmla="*/ 68 h 157"/>
                <a:gd name="T68" fmla="*/ 91 w 176"/>
                <a:gd name="T69" fmla="*/ 63 h 157"/>
                <a:gd name="T70" fmla="*/ 99 w 176"/>
                <a:gd name="T71" fmla="*/ 63 h 157"/>
                <a:gd name="T72" fmla="*/ 100 w 176"/>
                <a:gd name="T73" fmla="*/ 71 h 157"/>
                <a:gd name="T74" fmla="*/ 112 w 176"/>
                <a:gd name="T75" fmla="*/ 87 h 157"/>
                <a:gd name="T76" fmla="*/ 103 w 176"/>
                <a:gd name="T77" fmla="*/ 86 h 157"/>
                <a:gd name="T78" fmla="*/ 100 w 176"/>
                <a:gd name="T79" fmla="*/ 98 h 157"/>
                <a:gd name="T80" fmla="*/ 112 w 176"/>
                <a:gd name="T81" fmla="*/ 106 h 157"/>
                <a:gd name="T82" fmla="*/ 101 w 176"/>
                <a:gd name="T83" fmla="*/ 111 h 157"/>
                <a:gd name="T84" fmla="*/ 99 w 176"/>
                <a:gd name="T85" fmla="*/ 123 h 157"/>
                <a:gd name="T86" fmla="*/ 104 w 176"/>
                <a:gd name="T87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57">
                  <a:moveTo>
                    <a:pt x="85" y="106"/>
                  </a:moveTo>
                  <a:cubicBezTo>
                    <a:pt x="85" y="125"/>
                    <a:pt x="85" y="125"/>
                    <a:pt x="85" y="125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90" y="125"/>
                    <a:pt x="90" y="125"/>
                    <a:pt x="91" y="125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0" y="108"/>
                    <a:pt x="90" y="108"/>
                    <a:pt x="89" y="108"/>
                  </a:cubicBezTo>
                  <a:cubicBezTo>
                    <a:pt x="88" y="107"/>
                    <a:pt x="86" y="107"/>
                    <a:pt x="85" y="106"/>
                  </a:cubicBezTo>
                  <a:close/>
                  <a:moveTo>
                    <a:pt x="73" y="85"/>
                  </a:moveTo>
                  <a:cubicBezTo>
                    <a:pt x="73" y="86"/>
                    <a:pt x="73" y="88"/>
                    <a:pt x="74" y="89"/>
                  </a:cubicBezTo>
                  <a:cubicBezTo>
                    <a:pt x="75" y="89"/>
                    <a:pt x="75" y="90"/>
                    <a:pt x="76" y="90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4" y="81"/>
                    <a:pt x="73" y="83"/>
                    <a:pt x="73" y="85"/>
                  </a:cubicBezTo>
                  <a:close/>
                  <a:moveTo>
                    <a:pt x="88" y="76"/>
                  </a:moveTo>
                  <a:cubicBezTo>
                    <a:pt x="87" y="76"/>
                    <a:pt x="86" y="76"/>
                    <a:pt x="85" y="76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86" y="94"/>
                    <a:pt x="87" y="94"/>
                    <a:pt x="89" y="95"/>
                  </a:cubicBezTo>
                  <a:cubicBezTo>
                    <a:pt x="90" y="95"/>
                    <a:pt x="90" y="95"/>
                    <a:pt x="91" y="95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6"/>
                    <a:pt x="89" y="76"/>
                    <a:pt x="88" y="76"/>
                  </a:cubicBezTo>
                  <a:close/>
                  <a:moveTo>
                    <a:pt x="129" y="55"/>
                  </a:moveTo>
                  <a:cubicBezTo>
                    <a:pt x="122" y="48"/>
                    <a:pt x="105" y="38"/>
                    <a:pt x="104" y="33"/>
                  </a:cubicBezTo>
                  <a:cubicBezTo>
                    <a:pt x="104" y="33"/>
                    <a:pt x="104" y="32"/>
                    <a:pt x="104" y="32"/>
                  </a:cubicBezTo>
                  <a:cubicBezTo>
                    <a:pt x="105" y="32"/>
                    <a:pt x="106" y="31"/>
                    <a:pt x="106" y="30"/>
                  </a:cubicBezTo>
                  <a:cubicBezTo>
                    <a:pt x="106" y="29"/>
                    <a:pt x="105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3"/>
                    <a:pt x="108" y="21"/>
                    <a:pt x="112" y="6"/>
                  </a:cubicBezTo>
                  <a:cubicBezTo>
                    <a:pt x="95" y="1"/>
                    <a:pt x="95" y="5"/>
                    <a:pt x="82" y="11"/>
                  </a:cubicBezTo>
                  <a:cubicBezTo>
                    <a:pt x="72" y="13"/>
                    <a:pt x="73" y="0"/>
                    <a:pt x="60" y="6"/>
                  </a:cubicBezTo>
                  <a:cubicBezTo>
                    <a:pt x="67" y="19"/>
                    <a:pt x="72" y="23"/>
                    <a:pt x="73" y="28"/>
                  </a:cubicBezTo>
                  <a:cubicBezTo>
                    <a:pt x="71" y="28"/>
                    <a:pt x="70" y="29"/>
                    <a:pt x="70" y="30"/>
                  </a:cubicBezTo>
                  <a:cubicBezTo>
                    <a:pt x="70" y="31"/>
                    <a:pt x="71" y="32"/>
                    <a:pt x="73" y="32"/>
                  </a:cubicBezTo>
                  <a:cubicBezTo>
                    <a:pt x="73" y="32"/>
                    <a:pt x="73" y="32"/>
                    <a:pt x="73" y="33"/>
                  </a:cubicBezTo>
                  <a:cubicBezTo>
                    <a:pt x="71" y="38"/>
                    <a:pt x="54" y="48"/>
                    <a:pt x="47" y="55"/>
                  </a:cubicBezTo>
                  <a:cubicBezTo>
                    <a:pt x="31" y="70"/>
                    <a:pt x="0" y="154"/>
                    <a:pt x="57" y="156"/>
                  </a:cubicBezTo>
                  <a:cubicBezTo>
                    <a:pt x="84" y="157"/>
                    <a:pt x="88" y="157"/>
                    <a:pt x="88" y="157"/>
                  </a:cubicBezTo>
                  <a:cubicBezTo>
                    <a:pt x="88" y="157"/>
                    <a:pt x="91" y="157"/>
                    <a:pt x="118" y="156"/>
                  </a:cubicBezTo>
                  <a:cubicBezTo>
                    <a:pt x="176" y="154"/>
                    <a:pt x="144" y="70"/>
                    <a:pt x="129" y="55"/>
                  </a:cubicBezTo>
                  <a:close/>
                  <a:moveTo>
                    <a:pt x="114" y="114"/>
                  </a:moveTo>
                  <a:cubicBezTo>
                    <a:pt x="113" y="117"/>
                    <a:pt x="112" y="120"/>
                    <a:pt x="110" y="123"/>
                  </a:cubicBezTo>
                  <a:cubicBezTo>
                    <a:pt x="108" y="126"/>
                    <a:pt x="105" y="128"/>
                    <a:pt x="101" y="129"/>
                  </a:cubicBezTo>
                  <a:cubicBezTo>
                    <a:pt x="100" y="130"/>
                    <a:pt x="99" y="130"/>
                    <a:pt x="99" y="130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98" y="138"/>
                    <a:pt x="96" y="139"/>
                    <a:pt x="94" y="139"/>
                  </a:cubicBezTo>
                  <a:cubicBezTo>
                    <a:pt x="92" y="139"/>
                    <a:pt x="91" y="138"/>
                    <a:pt x="91" y="136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88" y="132"/>
                    <a:pt x="87" y="132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8"/>
                    <a:pt x="84" y="139"/>
                    <a:pt x="82" y="139"/>
                  </a:cubicBezTo>
                  <a:cubicBezTo>
                    <a:pt x="80" y="139"/>
                    <a:pt x="78" y="138"/>
                    <a:pt x="78" y="136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5" y="129"/>
                    <a:pt x="73" y="128"/>
                    <a:pt x="71" y="127"/>
                  </a:cubicBezTo>
                  <a:cubicBezTo>
                    <a:pt x="67" y="124"/>
                    <a:pt x="64" y="119"/>
                    <a:pt x="63" y="113"/>
                  </a:cubicBezTo>
                  <a:cubicBezTo>
                    <a:pt x="62" y="110"/>
                    <a:pt x="64" y="108"/>
                    <a:pt x="67" y="108"/>
                  </a:cubicBezTo>
                  <a:cubicBezTo>
                    <a:pt x="69" y="109"/>
                    <a:pt x="72" y="111"/>
                    <a:pt x="72" y="114"/>
                  </a:cubicBezTo>
                  <a:cubicBezTo>
                    <a:pt x="73" y="117"/>
                    <a:pt x="75" y="120"/>
                    <a:pt x="77" y="122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74" y="103"/>
                    <a:pt x="73" y="102"/>
                    <a:pt x="72" y="102"/>
                  </a:cubicBezTo>
                  <a:cubicBezTo>
                    <a:pt x="69" y="100"/>
                    <a:pt x="67" y="98"/>
                    <a:pt x="65" y="95"/>
                  </a:cubicBezTo>
                  <a:cubicBezTo>
                    <a:pt x="64" y="93"/>
                    <a:pt x="63" y="90"/>
                    <a:pt x="63" y="87"/>
                  </a:cubicBezTo>
                  <a:cubicBezTo>
                    <a:pt x="64" y="84"/>
                    <a:pt x="64" y="81"/>
                    <a:pt x="66" y="79"/>
                  </a:cubicBezTo>
                  <a:cubicBezTo>
                    <a:pt x="67" y="77"/>
                    <a:pt x="69" y="75"/>
                    <a:pt x="71" y="73"/>
                  </a:cubicBezTo>
                  <a:cubicBezTo>
                    <a:pt x="72" y="72"/>
                    <a:pt x="74" y="71"/>
                    <a:pt x="77" y="70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8" y="62"/>
                    <a:pt x="79" y="60"/>
                    <a:pt x="82" y="60"/>
                  </a:cubicBezTo>
                  <a:cubicBezTo>
                    <a:pt x="84" y="60"/>
                    <a:pt x="85" y="61"/>
                    <a:pt x="85" y="63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6" y="68"/>
                    <a:pt x="86" y="68"/>
                    <a:pt x="87" y="68"/>
                  </a:cubicBezTo>
                  <a:cubicBezTo>
                    <a:pt x="88" y="68"/>
                    <a:pt x="90" y="68"/>
                    <a:pt x="91" y="69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1"/>
                    <a:pt x="92" y="60"/>
                    <a:pt x="95" y="60"/>
                  </a:cubicBezTo>
                  <a:cubicBezTo>
                    <a:pt x="97" y="60"/>
                    <a:pt x="99" y="62"/>
                    <a:pt x="99" y="63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100" y="70"/>
                    <a:pt x="100" y="70"/>
                    <a:pt x="100" y="71"/>
                  </a:cubicBezTo>
                  <a:cubicBezTo>
                    <a:pt x="104" y="72"/>
                    <a:pt x="106" y="74"/>
                    <a:pt x="108" y="76"/>
                  </a:cubicBezTo>
                  <a:cubicBezTo>
                    <a:pt x="110" y="79"/>
                    <a:pt x="112" y="83"/>
                    <a:pt x="112" y="87"/>
                  </a:cubicBezTo>
                  <a:cubicBezTo>
                    <a:pt x="113" y="90"/>
                    <a:pt x="111" y="92"/>
                    <a:pt x="108" y="92"/>
                  </a:cubicBezTo>
                  <a:cubicBezTo>
                    <a:pt x="105" y="92"/>
                    <a:pt x="103" y="89"/>
                    <a:pt x="103" y="86"/>
                  </a:cubicBezTo>
                  <a:cubicBezTo>
                    <a:pt x="102" y="84"/>
                    <a:pt x="101" y="83"/>
                    <a:pt x="100" y="81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103" y="99"/>
                    <a:pt x="105" y="100"/>
                    <a:pt x="106" y="100"/>
                  </a:cubicBezTo>
                  <a:cubicBezTo>
                    <a:pt x="109" y="101"/>
                    <a:pt x="111" y="103"/>
                    <a:pt x="112" y="106"/>
                  </a:cubicBezTo>
                  <a:cubicBezTo>
                    <a:pt x="113" y="108"/>
                    <a:pt x="114" y="111"/>
                    <a:pt x="114" y="114"/>
                  </a:cubicBezTo>
                  <a:close/>
                  <a:moveTo>
                    <a:pt x="101" y="111"/>
                  </a:moveTo>
                  <a:cubicBezTo>
                    <a:pt x="101" y="111"/>
                    <a:pt x="100" y="111"/>
                    <a:pt x="100" y="111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100" y="122"/>
                  </a:cubicBezTo>
                  <a:cubicBezTo>
                    <a:pt x="102" y="121"/>
                    <a:pt x="103" y="118"/>
                    <a:pt x="104" y="116"/>
                  </a:cubicBezTo>
                  <a:cubicBezTo>
                    <a:pt x="104" y="114"/>
                    <a:pt x="103" y="112"/>
                    <a:pt x="101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8302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C4DE96D-2385-4CC7-A52A-F44EC8BE452A}"/>
              </a:ext>
            </a:extLst>
          </p:cNvPr>
          <p:cNvGrpSpPr/>
          <p:nvPr/>
        </p:nvGrpSpPr>
        <p:grpSpPr>
          <a:xfrm>
            <a:off x="631529" y="1824740"/>
            <a:ext cx="3206919" cy="3061954"/>
            <a:chOff x="539581" y="2373079"/>
            <a:chExt cx="3206919" cy="3061954"/>
          </a:xfrm>
        </p:grpSpPr>
        <p:grpSp>
          <p:nvGrpSpPr>
            <p:cNvPr id="3" name="Group 15">
              <a:extLst>
                <a:ext uri="{FF2B5EF4-FFF2-40B4-BE49-F238E27FC236}">
                  <a16:creationId xmlns:a16="http://schemas.microsoft.com/office/drawing/2014/main" id="{AD92EE8A-8978-4C3A-ADE1-05DAC33F8E8B}"/>
                </a:ext>
              </a:extLst>
            </p:cNvPr>
            <p:cNvGrpSpPr/>
            <p:nvPr/>
          </p:nvGrpSpPr>
          <p:grpSpPr>
            <a:xfrm>
              <a:off x="539581" y="2373079"/>
              <a:ext cx="3206919" cy="3061954"/>
              <a:chOff x="4417791" y="3086470"/>
              <a:chExt cx="441754" cy="421788"/>
            </a:xfrm>
            <a:solidFill>
              <a:schemeClr val="bg1">
                <a:lumMod val="75000"/>
              </a:schemeClr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5" name="Freeform 64">
                <a:extLst>
                  <a:ext uri="{FF2B5EF4-FFF2-40B4-BE49-F238E27FC236}">
                    <a16:creationId xmlns:a16="http://schemas.microsoft.com/office/drawing/2014/main" id="{54FF4509-BAB9-47AB-9497-5653FBBE1E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17791" y="3086470"/>
                <a:ext cx="441754" cy="421788"/>
              </a:xfrm>
              <a:custGeom>
                <a:avLst/>
                <a:gdLst>
                  <a:gd name="T0" fmla="*/ 125 w 133"/>
                  <a:gd name="T1" fmla="*/ 0 h 127"/>
                  <a:gd name="T2" fmla="*/ 9 w 133"/>
                  <a:gd name="T3" fmla="*/ 0 h 127"/>
                  <a:gd name="T4" fmla="*/ 0 w 133"/>
                  <a:gd name="T5" fmla="*/ 9 h 127"/>
                  <a:gd name="T6" fmla="*/ 0 w 133"/>
                  <a:gd name="T7" fmla="*/ 91 h 127"/>
                  <a:gd name="T8" fmla="*/ 9 w 133"/>
                  <a:gd name="T9" fmla="*/ 100 h 127"/>
                  <a:gd name="T10" fmla="*/ 53 w 133"/>
                  <a:gd name="T11" fmla="*/ 100 h 127"/>
                  <a:gd name="T12" fmla="*/ 40 w 133"/>
                  <a:gd name="T13" fmla="*/ 118 h 127"/>
                  <a:gd name="T14" fmla="*/ 40 w 133"/>
                  <a:gd name="T15" fmla="*/ 127 h 127"/>
                  <a:gd name="T16" fmla="*/ 53 w 133"/>
                  <a:gd name="T17" fmla="*/ 127 h 127"/>
                  <a:gd name="T18" fmla="*/ 80 w 133"/>
                  <a:gd name="T19" fmla="*/ 127 h 127"/>
                  <a:gd name="T20" fmla="*/ 94 w 133"/>
                  <a:gd name="T21" fmla="*/ 127 h 127"/>
                  <a:gd name="T22" fmla="*/ 94 w 133"/>
                  <a:gd name="T23" fmla="*/ 118 h 127"/>
                  <a:gd name="T24" fmla="*/ 80 w 133"/>
                  <a:gd name="T25" fmla="*/ 100 h 127"/>
                  <a:gd name="T26" fmla="*/ 125 w 133"/>
                  <a:gd name="T27" fmla="*/ 100 h 127"/>
                  <a:gd name="T28" fmla="*/ 133 w 133"/>
                  <a:gd name="T29" fmla="*/ 91 h 127"/>
                  <a:gd name="T30" fmla="*/ 133 w 133"/>
                  <a:gd name="T31" fmla="*/ 9 h 127"/>
                  <a:gd name="T32" fmla="*/ 125 w 133"/>
                  <a:gd name="T33" fmla="*/ 0 h 127"/>
                  <a:gd name="T34" fmla="*/ 60 w 133"/>
                  <a:gd name="T35" fmla="*/ 89 h 127"/>
                  <a:gd name="T36" fmla="*/ 67 w 133"/>
                  <a:gd name="T37" fmla="*/ 82 h 127"/>
                  <a:gd name="T38" fmla="*/ 75 w 133"/>
                  <a:gd name="T39" fmla="*/ 89 h 127"/>
                  <a:gd name="T40" fmla="*/ 67 w 133"/>
                  <a:gd name="T41" fmla="*/ 97 h 127"/>
                  <a:gd name="T42" fmla="*/ 60 w 133"/>
                  <a:gd name="T43" fmla="*/ 89 h 127"/>
                  <a:gd name="T44" fmla="*/ 124 w 133"/>
                  <a:gd name="T45" fmla="*/ 79 h 127"/>
                  <a:gd name="T46" fmla="*/ 10 w 133"/>
                  <a:gd name="T47" fmla="*/ 79 h 127"/>
                  <a:gd name="T48" fmla="*/ 10 w 133"/>
                  <a:gd name="T49" fmla="*/ 10 h 127"/>
                  <a:gd name="T50" fmla="*/ 124 w 133"/>
                  <a:gd name="T51" fmla="*/ 10 h 127"/>
                  <a:gd name="T52" fmla="*/ 124 w 133"/>
                  <a:gd name="T53" fmla="*/ 7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3" h="127">
                    <a:moveTo>
                      <a:pt x="12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6"/>
                      <a:pt x="4" y="100"/>
                      <a:pt x="9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5" y="118"/>
                      <a:pt x="40" y="11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78" y="118"/>
                      <a:pt x="80" y="100"/>
                      <a:pt x="80" y="100"/>
                    </a:cubicBezTo>
                    <a:cubicBezTo>
                      <a:pt x="125" y="100"/>
                      <a:pt x="125" y="100"/>
                      <a:pt x="125" y="100"/>
                    </a:cubicBezTo>
                    <a:cubicBezTo>
                      <a:pt x="129" y="100"/>
                      <a:pt x="133" y="96"/>
                      <a:pt x="133" y="91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5" y="0"/>
                    </a:cubicBezTo>
                    <a:close/>
                    <a:moveTo>
                      <a:pt x="60" y="89"/>
                    </a:moveTo>
                    <a:cubicBezTo>
                      <a:pt x="60" y="85"/>
                      <a:pt x="63" y="82"/>
                      <a:pt x="67" y="82"/>
                    </a:cubicBezTo>
                    <a:cubicBezTo>
                      <a:pt x="72" y="82"/>
                      <a:pt x="75" y="85"/>
                      <a:pt x="75" y="89"/>
                    </a:cubicBezTo>
                    <a:cubicBezTo>
                      <a:pt x="75" y="94"/>
                      <a:pt x="72" y="97"/>
                      <a:pt x="67" y="97"/>
                    </a:cubicBezTo>
                    <a:cubicBezTo>
                      <a:pt x="63" y="97"/>
                      <a:pt x="60" y="94"/>
                      <a:pt x="60" y="89"/>
                    </a:cubicBezTo>
                    <a:close/>
                    <a:moveTo>
                      <a:pt x="124" y="79"/>
                    </a:move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4" y="10"/>
                      <a:pt x="124" y="10"/>
                      <a:pt x="124" y="10"/>
                    </a:cubicBezTo>
                    <a:lnTo>
                      <a:pt x="124" y="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" name="Oval 65">
                <a:extLst>
                  <a:ext uri="{FF2B5EF4-FFF2-40B4-BE49-F238E27FC236}">
                    <a16:creationId xmlns:a16="http://schemas.microsoft.com/office/drawing/2014/main" id="{8307CA5C-0DFB-4D62-AFBC-A12989B996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27437" y="3365998"/>
                <a:ext cx="29949" cy="3244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0B7B72E-C3DF-42D5-80D1-124FA8A782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116" y="2538251"/>
              <a:ext cx="2870200" cy="1762937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FC23E3C-1566-4ACD-8491-33BE49CC857E}"/>
              </a:ext>
            </a:extLst>
          </p:cNvPr>
          <p:cNvGrpSpPr/>
          <p:nvPr/>
        </p:nvGrpSpPr>
        <p:grpSpPr>
          <a:xfrm>
            <a:off x="3949700" y="1712913"/>
            <a:ext cx="4337050" cy="4127500"/>
            <a:chOff x="3949700" y="1712913"/>
            <a:chExt cx="4337050" cy="4127500"/>
          </a:xfrm>
        </p:grpSpPr>
        <p:sp>
          <p:nvSpPr>
            <p:cNvPr id="8" name="任意多边形 16">
              <a:extLst>
                <a:ext uri="{FF2B5EF4-FFF2-40B4-BE49-F238E27FC236}">
                  <a16:creationId xmlns:a16="http://schemas.microsoft.com/office/drawing/2014/main" id="{1E04FA53-8D3A-409E-82C0-8643FA48B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88" y="1712913"/>
              <a:ext cx="2735262" cy="1074737"/>
            </a:xfrm>
            <a:custGeom>
              <a:avLst/>
              <a:gdLst>
                <a:gd name="T0" fmla="*/ 155043 w 2735895"/>
                <a:gd name="T1" fmla="*/ 0 h 1075451"/>
                <a:gd name="T2" fmla="*/ 2580852 w 2735895"/>
                <a:gd name="T3" fmla="*/ 0 h 1075451"/>
                <a:gd name="T4" fmla="*/ 2735895 w 2735895"/>
                <a:gd name="T5" fmla="*/ 155043 h 1075451"/>
                <a:gd name="T6" fmla="*/ 2735895 w 2735895"/>
                <a:gd name="T7" fmla="*/ 1075451 h 1075451"/>
                <a:gd name="T8" fmla="*/ 0 w 2735895"/>
                <a:gd name="T9" fmla="*/ 1075451 h 1075451"/>
                <a:gd name="T10" fmla="*/ 0 w 2735895"/>
                <a:gd name="T11" fmla="*/ 155043 h 1075451"/>
                <a:gd name="T12" fmla="*/ 155043 w 2735895"/>
                <a:gd name="T13" fmla="*/ 0 h 1075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5895" h="1075451">
                  <a:moveTo>
                    <a:pt x="155043" y="0"/>
                  </a:moveTo>
                  <a:lnTo>
                    <a:pt x="2580852" y="0"/>
                  </a:lnTo>
                  <a:cubicBezTo>
                    <a:pt x="2666480" y="0"/>
                    <a:pt x="2735895" y="69415"/>
                    <a:pt x="2735895" y="155043"/>
                  </a:cubicBezTo>
                  <a:lnTo>
                    <a:pt x="2735895" y="1075451"/>
                  </a:lnTo>
                  <a:lnTo>
                    <a:pt x="0" y="1075451"/>
                  </a:lnTo>
                  <a:lnTo>
                    <a:pt x="0" y="155043"/>
                  </a:lnTo>
                  <a:cubicBezTo>
                    <a:pt x="0" y="69415"/>
                    <a:pt x="69415" y="0"/>
                    <a:pt x="155043" y="0"/>
                  </a:cubicBezTo>
                  <a:close/>
                </a:path>
              </a:pathLst>
            </a:custGeom>
            <a:solidFill>
              <a:srgbClr val="89B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A398ED2-302D-4120-8D77-B9B2F66E568F}"/>
                </a:ext>
              </a:extLst>
            </p:cNvPr>
            <p:cNvSpPr/>
            <p:nvPr/>
          </p:nvSpPr>
          <p:spPr>
            <a:xfrm>
              <a:off x="3949700" y="2787650"/>
              <a:ext cx="4337050" cy="3052763"/>
            </a:xfrm>
            <a:custGeom>
              <a:avLst/>
              <a:gdLst>
                <a:gd name="connsiteX0" fmla="*/ 1601788 w 4337050"/>
                <a:gd name="connsiteY0" fmla="*/ 0 h 3052763"/>
                <a:gd name="connsiteX1" fmla="*/ 4337050 w 4337050"/>
                <a:gd name="connsiteY1" fmla="*/ 0 h 3052763"/>
                <a:gd name="connsiteX2" fmla="*/ 4337050 w 4337050"/>
                <a:gd name="connsiteY2" fmla="*/ 2897684 h 3052763"/>
                <a:gd name="connsiteX3" fmla="*/ 4182043 w 4337050"/>
                <a:gd name="connsiteY3" fmla="*/ 3052763 h 3052763"/>
                <a:gd name="connsiteX4" fmla="*/ 1756795 w 4337050"/>
                <a:gd name="connsiteY4" fmla="*/ 3052763 h 3052763"/>
                <a:gd name="connsiteX5" fmla="*/ 1601788 w 4337050"/>
                <a:gd name="connsiteY5" fmla="*/ 2897684 h 3052763"/>
                <a:gd name="connsiteX6" fmla="*/ 1601788 w 4337050"/>
                <a:gd name="connsiteY6" fmla="*/ 718020 h 3052763"/>
                <a:gd name="connsiteX7" fmla="*/ 0 w 4337050"/>
                <a:gd name="connsiteY7" fmla="*/ 1327150 h 3052763"/>
                <a:gd name="connsiteX8" fmla="*/ 1601788 w 4337050"/>
                <a:gd name="connsiteY8" fmla="*/ 452328 h 3052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37050" h="3052763">
                  <a:moveTo>
                    <a:pt x="1601788" y="0"/>
                  </a:moveTo>
                  <a:lnTo>
                    <a:pt x="4337050" y="0"/>
                  </a:lnTo>
                  <a:lnTo>
                    <a:pt x="4337050" y="2897684"/>
                  </a:lnTo>
                  <a:cubicBezTo>
                    <a:pt x="4337050" y="2983332"/>
                    <a:pt x="4267651" y="3052763"/>
                    <a:pt x="4182043" y="3052763"/>
                  </a:cubicBezTo>
                  <a:lnTo>
                    <a:pt x="1756795" y="3052763"/>
                  </a:lnTo>
                  <a:cubicBezTo>
                    <a:pt x="1671187" y="3052763"/>
                    <a:pt x="1601788" y="2983332"/>
                    <a:pt x="1601788" y="2897684"/>
                  </a:cubicBezTo>
                  <a:lnTo>
                    <a:pt x="1601788" y="718020"/>
                  </a:lnTo>
                  <a:lnTo>
                    <a:pt x="0" y="1327150"/>
                  </a:lnTo>
                  <a:lnTo>
                    <a:pt x="1601788" y="452328"/>
                  </a:lnTo>
                  <a:close/>
                </a:path>
              </a:pathLst>
            </a:custGeom>
            <a:solidFill>
              <a:srgbClr val="89B58E"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0" name="组合 7">
              <a:extLst>
                <a:ext uri="{FF2B5EF4-FFF2-40B4-BE49-F238E27FC236}">
                  <a16:creationId xmlns:a16="http://schemas.microsoft.com/office/drawing/2014/main" id="{2D448474-0A62-46C7-B688-7B44392C68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10429" y="1819315"/>
              <a:ext cx="1017379" cy="1016161"/>
              <a:chOff x="0" y="0"/>
              <a:chExt cx="1017614" cy="1016161"/>
            </a:xfrm>
          </p:grpSpPr>
          <p:sp>
            <p:nvSpPr>
              <p:cNvPr id="11" name="文本框 34">
                <a:extLst>
                  <a:ext uri="{FF2B5EF4-FFF2-40B4-BE49-F238E27FC236}">
                    <a16:creationId xmlns:a16="http://schemas.microsoft.com/office/drawing/2014/main" id="{C169235F-CD67-447B-A082-B246588F80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702" y="92831"/>
                <a:ext cx="960211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5400" b="1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01</a:t>
                </a:r>
                <a:endParaRPr lang="zh-CN" altLang="en-US" sz="54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" name="文本框 35">
                <a:extLst>
                  <a:ext uri="{FF2B5EF4-FFF2-40B4-BE49-F238E27FC236}">
                    <a16:creationId xmlns:a16="http://schemas.microsoft.com/office/drawing/2014/main" id="{3DE69BCF-FB8B-41AB-9626-DBEA3B25303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017614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PART ONE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13" name="组合 65">
            <a:extLst>
              <a:ext uri="{FF2B5EF4-FFF2-40B4-BE49-F238E27FC236}">
                <a16:creationId xmlns:a16="http://schemas.microsoft.com/office/drawing/2014/main" id="{C9DDA71E-E22D-49C1-A254-41EAE4023996}"/>
              </a:ext>
            </a:extLst>
          </p:cNvPr>
          <p:cNvGrpSpPr>
            <a:grpSpLocks/>
          </p:cNvGrpSpPr>
          <p:nvPr/>
        </p:nvGrpSpPr>
        <p:grpSpPr bwMode="auto">
          <a:xfrm>
            <a:off x="6507734" y="4830521"/>
            <a:ext cx="822770" cy="822960"/>
            <a:chOff x="0" y="0"/>
            <a:chExt cx="822960" cy="822960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F540ACB8-0C9B-49D4-88AF-3A4AADAA26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867" y="136387"/>
              <a:ext cx="574680" cy="483505"/>
            </a:xfrm>
            <a:custGeom>
              <a:avLst/>
              <a:gdLst>
                <a:gd name="T0" fmla="*/ 1050 w 1051"/>
                <a:gd name="T1" fmla="*/ 533 h 884"/>
                <a:gd name="T2" fmla="*/ 1048 w 1051"/>
                <a:gd name="T3" fmla="*/ 520 h 884"/>
                <a:gd name="T4" fmla="*/ 1046 w 1051"/>
                <a:gd name="T5" fmla="*/ 505 h 884"/>
                <a:gd name="T6" fmla="*/ 1042 w 1051"/>
                <a:gd name="T7" fmla="*/ 489 h 884"/>
                <a:gd name="T8" fmla="*/ 1040 w 1051"/>
                <a:gd name="T9" fmla="*/ 479 h 884"/>
                <a:gd name="T10" fmla="*/ 1034 w 1051"/>
                <a:gd name="T11" fmla="*/ 460 h 884"/>
                <a:gd name="T12" fmla="*/ 1034 w 1051"/>
                <a:gd name="T13" fmla="*/ 459 h 884"/>
                <a:gd name="T14" fmla="*/ 894 w 1051"/>
                <a:gd name="T15" fmla="*/ 287 h 884"/>
                <a:gd name="T16" fmla="*/ 889 w 1051"/>
                <a:gd name="T17" fmla="*/ 284 h 884"/>
                <a:gd name="T18" fmla="*/ 873 w 1051"/>
                <a:gd name="T19" fmla="*/ 275 h 884"/>
                <a:gd name="T20" fmla="*/ 863 w 1051"/>
                <a:gd name="T21" fmla="*/ 271 h 884"/>
                <a:gd name="T22" fmla="*/ 848 w 1051"/>
                <a:gd name="T23" fmla="*/ 264 h 884"/>
                <a:gd name="T24" fmla="*/ 837 w 1051"/>
                <a:gd name="T25" fmla="*/ 260 h 884"/>
                <a:gd name="T26" fmla="*/ 821 w 1051"/>
                <a:gd name="T27" fmla="*/ 255 h 884"/>
                <a:gd name="T28" fmla="*/ 819 w 1051"/>
                <a:gd name="T29" fmla="*/ 254 h 884"/>
                <a:gd name="T30" fmla="*/ 511 w 1051"/>
                <a:gd name="T31" fmla="*/ 0 h 884"/>
                <a:gd name="T32" fmla="*/ 196 w 1051"/>
                <a:gd name="T33" fmla="*/ 315 h 884"/>
                <a:gd name="T34" fmla="*/ 197 w 1051"/>
                <a:gd name="T35" fmla="*/ 330 h 884"/>
                <a:gd name="T36" fmla="*/ 0 w 1051"/>
                <a:gd name="T37" fmla="*/ 600 h 884"/>
                <a:gd name="T38" fmla="*/ 283 w 1051"/>
                <a:gd name="T39" fmla="*/ 884 h 884"/>
                <a:gd name="T40" fmla="*/ 730 w 1051"/>
                <a:gd name="T41" fmla="*/ 884 h 884"/>
                <a:gd name="T42" fmla="*/ 1051 w 1051"/>
                <a:gd name="T43" fmla="*/ 562 h 884"/>
                <a:gd name="T44" fmla="*/ 1050 w 1051"/>
                <a:gd name="T45" fmla="*/ 533 h 884"/>
                <a:gd name="T46" fmla="*/ 730 w 1051"/>
                <a:gd name="T47" fmla="*/ 825 h 884"/>
                <a:gd name="T48" fmla="*/ 283 w 1051"/>
                <a:gd name="T49" fmla="*/ 825 h 884"/>
                <a:gd name="T50" fmla="*/ 59 w 1051"/>
                <a:gd name="T51" fmla="*/ 600 h 884"/>
                <a:gd name="T52" fmla="*/ 205 w 1051"/>
                <a:gd name="T53" fmla="*/ 389 h 884"/>
                <a:gd name="T54" fmla="*/ 265 w 1051"/>
                <a:gd name="T55" fmla="*/ 512 h 884"/>
                <a:gd name="T56" fmla="*/ 288 w 1051"/>
                <a:gd name="T57" fmla="*/ 523 h 884"/>
                <a:gd name="T58" fmla="*/ 307 w 1051"/>
                <a:gd name="T59" fmla="*/ 516 h 884"/>
                <a:gd name="T60" fmla="*/ 311 w 1051"/>
                <a:gd name="T61" fmla="*/ 475 h 884"/>
                <a:gd name="T62" fmla="*/ 257 w 1051"/>
                <a:gd name="T63" fmla="*/ 348 h 884"/>
                <a:gd name="T64" fmla="*/ 257 w 1051"/>
                <a:gd name="T65" fmla="*/ 348 h 884"/>
                <a:gd name="T66" fmla="*/ 255 w 1051"/>
                <a:gd name="T67" fmla="*/ 331 h 884"/>
                <a:gd name="T68" fmla="*/ 255 w 1051"/>
                <a:gd name="T69" fmla="*/ 315 h 884"/>
                <a:gd name="T70" fmla="*/ 511 w 1051"/>
                <a:gd name="T71" fmla="*/ 59 h 884"/>
                <a:gd name="T72" fmla="*/ 756 w 1051"/>
                <a:gd name="T73" fmla="*/ 243 h 884"/>
                <a:gd name="T74" fmla="*/ 730 w 1051"/>
                <a:gd name="T75" fmla="*/ 241 h 884"/>
                <a:gd name="T76" fmla="*/ 532 w 1051"/>
                <a:gd name="T77" fmla="*/ 310 h 884"/>
                <a:gd name="T78" fmla="*/ 527 w 1051"/>
                <a:gd name="T79" fmla="*/ 351 h 884"/>
                <a:gd name="T80" fmla="*/ 568 w 1051"/>
                <a:gd name="T81" fmla="*/ 356 h 884"/>
                <a:gd name="T82" fmla="*/ 730 w 1051"/>
                <a:gd name="T83" fmla="*/ 300 h 884"/>
                <a:gd name="T84" fmla="*/ 792 w 1051"/>
                <a:gd name="T85" fmla="*/ 307 h 884"/>
                <a:gd name="T86" fmla="*/ 846 w 1051"/>
                <a:gd name="T87" fmla="*/ 327 h 884"/>
                <a:gd name="T88" fmla="*/ 851 w 1051"/>
                <a:gd name="T89" fmla="*/ 330 h 884"/>
                <a:gd name="T90" fmla="*/ 866 w 1051"/>
                <a:gd name="T91" fmla="*/ 338 h 884"/>
                <a:gd name="T92" fmla="*/ 871 w 1051"/>
                <a:gd name="T93" fmla="*/ 341 h 884"/>
                <a:gd name="T94" fmla="*/ 886 w 1051"/>
                <a:gd name="T95" fmla="*/ 352 h 884"/>
                <a:gd name="T96" fmla="*/ 888 w 1051"/>
                <a:gd name="T97" fmla="*/ 353 h 884"/>
                <a:gd name="T98" fmla="*/ 977 w 1051"/>
                <a:gd name="T99" fmla="*/ 473 h 884"/>
                <a:gd name="T100" fmla="*/ 978 w 1051"/>
                <a:gd name="T101" fmla="*/ 476 h 884"/>
                <a:gd name="T102" fmla="*/ 983 w 1051"/>
                <a:gd name="T103" fmla="*/ 493 h 884"/>
                <a:gd name="T104" fmla="*/ 985 w 1051"/>
                <a:gd name="T105" fmla="*/ 500 h 884"/>
                <a:gd name="T106" fmla="*/ 988 w 1051"/>
                <a:gd name="T107" fmla="*/ 515 h 884"/>
                <a:gd name="T108" fmla="*/ 990 w 1051"/>
                <a:gd name="T109" fmla="*/ 527 h 884"/>
                <a:gd name="T110" fmla="*/ 991 w 1051"/>
                <a:gd name="T111" fmla="*/ 538 h 884"/>
                <a:gd name="T112" fmla="*/ 993 w 1051"/>
                <a:gd name="T113" fmla="*/ 562 h 884"/>
                <a:gd name="T114" fmla="*/ 730 w 1051"/>
                <a:gd name="T115" fmla="*/ 825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15" name="椭圆 61">
              <a:extLst>
                <a:ext uri="{FF2B5EF4-FFF2-40B4-BE49-F238E27FC236}">
                  <a16:creationId xmlns:a16="http://schemas.microsoft.com/office/drawing/2014/main" id="{B3BCABAE-CF02-423C-8D23-47BC74431B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571" y="242"/>
              <a:ext cx="824102" cy="822325"/>
            </a:xfrm>
            <a:prstGeom prst="ellipse">
              <a:avLst/>
            </a:prstGeom>
            <a:noFill/>
            <a:ln w="1587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C51DAC1-69A1-4105-84E8-E498AEA54788}"/>
              </a:ext>
            </a:extLst>
          </p:cNvPr>
          <p:cNvGrpSpPr/>
          <p:nvPr/>
        </p:nvGrpSpPr>
        <p:grpSpPr>
          <a:xfrm>
            <a:off x="8431213" y="1712913"/>
            <a:ext cx="2736850" cy="4127500"/>
            <a:chOff x="8431213" y="1712913"/>
            <a:chExt cx="2736850" cy="4127500"/>
          </a:xfrm>
        </p:grpSpPr>
        <p:sp>
          <p:nvSpPr>
            <p:cNvPr id="17" name="任意多边形 19">
              <a:extLst>
                <a:ext uri="{FF2B5EF4-FFF2-40B4-BE49-F238E27FC236}">
                  <a16:creationId xmlns:a16="http://schemas.microsoft.com/office/drawing/2014/main" id="{507D803D-1A7B-4643-8EA9-DEC2CB889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1213" y="2787650"/>
              <a:ext cx="2736850" cy="3052763"/>
            </a:xfrm>
            <a:custGeom>
              <a:avLst/>
              <a:gdLst>
                <a:gd name="T0" fmla="*/ 0 w 2735895"/>
                <a:gd name="T1" fmla="*/ 0 h 3052049"/>
                <a:gd name="T2" fmla="*/ 2735895 w 2735895"/>
                <a:gd name="T3" fmla="*/ 0 h 3052049"/>
                <a:gd name="T4" fmla="*/ 2735895 w 2735895"/>
                <a:gd name="T5" fmla="*/ 2897006 h 3052049"/>
                <a:gd name="T6" fmla="*/ 2580852 w 2735895"/>
                <a:gd name="T7" fmla="*/ 3052049 h 3052049"/>
                <a:gd name="T8" fmla="*/ 155043 w 2735895"/>
                <a:gd name="T9" fmla="*/ 3052049 h 3052049"/>
                <a:gd name="T10" fmla="*/ 0 w 2735895"/>
                <a:gd name="T11" fmla="*/ 2897006 h 3052049"/>
                <a:gd name="T12" fmla="*/ 0 w 2735895"/>
                <a:gd name="T13" fmla="*/ 0 h 305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5895" h="3052049">
                  <a:moveTo>
                    <a:pt x="0" y="0"/>
                  </a:moveTo>
                  <a:lnTo>
                    <a:pt x="2735895" y="0"/>
                  </a:lnTo>
                  <a:lnTo>
                    <a:pt x="2735895" y="2897006"/>
                  </a:lnTo>
                  <a:cubicBezTo>
                    <a:pt x="2735895" y="2982634"/>
                    <a:pt x="2666480" y="3052049"/>
                    <a:pt x="2580852" y="3052049"/>
                  </a:cubicBezTo>
                  <a:lnTo>
                    <a:pt x="155043" y="3052049"/>
                  </a:lnTo>
                  <a:cubicBezTo>
                    <a:pt x="69415" y="3052049"/>
                    <a:pt x="0" y="2982634"/>
                    <a:pt x="0" y="2897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BACAF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任意多边形 20">
              <a:extLst>
                <a:ext uri="{FF2B5EF4-FFF2-40B4-BE49-F238E27FC236}">
                  <a16:creationId xmlns:a16="http://schemas.microsoft.com/office/drawing/2014/main" id="{4A77A0E2-B777-49A9-B6C1-0E05237E52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1213" y="1712913"/>
              <a:ext cx="2736850" cy="1074737"/>
            </a:xfrm>
            <a:custGeom>
              <a:avLst/>
              <a:gdLst>
                <a:gd name="T0" fmla="*/ 155043 w 2735895"/>
                <a:gd name="T1" fmla="*/ 0 h 1075451"/>
                <a:gd name="T2" fmla="*/ 2580852 w 2735895"/>
                <a:gd name="T3" fmla="*/ 0 h 1075451"/>
                <a:gd name="T4" fmla="*/ 2735895 w 2735895"/>
                <a:gd name="T5" fmla="*/ 155043 h 1075451"/>
                <a:gd name="T6" fmla="*/ 2735895 w 2735895"/>
                <a:gd name="T7" fmla="*/ 1075451 h 1075451"/>
                <a:gd name="T8" fmla="*/ 0 w 2735895"/>
                <a:gd name="T9" fmla="*/ 1075451 h 1075451"/>
                <a:gd name="T10" fmla="*/ 0 w 2735895"/>
                <a:gd name="T11" fmla="*/ 155043 h 1075451"/>
                <a:gd name="T12" fmla="*/ 155043 w 2735895"/>
                <a:gd name="T13" fmla="*/ 0 h 1075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5895" h="1075451">
                  <a:moveTo>
                    <a:pt x="155043" y="0"/>
                  </a:moveTo>
                  <a:lnTo>
                    <a:pt x="2580852" y="0"/>
                  </a:lnTo>
                  <a:cubicBezTo>
                    <a:pt x="2666480" y="0"/>
                    <a:pt x="2735895" y="69415"/>
                    <a:pt x="2735895" y="155043"/>
                  </a:cubicBezTo>
                  <a:lnTo>
                    <a:pt x="2735895" y="1075451"/>
                  </a:lnTo>
                  <a:lnTo>
                    <a:pt x="0" y="1075451"/>
                  </a:lnTo>
                  <a:lnTo>
                    <a:pt x="0" y="155043"/>
                  </a:lnTo>
                  <a:cubicBezTo>
                    <a:pt x="0" y="69415"/>
                    <a:pt x="69415" y="0"/>
                    <a:pt x="155043" y="0"/>
                  </a:cubicBez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合 8">
              <a:extLst>
                <a:ext uri="{FF2B5EF4-FFF2-40B4-BE49-F238E27FC236}">
                  <a16:creationId xmlns:a16="http://schemas.microsoft.com/office/drawing/2014/main" id="{F1D0097D-6FCE-4223-9B4B-486C438C0E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88221" y="1712913"/>
              <a:ext cx="1017969" cy="1016161"/>
              <a:chOff x="0" y="0"/>
              <a:chExt cx="1017614" cy="1016161"/>
            </a:xfrm>
          </p:grpSpPr>
          <p:sp>
            <p:nvSpPr>
              <p:cNvPr id="20" name="文本框 28">
                <a:extLst>
                  <a:ext uri="{FF2B5EF4-FFF2-40B4-BE49-F238E27FC236}">
                    <a16:creationId xmlns:a16="http://schemas.microsoft.com/office/drawing/2014/main" id="{89DA228C-1910-4969-8B76-4A70B38EF01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702" y="92831"/>
                <a:ext cx="960211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5400" b="1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02</a:t>
                </a:r>
                <a:endParaRPr lang="zh-CN" altLang="en-US" sz="54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1" name="文本框 29">
                <a:extLst>
                  <a:ext uri="{FF2B5EF4-FFF2-40B4-BE49-F238E27FC236}">
                    <a16:creationId xmlns:a16="http://schemas.microsoft.com/office/drawing/2014/main" id="{BC455210-5904-44D2-9835-B82BB89FBCE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017614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PART TWO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22" name="组合 66">
            <a:extLst>
              <a:ext uri="{FF2B5EF4-FFF2-40B4-BE49-F238E27FC236}">
                <a16:creationId xmlns:a16="http://schemas.microsoft.com/office/drawing/2014/main" id="{05A81FAA-B56C-4CCD-8C06-E51ED88C6B5B}"/>
              </a:ext>
            </a:extLst>
          </p:cNvPr>
          <p:cNvGrpSpPr>
            <a:grpSpLocks/>
          </p:cNvGrpSpPr>
          <p:nvPr/>
        </p:nvGrpSpPr>
        <p:grpSpPr bwMode="auto">
          <a:xfrm>
            <a:off x="9362959" y="4724119"/>
            <a:ext cx="823247" cy="822960"/>
            <a:chOff x="0" y="0"/>
            <a:chExt cx="822960" cy="822960"/>
          </a:xfrm>
        </p:grpSpPr>
        <p:pic>
          <p:nvPicPr>
            <p:cNvPr id="23" name="组合 51">
              <a:extLst>
                <a:ext uri="{FF2B5EF4-FFF2-40B4-BE49-F238E27FC236}">
                  <a16:creationId xmlns:a16="http://schemas.microsoft.com/office/drawing/2014/main" id="{2CCC2A6B-ABA8-4EE8-9942-68586DFE0813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181" y="91999"/>
              <a:ext cx="591106" cy="573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椭圆 62">
              <a:extLst>
                <a:ext uri="{FF2B5EF4-FFF2-40B4-BE49-F238E27FC236}">
                  <a16:creationId xmlns:a16="http://schemas.microsoft.com/office/drawing/2014/main" id="{E6AFDAD0-1D3C-40C3-84F2-AA4D7A2DCF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" y="242"/>
              <a:ext cx="822038" cy="822325"/>
            </a:xfrm>
            <a:prstGeom prst="ellipse">
              <a:avLst/>
            </a:prstGeom>
            <a:noFill/>
            <a:ln w="1587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84E00B7D-12DC-4195-9596-A205B38FB546}"/>
              </a:ext>
            </a:extLst>
          </p:cNvPr>
          <p:cNvSpPr/>
          <p:nvPr/>
        </p:nvSpPr>
        <p:spPr>
          <a:xfrm>
            <a:off x="6003740" y="298638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请输入你的题目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1A588CF-8CB7-48BF-A20A-6E9DE038F540}"/>
              </a:ext>
            </a:extLst>
          </p:cNvPr>
          <p:cNvSpPr/>
          <p:nvPr/>
        </p:nvSpPr>
        <p:spPr>
          <a:xfrm>
            <a:off x="8977746" y="297162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请输入你的题目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F40EF66-B9D0-481C-B369-CA64AE8B0D94}"/>
              </a:ext>
            </a:extLst>
          </p:cNvPr>
          <p:cNvSpPr/>
          <p:nvPr/>
        </p:nvSpPr>
        <p:spPr>
          <a:xfrm>
            <a:off x="6118225" y="3491862"/>
            <a:ext cx="172571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51141453-22A5-43A6-96E8-6EEAB5FB8B1D}"/>
              </a:ext>
            </a:extLst>
          </p:cNvPr>
          <p:cNvSpPr/>
          <p:nvPr/>
        </p:nvSpPr>
        <p:spPr>
          <a:xfrm>
            <a:off x="9065308" y="3468292"/>
            <a:ext cx="172571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92627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4AF3402-6A15-4503-A120-7FB9425981AB}"/>
              </a:ext>
            </a:extLst>
          </p:cNvPr>
          <p:cNvGrpSpPr/>
          <p:nvPr/>
        </p:nvGrpSpPr>
        <p:grpSpPr>
          <a:xfrm>
            <a:off x="8595066" y="1858169"/>
            <a:ext cx="2243138" cy="3903663"/>
            <a:chOff x="8595066" y="1858169"/>
            <a:chExt cx="2243138" cy="3903663"/>
          </a:xfrm>
        </p:grpSpPr>
        <p:sp>
          <p:nvSpPr>
            <p:cNvPr id="3" name="Freeform 29">
              <a:extLst>
                <a:ext uri="{FF2B5EF4-FFF2-40B4-BE49-F238E27FC236}">
                  <a16:creationId xmlns:a16="http://schemas.microsoft.com/office/drawing/2014/main" id="{2F3725F5-03CA-47DB-A07A-6A111ACDE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5066" y="1858169"/>
              <a:ext cx="2243138" cy="2592388"/>
            </a:xfrm>
            <a:custGeom>
              <a:avLst/>
              <a:gdLst>
                <a:gd name="T0" fmla="*/ 0 w 1413"/>
                <a:gd name="T1" fmla="*/ 0 h 1633"/>
                <a:gd name="T2" fmla="*/ 0 w 1413"/>
                <a:gd name="T3" fmla="*/ 1633 h 1633"/>
                <a:gd name="T4" fmla="*/ 503 w 1413"/>
                <a:gd name="T5" fmla="*/ 1633 h 1633"/>
                <a:gd name="T6" fmla="*/ 697 w 1413"/>
                <a:gd name="T7" fmla="*/ 1518 h 1633"/>
                <a:gd name="T8" fmla="*/ 910 w 1413"/>
                <a:gd name="T9" fmla="*/ 1633 h 1633"/>
                <a:gd name="T10" fmla="*/ 1413 w 1413"/>
                <a:gd name="T11" fmla="*/ 1633 h 1633"/>
                <a:gd name="T12" fmla="*/ 1413 w 1413"/>
                <a:gd name="T13" fmla="*/ 0 h 1633"/>
                <a:gd name="T14" fmla="*/ 0 w 1413"/>
                <a:gd name="T15" fmla="*/ 0 h 1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3" h="1633">
                  <a:moveTo>
                    <a:pt x="0" y="0"/>
                  </a:moveTo>
                  <a:lnTo>
                    <a:pt x="0" y="1633"/>
                  </a:lnTo>
                  <a:lnTo>
                    <a:pt x="503" y="1633"/>
                  </a:lnTo>
                  <a:lnTo>
                    <a:pt x="697" y="1518"/>
                  </a:lnTo>
                  <a:lnTo>
                    <a:pt x="910" y="1633"/>
                  </a:lnTo>
                  <a:lnTo>
                    <a:pt x="1413" y="1633"/>
                  </a:lnTo>
                  <a:lnTo>
                    <a:pt x="1413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50000" r="-50000" b="-20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30">
              <a:extLst>
                <a:ext uri="{FF2B5EF4-FFF2-40B4-BE49-F238E27FC236}">
                  <a16:creationId xmlns:a16="http://schemas.microsoft.com/office/drawing/2014/main" id="{3B102955-8E13-42CB-A433-B0B7B4594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5066" y="4267994"/>
              <a:ext cx="2243138" cy="1493838"/>
            </a:xfrm>
            <a:custGeom>
              <a:avLst/>
              <a:gdLst>
                <a:gd name="T0" fmla="*/ 910 w 1413"/>
                <a:gd name="T1" fmla="*/ 115 h 941"/>
                <a:gd name="T2" fmla="*/ 697 w 1413"/>
                <a:gd name="T3" fmla="*/ 0 h 941"/>
                <a:gd name="T4" fmla="*/ 503 w 1413"/>
                <a:gd name="T5" fmla="*/ 115 h 941"/>
                <a:gd name="T6" fmla="*/ 0 w 1413"/>
                <a:gd name="T7" fmla="*/ 115 h 941"/>
                <a:gd name="T8" fmla="*/ 0 w 1413"/>
                <a:gd name="T9" fmla="*/ 941 h 941"/>
                <a:gd name="T10" fmla="*/ 1413 w 1413"/>
                <a:gd name="T11" fmla="*/ 941 h 941"/>
                <a:gd name="T12" fmla="*/ 1413 w 1413"/>
                <a:gd name="T13" fmla="*/ 115 h 941"/>
                <a:gd name="T14" fmla="*/ 910 w 1413"/>
                <a:gd name="T15" fmla="*/ 115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3" h="941">
                  <a:moveTo>
                    <a:pt x="910" y="115"/>
                  </a:moveTo>
                  <a:lnTo>
                    <a:pt x="697" y="0"/>
                  </a:lnTo>
                  <a:lnTo>
                    <a:pt x="503" y="115"/>
                  </a:lnTo>
                  <a:lnTo>
                    <a:pt x="0" y="115"/>
                  </a:lnTo>
                  <a:lnTo>
                    <a:pt x="0" y="941"/>
                  </a:lnTo>
                  <a:lnTo>
                    <a:pt x="1413" y="941"/>
                  </a:lnTo>
                  <a:lnTo>
                    <a:pt x="1413" y="115"/>
                  </a:lnTo>
                  <a:lnTo>
                    <a:pt x="910" y="115"/>
                  </a:lnTo>
                  <a:close/>
                </a:path>
              </a:pathLst>
            </a:custGeom>
            <a:solidFill>
              <a:srgbClr val="89B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3A046B-BF89-4BB8-B802-CF0DBAAE4390}"/>
                </a:ext>
              </a:extLst>
            </p:cNvPr>
            <p:cNvSpPr/>
            <p:nvPr/>
          </p:nvSpPr>
          <p:spPr>
            <a:xfrm>
              <a:off x="8788260" y="4912648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57756C4-E41C-4A1E-AA87-714B8F2A3E8A}"/>
              </a:ext>
            </a:extLst>
          </p:cNvPr>
          <p:cNvGrpSpPr/>
          <p:nvPr/>
        </p:nvGrpSpPr>
        <p:grpSpPr>
          <a:xfrm>
            <a:off x="1142206" y="1843769"/>
            <a:ext cx="2243138" cy="3905250"/>
            <a:chOff x="1142206" y="1843769"/>
            <a:chExt cx="2243138" cy="3905250"/>
          </a:xfrm>
        </p:grpSpPr>
        <p:sp>
          <p:nvSpPr>
            <p:cNvPr id="11" name="Freeform 25">
              <a:extLst>
                <a:ext uri="{FF2B5EF4-FFF2-40B4-BE49-F238E27FC236}">
                  <a16:creationId xmlns:a16="http://schemas.microsoft.com/office/drawing/2014/main" id="{B8A20A9D-1E55-4E0F-B2B7-A507D3437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2206" y="4253594"/>
              <a:ext cx="2243138" cy="1495425"/>
            </a:xfrm>
            <a:custGeom>
              <a:avLst/>
              <a:gdLst>
                <a:gd name="T0" fmla="*/ 910 w 1413"/>
                <a:gd name="T1" fmla="*/ 116 h 942"/>
                <a:gd name="T2" fmla="*/ 697 w 1413"/>
                <a:gd name="T3" fmla="*/ 0 h 942"/>
                <a:gd name="T4" fmla="*/ 484 w 1413"/>
                <a:gd name="T5" fmla="*/ 116 h 942"/>
                <a:gd name="T6" fmla="*/ 0 w 1413"/>
                <a:gd name="T7" fmla="*/ 116 h 942"/>
                <a:gd name="T8" fmla="*/ 0 w 1413"/>
                <a:gd name="T9" fmla="*/ 942 h 942"/>
                <a:gd name="T10" fmla="*/ 1413 w 1413"/>
                <a:gd name="T11" fmla="*/ 942 h 942"/>
                <a:gd name="T12" fmla="*/ 1413 w 1413"/>
                <a:gd name="T13" fmla="*/ 116 h 942"/>
                <a:gd name="T14" fmla="*/ 910 w 1413"/>
                <a:gd name="T15" fmla="*/ 116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3" h="942">
                  <a:moveTo>
                    <a:pt x="910" y="116"/>
                  </a:moveTo>
                  <a:lnTo>
                    <a:pt x="697" y="0"/>
                  </a:lnTo>
                  <a:lnTo>
                    <a:pt x="484" y="116"/>
                  </a:lnTo>
                  <a:lnTo>
                    <a:pt x="0" y="116"/>
                  </a:lnTo>
                  <a:lnTo>
                    <a:pt x="0" y="942"/>
                  </a:lnTo>
                  <a:lnTo>
                    <a:pt x="1413" y="942"/>
                  </a:lnTo>
                  <a:lnTo>
                    <a:pt x="1413" y="116"/>
                  </a:lnTo>
                  <a:lnTo>
                    <a:pt x="910" y="116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6">
              <a:extLst>
                <a:ext uri="{FF2B5EF4-FFF2-40B4-BE49-F238E27FC236}">
                  <a16:creationId xmlns:a16="http://schemas.microsoft.com/office/drawing/2014/main" id="{180EB894-10BF-4126-A306-DA1C87161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2206" y="1843769"/>
              <a:ext cx="2243138" cy="2593975"/>
            </a:xfrm>
            <a:custGeom>
              <a:avLst/>
              <a:gdLst>
                <a:gd name="T0" fmla="*/ 0 w 1413"/>
                <a:gd name="T1" fmla="*/ 0 h 1634"/>
                <a:gd name="T2" fmla="*/ 0 w 1413"/>
                <a:gd name="T3" fmla="*/ 1634 h 1634"/>
                <a:gd name="T4" fmla="*/ 484 w 1413"/>
                <a:gd name="T5" fmla="*/ 1634 h 1634"/>
                <a:gd name="T6" fmla="*/ 697 w 1413"/>
                <a:gd name="T7" fmla="*/ 1518 h 1634"/>
                <a:gd name="T8" fmla="*/ 910 w 1413"/>
                <a:gd name="T9" fmla="*/ 1634 h 1634"/>
                <a:gd name="T10" fmla="*/ 1413 w 1413"/>
                <a:gd name="T11" fmla="*/ 1634 h 1634"/>
                <a:gd name="T12" fmla="*/ 1413 w 1413"/>
                <a:gd name="T13" fmla="*/ 0 h 1634"/>
                <a:gd name="T14" fmla="*/ 0 w 1413"/>
                <a:gd name="T15" fmla="*/ 0 h 1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3" h="1634">
                  <a:moveTo>
                    <a:pt x="0" y="0"/>
                  </a:moveTo>
                  <a:lnTo>
                    <a:pt x="0" y="1634"/>
                  </a:lnTo>
                  <a:lnTo>
                    <a:pt x="484" y="1634"/>
                  </a:lnTo>
                  <a:lnTo>
                    <a:pt x="697" y="1518"/>
                  </a:lnTo>
                  <a:lnTo>
                    <a:pt x="910" y="1634"/>
                  </a:lnTo>
                  <a:lnTo>
                    <a:pt x="1413" y="1634"/>
                  </a:lnTo>
                  <a:lnTo>
                    <a:pt x="14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FE3DAD2B-F011-447E-8725-07FDEEA4BC84}"/>
                </a:ext>
              </a:extLst>
            </p:cNvPr>
            <p:cNvSpPr/>
            <p:nvPr/>
          </p:nvSpPr>
          <p:spPr>
            <a:xfrm>
              <a:off x="1378268" y="4874825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EB52F52-023A-4462-AD4F-798BA9EE38FA}"/>
                </a:ext>
              </a:extLst>
            </p:cNvPr>
            <p:cNvSpPr/>
            <p:nvPr/>
          </p:nvSpPr>
          <p:spPr>
            <a:xfrm>
              <a:off x="1271296" y="2480233"/>
              <a:ext cx="206568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1CEF861-33FC-48FD-8009-CDA331A10410}"/>
              </a:ext>
            </a:extLst>
          </p:cNvPr>
          <p:cNvGrpSpPr/>
          <p:nvPr/>
        </p:nvGrpSpPr>
        <p:grpSpPr>
          <a:xfrm>
            <a:off x="6120606" y="1856581"/>
            <a:ext cx="2243138" cy="3903663"/>
            <a:chOff x="6120606" y="1856581"/>
            <a:chExt cx="2243138" cy="3903663"/>
          </a:xfrm>
        </p:grpSpPr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A31EB153-416A-4DC6-A034-937FF1584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0606" y="1856581"/>
              <a:ext cx="2243138" cy="2592388"/>
            </a:xfrm>
            <a:custGeom>
              <a:avLst/>
              <a:gdLst>
                <a:gd name="T0" fmla="*/ 0 w 1413"/>
                <a:gd name="T1" fmla="*/ 0 h 1633"/>
                <a:gd name="T2" fmla="*/ 0 w 1413"/>
                <a:gd name="T3" fmla="*/ 1633 h 1633"/>
                <a:gd name="T4" fmla="*/ 484 w 1413"/>
                <a:gd name="T5" fmla="*/ 1633 h 1633"/>
                <a:gd name="T6" fmla="*/ 697 w 1413"/>
                <a:gd name="T7" fmla="*/ 1518 h 1633"/>
                <a:gd name="T8" fmla="*/ 910 w 1413"/>
                <a:gd name="T9" fmla="*/ 1633 h 1633"/>
                <a:gd name="T10" fmla="*/ 1413 w 1413"/>
                <a:gd name="T11" fmla="*/ 1633 h 1633"/>
                <a:gd name="T12" fmla="*/ 1413 w 1413"/>
                <a:gd name="T13" fmla="*/ 0 h 1633"/>
                <a:gd name="T14" fmla="*/ 0 w 1413"/>
                <a:gd name="T15" fmla="*/ 0 h 1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3" h="1633">
                  <a:moveTo>
                    <a:pt x="0" y="0"/>
                  </a:moveTo>
                  <a:lnTo>
                    <a:pt x="0" y="1633"/>
                  </a:lnTo>
                  <a:lnTo>
                    <a:pt x="484" y="1633"/>
                  </a:lnTo>
                  <a:lnTo>
                    <a:pt x="697" y="1518"/>
                  </a:lnTo>
                  <a:lnTo>
                    <a:pt x="910" y="1633"/>
                  </a:lnTo>
                  <a:lnTo>
                    <a:pt x="1413" y="1633"/>
                  </a:lnTo>
                  <a:lnTo>
                    <a:pt x="14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8">
              <a:extLst>
                <a:ext uri="{FF2B5EF4-FFF2-40B4-BE49-F238E27FC236}">
                  <a16:creationId xmlns:a16="http://schemas.microsoft.com/office/drawing/2014/main" id="{B8C1FEC6-6FC4-4436-B926-205DDD3205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0606" y="4266406"/>
              <a:ext cx="2243138" cy="1493838"/>
            </a:xfrm>
            <a:custGeom>
              <a:avLst/>
              <a:gdLst>
                <a:gd name="T0" fmla="*/ 910 w 1413"/>
                <a:gd name="T1" fmla="*/ 115 h 941"/>
                <a:gd name="T2" fmla="*/ 697 w 1413"/>
                <a:gd name="T3" fmla="*/ 0 h 941"/>
                <a:gd name="T4" fmla="*/ 484 w 1413"/>
                <a:gd name="T5" fmla="*/ 115 h 941"/>
                <a:gd name="T6" fmla="*/ 0 w 1413"/>
                <a:gd name="T7" fmla="*/ 115 h 941"/>
                <a:gd name="T8" fmla="*/ 0 w 1413"/>
                <a:gd name="T9" fmla="*/ 941 h 941"/>
                <a:gd name="T10" fmla="*/ 1413 w 1413"/>
                <a:gd name="T11" fmla="*/ 941 h 941"/>
                <a:gd name="T12" fmla="*/ 1413 w 1413"/>
                <a:gd name="T13" fmla="*/ 115 h 941"/>
                <a:gd name="T14" fmla="*/ 910 w 1413"/>
                <a:gd name="T15" fmla="*/ 115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3" h="941">
                  <a:moveTo>
                    <a:pt x="910" y="115"/>
                  </a:moveTo>
                  <a:lnTo>
                    <a:pt x="697" y="0"/>
                  </a:lnTo>
                  <a:lnTo>
                    <a:pt x="484" y="115"/>
                  </a:lnTo>
                  <a:lnTo>
                    <a:pt x="0" y="115"/>
                  </a:lnTo>
                  <a:lnTo>
                    <a:pt x="0" y="941"/>
                  </a:lnTo>
                  <a:lnTo>
                    <a:pt x="1413" y="941"/>
                  </a:lnTo>
                  <a:lnTo>
                    <a:pt x="1413" y="115"/>
                  </a:lnTo>
                  <a:lnTo>
                    <a:pt x="910" y="115"/>
                  </a:lnTo>
                  <a:close/>
                </a:path>
              </a:pathLst>
            </a:custGeom>
            <a:solidFill>
              <a:srgbClr val="8BAC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D4DD59A-747D-452F-89CA-3F44358260DD}"/>
                </a:ext>
              </a:extLst>
            </p:cNvPr>
            <p:cNvSpPr/>
            <p:nvPr/>
          </p:nvSpPr>
          <p:spPr>
            <a:xfrm>
              <a:off x="6341928" y="4892325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DA19883-A708-4370-B29A-9B77D071BD58}"/>
                </a:ext>
              </a:extLst>
            </p:cNvPr>
            <p:cNvSpPr/>
            <p:nvPr/>
          </p:nvSpPr>
          <p:spPr>
            <a:xfrm>
              <a:off x="6234956" y="2526741"/>
              <a:ext cx="206568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08DDE6C-882C-4FFE-87B9-E90B1A9F54B9}"/>
              </a:ext>
            </a:extLst>
          </p:cNvPr>
          <p:cNvGrpSpPr/>
          <p:nvPr/>
        </p:nvGrpSpPr>
        <p:grpSpPr>
          <a:xfrm>
            <a:off x="3631406" y="1843769"/>
            <a:ext cx="2243138" cy="3905250"/>
            <a:chOff x="3631406" y="1843769"/>
            <a:chExt cx="2243138" cy="3905250"/>
          </a:xfrm>
        </p:grpSpPr>
        <p:sp>
          <p:nvSpPr>
            <p:cNvPr id="21" name="Freeform 35">
              <a:extLst>
                <a:ext uri="{FF2B5EF4-FFF2-40B4-BE49-F238E27FC236}">
                  <a16:creationId xmlns:a16="http://schemas.microsoft.com/office/drawing/2014/main" id="{6654C371-E558-4ABF-A704-BC054224B3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1406" y="1843769"/>
              <a:ext cx="2243138" cy="2593975"/>
            </a:xfrm>
            <a:custGeom>
              <a:avLst/>
              <a:gdLst>
                <a:gd name="T0" fmla="*/ 0 w 1413"/>
                <a:gd name="T1" fmla="*/ 0 h 1634"/>
                <a:gd name="T2" fmla="*/ 0 w 1413"/>
                <a:gd name="T3" fmla="*/ 1634 h 1634"/>
                <a:gd name="T4" fmla="*/ 503 w 1413"/>
                <a:gd name="T5" fmla="*/ 1634 h 1634"/>
                <a:gd name="T6" fmla="*/ 697 w 1413"/>
                <a:gd name="T7" fmla="*/ 1518 h 1634"/>
                <a:gd name="T8" fmla="*/ 910 w 1413"/>
                <a:gd name="T9" fmla="*/ 1634 h 1634"/>
                <a:gd name="T10" fmla="*/ 1413 w 1413"/>
                <a:gd name="T11" fmla="*/ 1634 h 1634"/>
                <a:gd name="T12" fmla="*/ 1413 w 1413"/>
                <a:gd name="T13" fmla="*/ 0 h 1634"/>
                <a:gd name="T14" fmla="*/ 0 w 1413"/>
                <a:gd name="T15" fmla="*/ 0 h 1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3" h="1634">
                  <a:moveTo>
                    <a:pt x="0" y="0"/>
                  </a:moveTo>
                  <a:lnTo>
                    <a:pt x="0" y="1634"/>
                  </a:lnTo>
                  <a:lnTo>
                    <a:pt x="503" y="1634"/>
                  </a:lnTo>
                  <a:lnTo>
                    <a:pt x="697" y="1518"/>
                  </a:lnTo>
                  <a:lnTo>
                    <a:pt x="910" y="1634"/>
                  </a:lnTo>
                  <a:lnTo>
                    <a:pt x="1413" y="1634"/>
                  </a:lnTo>
                  <a:lnTo>
                    <a:pt x="1413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50000" r="-50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6">
              <a:extLst>
                <a:ext uri="{FF2B5EF4-FFF2-40B4-BE49-F238E27FC236}">
                  <a16:creationId xmlns:a16="http://schemas.microsoft.com/office/drawing/2014/main" id="{19B8CDB1-C668-4290-B65E-4E902F0148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1406" y="4253594"/>
              <a:ext cx="2243138" cy="1495425"/>
            </a:xfrm>
            <a:custGeom>
              <a:avLst/>
              <a:gdLst>
                <a:gd name="T0" fmla="*/ 910 w 1413"/>
                <a:gd name="T1" fmla="*/ 116 h 942"/>
                <a:gd name="T2" fmla="*/ 697 w 1413"/>
                <a:gd name="T3" fmla="*/ 0 h 942"/>
                <a:gd name="T4" fmla="*/ 503 w 1413"/>
                <a:gd name="T5" fmla="*/ 116 h 942"/>
                <a:gd name="T6" fmla="*/ 0 w 1413"/>
                <a:gd name="T7" fmla="*/ 116 h 942"/>
                <a:gd name="T8" fmla="*/ 0 w 1413"/>
                <a:gd name="T9" fmla="*/ 942 h 942"/>
                <a:gd name="T10" fmla="*/ 1413 w 1413"/>
                <a:gd name="T11" fmla="*/ 942 h 942"/>
                <a:gd name="T12" fmla="*/ 1413 w 1413"/>
                <a:gd name="T13" fmla="*/ 116 h 942"/>
                <a:gd name="T14" fmla="*/ 910 w 1413"/>
                <a:gd name="T15" fmla="*/ 116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3" h="942">
                  <a:moveTo>
                    <a:pt x="910" y="116"/>
                  </a:moveTo>
                  <a:lnTo>
                    <a:pt x="697" y="0"/>
                  </a:lnTo>
                  <a:lnTo>
                    <a:pt x="503" y="116"/>
                  </a:lnTo>
                  <a:lnTo>
                    <a:pt x="0" y="116"/>
                  </a:lnTo>
                  <a:lnTo>
                    <a:pt x="0" y="942"/>
                  </a:lnTo>
                  <a:lnTo>
                    <a:pt x="1413" y="942"/>
                  </a:lnTo>
                  <a:lnTo>
                    <a:pt x="1413" y="116"/>
                  </a:lnTo>
                  <a:lnTo>
                    <a:pt x="910" y="116"/>
                  </a:lnTo>
                  <a:close/>
                </a:path>
              </a:pathLst>
            </a:custGeom>
            <a:solidFill>
              <a:srgbClr val="89B5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accent5"/>
                </a:solidFill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217D3C9C-E296-465F-A3D2-657C442A62E5}"/>
                </a:ext>
              </a:extLst>
            </p:cNvPr>
            <p:cNvSpPr/>
            <p:nvPr/>
          </p:nvSpPr>
          <p:spPr>
            <a:xfrm>
              <a:off x="3867468" y="4892325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224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FD1C9A6-1C35-4415-953A-1801CF875E6C}"/>
              </a:ext>
            </a:extLst>
          </p:cNvPr>
          <p:cNvGrpSpPr/>
          <p:nvPr/>
        </p:nvGrpSpPr>
        <p:grpSpPr>
          <a:xfrm>
            <a:off x="5692775" y="1893888"/>
            <a:ext cx="192088" cy="3862388"/>
            <a:chOff x="5692775" y="1893888"/>
            <a:chExt cx="192088" cy="3862388"/>
          </a:xfrm>
        </p:grpSpPr>
        <p:sp>
          <p:nvSpPr>
            <p:cNvPr id="3" name="Rectangle 11">
              <a:extLst>
                <a:ext uri="{FF2B5EF4-FFF2-40B4-BE49-F238E27FC236}">
                  <a16:creationId xmlns:a16="http://schemas.microsoft.com/office/drawing/2014/main" id="{48F83746-8D7C-485E-B015-D27EB5DA5A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800" y="1981200"/>
              <a:ext cx="46038" cy="3687763"/>
            </a:xfrm>
            <a:prstGeom prst="rect">
              <a:avLst/>
            </a:pr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20D34AB-D099-4245-B3B4-0D485D85B513}"/>
                </a:ext>
              </a:extLst>
            </p:cNvPr>
            <p:cNvGrpSpPr/>
            <p:nvPr/>
          </p:nvGrpSpPr>
          <p:grpSpPr>
            <a:xfrm>
              <a:off x="5692775" y="5567363"/>
              <a:ext cx="192088" cy="188913"/>
              <a:chOff x="5692775" y="5567363"/>
              <a:chExt cx="192088" cy="188913"/>
            </a:xfrm>
          </p:grpSpPr>
          <p:sp>
            <p:nvSpPr>
              <p:cNvPr id="8" name="Oval 12">
                <a:extLst>
                  <a:ext uri="{FF2B5EF4-FFF2-40B4-BE49-F238E27FC236}">
                    <a16:creationId xmlns:a16="http://schemas.microsoft.com/office/drawing/2014/main" id="{487DE83E-9787-49BC-9D28-6417C61105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2775" y="5567363"/>
                <a:ext cx="192088" cy="188913"/>
              </a:xfrm>
              <a:prstGeom prst="ellipse">
                <a:avLst/>
              </a:prstGeom>
              <a:solidFill>
                <a:srgbClr val="878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" name="Oval 13">
                <a:extLst>
                  <a:ext uri="{FF2B5EF4-FFF2-40B4-BE49-F238E27FC236}">
                    <a16:creationId xmlns:a16="http://schemas.microsoft.com/office/drawing/2014/main" id="{1B55CCF4-92B8-4C73-A271-300911FEDD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51513" y="5624513"/>
                <a:ext cx="88900" cy="889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56DFEC7-3DAF-4F91-8338-633493C67310}"/>
                </a:ext>
              </a:extLst>
            </p:cNvPr>
            <p:cNvGrpSpPr/>
            <p:nvPr/>
          </p:nvGrpSpPr>
          <p:grpSpPr>
            <a:xfrm>
              <a:off x="5692775" y="1893888"/>
              <a:ext cx="192088" cy="190500"/>
              <a:chOff x="5692775" y="1893888"/>
              <a:chExt cx="192088" cy="190500"/>
            </a:xfrm>
          </p:grpSpPr>
          <p:sp>
            <p:nvSpPr>
              <p:cNvPr id="6" name="Oval 14">
                <a:extLst>
                  <a:ext uri="{FF2B5EF4-FFF2-40B4-BE49-F238E27FC236}">
                    <a16:creationId xmlns:a16="http://schemas.microsoft.com/office/drawing/2014/main" id="{61096136-FBD1-43EA-92A6-D57523D3A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2775" y="1893888"/>
                <a:ext cx="192088" cy="190500"/>
              </a:xfrm>
              <a:prstGeom prst="ellipse">
                <a:avLst/>
              </a:prstGeom>
              <a:solidFill>
                <a:srgbClr val="878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" name="Oval 15">
                <a:extLst>
                  <a:ext uri="{FF2B5EF4-FFF2-40B4-BE49-F238E27FC236}">
                    <a16:creationId xmlns:a16="http://schemas.microsoft.com/office/drawing/2014/main" id="{F8A76AB7-C86A-46D6-82F7-DB291C28B9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51513" y="1938338"/>
                <a:ext cx="88900" cy="873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DB7AF5A-95E0-49DD-BDB7-3BA593AB9328}"/>
              </a:ext>
            </a:extLst>
          </p:cNvPr>
          <p:cNvGrpSpPr/>
          <p:nvPr/>
        </p:nvGrpSpPr>
        <p:grpSpPr>
          <a:xfrm>
            <a:off x="5305425" y="5216525"/>
            <a:ext cx="550863" cy="131763"/>
            <a:chOff x="5305425" y="5216525"/>
            <a:chExt cx="550863" cy="131763"/>
          </a:xfrm>
        </p:grpSpPr>
        <p:sp>
          <p:nvSpPr>
            <p:cNvPr id="11" name="Rectangle 5">
              <a:extLst>
                <a:ext uri="{FF2B5EF4-FFF2-40B4-BE49-F238E27FC236}">
                  <a16:creationId xmlns:a16="http://schemas.microsoft.com/office/drawing/2014/main" id="{3EB838DD-E38C-4F03-B7CE-2A2BF3D86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5425" y="5260975"/>
              <a:ext cx="446088" cy="42863"/>
            </a:xfrm>
            <a:prstGeom prst="rect">
              <a:avLst/>
            </a:pr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A056D9F1-FF4C-454A-8758-5F6FE2C1D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1350" y="5216525"/>
              <a:ext cx="134938" cy="131763"/>
            </a:xfrm>
            <a:prstGeom prst="ellipse">
              <a:avLst/>
            </a:pr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Oval 17">
              <a:extLst>
                <a:ext uri="{FF2B5EF4-FFF2-40B4-BE49-F238E27FC236}">
                  <a16:creationId xmlns:a16="http://schemas.microsoft.com/office/drawing/2014/main" id="{32581985-156F-40FE-8FF6-FBC4AFFE57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800" y="5246688"/>
              <a:ext cx="60325" cy="57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8FE1CE3-BB71-4C93-84F4-C0C48452E601}"/>
              </a:ext>
            </a:extLst>
          </p:cNvPr>
          <p:cNvGrpSpPr/>
          <p:nvPr/>
        </p:nvGrpSpPr>
        <p:grpSpPr>
          <a:xfrm>
            <a:off x="5721350" y="4633913"/>
            <a:ext cx="550863" cy="131763"/>
            <a:chOff x="5721350" y="4633913"/>
            <a:chExt cx="550863" cy="131763"/>
          </a:xfrm>
        </p:grpSpPr>
        <p:sp>
          <p:nvSpPr>
            <p:cNvPr id="15" name="Rectangle 8">
              <a:extLst>
                <a:ext uri="{FF2B5EF4-FFF2-40B4-BE49-F238E27FC236}">
                  <a16:creationId xmlns:a16="http://schemas.microsoft.com/office/drawing/2014/main" id="{52DAB24F-1749-4539-8EFD-782B7C3AE7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0413" y="4678363"/>
              <a:ext cx="431800" cy="42863"/>
            </a:xfrm>
            <a:prstGeom prst="rect">
              <a:avLst/>
            </a:pr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" name="Oval 24">
              <a:extLst>
                <a:ext uri="{FF2B5EF4-FFF2-40B4-BE49-F238E27FC236}">
                  <a16:creationId xmlns:a16="http://schemas.microsoft.com/office/drawing/2014/main" id="{BD63DB12-CEF0-4D62-91AB-8ADC2C0240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1350" y="4633913"/>
              <a:ext cx="134938" cy="131763"/>
            </a:xfrm>
            <a:prstGeom prst="ellipse">
              <a:avLst/>
            </a:pr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" name="Oval 25">
              <a:extLst>
                <a:ext uri="{FF2B5EF4-FFF2-40B4-BE49-F238E27FC236}">
                  <a16:creationId xmlns:a16="http://schemas.microsoft.com/office/drawing/2014/main" id="{CA3203C2-39F2-4693-BDF8-A5483FF75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800" y="4664075"/>
              <a:ext cx="60325" cy="57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A86C886-D75E-4057-BB98-6120E28223E5}"/>
              </a:ext>
            </a:extLst>
          </p:cNvPr>
          <p:cNvGrpSpPr/>
          <p:nvPr/>
        </p:nvGrpSpPr>
        <p:grpSpPr>
          <a:xfrm>
            <a:off x="5305425" y="4051300"/>
            <a:ext cx="550863" cy="131763"/>
            <a:chOff x="5305425" y="4051300"/>
            <a:chExt cx="550863" cy="131763"/>
          </a:xfrm>
        </p:grpSpPr>
        <p:sp>
          <p:nvSpPr>
            <p:cNvPr id="19" name="Rectangle 6">
              <a:extLst>
                <a:ext uri="{FF2B5EF4-FFF2-40B4-BE49-F238E27FC236}">
                  <a16:creationId xmlns:a16="http://schemas.microsoft.com/office/drawing/2014/main" id="{7F140CE1-692E-4987-A884-3158FAC653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5425" y="4094163"/>
              <a:ext cx="446088" cy="44450"/>
            </a:xfrm>
            <a:prstGeom prst="rect">
              <a:avLst/>
            </a:pr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Oval 26">
              <a:extLst>
                <a:ext uri="{FF2B5EF4-FFF2-40B4-BE49-F238E27FC236}">
                  <a16:creationId xmlns:a16="http://schemas.microsoft.com/office/drawing/2014/main" id="{DCB81313-9712-4BAA-ACAC-06A09D7AD1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1350" y="4051300"/>
              <a:ext cx="134938" cy="131763"/>
            </a:xfrm>
            <a:prstGeom prst="ellipse">
              <a:avLst/>
            </a:pr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Oval 27">
              <a:extLst>
                <a:ext uri="{FF2B5EF4-FFF2-40B4-BE49-F238E27FC236}">
                  <a16:creationId xmlns:a16="http://schemas.microsoft.com/office/drawing/2014/main" id="{27DE8F3D-E313-4491-880A-984F4E4C80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800" y="4079875"/>
              <a:ext cx="60325" cy="587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52EB0EF-161A-4F3A-A92C-8BFE5EB6E8B1}"/>
              </a:ext>
            </a:extLst>
          </p:cNvPr>
          <p:cNvGrpSpPr/>
          <p:nvPr/>
        </p:nvGrpSpPr>
        <p:grpSpPr>
          <a:xfrm>
            <a:off x="5721350" y="3468688"/>
            <a:ext cx="550863" cy="130175"/>
            <a:chOff x="5721350" y="3468688"/>
            <a:chExt cx="550863" cy="130175"/>
          </a:xfrm>
        </p:grpSpPr>
        <p:sp>
          <p:nvSpPr>
            <p:cNvPr id="23" name="Rectangle 9">
              <a:extLst>
                <a:ext uri="{FF2B5EF4-FFF2-40B4-BE49-F238E27FC236}">
                  <a16:creationId xmlns:a16="http://schemas.microsoft.com/office/drawing/2014/main" id="{5FD861FF-D539-4C46-B141-7877B3D3D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0413" y="3511550"/>
              <a:ext cx="431800" cy="44450"/>
            </a:xfrm>
            <a:prstGeom prst="rect">
              <a:avLst/>
            </a:pr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Oval 28">
              <a:extLst>
                <a:ext uri="{FF2B5EF4-FFF2-40B4-BE49-F238E27FC236}">
                  <a16:creationId xmlns:a16="http://schemas.microsoft.com/office/drawing/2014/main" id="{5509E7A4-12BB-4960-81C2-03B8936AFF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1350" y="3468688"/>
              <a:ext cx="134938" cy="130175"/>
            </a:xfrm>
            <a:prstGeom prst="ellipse">
              <a:avLst/>
            </a:pr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Oval 29">
              <a:extLst>
                <a:ext uri="{FF2B5EF4-FFF2-40B4-BE49-F238E27FC236}">
                  <a16:creationId xmlns:a16="http://schemas.microsoft.com/office/drawing/2014/main" id="{BBEE1CBC-ACCC-4D0C-9582-0C842D547C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800" y="3497263"/>
              <a:ext cx="60325" cy="587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83876A0-E010-4905-B1ED-DE8FEBADE138}"/>
              </a:ext>
            </a:extLst>
          </p:cNvPr>
          <p:cNvGrpSpPr/>
          <p:nvPr/>
        </p:nvGrpSpPr>
        <p:grpSpPr>
          <a:xfrm>
            <a:off x="5305425" y="2884488"/>
            <a:ext cx="550863" cy="131763"/>
            <a:chOff x="5305425" y="2884488"/>
            <a:chExt cx="550863" cy="131763"/>
          </a:xfrm>
        </p:grpSpPr>
        <p:sp>
          <p:nvSpPr>
            <p:cNvPr id="27" name="Rectangle 7">
              <a:extLst>
                <a:ext uri="{FF2B5EF4-FFF2-40B4-BE49-F238E27FC236}">
                  <a16:creationId xmlns:a16="http://schemas.microsoft.com/office/drawing/2014/main" id="{D9D69E16-E67C-4496-A176-54CF98EE1B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5425" y="2928938"/>
              <a:ext cx="446088" cy="44450"/>
            </a:xfrm>
            <a:prstGeom prst="rect">
              <a:avLst/>
            </a:pr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Oval 30">
              <a:extLst>
                <a:ext uri="{FF2B5EF4-FFF2-40B4-BE49-F238E27FC236}">
                  <a16:creationId xmlns:a16="http://schemas.microsoft.com/office/drawing/2014/main" id="{AEA58F63-C155-4B9B-A5B8-8ECB05AECE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1350" y="2884488"/>
              <a:ext cx="134938" cy="131763"/>
            </a:xfrm>
            <a:prstGeom prst="ellipse">
              <a:avLst/>
            </a:pr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9" name="Oval 31">
              <a:extLst>
                <a:ext uri="{FF2B5EF4-FFF2-40B4-BE49-F238E27FC236}">
                  <a16:creationId xmlns:a16="http://schemas.microsoft.com/office/drawing/2014/main" id="{44CF9D8C-36B8-4713-B38B-1F273B7F52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800" y="2914650"/>
              <a:ext cx="60325" cy="587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5E3EE41-A455-4584-9FB7-58BF90B90014}"/>
              </a:ext>
            </a:extLst>
          </p:cNvPr>
          <p:cNvGrpSpPr/>
          <p:nvPr/>
        </p:nvGrpSpPr>
        <p:grpSpPr>
          <a:xfrm>
            <a:off x="5721350" y="2301875"/>
            <a:ext cx="550863" cy="131763"/>
            <a:chOff x="5721350" y="2301875"/>
            <a:chExt cx="550863" cy="131763"/>
          </a:xfrm>
        </p:grpSpPr>
        <p:sp>
          <p:nvSpPr>
            <p:cNvPr id="31" name="Rectangle 10">
              <a:extLst>
                <a:ext uri="{FF2B5EF4-FFF2-40B4-BE49-F238E27FC236}">
                  <a16:creationId xmlns:a16="http://schemas.microsoft.com/office/drawing/2014/main" id="{8D1C7203-6915-445E-9C3C-C0F766C6C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0413" y="2346325"/>
              <a:ext cx="431800" cy="42863"/>
            </a:xfrm>
            <a:prstGeom prst="rect">
              <a:avLst/>
            </a:pr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" name="Oval 32">
              <a:extLst>
                <a:ext uri="{FF2B5EF4-FFF2-40B4-BE49-F238E27FC236}">
                  <a16:creationId xmlns:a16="http://schemas.microsoft.com/office/drawing/2014/main" id="{121E9EAF-E4A3-4A3F-ABD2-7956BB5BB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1350" y="2301875"/>
              <a:ext cx="134938" cy="131763"/>
            </a:xfrm>
            <a:prstGeom prst="ellipse">
              <a:avLst/>
            </a:pr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" name="Oval 33">
              <a:extLst>
                <a:ext uri="{FF2B5EF4-FFF2-40B4-BE49-F238E27FC236}">
                  <a16:creationId xmlns:a16="http://schemas.microsoft.com/office/drawing/2014/main" id="{435BB26D-E81A-4004-A764-0FBAB3EA40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800" y="2332038"/>
              <a:ext cx="60325" cy="73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4" name="Freeform 122">
            <a:extLst>
              <a:ext uri="{FF2B5EF4-FFF2-40B4-BE49-F238E27FC236}">
                <a16:creationId xmlns:a16="http://schemas.microsoft.com/office/drawing/2014/main" id="{1EEFAAC5-0DA5-4E65-BCE8-A9AFB20E81BB}"/>
              </a:ext>
            </a:extLst>
          </p:cNvPr>
          <p:cNvSpPr>
            <a:spLocks/>
          </p:cNvSpPr>
          <p:nvPr/>
        </p:nvSpPr>
        <p:spPr bwMode="auto">
          <a:xfrm>
            <a:off x="6246812" y="2065338"/>
            <a:ext cx="484187" cy="484187"/>
          </a:xfrm>
          <a:custGeom>
            <a:avLst/>
            <a:gdLst>
              <a:gd name="T0" fmla="*/ 70 w 144"/>
              <a:gd name="T1" fmla="*/ 109 h 144"/>
              <a:gd name="T2" fmla="*/ 70 w 144"/>
              <a:gd name="T3" fmla="*/ 109 h 144"/>
              <a:gd name="T4" fmla="*/ 28 w 144"/>
              <a:gd name="T5" fmla="*/ 67 h 144"/>
              <a:gd name="T6" fmla="*/ 47 w 144"/>
              <a:gd name="T7" fmla="*/ 48 h 144"/>
              <a:gd name="T8" fmla="*/ 70 w 144"/>
              <a:gd name="T9" fmla="*/ 71 h 144"/>
              <a:gd name="T10" fmla="*/ 121 w 144"/>
              <a:gd name="T11" fmla="*/ 20 h 144"/>
              <a:gd name="T12" fmla="*/ 72 w 144"/>
              <a:gd name="T13" fmla="*/ 0 h 144"/>
              <a:gd name="T14" fmla="*/ 0 w 144"/>
              <a:gd name="T15" fmla="*/ 72 h 144"/>
              <a:gd name="T16" fmla="*/ 72 w 144"/>
              <a:gd name="T17" fmla="*/ 144 h 144"/>
              <a:gd name="T18" fmla="*/ 144 w 144"/>
              <a:gd name="T19" fmla="*/ 72 h 144"/>
              <a:gd name="T20" fmla="*/ 137 w 144"/>
              <a:gd name="T21" fmla="*/ 42 h 144"/>
              <a:gd name="T22" fmla="*/ 70 w 144"/>
              <a:gd name="T23" fmla="*/ 10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44">
                <a:moveTo>
                  <a:pt x="70" y="109"/>
                </a:moveTo>
                <a:cubicBezTo>
                  <a:pt x="70" y="109"/>
                  <a:pt x="70" y="109"/>
                  <a:pt x="70" y="109"/>
                </a:cubicBezTo>
                <a:cubicBezTo>
                  <a:pt x="28" y="67"/>
                  <a:pt x="28" y="67"/>
                  <a:pt x="28" y="67"/>
                </a:cubicBezTo>
                <a:cubicBezTo>
                  <a:pt x="47" y="48"/>
                  <a:pt x="47" y="48"/>
                  <a:pt x="47" y="48"/>
                </a:cubicBezTo>
                <a:cubicBezTo>
                  <a:pt x="70" y="71"/>
                  <a:pt x="70" y="71"/>
                  <a:pt x="70" y="71"/>
                </a:cubicBezTo>
                <a:cubicBezTo>
                  <a:pt x="121" y="20"/>
                  <a:pt x="121" y="20"/>
                  <a:pt x="121" y="20"/>
                </a:cubicBezTo>
                <a:cubicBezTo>
                  <a:pt x="108" y="7"/>
                  <a:pt x="91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61"/>
                  <a:pt x="142" y="51"/>
                  <a:pt x="137" y="42"/>
                </a:cubicBezTo>
                <a:lnTo>
                  <a:pt x="70" y="109"/>
                </a:lnTo>
                <a:close/>
              </a:path>
            </a:pathLst>
          </a:custGeom>
          <a:solidFill>
            <a:srgbClr val="8BACA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1pPr>
            <a:lvl2pPr marL="341313" indent="1158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2pPr>
            <a:lvl3pPr marL="684213" indent="2301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3pPr>
            <a:lvl4pPr marL="1027113" indent="3444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4pPr>
            <a:lvl5pPr marL="1370013" indent="4587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Freeform 122">
            <a:extLst>
              <a:ext uri="{FF2B5EF4-FFF2-40B4-BE49-F238E27FC236}">
                <a16:creationId xmlns:a16="http://schemas.microsoft.com/office/drawing/2014/main" id="{272E28D8-E334-471D-913F-D72A430DA10B}"/>
              </a:ext>
            </a:extLst>
          </p:cNvPr>
          <p:cNvSpPr>
            <a:spLocks/>
          </p:cNvSpPr>
          <p:nvPr/>
        </p:nvSpPr>
        <p:spPr bwMode="auto">
          <a:xfrm>
            <a:off x="6272213" y="3313906"/>
            <a:ext cx="484187" cy="484187"/>
          </a:xfrm>
          <a:custGeom>
            <a:avLst/>
            <a:gdLst>
              <a:gd name="T0" fmla="*/ 70 w 144"/>
              <a:gd name="T1" fmla="*/ 109 h 144"/>
              <a:gd name="T2" fmla="*/ 70 w 144"/>
              <a:gd name="T3" fmla="*/ 109 h 144"/>
              <a:gd name="T4" fmla="*/ 28 w 144"/>
              <a:gd name="T5" fmla="*/ 67 h 144"/>
              <a:gd name="T6" fmla="*/ 47 w 144"/>
              <a:gd name="T7" fmla="*/ 48 h 144"/>
              <a:gd name="T8" fmla="*/ 70 w 144"/>
              <a:gd name="T9" fmla="*/ 71 h 144"/>
              <a:gd name="T10" fmla="*/ 121 w 144"/>
              <a:gd name="T11" fmla="*/ 20 h 144"/>
              <a:gd name="T12" fmla="*/ 72 w 144"/>
              <a:gd name="T13" fmla="*/ 0 h 144"/>
              <a:gd name="T14" fmla="*/ 0 w 144"/>
              <a:gd name="T15" fmla="*/ 72 h 144"/>
              <a:gd name="T16" fmla="*/ 72 w 144"/>
              <a:gd name="T17" fmla="*/ 144 h 144"/>
              <a:gd name="T18" fmla="*/ 144 w 144"/>
              <a:gd name="T19" fmla="*/ 72 h 144"/>
              <a:gd name="T20" fmla="*/ 137 w 144"/>
              <a:gd name="T21" fmla="*/ 42 h 144"/>
              <a:gd name="T22" fmla="*/ 70 w 144"/>
              <a:gd name="T23" fmla="*/ 10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44">
                <a:moveTo>
                  <a:pt x="70" y="109"/>
                </a:moveTo>
                <a:cubicBezTo>
                  <a:pt x="70" y="109"/>
                  <a:pt x="70" y="109"/>
                  <a:pt x="70" y="109"/>
                </a:cubicBezTo>
                <a:cubicBezTo>
                  <a:pt x="28" y="67"/>
                  <a:pt x="28" y="67"/>
                  <a:pt x="28" y="67"/>
                </a:cubicBezTo>
                <a:cubicBezTo>
                  <a:pt x="47" y="48"/>
                  <a:pt x="47" y="48"/>
                  <a:pt x="47" y="48"/>
                </a:cubicBezTo>
                <a:cubicBezTo>
                  <a:pt x="70" y="71"/>
                  <a:pt x="70" y="71"/>
                  <a:pt x="70" y="71"/>
                </a:cubicBezTo>
                <a:cubicBezTo>
                  <a:pt x="121" y="20"/>
                  <a:pt x="121" y="20"/>
                  <a:pt x="121" y="20"/>
                </a:cubicBezTo>
                <a:cubicBezTo>
                  <a:pt x="108" y="7"/>
                  <a:pt x="91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61"/>
                  <a:pt x="142" y="51"/>
                  <a:pt x="137" y="42"/>
                </a:cubicBezTo>
                <a:lnTo>
                  <a:pt x="70" y="109"/>
                </a:lnTo>
                <a:close/>
              </a:path>
            </a:pathLst>
          </a:custGeom>
          <a:solidFill>
            <a:srgbClr val="89B58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1pPr>
            <a:lvl2pPr marL="341313" indent="1158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2pPr>
            <a:lvl3pPr marL="684213" indent="2301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3pPr>
            <a:lvl4pPr marL="1027113" indent="3444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4pPr>
            <a:lvl5pPr marL="1370013" indent="4587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Freeform 122">
            <a:extLst>
              <a:ext uri="{FF2B5EF4-FFF2-40B4-BE49-F238E27FC236}">
                <a16:creationId xmlns:a16="http://schemas.microsoft.com/office/drawing/2014/main" id="{905CF6C7-C2CC-460E-BBB4-E44DC7495DE8}"/>
              </a:ext>
            </a:extLst>
          </p:cNvPr>
          <p:cNvSpPr>
            <a:spLocks/>
          </p:cNvSpPr>
          <p:nvPr/>
        </p:nvSpPr>
        <p:spPr bwMode="auto">
          <a:xfrm>
            <a:off x="6248399" y="4457700"/>
            <a:ext cx="484187" cy="484187"/>
          </a:xfrm>
          <a:custGeom>
            <a:avLst/>
            <a:gdLst>
              <a:gd name="T0" fmla="*/ 70 w 144"/>
              <a:gd name="T1" fmla="*/ 109 h 144"/>
              <a:gd name="T2" fmla="*/ 70 w 144"/>
              <a:gd name="T3" fmla="*/ 109 h 144"/>
              <a:gd name="T4" fmla="*/ 28 w 144"/>
              <a:gd name="T5" fmla="*/ 67 h 144"/>
              <a:gd name="T6" fmla="*/ 47 w 144"/>
              <a:gd name="T7" fmla="*/ 48 h 144"/>
              <a:gd name="T8" fmla="*/ 70 w 144"/>
              <a:gd name="T9" fmla="*/ 71 h 144"/>
              <a:gd name="T10" fmla="*/ 121 w 144"/>
              <a:gd name="T11" fmla="*/ 20 h 144"/>
              <a:gd name="T12" fmla="*/ 72 w 144"/>
              <a:gd name="T13" fmla="*/ 0 h 144"/>
              <a:gd name="T14" fmla="*/ 0 w 144"/>
              <a:gd name="T15" fmla="*/ 72 h 144"/>
              <a:gd name="T16" fmla="*/ 72 w 144"/>
              <a:gd name="T17" fmla="*/ 144 h 144"/>
              <a:gd name="T18" fmla="*/ 144 w 144"/>
              <a:gd name="T19" fmla="*/ 72 h 144"/>
              <a:gd name="T20" fmla="*/ 137 w 144"/>
              <a:gd name="T21" fmla="*/ 42 h 144"/>
              <a:gd name="T22" fmla="*/ 70 w 144"/>
              <a:gd name="T23" fmla="*/ 10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44">
                <a:moveTo>
                  <a:pt x="70" y="109"/>
                </a:moveTo>
                <a:cubicBezTo>
                  <a:pt x="70" y="109"/>
                  <a:pt x="70" y="109"/>
                  <a:pt x="70" y="109"/>
                </a:cubicBezTo>
                <a:cubicBezTo>
                  <a:pt x="28" y="67"/>
                  <a:pt x="28" y="67"/>
                  <a:pt x="28" y="67"/>
                </a:cubicBezTo>
                <a:cubicBezTo>
                  <a:pt x="47" y="48"/>
                  <a:pt x="47" y="48"/>
                  <a:pt x="47" y="48"/>
                </a:cubicBezTo>
                <a:cubicBezTo>
                  <a:pt x="70" y="71"/>
                  <a:pt x="70" y="71"/>
                  <a:pt x="70" y="71"/>
                </a:cubicBezTo>
                <a:cubicBezTo>
                  <a:pt x="121" y="20"/>
                  <a:pt x="121" y="20"/>
                  <a:pt x="121" y="20"/>
                </a:cubicBezTo>
                <a:cubicBezTo>
                  <a:pt x="108" y="7"/>
                  <a:pt x="91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61"/>
                  <a:pt x="142" y="51"/>
                  <a:pt x="137" y="42"/>
                </a:cubicBezTo>
                <a:lnTo>
                  <a:pt x="70" y="109"/>
                </a:lnTo>
                <a:close/>
              </a:path>
            </a:pathLst>
          </a:custGeom>
          <a:solidFill>
            <a:srgbClr val="8BACA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1pPr>
            <a:lvl2pPr marL="341313" indent="1158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2pPr>
            <a:lvl3pPr marL="684213" indent="2301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3pPr>
            <a:lvl4pPr marL="1027113" indent="3444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4pPr>
            <a:lvl5pPr marL="1370013" indent="4587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Freeform 142">
            <a:extLst>
              <a:ext uri="{FF2B5EF4-FFF2-40B4-BE49-F238E27FC236}">
                <a16:creationId xmlns:a16="http://schemas.microsoft.com/office/drawing/2014/main" id="{76BE81D3-1763-491C-A866-B94FCEA84DA2}"/>
              </a:ext>
            </a:extLst>
          </p:cNvPr>
          <p:cNvSpPr>
            <a:spLocks noEditPoints="1"/>
          </p:cNvSpPr>
          <p:nvPr/>
        </p:nvSpPr>
        <p:spPr bwMode="auto">
          <a:xfrm>
            <a:off x="4845050" y="2672801"/>
            <a:ext cx="540014" cy="542435"/>
          </a:xfrm>
          <a:custGeom>
            <a:avLst/>
            <a:gdLst>
              <a:gd name="T0" fmla="*/ 130 w 158"/>
              <a:gd name="T1" fmla="*/ 28 h 158"/>
              <a:gd name="T2" fmla="*/ 28 w 158"/>
              <a:gd name="T3" fmla="*/ 28 h 158"/>
              <a:gd name="T4" fmla="*/ 28 w 158"/>
              <a:gd name="T5" fmla="*/ 130 h 158"/>
              <a:gd name="T6" fmla="*/ 130 w 158"/>
              <a:gd name="T7" fmla="*/ 130 h 158"/>
              <a:gd name="T8" fmla="*/ 130 w 158"/>
              <a:gd name="T9" fmla="*/ 28 h 158"/>
              <a:gd name="T10" fmla="*/ 120 w 158"/>
              <a:gd name="T11" fmla="*/ 106 h 158"/>
              <a:gd name="T12" fmla="*/ 106 w 158"/>
              <a:gd name="T13" fmla="*/ 120 h 158"/>
              <a:gd name="T14" fmla="*/ 79 w 158"/>
              <a:gd name="T15" fmla="*/ 94 h 158"/>
              <a:gd name="T16" fmla="*/ 53 w 158"/>
              <a:gd name="T17" fmla="*/ 120 h 158"/>
              <a:gd name="T18" fmla="*/ 39 w 158"/>
              <a:gd name="T19" fmla="*/ 106 h 158"/>
              <a:gd name="T20" fmla="*/ 65 w 158"/>
              <a:gd name="T21" fmla="*/ 79 h 158"/>
              <a:gd name="T22" fmla="*/ 39 w 158"/>
              <a:gd name="T23" fmla="*/ 53 h 158"/>
              <a:gd name="T24" fmla="*/ 53 w 158"/>
              <a:gd name="T25" fmla="*/ 39 h 158"/>
              <a:gd name="T26" fmla="*/ 79 w 158"/>
              <a:gd name="T27" fmla="*/ 65 h 158"/>
              <a:gd name="T28" fmla="*/ 106 w 158"/>
              <a:gd name="T29" fmla="*/ 39 h 158"/>
              <a:gd name="T30" fmla="*/ 120 w 158"/>
              <a:gd name="T31" fmla="*/ 53 h 158"/>
              <a:gd name="T32" fmla="*/ 94 w 158"/>
              <a:gd name="T33" fmla="*/ 79 h 158"/>
              <a:gd name="T34" fmla="*/ 120 w 158"/>
              <a:gd name="T35" fmla="*/ 10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8" h="158">
                <a:moveTo>
                  <a:pt x="130" y="28"/>
                </a:moveTo>
                <a:cubicBezTo>
                  <a:pt x="102" y="0"/>
                  <a:pt x="56" y="0"/>
                  <a:pt x="28" y="28"/>
                </a:cubicBezTo>
                <a:cubicBezTo>
                  <a:pt x="0" y="56"/>
                  <a:pt x="0" y="102"/>
                  <a:pt x="28" y="130"/>
                </a:cubicBezTo>
                <a:cubicBezTo>
                  <a:pt x="56" y="158"/>
                  <a:pt x="102" y="158"/>
                  <a:pt x="130" y="130"/>
                </a:cubicBezTo>
                <a:cubicBezTo>
                  <a:pt x="158" y="102"/>
                  <a:pt x="158" y="56"/>
                  <a:pt x="130" y="28"/>
                </a:cubicBezTo>
                <a:close/>
                <a:moveTo>
                  <a:pt x="120" y="106"/>
                </a:moveTo>
                <a:cubicBezTo>
                  <a:pt x="106" y="120"/>
                  <a:pt x="106" y="120"/>
                  <a:pt x="106" y="120"/>
                </a:cubicBezTo>
                <a:cubicBezTo>
                  <a:pt x="79" y="94"/>
                  <a:pt x="79" y="94"/>
                  <a:pt x="79" y="94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65" y="79"/>
                  <a:pt x="65" y="79"/>
                  <a:pt x="65" y="79"/>
                </a:cubicBezTo>
                <a:cubicBezTo>
                  <a:pt x="39" y="53"/>
                  <a:pt x="39" y="53"/>
                  <a:pt x="39" y="53"/>
                </a:cubicBezTo>
                <a:cubicBezTo>
                  <a:pt x="53" y="39"/>
                  <a:pt x="53" y="39"/>
                  <a:pt x="53" y="39"/>
                </a:cubicBezTo>
                <a:cubicBezTo>
                  <a:pt x="79" y="65"/>
                  <a:pt x="79" y="65"/>
                  <a:pt x="79" y="65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94" y="79"/>
                  <a:pt x="94" y="79"/>
                  <a:pt x="94" y="79"/>
                </a:cubicBezTo>
                <a:lnTo>
                  <a:pt x="120" y="106"/>
                </a:lnTo>
                <a:close/>
              </a:path>
            </a:pathLst>
          </a:custGeom>
          <a:solidFill>
            <a:srgbClr val="89B58E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1pPr>
            <a:lvl2pPr marL="341313" indent="1158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2pPr>
            <a:lvl3pPr marL="684213" indent="2301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3pPr>
            <a:lvl4pPr marL="1027113" indent="3444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4pPr>
            <a:lvl5pPr marL="1370013" indent="4587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9pPr>
          </a:lstStyle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8" name="Freeform 142">
            <a:extLst>
              <a:ext uri="{FF2B5EF4-FFF2-40B4-BE49-F238E27FC236}">
                <a16:creationId xmlns:a16="http://schemas.microsoft.com/office/drawing/2014/main" id="{6C6AA7C3-1BA6-4CF2-A32F-91AF7A855AF6}"/>
              </a:ext>
            </a:extLst>
          </p:cNvPr>
          <p:cNvSpPr>
            <a:spLocks noEditPoints="1"/>
          </p:cNvSpPr>
          <p:nvPr/>
        </p:nvSpPr>
        <p:spPr bwMode="auto">
          <a:xfrm>
            <a:off x="4789225" y="3817938"/>
            <a:ext cx="540014" cy="542435"/>
          </a:xfrm>
          <a:custGeom>
            <a:avLst/>
            <a:gdLst>
              <a:gd name="T0" fmla="*/ 130 w 158"/>
              <a:gd name="T1" fmla="*/ 28 h 158"/>
              <a:gd name="T2" fmla="*/ 28 w 158"/>
              <a:gd name="T3" fmla="*/ 28 h 158"/>
              <a:gd name="T4" fmla="*/ 28 w 158"/>
              <a:gd name="T5" fmla="*/ 130 h 158"/>
              <a:gd name="T6" fmla="*/ 130 w 158"/>
              <a:gd name="T7" fmla="*/ 130 h 158"/>
              <a:gd name="T8" fmla="*/ 130 w 158"/>
              <a:gd name="T9" fmla="*/ 28 h 158"/>
              <a:gd name="T10" fmla="*/ 120 w 158"/>
              <a:gd name="T11" fmla="*/ 106 h 158"/>
              <a:gd name="T12" fmla="*/ 106 w 158"/>
              <a:gd name="T13" fmla="*/ 120 h 158"/>
              <a:gd name="T14" fmla="*/ 79 w 158"/>
              <a:gd name="T15" fmla="*/ 94 h 158"/>
              <a:gd name="T16" fmla="*/ 53 w 158"/>
              <a:gd name="T17" fmla="*/ 120 h 158"/>
              <a:gd name="T18" fmla="*/ 39 w 158"/>
              <a:gd name="T19" fmla="*/ 106 h 158"/>
              <a:gd name="T20" fmla="*/ 65 w 158"/>
              <a:gd name="T21" fmla="*/ 79 h 158"/>
              <a:gd name="T22" fmla="*/ 39 w 158"/>
              <a:gd name="T23" fmla="*/ 53 h 158"/>
              <a:gd name="T24" fmla="*/ 53 w 158"/>
              <a:gd name="T25" fmla="*/ 39 h 158"/>
              <a:gd name="T26" fmla="*/ 79 w 158"/>
              <a:gd name="T27" fmla="*/ 65 h 158"/>
              <a:gd name="T28" fmla="*/ 106 w 158"/>
              <a:gd name="T29" fmla="*/ 39 h 158"/>
              <a:gd name="T30" fmla="*/ 120 w 158"/>
              <a:gd name="T31" fmla="*/ 53 h 158"/>
              <a:gd name="T32" fmla="*/ 94 w 158"/>
              <a:gd name="T33" fmla="*/ 79 h 158"/>
              <a:gd name="T34" fmla="*/ 120 w 158"/>
              <a:gd name="T35" fmla="*/ 10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8" h="158">
                <a:moveTo>
                  <a:pt x="130" y="28"/>
                </a:moveTo>
                <a:cubicBezTo>
                  <a:pt x="102" y="0"/>
                  <a:pt x="56" y="0"/>
                  <a:pt x="28" y="28"/>
                </a:cubicBezTo>
                <a:cubicBezTo>
                  <a:pt x="0" y="56"/>
                  <a:pt x="0" y="102"/>
                  <a:pt x="28" y="130"/>
                </a:cubicBezTo>
                <a:cubicBezTo>
                  <a:pt x="56" y="158"/>
                  <a:pt x="102" y="158"/>
                  <a:pt x="130" y="130"/>
                </a:cubicBezTo>
                <a:cubicBezTo>
                  <a:pt x="158" y="102"/>
                  <a:pt x="158" y="56"/>
                  <a:pt x="130" y="28"/>
                </a:cubicBezTo>
                <a:close/>
                <a:moveTo>
                  <a:pt x="120" y="106"/>
                </a:moveTo>
                <a:cubicBezTo>
                  <a:pt x="106" y="120"/>
                  <a:pt x="106" y="120"/>
                  <a:pt x="106" y="120"/>
                </a:cubicBezTo>
                <a:cubicBezTo>
                  <a:pt x="79" y="94"/>
                  <a:pt x="79" y="94"/>
                  <a:pt x="79" y="94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65" y="79"/>
                  <a:pt x="65" y="79"/>
                  <a:pt x="65" y="79"/>
                </a:cubicBezTo>
                <a:cubicBezTo>
                  <a:pt x="39" y="53"/>
                  <a:pt x="39" y="53"/>
                  <a:pt x="39" y="53"/>
                </a:cubicBezTo>
                <a:cubicBezTo>
                  <a:pt x="53" y="39"/>
                  <a:pt x="53" y="39"/>
                  <a:pt x="53" y="39"/>
                </a:cubicBezTo>
                <a:cubicBezTo>
                  <a:pt x="79" y="65"/>
                  <a:pt x="79" y="65"/>
                  <a:pt x="79" y="65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94" y="79"/>
                  <a:pt x="94" y="79"/>
                  <a:pt x="94" y="79"/>
                </a:cubicBezTo>
                <a:lnTo>
                  <a:pt x="120" y="106"/>
                </a:lnTo>
                <a:close/>
              </a:path>
            </a:pathLst>
          </a:custGeom>
          <a:solidFill>
            <a:srgbClr val="8BACAF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1pPr>
            <a:lvl2pPr marL="341313" indent="1158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2pPr>
            <a:lvl3pPr marL="684213" indent="2301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3pPr>
            <a:lvl4pPr marL="1027113" indent="3444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4pPr>
            <a:lvl5pPr marL="1370013" indent="4587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9pPr>
          </a:lstStyle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9" name="Freeform 142">
            <a:extLst>
              <a:ext uri="{FF2B5EF4-FFF2-40B4-BE49-F238E27FC236}">
                <a16:creationId xmlns:a16="http://schemas.microsoft.com/office/drawing/2014/main" id="{A9D2371E-9ED1-4DA1-8B54-D9154671E00D}"/>
              </a:ext>
            </a:extLst>
          </p:cNvPr>
          <p:cNvSpPr>
            <a:spLocks noEditPoints="1"/>
          </p:cNvSpPr>
          <p:nvPr/>
        </p:nvSpPr>
        <p:spPr bwMode="auto">
          <a:xfrm>
            <a:off x="4797164" y="5011188"/>
            <a:ext cx="540014" cy="542435"/>
          </a:xfrm>
          <a:custGeom>
            <a:avLst/>
            <a:gdLst>
              <a:gd name="T0" fmla="*/ 130 w 158"/>
              <a:gd name="T1" fmla="*/ 28 h 158"/>
              <a:gd name="T2" fmla="*/ 28 w 158"/>
              <a:gd name="T3" fmla="*/ 28 h 158"/>
              <a:gd name="T4" fmla="*/ 28 w 158"/>
              <a:gd name="T5" fmla="*/ 130 h 158"/>
              <a:gd name="T6" fmla="*/ 130 w 158"/>
              <a:gd name="T7" fmla="*/ 130 h 158"/>
              <a:gd name="T8" fmla="*/ 130 w 158"/>
              <a:gd name="T9" fmla="*/ 28 h 158"/>
              <a:gd name="T10" fmla="*/ 120 w 158"/>
              <a:gd name="T11" fmla="*/ 106 h 158"/>
              <a:gd name="T12" fmla="*/ 106 w 158"/>
              <a:gd name="T13" fmla="*/ 120 h 158"/>
              <a:gd name="T14" fmla="*/ 79 w 158"/>
              <a:gd name="T15" fmla="*/ 94 h 158"/>
              <a:gd name="T16" fmla="*/ 53 w 158"/>
              <a:gd name="T17" fmla="*/ 120 h 158"/>
              <a:gd name="T18" fmla="*/ 39 w 158"/>
              <a:gd name="T19" fmla="*/ 106 h 158"/>
              <a:gd name="T20" fmla="*/ 65 w 158"/>
              <a:gd name="T21" fmla="*/ 79 h 158"/>
              <a:gd name="T22" fmla="*/ 39 w 158"/>
              <a:gd name="T23" fmla="*/ 53 h 158"/>
              <a:gd name="T24" fmla="*/ 53 w 158"/>
              <a:gd name="T25" fmla="*/ 39 h 158"/>
              <a:gd name="T26" fmla="*/ 79 w 158"/>
              <a:gd name="T27" fmla="*/ 65 h 158"/>
              <a:gd name="T28" fmla="*/ 106 w 158"/>
              <a:gd name="T29" fmla="*/ 39 h 158"/>
              <a:gd name="T30" fmla="*/ 120 w 158"/>
              <a:gd name="T31" fmla="*/ 53 h 158"/>
              <a:gd name="T32" fmla="*/ 94 w 158"/>
              <a:gd name="T33" fmla="*/ 79 h 158"/>
              <a:gd name="T34" fmla="*/ 120 w 158"/>
              <a:gd name="T35" fmla="*/ 10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8" h="158">
                <a:moveTo>
                  <a:pt x="130" y="28"/>
                </a:moveTo>
                <a:cubicBezTo>
                  <a:pt x="102" y="0"/>
                  <a:pt x="56" y="0"/>
                  <a:pt x="28" y="28"/>
                </a:cubicBezTo>
                <a:cubicBezTo>
                  <a:pt x="0" y="56"/>
                  <a:pt x="0" y="102"/>
                  <a:pt x="28" y="130"/>
                </a:cubicBezTo>
                <a:cubicBezTo>
                  <a:pt x="56" y="158"/>
                  <a:pt x="102" y="158"/>
                  <a:pt x="130" y="130"/>
                </a:cubicBezTo>
                <a:cubicBezTo>
                  <a:pt x="158" y="102"/>
                  <a:pt x="158" y="56"/>
                  <a:pt x="130" y="28"/>
                </a:cubicBezTo>
                <a:close/>
                <a:moveTo>
                  <a:pt x="120" y="106"/>
                </a:moveTo>
                <a:cubicBezTo>
                  <a:pt x="106" y="120"/>
                  <a:pt x="106" y="120"/>
                  <a:pt x="106" y="120"/>
                </a:cubicBezTo>
                <a:cubicBezTo>
                  <a:pt x="79" y="94"/>
                  <a:pt x="79" y="94"/>
                  <a:pt x="79" y="94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65" y="79"/>
                  <a:pt x="65" y="79"/>
                  <a:pt x="65" y="79"/>
                </a:cubicBezTo>
                <a:cubicBezTo>
                  <a:pt x="39" y="53"/>
                  <a:pt x="39" y="53"/>
                  <a:pt x="39" y="53"/>
                </a:cubicBezTo>
                <a:cubicBezTo>
                  <a:pt x="53" y="39"/>
                  <a:pt x="53" y="39"/>
                  <a:pt x="53" y="39"/>
                </a:cubicBezTo>
                <a:cubicBezTo>
                  <a:pt x="79" y="65"/>
                  <a:pt x="79" y="65"/>
                  <a:pt x="79" y="65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94" y="79"/>
                  <a:pt x="94" y="79"/>
                  <a:pt x="94" y="79"/>
                </a:cubicBezTo>
                <a:lnTo>
                  <a:pt x="120" y="106"/>
                </a:lnTo>
                <a:close/>
              </a:path>
            </a:pathLst>
          </a:custGeom>
          <a:solidFill>
            <a:srgbClr val="89B58E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1pPr>
            <a:lvl2pPr marL="341313" indent="1158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2pPr>
            <a:lvl3pPr marL="684213" indent="2301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3pPr>
            <a:lvl4pPr marL="1027113" indent="3444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4pPr>
            <a:lvl5pPr marL="1370013" indent="4587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9pPr>
          </a:lstStyle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0860944-DA66-4528-90FA-15E3A29DFC82}"/>
              </a:ext>
            </a:extLst>
          </p:cNvPr>
          <p:cNvGrpSpPr/>
          <p:nvPr/>
        </p:nvGrpSpPr>
        <p:grpSpPr>
          <a:xfrm>
            <a:off x="1321646" y="2437539"/>
            <a:ext cx="3603043" cy="1028066"/>
            <a:chOff x="1321646" y="2437539"/>
            <a:chExt cx="3603043" cy="1028066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9EB84121-49FE-4DF8-BF2B-E6C314A0648F}"/>
                </a:ext>
              </a:extLst>
            </p:cNvPr>
            <p:cNvSpPr/>
            <p:nvPr/>
          </p:nvSpPr>
          <p:spPr>
            <a:xfrm>
              <a:off x="1469020" y="2437539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67B4A018-5D5B-478E-8C7F-7C5010E13C53}"/>
                </a:ext>
              </a:extLst>
            </p:cNvPr>
            <p:cNvSpPr/>
            <p:nvPr/>
          </p:nvSpPr>
          <p:spPr>
            <a:xfrm>
              <a:off x="1321646" y="2726941"/>
              <a:ext cx="360304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FCCA545-0928-4783-8481-BA2B2A9BAFA0}"/>
              </a:ext>
            </a:extLst>
          </p:cNvPr>
          <p:cNvGrpSpPr/>
          <p:nvPr/>
        </p:nvGrpSpPr>
        <p:grpSpPr>
          <a:xfrm>
            <a:off x="1342013" y="3524251"/>
            <a:ext cx="3603043" cy="1028066"/>
            <a:chOff x="1342013" y="3524251"/>
            <a:chExt cx="3603043" cy="1028066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E867F4B5-79D5-462D-9C32-6B506324B02A}"/>
                </a:ext>
              </a:extLst>
            </p:cNvPr>
            <p:cNvSpPr/>
            <p:nvPr/>
          </p:nvSpPr>
          <p:spPr>
            <a:xfrm>
              <a:off x="1489387" y="352425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D19ECF49-AB89-42B4-9E6A-87CEFAD395BF}"/>
                </a:ext>
              </a:extLst>
            </p:cNvPr>
            <p:cNvSpPr/>
            <p:nvPr/>
          </p:nvSpPr>
          <p:spPr>
            <a:xfrm>
              <a:off x="1342013" y="3813653"/>
              <a:ext cx="360304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8AE8D28-A526-49E1-94FF-F2EE1304C3C4}"/>
              </a:ext>
            </a:extLst>
          </p:cNvPr>
          <p:cNvGrpSpPr/>
          <p:nvPr/>
        </p:nvGrpSpPr>
        <p:grpSpPr>
          <a:xfrm>
            <a:off x="1242007" y="4765847"/>
            <a:ext cx="3603043" cy="1028066"/>
            <a:chOff x="1242007" y="4765847"/>
            <a:chExt cx="3603043" cy="1028066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7F20CE2A-05A5-47E2-A5CA-23BC97F19545}"/>
                </a:ext>
              </a:extLst>
            </p:cNvPr>
            <p:cNvSpPr/>
            <p:nvPr/>
          </p:nvSpPr>
          <p:spPr>
            <a:xfrm>
              <a:off x="1389381" y="4765847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5C47EFC2-CFBE-4714-9195-FB8689E8E8B5}"/>
                </a:ext>
              </a:extLst>
            </p:cNvPr>
            <p:cNvSpPr/>
            <p:nvPr/>
          </p:nvSpPr>
          <p:spPr>
            <a:xfrm>
              <a:off x="1242007" y="5055249"/>
              <a:ext cx="360304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483FCD3-F169-458F-8AD4-D0BCC4B46C00}"/>
              </a:ext>
            </a:extLst>
          </p:cNvPr>
          <p:cNvGrpSpPr/>
          <p:nvPr/>
        </p:nvGrpSpPr>
        <p:grpSpPr>
          <a:xfrm>
            <a:off x="7092948" y="1795313"/>
            <a:ext cx="3603043" cy="812622"/>
            <a:chOff x="7092948" y="1795313"/>
            <a:chExt cx="3603043" cy="812622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D430D9AB-9B24-48AC-85A5-B4AC761F18DB}"/>
                </a:ext>
              </a:extLst>
            </p:cNvPr>
            <p:cNvSpPr/>
            <p:nvPr/>
          </p:nvSpPr>
          <p:spPr>
            <a:xfrm>
              <a:off x="7240322" y="1795313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6936E5C3-9087-41C6-A27E-E8A6349D65EE}"/>
                </a:ext>
              </a:extLst>
            </p:cNvPr>
            <p:cNvSpPr/>
            <p:nvPr/>
          </p:nvSpPr>
          <p:spPr>
            <a:xfrm>
              <a:off x="7092948" y="2084715"/>
              <a:ext cx="36030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BDD03D4-3FE1-45A1-B962-6EA60960A13D}"/>
              </a:ext>
            </a:extLst>
          </p:cNvPr>
          <p:cNvGrpSpPr/>
          <p:nvPr/>
        </p:nvGrpSpPr>
        <p:grpSpPr>
          <a:xfrm>
            <a:off x="7106946" y="3024504"/>
            <a:ext cx="3603043" cy="812622"/>
            <a:chOff x="7106946" y="3024504"/>
            <a:chExt cx="3603043" cy="812622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67E374FA-6066-4A32-ABB7-B6E2A2163DCF}"/>
                </a:ext>
              </a:extLst>
            </p:cNvPr>
            <p:cNvSpPr/>
            <p:nvPr/>
          </p:nvSpPr>
          <p:spPr>
            <a:xfrm>
              <a:off x="7254320" y="3024504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D809F542-62CA-46DE-9888-43801D99630D}"/>
                </a:ext>
              </a:extLst>
            </p:cNvPr>
            <p:cNvSpPr/>
            <p:nvPr/>
          </p:nvSpPr>
          <p:spPr>
            <a:xfrm>
              <a:off x="7106946" y="3313906"/>
              <a:ext cx="36030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198977A6-6EDC-4946-8F1D-AD6E5868797A}"/>
              </a:ext>
            </a:extLst>
          </p:cNvPr>
          <p:cNvGrpSpPr/>
          <p:nvPr/>
        </p:nvGrpSpPr>
        <p:grpSpPr>
          <a:xfrm>
            <a:off x="7082106" y="4253695"/>
            <a:ext cx="3603043" cy="812622"/>
            <a:chOff x="7082106" y="4253695"/>
            <a:chExt cx="3603043" cy="812622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509AC613-77A6-48BD-80A5-10E3FE8909BA}"/>
                </a:ext>
              </a:extLst>
            </p:cNvPr>
            <p:cNvSpPr/>
            <p:nvPr/>
          </p:nvSpPr>
          <p:spPr>
            <a:xfrm>
              <a:off x="7229480" y="4253695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请输入你的题目</a:t>
              </a: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DA2C7C3A-4953-4C6F-9F20-732893E4FCB6}"/>
                </a:ext>
              </a:extLst>
            </p:cNvPr>
            <p:cNvSpPr/>
            <p:nvPr/>
          </p:nvSpPr>
          <p:spPr>
            <a:xfrm>
              <a:off x="7082106" y="4543097"/>
              <a:ext cx="36030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423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3094</Words>
  <Application>Microsoft Office PowerPoint</Application>
  <PresentationFormat>宽屏</PresentationFormat>
  <Paragraphs>190</Paragraphs>
  <Slides>26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MS Gothic</vt:lpstr>
      <vt:lpstr>等线</vt:lpstr>
      <vt:lpstr>等线 Light</vt:lpstr>
      <vt:lpstr>华文细黑</vt:lpstr>
      <vt:lpstr>宋体</vt:lpstr>
      <vt:lpstr>微软雅黑</vt:lpstr>
      <vt:lpstr>造字工房悦黑演示版常规体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2017-07-11T02:26:04Z</dcterms:created>
  <dcterms:modified xsi:type="dcterms:W3CDTF">2019-04-16T05:47:04Z</dcterms:modified>
</cp:coreProperties>
</file>