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2" r:id="rId7"/>
    <p:sldId id="296" r:id="rId8"/>
    <p:sldId id="264" r:id="rId9"/>
    <p:sldId id="265" r:id="rId10"/>
    <p:sldId id="266" r:id="rId11"/>
    <p:sldId id="307" r:id="rId12"/>
    <p:sldId id="274" r:id="rId13"/>
    <p:sldId id="271" r:id="rId14"/>
    <p:sldId id="275" r:id="rId15"/>
    <p:sldId id="278" r:id="rId16"/>
    <p:sldId id="280" r:id="rId17"/>
    <p:sldId id="308" r:id="rId18"/>
    <p:sldId id="288" r:id="rId19"/>
    <p:sldId id="290" r:id="rId20"/>
    <p:sldId id="293" r:id="rId21"/>
    <p:sldId id="295" r:id="rId22"/>
    <p:sldId id="309" r:id="rId23"/>
    <p:sldId id="298" r:id="rId24"/>
    <p:sldId id="300" r:id="rId25"/>
    <p:sldId id="301" r:id="rId26"/>
    <p:sldId id="302" r:id="rId27"/>
    <p:sldId id="30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756C"/>
    <a:srgbClr val="E3943C"/>
    <a:srgbClr val="6A4B2E"/>
    <a:srgbClr val="F3D35A"/>
    <a:srgbClr val="D1F2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5" d="100"/>
          <a:sy n="75" d="100"/>
        </p:scale>
        <p:origin x="60" y="312"/>
      </p:cViewPr>
      <p:guideLst/>
    </p:cSldViewPr>
  </p:slideViewPr>
  <p:notesTextViewPr>
    <p:cViewPr>
      <p:scale>
        <a:sx n="1" d="1"/>
        <a:sy n="1" d="1"/>
      </p:scale>
      <p:origin x="0" y="0"/>
    </p:cViewPr>
  </p:notesTextViewPr>
  <p:sorterViewPr>
    <p:cViewPr>
      <p:scale>
        <a:sx n="33" d="100"/>
        <a:sy n="33"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119B5F-BF25-4B3D-AAD2-271E16EACD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0D9430-8BE5-4EE2-8DE9-20E42445A7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D9430-8BE5-4EE2-8DE9-20E42445A7F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52978C1-D2CC-4652-BE4C-6B55623E58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75D719-EE6B-459F-BB1D-8B464587876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1F2EE"/>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2978C1-D2CC-4652-BE4C-6B55623E586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75D719-EE6B-459F-BB1D-8B464587876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2" Type="http://schemas.openxmlformats.org/officeDocument/2006/relationships/notesSlide" Target="../notesSlides/notesSlide1.xml"/><Relationship Id="rId21" Type="http://schemas.openxmlformats.org/officeDocument/2006/relationships/slideLayout" Target="../slideLayouts/slideLayout1.xml"/><Relationship Id="rId20" Type="http://schemas.openxmlformats.org/officeDocument/2006/relationships/themeOverride" Target="../theme/themeOverride1.xml"/><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16.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hemeOverride" Target="../theme/themeOverride9.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14.png"/><Relationship Id="rId3" Type="http://schemas.openxmlformats.org/officeDocument/2006/relationships/tags" Target="../tags/tag35.xml"/><Relationship Id="rId2" Type="http://schemas.openxmlformats.org/officeDocument/2006/relationships/image" Target="../media/image30.jpeg"/><Relationship Id="rId11" Type="http://schemas.openxmlformats.org/officeDocument/2006/relationships/notesSlide" Target="../notesSlides/notesSlide10.xml"/><Relationship Id="rId10" Type="http://schemas.openxmlformats.org/officeDocument/2006/relationships/slideLayout" Target="../slideLayouts/slideLayout2.xml"/><Relationship Id="rId1" Type="http://schemas.openxmlformats.org/officeDocument/2006/relationships/image" Target="../media/image29.jpe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themeOverride" Target="../theme/themeOverride10.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14.png"/><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themeOverride" Target="../theme/themeOverride11.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image" Target="../media/image14.png"/><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2.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image" Target="../media/image14.png"/><Relationship Id="rId2" Type="http://schemas.openxmlformats.org/officeDocument/2006/relationships/tags" Target="../tags/tag50.xml"/><Relationship Id="rId10" Type="http://schemas.openxmlformats.org/officeDocument/2006/relationships/notesSlide" Target="../notesSlides/notesSlide13.xml"/><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themeOverride" Target="../theme/themeOverride13.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14.png"/><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2.xml"/><Relationship Id="rId7" Type="http://schemas.openxmlformats.org/officeDocument/2006/relationships/themeOverride" Target="../theme/themeOverride14.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14.png"/><Relationship Id="rId1" Type="http://schemas.openxmlformats.org/officeDocument/2006/relationships/tags" Target="../tags/tag64.xml"/></Relationships>
</file>

<file path=ppt/slides/_rels/slide1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image" Target="../media/image14.png"/><Relationship Id="rId6" Type="http://schemas.openxmlformats.org/officeDocument/2006/relationships/tags" Target="../tags/tag69.xml"/><Relationship Id="rId5" Type="http://schemas.openxmlformats.org/officeDocument/2006/relationships/image" Target="../media/image28.jpeg"/><Relationship Id="rId4" Type="http://schemas.openxmlformats.org/officeDocument/2006/relationships/image" Target="../media/image33.jpeg"/><Relationship Id="rId3" Type="http://schemas.openxmlformats.org/officeDocument/2006/relationships/image" Target="../media/image27.jpeg"/><Relationship Id="rId2" Type="http://schemas.openxmlformats.org/officeDocument/2006/relationships/image" Target="../media/image32.png"/><Relationship Id="rId14" Type="http://schemas.openxmlformats.org/officeDocument/2006/relationships/notesSlide" Target="../notesSlides/notesSlide17.xml"/><Relationship Id="rId13" Type="http://schemas.openxmlformats.org/officeDocument/2006/relationships/slideLayout" Target="../slideLayouts/slideLayout2.xml"/><Relationship Id="rId12" Type="http://schemas.openxmlformats.org/officeDocument/2006/relationships/themeOverride" Target="../theme/themeOverride15.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2.xml"/><Relationship Id="rId7" Type="http://schemas.openxmlformats.org/officeDocument/2006/relationships/themeOverride" Target="../theme/themeOverride16.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4.png"/><Relationship Id="rId1" Type="http://schemas.openxmlformats.org/officeDocument/2006/relationships/tags" Target="../tags/tag74.xml"/></Relationships>
</file>

<file path=ppt/slides/_rels/slide19.xml.rels><?xml version="1.0" encoding="UTF-8" standalone="yes"?>
<Relationships xmlns="http://schemas.openxmlformats.org/package/2006/relationships"><Relationship Id="rId9" Type="http://schemas.openxmlformats.org/officeDocument/2006/relationships/themeOverride" Target="../theme/themeOverride17.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14.png"/><Relationship Id="rId3" Type="http://schemas.openxmlformats.org/officeDocument/2006/relationships/tags" Target="../tags/tag79.xml"/><Relationship Id="rId2" Type="http://schemas.openxmlformats.org/officeDocument/2006/relationships/image" Target="../media/image35.jpeg"/><Relationship Id="rId11" Type="http://schemas.openxmlformats.org/officeDocument/2006/relationships/notesSlide" Target="../notesSlides/notesSlide19.xml"/><Relationship Id="rId10" Type="http://schemas.openxmlformats.org/officeDocument/2006/relationships/slideLayout" Target="../slideLayouts/slideLayout2.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hemeOverride" Target="../theme/themeOverride2.xml"/><Relationship Id="rId7" Type="http://schemas.microsoft.com/office/2007/relationships/hdphoto" Target="../media/hdphoto1.wdp"/><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0" Type="http://schemas.openxmlformats.org/officeDocument/2006/relationships/notesSlide" Target="../notesSlides/notesSlide2.xml"/><Relationship Id="rId1"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themeOverride" Target="../theme/themeOverride18.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4.png"/><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14.png"/><Relationship Id="rId4" Type="http://schemas.openxmlformats.org/officeDocument/2006/relationships/tags" Target="../tags/tag93.xml"/><Relationship Id="rId3" Type="http://schemas.openxmlformats.org/officeDocument/2006/relationships/image" Target="../media/image31.jpeg"/><Relationship Id="rId2" Type="http://schemas.openxmlformats.org/officeDocument/2006/relationships/image" Target="../media/image28.jpeg"/><Relationship Id="rId12" Type="http://schemas.openxmlformats.org/officeDocument/2006/relationships/notesSlide" Target="../notesSlides/notesSlide22.xml"/><Relationship Id="rId11" Type="http://schemas.openxmlformats.org/officeDocument/2006/relationships/slideLayout" Target="../slideLayouts/slideLayout2.xml"/><Relationship Id="rId10" Type="http://schemas.openxmlformats.org/officeDocument/2006/relationships/themeOverride" Target="../theme/themeOverride19.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2.xml"/><Relationship Id="rId7" Type="http://schemas.openxmlformats.org/officeDocument/2006/relationships/themeOverride" Target="../theme/themeOverride20.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14.png"/><Relationship Id="rId1" Type="http://schemas.openxmlformats.org/officeDocument/2006/relationships/tags" Target="../tags/tag98.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2.xml"/><Relationship Id="rId7" Type="http://schemas.openxmlformats.org/officeDocument/2006/relationships/themeOverride" Target="../theme/themeOverride21.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14.png"/><Relationship Id="rId1" Type="http://schemas.openxmlformats.org/officeDocument/2006/relationships/tags" Target="../tags/tag103.xml"/></Relationships>
</file>

<file path=ppt/slides/_rels/slide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1" Type="http://schemas.openxmlformats.org/officeDocument/2006/relationships/notesSlide" Target="../notesSlides/notesSlide25.xml"/><Relationship Id="rId20" Type="http://schemas.openxmlformats.org/officeDocument/2006/relationships/slideLayout" Target="../slideLayouts/slideLayout1.xml"/><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16.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tags" Target="../tags/tag108.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themeOverride" Target="../theme/themeOverride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9" Type="http://schemas.openxmlformats.org/officeDocument/2006/relationships/themeOverride" Target="../theme/themeOverride4.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image" Target="../media/image14.png"/><Relationship Id="rId3" Type="http://schemas.openxmlformats.org/officeDocument/2006/relationships/tags" Target="../tags/tag6.xml"/><Relationship Id="rId2" Type="http://schemas.openxmlformats.org/officeDocument/2006/relationships/image" Target="../media/image28.jpeg"/><Relationship Id="rId11" Type="http://schemas.openxmlformats.org/officeDocument/2006/relationships/notesSlide" Target="../notesSlides/notesSlide4.xml"/><Relationship Id="rId10" Type="http://schemas.openxmlformats.org/officeDocument/2006/relationships/slideLayout" Target="../slideLayouts/slideLayout2.xml"/><Relationship Id="rId1" Type="http://schemas.openxmlformats.org/officeDocument/2006/relationships/image" Target="../media/image27.jpe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themeOverride" Target="../theme/themeOverride5.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14.png"/><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2.xml"/><Relationship Id="rId7" Type="http://schemas.openxmlformats.org/officeDocument/2006/relationships/themeOverride" Target="../theme/themeOverride6.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image" Target="../media/image14.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themeOverride" Target="../theme/themeOverride7.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image" Target="../media/image14.png"/><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2.xml"/><Relationship Id="rId7" Type="http://schemas.openxmlformats.org/officeDocument/2006/relationships/themeOverride" Target="../theme/themeOverride8.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14.png"/><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1F2EE"/>
        </a:solidFill>
        <a:effectLst/>
      </p:bgPr>
    </p:bg>
    <p:spTree>
      <p:nvGrpSpPr>
        <p:cNvPr id="1" name=""/>
        <p:cNvGrpSpPr/>
        <p:nvPr/>
      </p:nvGrpSpPr>
      <p:grpSpPr>
        <a:xfrm>
          <a:off x="0" y="0"/>
          <a:ext cx="0" cy="0"/>
          <a:chOff x="0" y="0"/>
          <a:chExt cx="0" cy="0"/>
        </a:xfrm>
      </p:grpSpPr>
      <p:cxnSp>
        <p:nvCxnSpPr>
          <p:cNvPr id="91" name="PA_直接连接符 90"/>
          <p:cNvCxnSpPr/>
          <p:nvPr>
            <p:custDataLst>
              <p:tags r:id="rId1"/>
            </p:custDataLst>
          </p:nvPr>
        </p:nvCxnSpPr>
        <p:spPr>
          <a:xfrm>
            <a:off x="1915886" y="3475775"/>
            <a:ext cx="8291297" cy="0"/>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2"/>
          <a:stretch>
            <a:fillRect/>
          </a:stretch>
        </p:blipFill>
        <p:spPr>
          <a:xfrm>
            <a:off x="1457764" y="4236827"/>
            <a:ext cx="1743607" cy="2688569"/>
          </a:xfrm>
          <a:prstGeom prst="rect">
            <a:avLst/>
          </a:prstGeom>
        </p:spPr>
      </p:pic>
      <p:sp>
        <p:nvSpPr>
          <p:cNvPr id="30" name="TextBox 26"/>
          <p:cNvSpPr txBox="1"/>
          <p:nvPr/>
        </p:nvSpPr>
        <p:spPr>
          <a:xfrm>
            <a:off x="3357245" y="1175385"/>
            <a:ext cx="2512695" cy="612775"/>
          </a:xfrm>
          <a:prstGeom prst="rect">
            <a:avLst/>
          </a:prstGeom>
          <a:noFill/>
        </p:spPr>
        <p:txBody>
          <a:bodyPr wrap="square" lIns="121917" tIns="60958" rIns="121917" bIns="60958" rtlCol="0">
            <a:spAutoFit/>
          </a:bodyPr>
          <a:lstStyle/>
          <a:p>
            <a:r>
              <a:rPr lang="zh-CN" altLang="en-US" sz="3200" b="1" dirty="0">
                <a:solidFill>
                  <a:srgbClr val="E3943C"/>
                </a:solidFill>
                <a:latin typeface="微软雅黑" panose="020B0503020204020204" pitchFamily="34" charset="-122"/>
                <a:ea typeface="微软雅黑" panose="020B0503020204020204" pitchFamily="34" charset="-122"/>
              </a:rPr>
              <a:t>唯美清新</a:t>
            </a:r>
            <a:endParaRPr lang="zh-CN" altLang="en-US" sz="3200" b="1" dirty="0">
              <a:solidFill>
                <a:srgbClr val="E3943C"/>
              </a:solidFill>
              <a:latin typeface="微软雅黑" panose="020B0503020204020204" pitchFamily="34" charset="-122"/>
              <a:ea typeface="微软雅黑" panose="020B0503020204020204" pitchFamily="34" charset="-122"/>
            </a:endParaRPr>
          </a:p>
        </p:txBody>
      </p:sp>
      <p:sp>
        <p:nvSpPr>
          <p:cNvPr id="37" name="TextBox 33"/>
          <p:cNvSpPr txBox="1"/>
          <p:nvPr/>
        </p:nvSpPr>
        <p:spPr>
          <a:xfrm>
            <a:off x="2166657" y="1975895"/>
            <a:ext cx="7858687" cy="1046436"/>
          </a:xfrm>
          <a:prstGeom prst="rect">
            <a:avLst/>
          </a:prstGeom>
          <a:noFill/>
        </p:spPr>
        <p:txBody>
          <a:bodyPr wrap="square" lIns="121917" tIns="60958" rIns="121917" bIns="60958" rtlCol="0">
            <a:spAutoFit/>
          </a:bodyPr>
          <a:lstStyle/>
          <a:p>
            <a:pPr algn="dist"/>
            <a:r>
              <a:rPr lang="zh-CN" altLang="en-US" sz="6000" b="1" dirty="0">
                <a:solidFill>
                  <a:srgbClr val="43756C"/>
                </a:solidFill>
                <a:latin typeface="+mj-ea"/>
                <a:ea typeface="+mj-ea"/>
              </a:rPr>
              <a:t>教师公开课</a:t>
            </a:r>
            <a:r>
              <a:rPr lang="en-US" altLang="zh-CN" sz="6000" b="1" dirty="0">
                <a:solidFill>
                  <a:srgbClr val="43756C"/>
                </a:solidFill>
                <a:latin typeface="+mj-ea"/>
                <a:ea typeface="+mj-ea"/>
              </a:rPr>
              <a:t>PPT</a:t>
            </a:r>
            <a:r>
              <a:rPr lang="zh-CN" altLang="en-US" sz="6000" b="1" dirty="0">
                <a:solidFill>
                  <a:srgbClr val="43756C"/>
                </a:solidFill>
                <a:latin typeface="+mj-ea"/>
                <a:ea typeface="+mj-ea"/>
              </a:rPr>
              <a:t>课件</a:t>
            </a:r>
            <a:endParaRPr lang="zh-CN" altLang="en-US" sz="6000" b="1" dirty="0">
              <a:solidFill>
                <a:srgbClr val="43756C"/>
              </a:solidFill>
              <a:latin typeface="+mj-ea"/>
              <a:ea typeface="+mj-ea"/>
            </a:endParaRPr>
          </a:p>
        </p:txBody>
      </p:sp>
      <p:cxnSp>
        <p:nvCxnSpPr>
          <p:cNvPr id="4" name="直接连接符 3"/>
          <p:cNvCxnSpPr/>
          <p:nvPr/>
        </p:nvCxnSpPr>
        <p:spPr>
          <a:xfrm>
            <a:off x="5672540" y="1537366"/>
            <a:ext cx="4534643" cy="0"/>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0208873" y="1537366"/>
            <a:ext cx="0" cy="1926532"/>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15886" y="1689603"/>
            <a:ext cx="0" cy="1774295"/>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pic>
        <p:nvPicPr>
          <p:cNvPr id="72" name="图片 71"/>
          <p:cNvPicPr>
            <a:picLocks noChangeAspect="1"/>
          </p:cNvPicPr>
          <p:nvPr/>
        </p:nvPicPr>
        <p:blipFill>
          <a:blip r:embed="rId3"/>
          <a:stretch>
            <a:fillRect/>
          </a:stretch>
        </p:blipFill>
        <p:spPr>
          <a:xfrm>
            <a:off x="-1147173" y="3472290"/>
            <a:ext cx="3456732" cy="3865199"/>
          </a:xfrm>
          <a:prstGeom prst="rect">
            <a:avLst/>
          </a:prstGeom>
        </p:spPr>
      </p:pic>
      <p:pic>
        <p:nvPicPr>
          <p:cNvPr id="73" name="图片 72"/>
          <p:cNvPicPr>
            <a:picLocks noChangeAspect="1"/>
          </p:cNvPicPr>
          <p:nvPr/>
        </p:nvPicPr>
        <p:blipFill>
          <a:blip r:embed="rId4"/>
          <a:stretch>
            <a:fillRect/>
          </a:stretch>
        </p:blipFill>
        <p:spPr>
          <a:xfrm>
            <a:off x="3030082" y="4321187"/>
            <a:ext cx="1463167" cy="2822693"/>
          </a:xfrm>
          <a:prstGeom prst="rect">
            <a:avLst/>
          </a:prstGeom>
        </p:spPr>
      </p:pic>
      <p:pic>
        <p:nvPicPr>
          <p:cNvPr id="74" name="图片 73"/>
          <p:cNvPicPr>
            <a:picLocks noChangeAspect="1"/>
          </p:cNvPicPr>
          <p:nvPr/>
        </p:nvPicPr>
        <p:blipFill>
          <a:blip r:embed="rId5"/>
          <a:stretch>
            <a:fillRect/>
          </a:stretch>
        </p:blipFill>
        <p:spPr>
          <a:xfrm>
            <a:off x="7346405" y="3980458"/>
            <a:ext cx="1639966" cy="3164098"/>
          </a:xfrm>
          <a:prstGeom prst="rect">
            <a:avLst/>
          </a:prstGeom>
        </p:spPr>
      </p:pic>
      <p:pic>
        <p:nvPicPr>
          <p:cNvPr id="75" name="图片 74"/>
          <p:cNvPicPr>
            <a:picLocks noChangeAspect="1"/>
          </p:cNvPicPr>
          <p:nvPr/>
        </p:nvPicPr>
        <p:blipFill>
          <a:blip r:embed="rId6"/>
          <a:stretch>
            <a:fillRect/>
          </a:stretch>
        </p:blipFill>
        <p:spPr>
          <a:xfrm>
            <a:off x="7640713" y="4462795"/>
            <a:ext cx="1743607" cy="2682472"/>
          </a:xfrm>
          <a:prstGeom prst="rect">
            <a:avLst/>
          </a:prstGeom>
        </p:spPr>
      </p:pic>
      <p:pic>
        <p:nvPicPr>
          <p:cNvPr id="76" name="图片 75"/>
          <p:cNvPicPr>
            <a:picLocks noChangeAspect="1"/>
          </p:cNvPicPr>
          <p:nvPr/>
        </p:nvPicPr>
        <p:blipFill>
          <a:blip r:embed="rId7"/>
          <a:stretch>
            <a:fillRect/>
          </a:stretch>
        </p:blipFill>
        <p:spPr>
          <a:xfrm>
            <a:off x="8643230" y="4565929"/>
            <a:ext cx="2182557" cy="2243522"/>
          </a:xfrm>
          <a:prstGeom prst="rect">
            <a:avLst/>
          </a:prstGeom>
        </p:spPr>
      </p:pic>
      <p:pic>
        <p:nvPicPr>
          <p:cNvPr id="77" name="图片 76"/>
          <p:cNvPicPr>
            <a:picLocks noChangeAspect="1"/>
          </p:cNvPicPr>
          <p:nvPr/>
        </p:nvPicPr>
        <p:blipFill>
          <a:blip r:embed="rId8"/>
          <a:stretch>
            <a:fillRect/>
          </a:stretch>
        </p:blipFill>
        <p:spPr>
          <a:xfrm>
            <a:off x="4999363" y="4394495"/>
            <a:ext cx="1548518" cy="2767824"/>
          </a:xfrm>
          <a:prstGeom prst="rect">
            <a:avLst/>
          </a:prstGeom>
        </p:spPr>
      </p:pic>
      <p:pic>
        <p:nvPicPr>
          <p:cNvPr id="78" name="图片 77"/>
          <p:cNvPicPr>
            <a:picLocks noChangeAspect="1"/>
          </p:cNvPicPr>
          <p:nvPr/>
        </p:nvPicPr>
        <p:blipFill>
          <a:blip r:embed="rId9"/>
          <a:stretch>
            <a:fillRect/>
          </a:stretch>
        </p:blipFill>
        <p:spPr>
          <a:xfrm>
            <a:off x="2451151" y="6064329"/>
            <a:ext cx="737680" cy="755970"/>
          </a:xfrm>
          <a:prstGeom prst="rect">
            <a:avLst/>
          </a:prstGeom>
        </p:spPr>
      </p:pic>
      <p:pic>
        <p:nvPicPr>
          <p:cNvPr id="79" name="图片 78"/>
          <p:cNvPicPr>
            <a:picLocks noChangeAspect="1"/>
          </p:cNvPicPr>
          <p:nvPr/>
        </p:nvPicPr>
        <p:blipFill>
          <a:blip r:embed="rId10"/>
          <a:stretch>
            <a:fillRect/>
          </a:stretch>
        </p:blipFill>
        <p:spPr>
          <a:xfrm>
            <a:off x="6394565" y="6145952"/>
            <a:ext cx="597460" cy="1054699"/>
          </a:xfrm>
          <a:prstGeom prst="rect">
            <a:avLst/>
          </a:prstGeom>
        </p:spPr>
      </p:pic>
      <p:pic>
        <p:nvPicPr>
          <p:cNvPr id="80" name="图片 79"/>
          <p:cNvPicPr>
            <a:picLocks noChangeAspect="1"/>
          </p:cNvPicPr>
          <p:nvPr/>
        </p:nvPicPr>
        <p:blipFill>
          <a:blip r:embed="rId11"/>
          <a:stretch>
            <a:fillRect/>
          </a:stretch>
        </p:blipFill>
        <p:spPr>
          <a:xfrm>
            <a:off x="10208653" y="5449395"/>
            <a:ext cx="676715" cy="1682642"/>
          </a:xfrm>
          <a:prstGeom prst="rect">
            <a:avLst/>
          </a:prstGeom>
        </p:spPr>
      </p:pic>
      <p:pic>
        <p:nvPicPr>
          <p:cNvPr id="81" name="图片 80"/>
          <p:cNvPicPr>
            <a:picLocks noChangeAspect="1"/>
          </p:cNvPicPr>
          <p:nvPr/>
        </p:nvPicPr>
        <p:blipFill>
          <a:blip r:embed="rId12"/>
          <a:stretch>
            <a:fillRect/>
          </a:stretch>
        </p:blipFill>
        <p:spPr>
          <a:xfrm>
            <a:off x="9638056" y="5661773"/>
            <a:ext cx="609653" cy="1524132"/>
          </a:xfrm>
          <a:prstGeom prst="rect">
            <a:avLst/>
          </a:prstGeom>
        </p:spPr>
      </p:pic>
      <p:pic>
        <p:nvPicPr>
          <p:cNvPr id="82" name="图片 81"/>
          <p:cNvPicPr>
            <a:picLocks noChangeAspect="1"/>
          </p:cNvPicPr>
          <p:nvPr/>
        </p:nvPicPr>
        <p:blipFill>
          <a:blip r:embed="rId13"/>
          <a:stretch>
            <a:fillRect/>
          </a:stretch>
        </p:blipFill>
        <p:spPr>
          <a:xfrm>
            <a:off x="9240342" y="6076357"/>
            <a:ext cx="731583" cy="755970"/>
          </a:xfrm>
          <a:prstGeom prst="rect">
            <a:avLst/>
          </a:prstGeom>
        </p:spPr>
      </p:pic>
      <p:pic>
        <p:nvPicPr>
          <p:cNvPr id="83" name="图片 82"/>
          <p:cNvPicPr>
            <a:picLocks noChangeAspect="1"/>
          </p:cNvPicPr>
          <p:nvPr/>
        </p:nvPicPr>
        <p:blipFill>
          <a:blip r:embed="rId14"/>
          <a:stretch>
            <a:fillRect/>
          </a:stretch>
        </p:blipFill>
        <p:spPr>
          <a:xfrm>
            <a:off x="3048903" y="5322950"/>
            <a:ext cx="676715" cy="1682642"/>
          </a:xfrm>
          <a:prstGeom prst="rect">
            <a:avLst/>
          </a:prstGeom>
        </p:spPr>
      </p:pic>
      <p:pic>
        <p:nvPicPr>
          <p:cNvPr id="84" name="图片 83"/>
          <p:cNvPicPr>
            <a:picLocks noChangeAspect="1"/>
          </p:cNvPicPr>
          <p:nvPr/>
        </p:nvPicPr>
        <p:blipFill>
          <a:blip r:embed="rId15"/>
          <a:stretch>
            <a:fillRect/>
          </a:stretch>
        </p:blipFill>
        <p:spPr>
          <a:xfrm>
            <a:off x="4199235" y="5688003"/>
            <a:ext cx="1268078" cy="1542422"/>
          </a:xfrm>
          <a:prstGeom prst="rect">
            <a:avLst/>
          </a:prstGeom>
        </p:spPr>
      </p:pic>
      <p:pic>
        <p:nvPicPr>
          <p:cNvPr id="85" name="图片 84"/>
          <p:cNvPicPr>
            <a:picLocks noChangeAspect="1"/>
          </p:cNvPicPr>
          <p:nvPr/>
        </p:nvPicPr>
        <p:blipFill>
          <a:blip r:embed="rId16"/>
          <a:stretch>
            <a:fillRect/>
          </a:stretch>
        </p:blipFill>
        <p:spPr>
          <a:xfrm>
            <a:off x="9796366" y="3460495"/>
            <a:ext cx="3456732" cy="3865199"/>
          </a:xfrm>
          <a:prstGeom prst="rect">
            <a:avLst/>
          </a:prstGeom>
        </p:spPr>
      </p:pic>
      <p:pic>
        <p:nvPicPr>
          <p:cNvPr id="89" name="图片 88"/>
          <p:cNvPicPr>
            <a:picLocks noChangeAspect="1"/>
          </p:cNvPicPr>
          <p:nvPr/>
        </p:nvPicPr>
        <p:blipFill>
          <a:blip r:embed="rId17"/>
          <a:stretch>
            <a:fillRect/>
          </a:stretch>
        </p:blipFill>
        <p:spPr>
          <a:xfrm>
            <a:off x="946565" y="2985355"/>
            <a:ext cx="1353429" cy="4267570"/>
          </a:xfrm>
          <a:prstGeom prst="rect">
            <a:avLst/>
          </a:prstGeom>
        </p:spPr>
      </p:pic>
      <p:pic>
        <p:nvPicPr>
          <p:cNvPr id="90" name="图片 89"/>
          <p:cNvPicPr>
            <a:picLocks noChangeAspect="1"/>
          </p:cNvPicPr>
          <p:nvPr/>
        </p:nvPicPr>
        <p:blipFill>
          <a:blip r:embed="rId18"/>
          <a:stretch>
            <a:fillRect/>
          </a:stretch>
        </p:blipFill>
        <p:spPr>
          <a:xfrm>
            <a:off x="2192899" y="589946"/>
            <a:ext cx="1164437" cy="1201016"/>
          </a:xfrm>
          <a:prstGeom prst="rect">
            <a:avLst/>
          </a:prstGeom>
        </p:spPr>
      </p:pic>
      <p:grpSp>
        <p:nvGrpSpPr>
          <p:cNvPr id="38" name="组合 37"/>
          <p:cNvGrpSpPr/>
          <p:nvPr/>
        </p:nvGrpSpPr>
        <p:grpSpPr>
          <a:xfrm>
            <a:off x="3413484" y="3254456"/>
            <a:ext cx="5365033" cy="397483"/>
            <a:chOff x="2250330" y="2676835"/>
            <a:chExt cx="2922892" cy="221878"/>
          </a:xfrm>
        </p:grpSpPr>
        <p:sp>
          <p:nvSpPr>
            <p:cNvPr id="39" name="矩形 38"/>
            <p:cNvSpPr/>
            <p:nvPr/>
          </p:nvSpPr>
          <p:spPr>
            <a:xfrm flipV="1">
              <a:off x="2253614" y="2676835"/>
              <a:ext cx="2916324" cy="221878"/>
            </a:xfrm>
            <a:prstGeom prst="rect">
              <a:avLst/>
            </a:prstGeom>
            <a:solidFill>
              <a:srgbClr val="43756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mj-ea"/>
                <a:ea typeface="+mj-ea"/>
              </a:endParaRPr>
            </a:p>
          </p:txBody>
        </p:sp>
        <p:sp>
          <p:nvSpPr>
            <p:cNvPr id="40" name="TextBox 36"/>
            <p:cNvSpPr txBox="1"/>
            <p:nvPr/>
          </p:nvSpPr>
          <p:spPr>
            <a:xfrm>
              <a:off x="2250330" y="2686250"/>
              <a:ext cx="2922892" cy="180394"/>
            </a:xfrm>
            <a:prstGeom prst="rect">
              <a:avLst/>
            </a:prstGeom>
            <a:noFill/>
          </p:spPr>
          <p:txBody>
            <a:bodyPr wrap="square" rtlCol="0">
              <a:spAutoFit/>
            </a:bodyPr>
            <a:lstStyle/>
            <a:p>
              <a:pPr algn="ctr"/>
              <a:r>
                <a:rPr lang="zh-CN" altLang="en-US" sz="1500" dirty="0">
                  <a:solidFill>
                    <a:schemeClr val="bg1"/>
                  </a:solidFill>
                  <a:latin typeface="+mj-ea"/>
                  <a:ea typeface="+mj-ea"/>
                </a:rPr>
                <a:t>适用于教师说课、教研成果展示、成果汇报、毕业答辩等场景</a:t>
              </a:r>
              <a:endParaRPr lang="zh-CN" altLang="en-US" sz="1500" dirty="0">
                <a:solidFill>
                  <a:schemeClr val="bg1"/>
                </a:solidFill>
                <a:latin typeface="+mj-ea"/>
                <a:ea typeface="+mj-ea"/>
              </a:endParaRPr>
            </a:p>
          </p:txBody>
        </p:sp>
      </p:grpSp>
      <p:pic>
        <p:nvPicPr>
          <p:cNvPr id="88" name="图片 87"/>
          <p:cNvPicPr>
            <a:picLocks noChangeAspect="1"/>
          </p:cNvPicPr>
          <p:nvPr/>
        </p:nvPicPr>
        <p:blipFill>
          <a:blip r:embed="rId19"/>
          <a:stretch>
            <a:fillRect/>
          </a:stretch>
        </p:blipFill>
        <p:spPr>
          <a:xfrm>
            <a:off x="9830495" y="2876499"/>
            <a:ext cx="1353429" cy="4267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300">
        <p14:honeycomb/>
      </p:transition>
    </mc:Choice>
    <mc:Fallback>
      <p:transition spd="slow" advTm="5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ppt_x"/>
                                          </p:val>
                                        </p:tav>
                                        <p:tav tm="100000">
                                          <p:val>
                                            <p:strVal val="#ppt_x"/>
                                          </p:val>
                                        </p:tav>
                                      </p:tavLst>
                                    </p:anim>
                                    <p:anim calcmode="lin" valueType="num">
                                      <p:cBhvr additive="base">
                                        <p:cTn id="12" dur="5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ppt_x"/>
                                          </p:val>
                                        </p:tav>
                                        <p:tav tm="100000">
                                          <p:val>
                                            <p:strVal val="#ppt_x"/>
                                          </p:val>
                                        </p:tav>
                                      </p:tavLst>
                                    </p:anim>
                                    <p:anim calcmode="lin" valueType="num">
                                      <p:cBhvr additive="base">
                                        <p:cTn id="28" dur="500" fill="hold"/>
                                        <p:tgtEl>
                                          <p:spTgt spid="8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fill="hold"/>
                                        <p:tgtEl>
                                          <p:spTgt spid="86"/>
                                        </p:tgtEl>
                                        <p:attrNameLst>
                                          <p:attrName>ppt_x</p:attrName>
                                        </p:attrNameLst>
                                      </p:cBhvr>
                                      <p:tavLst>
                                        <p:tav tm="0">
                                          <p:val>
                                            <p:strVal val="#ppt_x"/>
                                          </p:val>
                                        </p:tav>
                                        <p:tav tm="100000">
                                          <p:val>
                                            <p:strVal val="#ppt_x"/>
                                          </p:val>
                                        </p:tav>
                                      </p:tavLst>
                                    </p:anim>
                                    <p:anim calcmode="lin" valueType="num">
                                      <p:cBhvr additive="base">
                                        <p:cTn id="32" dur="500" fill="hold"/>
                                        <p:tgtEl>
                                          <p:spTgt spid="8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5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500" fill="hold"/>
                                        <p:tgtEl>
                                          <p:spTgt spid="76"/>
                                        </p:tgtEl>
                                        <p:attrNameLst>
                                          <p:attrName>ppt_x</p:attrName>
                                        </p:attrNameLst>
                                      </p:cBhvr>
                                      <p:tavLst>
                                        <p:tav tm="0">
                                          <p:val>
                                            <p:strVal val="#ppt_x"/>
                                          </p:val>
                                        </p:tav>
                                        <p:tav tm="100000">
                                          <p:val>
                                            <p:strVal val="#ppt_x"/>
                                          </p:val>
                                        </p:tav>
                                      </p:tavLst>
                                    </p:anim>
                                    <p:anim calcmode="lin" valueType="num">
                                      <p:cBhvr additive="base">
                                        <p:cTn id="40" dur="50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ppt_x"/>
                                          </p:val>
                                        </p:tav>
                                        <p:tav tm="100000">
                                          <p:val>
                                            <p:strVal val="#ppt_x"/>
                                          </p:val>
                                        </p:tav>
                                      </p:tavLst>
                                    </p:anim>
                                    <p:anim calcmode="lin" valueType="num">
                                      <p:cBhvr additive="base">
                                        <p:cTn id="44" dur="500" fill="hold"/>
                                        <p:tgtEl>
                                          <p:spTgt spid="7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
                                  </p:stCondLst>
                                  <p:childTnLst>
                                    <p:set>
                                      <p:cBhvr>
                                        <p:cTn id="46" dur="1" fill="hold">
                                          <p:stCondLst>
                                            <p:cond delay="0"/>
                                          </p:stCondLst>
                                        </p:cTn>
                                        <p:tgtEl>
                                          <p:spTgt spid="80"/>
                                        </p:tgtEl>
                                        <p:attrNameLst>
                                          <p:attrName>style.visibility</p:attrName>
                                        </p:attrNameLst>
                                      </p:cBhvr>
                                      <p:to>
                                        <p:strVal val="visible"/>
                                      </p:to>
                                    </p:set>
                                    <p:anim calcmode="lin" valueType="num">
                                      <p:cBhvr additive="base">
                                        <p:cTn id="47" dur="500" fill="hold"/>
                                        <p:tgtEl>
                                          <p:spTgt spid="80"/>
                                        </p:tgtEl>
                                        <p:attrNameLst>
                                          <p:attrName>ppt_x</p:attrName>
                                        </p:attrNameLst>
                                      </p:cBhvr>
                                      <p:tavLst>
                                        <p:tav tm="0">
                                          <p:val>
                                            <p:strVal val="#ppt_x"/>
                                          </p:val>
                                        </p:tav>
                                        <p:tav tm="100000">
                                          <p:val>
                                            <p:strVal val="#ppt_x"/>
                                          </p:val>
                                        </p:tav>
                                      </p:tavLst>
                                    </p:anim>
                                    <p:anim calcmode="lin" valueType="num">
                                      <p:cBhvr additive="base">
                                        <p:cTn id="48" dur="500" fill="hold"/>
                                        <p:tgtEl>
                                          <p:spTgt spid="8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ppt_x"/>
                                          </p:val>
                                        </p:tav>
                                        <p:tav tm="100000">
                                          <p:val>
                                            <p:strVal val="#ppt_x"/>
                                          </p:val>
                                        </p:tav>
                                      </p:tavLst>
                                    </p:anim>
                                    <p:anim calcmode="lin" valueType="num">
                                      <p:cBhvr additive="base">
                                        <p:cTn id="52" dur="500" fill="hold"/>
                                        <p:tgtEl>
                                          <p:spTgt spid="8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5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ppt_x"/>
                                          </p:val>
                                        </p:tav>
                                        <p:tav tm="100000">
                                          <p:val>
                                            <p:strVal val="#ppt_x"/>
                                          </p:val>
                                        </p:tav>
                                      </p:tavLst>
                                    </p:anim>
                                    <p:anim calcmode="lin" valueType="num">
                                      <p:cBhvr additive="base">
                                        <p:cTn id="56" dur="500" fill="hold"/>
                                        <p:tgtEl>
                                          <p:spTgt spid="8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ppt_x"/>
                                          </p:val>
                                        </p:tav>
                                        <p:tav tm="100000">
                                          <p:val>
                                            <p:strVal val="#ppt_x"/>
                                          </p:val>
                                        </p:tav>
                                      </p:tavLst>
                                    </p:anim>
                                    <p:anim calcmode="lin" valueType="num">
                                      <p:cBhvr additive="base">
                                        <p:cTn id="60" dur="500" fill="hold"/>
                                        <p:tgtEl>
                                          <p:spTgt spid="8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250"/>
                                  </p:stCondLst>
                                  <p:childTnLst>
                                    <p:set>
                                      <p:cBhvr>
                                        <p:cTn id="62" dur="1" fill="hold">
                                          <p:stCondLst>
                                            <p:cond delay="0"/>
                                          </p:stCondLst>
                                        </p:cTn>
                                        <p:tgtEl>
                                          <p:spTgt spid="84"/>
                                        </p:tgtEl>
                                        <p:attrNameLst>
                                          <p:attrName>style.visibility</p:attrName>
                                        </p:attrNameLst>
                                      </p:cBhvr>
                                      <p:to>
                                        <p:strVal val="visible"/>
                                      </p:to>
                                    </p:set>
                                    <p:anim calcmode="lin" valueType="num">
                                      <p:cBhvr additive="base">
                                        <p:cTn id="63" dur="500" fill="hold"/>
                                        <p:tgtEl>
                                          <p:spTgt spid="84"/>
                                        </p:tgtEl>
                                        <p:attrNameLst>
                                          <p:attrName>ppt_x</p:attrName>
                                        </p:attrNameLst>
                                      </p:cBhvr>
                                      <p:tavLst>
                                        <p:tav tm="0">
                                          <p:val>
                                            <p:strVal val="#ppt_x"/>
                                          </p:val>
                                        </p:tav>
                                        <p:tav tm="100000">
                                          <p:val>
                                            <p:strVal val="#ppt_x"/>
                                          </p:val>
                                        </p:tav>
                                      </p:tavLst>
                                    </p:anim>
                                    <p:anim calcmode="lin" valueType="num">
                                      <p:cBhvr additive="base">
                                        <p:cTn id="64" dur="500" fill="hold"/>
                                        <p:tgtEl>
                                          <p:spTgt spid="8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fill="hold"/>
                                        <p:tgtEl>
                                          <p:spTgt spid="85"/>
                                        </p:tgtEl>
                                        <p:attrNameLst>
                                          <p:attrName>ppt_x</p:attrName>
                                        </p:attrNameLst>
                                      </p:cBhvr>
                                      <p:tavLst>
                                        <p:tav tm="0">
                                          <p:val>
                                            <p:strVal val="#ppt_x"/>
                                          </p:val>
                                        </p:tav>
                                        <p:tav tm="100000">
                                          <p:val>
                                            <p:strVal val="#ppt_x"/>
                                          </p:val>
                                        </p:tav>
                                      </p:tavLst>
                                    </p:anim>
                                    <p:anim calcmode="lin" valueType="num">
                                      <p:cBhvr additive="base">
                                        <p:cTn id="68" dur="500" fill="hold"/>
                                        <p:tgtEl>
                                          <p:spTgt spid="8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500"/>
                                  </p:stCondLst>
                                  <p:childTnLst>
                                    <p:set>
                                      <p:cBhvr>
                                        <p:cTn id="70" dur="1" fill="hold">
                                          <p:stCondLst>
                                            <p:cond delay="0"/>
                                          </p:stCondLst>
                                        </p:cTn>
                                        <p:tgtEl>
                                          <p:spTgt spid="89"/>
                                        </p:tgtEl>
                                        <p:attrNameLst>
                                          <p:attrName>style.visibility</p:attrName>
                                        </p:attrNameLst>
                                      </p:cBhvr>
                                      <p:to>
                                        <p:strVal val="visible"/>
                                      </p:to>
                                    </p:set>
                                    <p:anim calcmode="lin" valueType="num">
                                      <p:cBhvr additive="base">
                                        <p:cTn id="71" dur="500" fill="hold"/>
                                        <p:tgtEl>
                                          <p:spTgt spid="89"/>
                                        </p:tgtEl>
                                        <p:attrNameLst>
                                          <p:attrName>ppt_x</p:attrName>
                                        </p:attrNameLst>
                                      </p:cBhvr>
                                      <p:tavLst>
                                        <p:tav tm="0">
                                          <p:val>
                                            <p:strVal val="#ppt_x"/>
                                          </p:val>
                                        </p:tav>
                                        <p:tav tm="100000">
                                          <p:val>
                                            <p:strVal val="#ppt_x"/>
                                          </p:val>
                                        </p:tav>
                                      </p:tavLst>
                                    </p:anim>
                                    <p:anim calcmode="lin" valueType="num">
                                      <p:cBhvr additive="base">
                                        <p:cTn id="72" dur="500" fill="hold"/>
                                        <p:tgtEl>
                                          <p:spTgt spid="89"/>
                                        </p:tgtEl>
                                        <p:attrNameLst>
                                          <p:attrName>ppt_y</p:attrName>
                                        </p:attrNameLst>
                                      </p:cBhvr>
                                      <p:tavLst>
                                        <p:tav tm="0">
                                          <p:val>
                                            <p:strVal val="1+#ppt_h/2"/>
                                          </p:val>
                                        </p:tav>
                                        <p:tav tm="100000">
                                          <p:val>
                                            <p:strVal val="#ppt_y"/>
                                          </p:val>
                                        </p:tav>
                                      </p:tavLst>
                                    </p:anim>
                                  </p:childTnLst>
                                </p:cTn>
                              </p:par>
                            </p:childTnLst>
                          </p:cTn>
                        </p:par>
                        <p:par>
                          <p:cTn id="73" fill="hold">
                            <p:stCondLst>
                              <p:cond delay="750"/>
                            </p:stCondLst>
                            <p:childTnLst>
                              <p:par>
                                <p:cTn id="74" presetID="2" presetClass="entr" presetSubtype="8" fill="hold" nodeType="after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additive="base">
                                        <p:cTn id="76" dur="500" fill="hold"/>
                                        <p:tgtEl>
                                          <p:spTgt spid="90"/>
                                        </p:tgtEl>
                                        <p:attrNameLst>
                                          <p:attrName>ppt_x</p:attrName>
                                        </p:attrNameLst>
                                      </p:cBhvr>
                                      <p:tavLst>
                                        <p:tav tm="0">
                                          <p:val>
                                            <p:strVal val="0-#ppt_w/2"/>
                                          </p:val>
                                        </p:tav>
                                        <p:tav tm="100000">
                                          <p:val>
                                            <p:strVal val="#ppt_x"/>
                                          </p:val>
                                        </p:tav>
                                      </p:tavLst>
                                    </p:anim>
                                    <p:anim calcmode="lin" valueType="num">
                                      <p:cBhvr additive="base">
                                        <p:cTn id="77" dur="5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1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0"/>
                                        </p:tgtEl>
                                        <p:attrNameLst>
                                          <p:attrName>ppt_y</p:attrName>
                                        </p:attrNameLst>
                                      </p:cBhvr>
                                      <p:tavLst>
                                        <p:tav tm="0">
                                          <p:val>
                                            <p:strVal val="#ppt_y"/>
                                          </p:val>
                                        </p:tav>
                                        <p:tav tm="100000">
                                          <p:val>
                                            <p:strVal val="#ppt_y"/>
                                          </p:val>
                                        </p:tav>
                                      </p:tavLst>
                                    </p:anim>
                                    <p:anim calcmode="lin" valueType="num">
                                      <p:cBhvr>
                                        <p:cTn id="8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30"/>
                                        </p:tgtEl>
                                      </p:cBhvr>
                                    </p:animEffect>
                                  </p:childTnLst>
                                </p:cTn>
                              </p:par>
                            </p:childTnLst>
                          </p:cTn>
                        </p:par>
                        <p:par>
                          <p:cTn id="86" fill="hold">
                            <p:stCondLst>
                              <p:cond delay="1150"/>
                            </p:stCondLst>
                            <p:childTnLst>
                              <p:par>
                                <p:cTn id="87" presetID="22" presetClass="entr" presetSubtype="8" fill="hold"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ipe(left)">
                                      <p:cBhvr>
                                        <p:cTn id="89" dur="250"/>
                                        <p:tgtEl>
                                          <p:spTgt spid="4"/>
                                        </p:tgtEl>
                                      </p:cBhvr>
                                    </p:animEffect>
                                  </p:childTnLst>
                                </p:cTn>
                              </p:par>
                            </p:childTnLst>
                          </p:cTn>
                        </p:par>
                        <p:par>
                          <p:cTn id="90" fill="hold">
                            <p:stCondLst>
                              <p:cond delay="1650"/>
                            </p:stCondLst>
                            <p:childTnLst>
                              <p:par>
                                <p:cTn id="91" presetID="22" presetClass="entr" presetSubtype="1"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wipe(up)">
                                      <p:cBhvr>
                                        <p:cTn id="93" dur="250"/>
                                        <p:tgtEl>
                                          <p:spTgt spid="6"/>
                                        </p:tgtEl>
                                      </p:cBhvr>
                                    </p:animEffect>
                                  </p:childTnLst>
                                </p:cTn>
                              </p:par>
                            </p:childTnLst>
                          </p:cTn>
                        </p:par>
                        <p:par>
                          <p:cTn id="94" fill="hold">
                            <p:stCondLst>
                              <p:cond delay="2150"/>
                            </p:stCondLst>
                            <p:childTnLst>
                              <p:par>
                                <p:cTn id="95" presetID="22" presetClass="entr" presetSubtype="2" fill="hold" nodeType="afterEffect">
                                  <p:stCondLst>
                                    <p:cond delay="0"/>
                                  </p:stCondLst>
                                  <p:childTnLst>
                                    <p:set>
                                      <p:cBhvr>
                                        <p:cTn id="96" dur="1" fill="hold">
                                          <p:stCondLst>
                                            <p:cond delay="0"/>
                                          </p:stCondLst>
                                        </p:cTn>
                                        <p:tgtEl>
                                          <p:spTgt spid="91"/>
                                        </p:tgtEl>
                                        <p:attrNameLst>
                                          <p:attrName>style.visibility</p:attrName>
                                        </p:attrNameLst>
                                      </p:cBhvr>
                                      <p:to>
                                        <p:strVal val="visible"/>
                                      </p:to>
                                    </p:set>
                                    <p:animEffect transition="in" filter="wipe(right)">
                                      <p:cBhvr>
                                        <p:cTn id="97" dur="250"/>
                                        <p:tgtEl>
                                          <p:spTgt spid="91"/>
                                        </p:tgtEl>
                                      </p:cBhvr>
                                    </p:animEffect>
                                  </p:childTnLst>
                                </p:cTn>
                              </p:par>
                              <p:par>
                                <p:cTn id="98" presetID="22" presetClass="entr" presetSubtype="8" fill="hold"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par>
                          <p:cTn id="101" fill="hold">
                            <p:stCondLst>
                              <p:cond delay="2650"/>
                            </p:stCondLst>
                            <p:childTnLst>
                              <p:par>
                                <p:cTn id="102" presetID="22" presetClass="entr" presetSubtype="4" fill="hold"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down)">
                                      <p:cBhvr>
                                        <p:cTn id="104" dur="250"/>
                                        <p:tgtEl>
                                          <p:spTgt spid="16"/>
                                        </p:tgtEl>
                                      </p:cBhvr>
                                    </p:animEffect>
                                  </p:childTnLst>
                                </p:cTn>
                              </p:par>
                            </p:childTnLst>
                          </p:cTn>
                        </p:par>
                        <p:par>
                          <p:cTn id="105" fill="hold">
                            <p:stCondLst>
                              <p:cond delay="3150"/>
                            </p:stCondLst>
                            <p:childTnLst>
                              <p:par>
                                <p:cTn id="106" presetID="56" presetClass="entr" presetSubtype="0" fill="hold" grpId="0" nodeType="afterEffect">
                                  <p:stCondLst>
                                    <p:cond delay="0"/>
                                  </p:stCondLst>
                                  <p:iterate type="lt">
                                    <p:tmPct val="10000"/>
                                  </p:iterate>
                                  <p:childTnLst>
                                    <p:set>
                                      <p:cBhvr>
                                        <p:cTn id="107" dur="1" fill="hold">
                                          <p:stCondLst>
                                            <p:cond delay="0"/>
                                          </p:stCondLst>
                                        </p:cTn>
                                        <p:tgtEl>
                                          <p:spTgt spid="37"/>
                                        </p:tgtEl>
                                        <p:attrNameLst>
                                          <p:attrName>style.visibility</p:attrName>
                                        </p:attrNameLst>
                                      </p:cBhvr>
                                      <p:to>
                                        <p:strVal val="visible"/>
                                      </p:to>
                                    </p:set>
                                    <p:anim by="(-#ppt_w*2)" calcmode="lin" valueType="num">
                                      <p:cBhvr rctx="PPT">
                                        <p:cTn id="108" dur="375" autoRev="1" fill="hold">
                                          <p:stCondLst>
                                            <p:cond delay="0"/>
                                          </p:stCondLst>
                                        </p:cTn>
                                        <p:tgtEl>
                                          <p:spTgt spid="37"/>
                                        </p:tgtEl>
                                        <p:attrNameLst>
                                          <p:attrName>ppt_w</p:attrName>
                                        </p:attrNameLst>
                                      </p:cBhvr>
                                    </p:anim>
                                    <p:anim by="(#ppt_w*0.50)" calcmode="lin" valueType="num">
                                      <p:cBhvr>
                                        <p:cTn id="109" dur="375" decel="50000" autoRev="1" fill="hold">
                                          <p:stCondLst>
                                            <p:cond delay="0"/>
                                          </p:stCondLst>
                                        </p:cTn>
                                        <p:tgtEl>
                                          <p:spTgt spid="37"/>
                                        </p:tgtEl>
                                        <p:attrNameLst>
                                          <p:attrName>ppt_x</p:attrName>
                                        </p:attrNameLst>
                                      </p:cBhvr>
                                    </p:anim>
                                    <p:anim from="(-#ppt_h/2)" to="(#ppt_y)" calcmode="lin" valueType="num">
                                      <p:cBhvr>
                                        <p:cTn id="110" dur="750" fill="hold">
                                          <p:stCondLst>
                                            <p:cond delay="0"/>
                                          </p:stCondLst>
                                        </p:cTn>
                                        <p:tgtEl>
                                          <p:spTgt spid="37"/>
                                        </p:tgtEl>
                                        <p:attrNameLst>
                                          <p:attrName>ppt_y</p:attrName>
                                        </p:attrNameLst>
                                      </p:cBhvr>
                                    </p:anim>
                                    <p:animRot by="21600000">
                                      <p:cBhvr>
                                        <p:cTn id="111" dur="75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5765928" y="4430185"/>
            <a:ext cx="3721871" cy="285749"/>
          </a:xfrm>
          <a:custGeom>
            <a:avLst/>
            <a:gdLst>
              <a:gd name="T0" fmla="*/ 1685 w 1685"/>
              <a:gd name="T1" fmla="*/ 0 h 129"/>
              <a:gd name="T2" fmla="*/ 1685 w 1685"/>
              <a:gd name="T3" fmla="*/ 129 h 129"/>
              <a:gd name="T4" fmla="*/ 0 w 1685"/>
              <a:gd name="T5" fmla="*/ 129 h 129"/>
              <a:gd name="T6" fmla="*/ 0 w 1685"/>
              <a:gd name="T7" fmla="*/ 0 h 129"/>
              <a:gd name="T8" fmla="*/ 1685 w 1685"/>
              <a:gd name="T9" fmla="*/ 0 h 129"/>
              <a:gd name="T10" fmla="*/ 1685 w 1685"/>
              <a:gd name="T11" fmla="*/ 0 h 129"/>
            </a:gdLst>
            <a:ahLst/>
            <a:cxnLst>
              <a:cxn ang="0">
                <a:pos x="T0" y="T1"/>
              </a:cxn>
              <a:cxn ang="0">
                <a:pos x="T2" y="T3"/>
              </a:cxn>
              <a:cxn ang="0">
                <a:pos x="T4" y="T5"/>
              </a:cxn>
              <a:cxn ang="0">
                <a:pos x="T6" y="T7"/>
              </a:cxn>
              <a:cxn ang="0">
                <a:pos x="T8" y="T9"/>
              </a:cxn>
              <a:cxn ang="0">
                <a:pos x="T10" y="T11"/>
              </a:cxn>
            </a:cxnLst>
            <a:rect l="0" t="0" r="r" b="b"/>
            <a:pathLst>
              <a:path w="1685" h="129">
                <a:moveTo>
                  <a:pt x="1685" y="0"/>
                </a:moveTo>
                <a:lnTo>
                  <a:pt x="1685" y="129"/>
                </a:lnTo>
                <a:lnTo>
                  <a:pt x="0" y="129"/>
                </a:lnTo>
                <a:lnTo>
                  <a:pt x="0" y="0"/>
                </a:lnTo>
                <a:lnTo>
                  <a:pt x="1685" y="0"/>
                </a:lnTo>
                <a:close/>
              </a:path>
            </a:pathLst>
          </a:custGeom>
          <a:solidFill>
            <a:srgbClr val="E3943C"/>
          </a:solidFill>
          <a:ln>
            <a:noFill/>
          </a:ln>
        </p:spPr>
        <p:txBody>
          <a:bodyPr lIns="121786" tIns="60892" rIns="121786" bIns="60892"/>
          <a:lstStyle/>
          <a:p>
            <a:endParaRPr lang="zh-CN" altLang="en-US"/>
          </a:p>
        </p:txBody>
      </p:sp>
      <p:sp>
        <p:nvSpPr>
          <p:cNvPr id="4" name="Freeform 7"/>
          <p:cNvSpPr/>
          <p:nvPr/>
        </p:nvSpPr>
        <p:spPr bwMode="auto">
          <a:xfrm>
            <a:off x="5765919" y="4059774"/>
            <a:ext cx="2828961" cy="285751"/>
          </a:xfrm>
          <a:custGeom>
            <a:avLst/>
            <a:gdLst>
              <a:gd name="T0" fmla="*/ 1281 w 1281"/>
              <a:gd name="T1" fmla="*/ 0 h 130"/>
              <a:gd name="T2" fmla="*/ 1281 w 1281"/>
              <a:gd name="T3" fmla="*/ 130 h 130"/>
              <a:gd name="T4" fmla="*/ 0 w 1281"/>
              <a:gd name="T5" fmla="*/ 130 h 130"/>
              <a:gd name="T6" fmla="*/ 0 w 1281"/>
              <a:gd name="T7" fmla="*/ 0 h 130"/>
              <a:gd name="T8" fmla="*/ 1281 w 1281"/>
              <a:gd name="T9" fmla="*/ 0 h 130"/>
              <a:gd name="T10" fmla="*/ 1281 w 1281"/>
              <a:gd name="T11" fmla="*/ 0 h 130"/>
            </a:gdLst>
            <a:ahLst/>
            <a:cxnLst>
              <a:cxn ang="0">
                <a:pos x="T0" y="T1"/>
              </a:cxn>
              <a:cxn ang="0">
                <a:pos x="T2" y="T3"/>
              </a:cxn>
              <a:cxn ang="0">
                <a:pos x="T4" y="T5"/>
              </a:cxn>
              <a:cxn ang="0">
                <a:pos x="T6" y="T7"/>
              </a:cxn>
              <a:cxn ang="0">
                <a:pos x="T8" y="T9"/>
              </a:cxn>
              <a:cxn ang="0">
                <a:pos x="T10" y="T11"/>
              </a:cxn>
            </a:cxnLst>
            <a:rect l="0" t="0" r="r" b="b"/>
            <a:pathLst>
              <a:path w="1281" h="130">
                <a:moveTo>
                  <a:pt x="1281" y="0"/>
                </a:moveTo>
                <a:lnTo>
                  <a:pt x="1281" y="130"/>
                </a:lnTo>
                <a:lnTo>
                  <a:pt x="0" y="130"/>
                </a:lnTo>
                <a:lnTo>
                  <a:pt x="0" y="0"/>
                </a:lnTo>
                <a:lnTo>
                  <a:pt x="1281" y="0"/>
                </a:lnTo>
                <a:close/>
              </a:path>
            </a:pathLst>
          </a:custGeom>
          <a:solidFill>
            <a:srgbClr val="E3943C"/>
          </a:solidFill>
          <a:ln>
            <a:noFill/>
          </a:ln>
        </p:spPr>
        <p:txBody>
          <a:bodyPr lIns="121786" tIns="60892" rIns="121786" bIns="60892"/>
          <a:lstStyle/>
          <a:p>
            <a:endParaRPr lang="zh-CN" altLang="en-US"/>
          </a:p>
        </p:txBody>
      </p:sp>
      <p:sp>
        <p:nvSpPr>
          <p:cNvPr id="5" name="Freeform 8"/>
          <p:cNvSpPr/>
          <p:nvPr/>
        </p:nvSpPr>
        <p:spPr bwMode="auto">
          <a:xfrm>
            <a:off x="5765919" y="3687234"/>
            <a:ext cx="2160336" cy="287866"/>
          </a:xfrm>
          <a:custGeom>
            <a:avLst/>
            <a:gdLst>
              <a:gd name="T0" fmla="*/ 978 w 978"/>
              <a:gd name="T1" fmla="*/ 0 h 130"/>
              <a:gd name="T2" fmla="*/ 978 w 978"/>
              <a:gd name="T3" fmla="*/ 130 h 130"/>
              <a:gd name="T4" fmla="*/ 0 w 978"/>
              <a:gd name="T5" fmla="*/ 130 h 130"/>
              <a:gd name="T6" fmla="*/ 0 w 978"/>
              <a:gd name="T7" fmla="*/ 0 h 130"/>
              <a:gd name="T8" fmla="*/ 978 w 978"/>
              <a:gd name="T9" fmla="*/ 0 h 130"/>
              <a:gd name="T10" fmla="*/ 978 w 978"/>
              <a:gd name="T11" fmla="*/ 0 h 130"/>
            </a:gdLst>
            <a:ahLst/>
            <a:cxnLst>
              <a:cxn ang="0">
                <a:pos x="T0" y="T1"/>
              </a:cxn>
              <a:cxn ang="0">
                <a:pos x="T2" y="T3"/>
              </a:cxn>
              <a:cxn ang="0">
                <a:pos x="T4" y="T5"/>
              </a:cxn>
              <a:cxn ang="0">
                <a:pos x="T6" y="T7"/>
              </a:cxn>
              <a:cxn ang="0">
                <a:pos x="T8" y="T9"/>
              </a:cxn>
              <a:cxn ang="0">
                <a:pos x="T10" y="T11"/>
              </a:cxn>
            </a:cxnLst>
            <a:rect l="0" t="0" r="r" b="b"/>
            <a:pathLst>
              <a:path w="978" h="130">
                <a:moveTo>
                  <a:pt x="978" y="0"/>
                </a:moveTo>
                <a:lnTo>
                  <a:pt x="978" y="130"/>
                </a:lnTo>
                <a:lnTo>
                  <a:pt x="0" y="130"/>
                </a:lnTo>
                <a:lnTo>
                  <a:pt x="0" y="0"/>
                </a:lnTo>
                <a:lnTo>
                  <a:pt x="978" y="0"/>
                </a:lnTo>
                <a:close/>
              </a:path>
            </a:pathLst>
          </a:custGeom>
          <a:solidFill>
            <a:srgbClr val="E3943C"/>
          </a:solidFill>
          <a:ln>
            <a:noFill/>
          </a:ln>
        </p:spPr>
        <p:txBody>
          <a:bodyPr lIns="121786" tIns="60892" rIns="121786" bIns="60892"/>
          <a:lstStyle/>
          <a:p>
            <a:endParaRPr lang="zh-CN" altLang="en-US"/>
          </a:p>
        </p:txBody>
      </p:sp>
      <p:sp>
        <p:nvSpPr>
          <p:cNvPr id="6" name="Freeform 9"/>
          <p:cNvSpPr/>
          <p:nvPr/>
        </p:nvSpPr>
        <p:spPr bwMode="auto">
          <a:xfrm>
            <a:off x="5664364" y="3687234"/>
            <a:ext cx="31740" cy="2142067"/>
          </a:xfrm>
          <a:custGeom>
            <a:avLst/>
            <a:gdLst>
              <a:gd name="T0" fmla="*/ 14 w 14"/>
              <a:gd name="T1" fmla="*/ 0 h 969"/>
              <a:gd name="T2" fmla="*/ 14 w 14"/>
              <a:gd name="T3" fmla="*/ 969 h 969"/>
              <a:gd name="T4" fmla="*/ 0 w 14"/>
              <a:gd name="T5" fmla="*/ 969 h 969"/>
              <a:gd name="T6" fmla="*/ 0 w 14"/>
              <a:gd name="T7" fmla="*/ 0 h 969"/>
              <a:gd name="T8" fmla="*/ 14 w 14"/>
              <a:gd name="T9" fmla="*/ 0 h 969"/>
              <a:gd name="T10" fmla="*/ 14 w 14"/>
              <a:gd name="T11" fmla="*/ 0 h 969"/>
            </a:gdLst>
            <a:ahLst/>
            <a:cxnLst>
              <a:cxn ang="0">
                <a:pos x="T0" y="T1"/>
              </a:cxn>
              <a:cxn ang="0">
                <a:pos x="T2" y="T3"/>
              </a:cxn>
              <a:cxn ang="0">
                <a:pos x="T4" y="T5"/>
              </a:cxn>
              <a:cxn ang="0">
                <a:pos x="T6" y="T7"/>
              </a:cxn>
              <a:cxn ang="0">
                <a:pos x="T8" y="T9"/>
              </a:cxn>
              <a:cxn ang="0">
                <a:pos x="T10" y="T11"/>
              </a:cxn>
            </a:cxnLst>
            <a:rect l="0" t="0" r="r" b="b"/>
            <a:pathLst>
              <a:path w="14" h="969">
                <a:moveTo>
                  <a:pt x="14" y="0"/>
                </a:moveTo>
                <a:lnTo>
                  <a:pt x="14" y="969"/>
                </a:lnTo>
                <a:lnTo>
                  <a:pt x="0" y="969"/>
                </a:lnTo>
                <a:lnTo>
                  <a:pt x="0" y="0"/>
                </a:lnTo>
                <a:lnTo>
                  <a:pt x="14"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786" tIns="60892" rIns="121786" bIns="60892"/>
          <a:lstStyle/>
          <a:p>
            <a:endParaRPr lang="zh-CN" altLang="en-US"/>
          </a:p>
        </p:txBody>
      </p:sp>
      <p:sp>
        <p:nvSpPr>
          <p:cNvPr id="7" name="Freeform 10"/>
          <p:cNvSpPr/>
          <p:nvPr/>
        </p:nvSpPr>
        <p:spPr bwMode="auto">
          <a:xfrm>
            <a:off x="5765921" y="5541436"/>
            <a:ext cx="4303744" cy="287866"/>
          </a:xfrm>
          <a:custGeom>
            <a:avLst/>
            <a:gdLst>
              <a:gd name="T0" fmla="*/ 1949 w 1949"/>
              <a:gd name="T1" fmla="*/ 0 h 130"/>
              <a:gd name="T2" fmla="*/ 1949 w 1949"/>
              <a:gd name="T3" fmla="*/ 130 h 130"/>
              <a:gd name="T4" fmla="*/ 0 w 1949"/>
              <a:gd name="T5" fmla="*/ 130 h 130"/>
              <a:gd name="T6" fmla="*/ 0 w 1949"/>
              <a:gd name="T7" fmla="*/ 0 h 130"/>
              <a:gd name="T8" fmla="*/ 1949 w 1949"/>
              <a:gd name="T9" fmla="*/ 0 h 130"/>
              <a:gd name="T10" fmla="*/ 1949 w 1949"/>
              <a:gd name="T11" fmla="*/ 0 h 130"/>
            </a:gdLst>
            <a:ahLst/>
            <a:cxnLst>
              <a:cxn ang="0">
                <a:pos x="T0" y="T1"/>
              </a:cxn>
              <a:cxn ang="0">
                <a:pos x="T2" y="T3"/>
              </a:cxn>
              <a:cxn ang="0">
                <a:pos x="T4" y="T5"/>
              </a:cxn>
              <a:cxn ang="0">
                <a:pos x="T6" y="T7"/>
              </a:cxn>
              <a:cxn ang="0">
                <a:pos x="T8" y="T9"/>
              </a:cxn>
              <a:cxn ang="0">
                <a:pos x="T10" y="T11"/>
              </a:cxn>
            </a:cxnLst>
            <a:rect l="0" t="0" r="r" b="b"/>
            <a:pathLst>
              <a:path w="1949" h="130">
                <a:moveTo>
                  <a:pt x="1949" y="0"/>
                </a:moveTo>
                <a:lnTo>
                  <a:pt x="1949" y="130"/>
                </a:lnTo>
                <a:lnTo>
                  <a:pt x="0" y="130"/>
                </a:lnTo>
                <a:lnTo>
                  <a:pt x="0" y="0"/>
                </a:lnTo>
                <a:lnTo>
                  <a:pt x="1949" y="0"/>
                </a:lnTo>
                <a:close/>
              </a:path>
            </a:pathLst>
          </a:custGeom>
          <a:solidFill>
            <a:srgbClr val="E3943C"/>
          </a:solidFill>
          <a:ln>
            <a:noFill/>
          </a:ln>
        </p:spPr>
        <p:txBody>
          <a:bodyPr lIns="121786" tIns="60892" rIns="121786" bIns="60892"/>
          <a:lstStyle/>
          <a:p>
            <a:endParaRPr lang="zh-CN" altLang="en-US"/>
          </a:p>
        </p:txBody>
      </p:sp>
      <p:sp>
        <p:nvSpPr>
          <p:cNvPr id="8" name="Freeform 11"/>
          <p:cNvSpPr/>
          <p:nvPr/>
        </p:nvSpPr>
        <p:spPr bwMode="auto">
          <a:xfrm>
            <a:off x="5765922" y="5171018"/>
            <a:ext cx="2462909" cy="287866"/>
          </a:xfrm>
          <a:custGeom>
            <a:avLst/>
            <a:gdLst>
              <a:gd name="T0" fmla="*/ 1115 w 1115"/>
              <a:gd name="T1" fmla="*/ 0 h 130"/>
              <a:gd name="T2" fmla="*/ 1115 w 1115"/>
              <a:gd name="T3" fmla="*/ 130 h 130"/>
              <a:gd name="T4" fmla="*/ 0 w 1115"/>
              <a:gd name="T5" fmla="*/ 130 h 130"/>
              <a:gd name="T6" fmla="*/ 0 w 1115"/>
              <a:gd name="T7" fmla="*/ 0 h 130"/>
              <a:gd name="T8" fmla="*/ 1115 w 1115"/>
              <a:gd name="T9" fmla="*/ 0 h 130"/>
              <a:gd name="T10" fmla="*/ 1115 w 1115"/>
              <a:gd name="T11" fmla="*/ 0 h 130"/>
            </a:gdLst>
            <a:ahLst/>
            <a:cxnLst>
              <a:cxn ang="0">
                <a:pos x="T0" y="T1"/>
              </a:cxn>
              <a:cxn ang="0">
                <a:pos x="T2" y="T3"/>
              </a:cxn>
              <a:cxn ang="0">
                <a:pos x="T4" y="T5"/>
              </a:cxn>
              <a:cxn ang="0">
                <a:pos x="T6" y="T7"/>
              </a:cxn>
              <a:cxn ang="0">
                <a:pos x="T8" y="T9"/>
              </a:cxn>
              <a:cxn ang="0">
                <a:pos x="T10" y="T11"/>
              </a:cxn>
            </a:cxnLst>
            <a:rect l="0" t="0" r="r" b="b"/>
            <a:pathLst>
              <a:path w="1115" h="130">
                <a:moveTo>
                  <a:pt x="1115" y="0"/>
                </a:moveTo>
                <a:lnTo>
                  <a:pt x="1115" y="130"/>
                </a:lnTo>
                <a:lnTo>
                  <a:pt x="0" y="130"/>
                </a:lnTo>
                <a:lnTo>
                  <a:pt x="0" y="0"/>
                </a:lnTo>
                <a:lnTo>
                  <a:pt x="1115" y="0"/>
                </a:lnTo>
                <a:close/>
              </a:path>
            </a:pathLst>
          </a:custGeom>
          <a:solidFill>
            <a:srgbClr val="E3943C"/>
          </a:solidFill>
          <a:ln>
            <a:noFill/>
          </a:ln>
        </p:spPr>
        <p:txBody>
          <a:bodyPr lIns="121786" tIns="60892" rIns="121786" bIns="60892"/>
          <a:lstStyle/>
          <a:p>
            <a:endParaRPr lang="zh-CN" altLang="en-US"/>
          </a:p>
        </p:txBody>
      </p:sp>
      <p:sp>
        <p:nvSpPr>
          <p:cNvPr id="9" name="Freeform 12"/>
          <p:cNvSpPr/>
          <p:nvPr/>
        </p:nvSpPr>
        <p:spPr bwMode="auto">
          <a:xfrm>
            <a:off x="5765928" y="4798488"/>
            <a:ext cx="2985538" cy="287866"/>
          </a:xfrm>
          <a:custGeom>
            <a:avLst/>
            <a:gdLst>
              <a:gd name="T0" fmla="*/ 1352 w 1352"/>
              <a:gd name="T1" fmla="*/ 0 h 130"/>
              <a:gd name="T2" fmla="*/ 1352 w 1352"/>
              <a:gd name="T3" fmla="*/ 130 h 130"/>
              <a:gd name="T4" fmla="*/ 0 w 1352"/>
              <a:gd name="T5" fmla="*/ 130 h 130"/>
              <a:gd name="T6" fmla="*/ 0 w 1352"/>
              <a:gd name="T7" fmla="*/ 0 h 130"/>
              <a:gd name="T8" fmla="*/ 1352 w 1352"/>
              <a:gd name="T9" fmla="*/ 0 h 130"/>
              <a:gd name="T10" fmla="*/ 1352 w 1352"/>
              <a:gd name="T11" fmla="*/ 0 h 130"/>
            </a:gdLst>
            <a:ahLst/>
            <a:cxnLst>
              <a:cxn ang="0">
                <a:pos x="T0" y="T1"/>
              </a:cxn>
              <a:cxn ang="0">
                <a:pos x="T2" y="T3"/>
              </a:cxn>
              <a:cxn ang="0">
                <a:pos x="T4" y="T5"/>
              </a:cxn>
              <a:cxn ang="0">
                <a:pos x="T6" y="T7"/>
              </a:cxn>
              <a:cxn ang="0">
                <a:pos x="T8" y="T9"/>
              </a:cxn>
              <a:cxn ang="0">
                <a:pos x="T10" y="T11"/>
              </a:cxn>
            </a:cxnLst>
            <a:rect l="0" t="0" r="r" b="b"/>
            <a:pathLst>
              <a:path w="1352" h="130">
                <a:moveTo>
                  <a:pt x="1352" y="0"/>
                </a:moveTo>
                <a:lnTo>
                  <a:pt x="1352" y="130"/>
                </a:lnTo>
                <a:lnTo>
                  <a:pt x="0" y="130"/>
                </a:lnTo>
                <a:lnTo>
                  <a:pt x="0" y="0"/>
                </a:lnTo>
                <a:lnTo>
                  <a:pt x="1352" y="0"/>
                </a:lnTo>
                <a:close/>
              </a:path>
            </a:pathLst>
          </a:custGeom>
          <a:solidFill>
            <a:srgbClr val="E3943C"/>
          </a:solidFill>
          <a:ln>
            <a:noFill/>
          </a:ln>
        </p:spPr>
        <p:txBody>
          <a:bodyPr lIns="121786" tIns="60892" rIns="121786" bIns="60892"/>
          <a:lstStyle/>
          <a:p>
            <a:endParaRPr lang="zh-CN" altLang="en-US"/>
          </a:p>
        </p:txBody>
      </p:sp>
      <p:sp>
        <p:nvSpPr>
          <p:cNvPr id="10" name="Freeform 13"/>
          <p:cNvSpPr/>
          <p:nvPr/>
        </p:nvSpPr>
        <p:spPr bwMode="auto">
          <a:xfrm>
            <a:off x="5074029" y="3687234"/>
            <a:ext cx="29622" cy="2142067"/>
          </a:xfrm>
          <a:custGeom>
            <a:avLst/>
            <a:gdLst>
              <a:gd name="T0" fmla="*/ 14 w 14"/>
              <a:gd name="T1" fmla="*/ 0 h 969"/>
              <a:gd name="T2" fmla="*/ 14 w 14"/>
              <a:gd name="T3" fmla="*/ 969 h 969"/>
              <a:gd name="T4" fmla="*/ 0 w 14"/>
              <a:gd name="T5" fmla="*/ 969 h 969"/>
              <a:gd name="T6" fmla="*/ 0 w 14"/>
              <a:gd name="T7" fmla="*/ 0 h 969"/>
              <a:gd name="T8" fmla="*/ 14 w 14"/>
              <a:gd name="T9" fmla="*/ 0 h 969"/>
              <a:gd name="T10" fmla="*/ 14 w 14"/>
              <a:gd name="T11" fmla="*/ 0 h 969"/>
            </a:gdLst>
            <a:ahLst/>
            <a:cxnLst>
              <a:cxn ang="0">
                <a:pos x="T0" y="T1"/>
              </a:cxn>
              <a:cxn ang="0">
                <a:pos x="T2" y="T3"/>
              </a:cxn>
              <a:cxn ang="0">
                <a:pos x="T4" y="T5"/>
              </a:cxn>
              <a:cxn ang="0">
                <a:pos x="T6" y="T7"/>
              </a:cxn>
              <a:cxn ang="0">
                <a:pos x="T8" y="T9"/>
              </a:cxn>
              <a:cxn ang="0">
                <a:pos x="T10" y="T11"/>
              </a:cxn>
            </a:cxnLst>
            <a:rect l="0" t="0" r="r" b="b"/>
            <a:pathLst>
              <a:path w="14" h="969">
                <a:moveTo>
                  <a:pt x="14" y="0"/>
                </a:moveTo>
                <a:lnTo>
                  <a:pt x="14" y="969"/>
                </a:lnTo>
                <a:lnTo>
                  <a:pt x="0" y="969"/>
                </a:lnTo>
                <a:lnTo>
                  <a:pt x="0" y="0"/>
                </a:lnTo>
                <a:lnTo>
                  <a:pt x="14"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786" tIns="60892" rIns="121786" bIns="60892"/>
          <a:lstStyle/>
          <a:p>
            <a:endParaRPr lang="zh-CN" altLang="en-US"/>
          </a:p>
        </p:txBody>
      </p:sp>
      <p:sp>
        <p:nvSpPr>
          <p:cNvPr id="11" name="Rectangle 15"/>
          <p:cNvSpPr>
            <a:spLocks noChangeArrowheads="1"/>
          </p:cNvSpPr>
          <p:nvPr/>
        </p:nvSpPr>
        <p:spPr bwMode="auto">
          <a:xfrm>
            <a:off x="5203092" y="3723219"/>
            <a:ext cx="39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dirty="0">
                <a:solidFill>
                  <a:srgbClr val="000000"/>
                </a:solidFill>
                <a:latin typeface="Myriad Pro" panose="020B0503030403020204" pitchFamily="34" charset="0"/>
              </a:rPr>
              <a:t>2011</a:t>
            </a:r>
            <a:endParaRPr lang="zh-CN" altLang="en-US" dirty="0">
              <a:solidFill>
                <a:srgbClr val="000000"/>
              </a:solidFill>
              <a:latin typeface="Arial" panose="020B0604020202020204" pitchFamily="34" charset="0"/>
            </a:endParaRPr>
          </a:p>
        </p:txBody>
      </p:sp>
      <p:sp>
        <p:nvSpPr>
          <p:cNvPr id="12" name="Rectangle 18"/>
          <p:cNvSpPr>
            <a:spLocks noChangeArrowheads="1"/>
          </p:cNvSpPr>
          <p:nvPr/>
        </p:nvSpPr>
        <p:spPr bwMode="auto">
          <a:xfrm>
            <a:off x="5203092" y="4091518"/>
            <a:ext cx="39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dirty="0">
                <a:solidFill>
                  <a:srgbClr val="000000"/>
                </a:solidFill>
                <a:latin typeface="Myriad Pro" panose="020B0503030403020204" pitchFamily="34" charset="0"/>
              </a:rPr>
              <a:t>2012</a:t>
            </a:r>
            <a:endParaRPr lang="zh-CN" altLang="en-US" dirty="0">
              <a:solidFill>
                <a:srgbClr val="000000"/>
              </a:solidFill>
              <a:latin typeface="Arial" panose="020B0604020202020204" pitchFamily="34" charset="0"/>
            </a:endParaRPr>
          </a:p>
        </p:txBody>
      </p:sp>
      <p:sp>
        <p:nvSpPr>
          <p:cNvPr id="13" name="Rectangle 18"/>
          <p:cNvSpPr>
            <a:spLocks noChangeArrowheads="1"/>
          </p:cNvSpPr>
          <p:nvPr/>
        </p:nvSpPr>
        <p:spPr bwMode="auto">
          <a:xfrm>
            <a:off x="5203092" y="4461935"/>
            <a:ext cx="39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dirty="0">
                <a:solidFill>
                  <a:srgbClr val="000000"/>
                </a:solidFill>
                <a:latin typeface="Myriad Pro" panose="020B0503030403020204" pitchFamily="34" charset="0"/>
              </a:rPr>
              <a:t>2013</a:t>
            </a:r>
            <a:endParaRPr lang="zh-CN" altLang="en-US" dirty="0">
              <a:solidFill>
                <a:srgbClr val="000000"/>
              </a:solidFill>
              <a:latin typeface="Arial" panose="020B0604020202020204" pitchFamily="34" charset="0"/>
            </a:endParaRPr>
          </a:p>
        </p:txBody>
      </p:sp>
      <p:sp>
        <p:nvSpPr>
          <p:cNvPr id="14" name="Rectangle 18"/>
          <p:cNvSpPr>
            <a:spLocks noChangeArrowheads="1"/>
          </p:cNvSpPr>
          <p:nvPr/>
        </p:nvSpPr>
        <p:spPr bwMode="auto">
          <a:xfrm>
            <a:off x="5203092" y="4830235"/>
            <a:ext cx="39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dirty="0">
                <a:solidFill>
                  <a:srgbClr val="000000"/>
                </a:solidFill>
                <a:latin typeface="Myriad Pro" panose="020B0503030403020204" pitchFamily="34" charset="0"/>
              </a:rPr>
              <a:t>2014</a:t>
            </a:r>
            <a:endParaRPr lang="zh-CN" altLang="en-US" dirty="0">
              <a:solidFill>
                <a:srgbClr val="000000"/>
              </a:solidFill>
              <a:latin typeface="Arial" panose="020B0604020202020204" pitchFamily="34" charset="0"/>
            </a:endParaRPr>
          </a:p>
        </p:txBody>
      </p:sp>
      <p:sp>
        <p:nvSpPr>
          <p:cNvPr id="15" name="Rectangle 18"/>
          <p:cNvSpPr>
            <a:spLocks noChangeArrowheads="1"/>
          </p:cNvSpPr>
          <p:nvPr/>
        </p:nvSpPr>
        <p:spPr bwMode="auto">
          <a:xfrm>
            <a:off x="5203093" y="5198534"/>
            <a:ext cx="397454" cy="23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a:solidFill>
                  <a:srgbClr val="000000"/>
                </a:solidFill>
                <a:latin typeface="Myriad Pro" panose="020B0503030403020204" pitchFamily="34" charset="0"/>
              </a:rPr>
              <a:t>2016</a:t>
            </a:r>
            <a:endParaRPr lang="zh-CN" altLang="en-US" dirty="0">
              <a:solidFill>
                <a:srgbClr val="000000"/>
              </a:solidFill>
              <a:latin typeface="Arial" panose="020B0604020202020204" pitchFamily="34" charset="0"/>
            </a:endParaRPr>
          </a:p>
        </p:txBody>
      </p:sp>
      <p:sp>
        <p:nvSpPr>
          <p:cNvPr id="16" name="Rectangle 18"/>
          <p:cNvSpPr>
            <a:spLocks noChangeArrowheads="1"/>
          </p:cNvSpPr>
          <p:nvPr/>
        </p:nvSpPr>
        <p:spPr bwMode="auto">
          <a:xfrm>
            <a:off x="5203092" y="5566835"/>
            <a:ext cx="39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1216025"/>
            <a:r>
              <a:rPr lang="en-US" sz="1500">
                <a:solidFill>
                  <a:srgbClr val="000000"/>
                </a:solidFill>
                <a:latin typeface="Myriad Pro" panose="020B0503030403020204" pitchFamily="34" charset="0"/>
              </a:rPr>
              <a:t>2017</a:t>
            </a:r>
            <a:endParaRPr lang="zh-CN" altLang="en-US" dirty="0">
              <a:solidFill>
                <a:srgbClr val="000000"/>
              </a:solidFill>
              <a:latin typeface="Arial" panose="020B0604020202020204" pitchFamily="34" charset="0"/>
            </a:endParaRPr>
          </a:p>
        </p:txBody>
      </p:sp>
      <p:sp>
        <p:nvSpPr>
          <p:cNvPr id="17" name="矩形 106"/>
          <p:cNvSpPr>
            <a:spLocks noChangeArrowheads="1"/>
          </p:cNvSpPr>
          <p:nvPr/>
        </p:nvSpPr>
        <p:spPr bwMode="auto">
          <a:xfrm>
            <a:off x="1557396" y="1940992"/>
            <a:ext cx="2879741" cy="1900767"/>
          </a:xfrm>
          <a:prstGeom prst="rect">
            <a:avLst/>
          </a:prstGeom>
          <a:blipFill dpi="0" rotWithShape="1">
            <a:blip r:embed="rId1"/>
            <a:srcRect/>
            <a:stretch>
              <a:fillRect/>
            </a:stretch>
          </a:blipFill>
          <a:ln w="1270" cmpd="sng">
            <a:solidFill>
              <a:srgbClr val="E3943C"/>
            </a:solidFill>
            <a:miter lim="800000"/>
          </a:ln>
        </p:spPr>
        <p:txBody>
          <a:bodyPr lIns="121786" tIns="60892" rIns="121786" bIns="60892" anchor="ctr"/>
          <a:lstStyle/>
          <a:p>
            <a:pPr algn="ctr" defTabSz="1216025"/>
            <a:endParaRPr lang="zh-CN" altLang="en-US" sz="1300">
              <a:solidFill>
                <a:srgbClr val="FFFFFF"/>
              </a:solidFill>
            </a:endParaRPr>
          </a:p>
        </p:txBody>
      </p:sp>
      <p:sp>
        <p:nvSpPr>
          <p:cNvPr id="18" name="矩形 107"/>
          <p:cNvSpPr>
            <a:spLocks noChangeArrowheads="1"/>
          </p:cNvSpPr>
          <p:nvPr/>
        </p:nvSpPr>
        <p:spPr bwMode="auto">
          <a:xfrm>
            <a:off x="1557396" y="3879858"/>
            <a:ext cx="2879741" cy="1873249"/>
          </a:xfrm>
          <a:prstGeom prst="rect">
            <a:avLst/>
          </a:prstGeom>
          <a:blipFill dpi="0" rotWithShape="1">
            <a:blip r:embed="rId2"/>
            <a:srcRect/>
            <a:stretch>
              <a:fillRect/>
            </a:stretch>
          </a:blipFill>
          <a:ln w="1270" cmpd="sng">
            <a:solidFill>
              <a:srgbClr val="E3943C"/>
            </a:solidFill>
            <a:miter lim="800000"/>
          </a:ln>
        </p:spPr>
        <p:txBody>
          <a:bodyPr lIns="121786" tIns="60892" rIns="121786" bIns="60892" anchor="ctr"/>
          <a:lstStyle/>
          <a:p>
            <a:pPr algn="ctr" defTabSz="1216025"/>
            <a:endParaRPr lang="zh-CN" altLang="en-US" sz="1300">
              <a:solidFill>
                <a:srgbClr val="FFFFFF"/>
              </a:solidFill>
            </a:endParaRPr>
          </a:p>
        </p:txBody>
      </p:sp>
      <p:sp>
        <p:nvSpPr>
          <p:cNvPr id="19" name="矩形 108"/>
          <p:cNvSpPr>
            <a:spLocks noChangeArrowheads="1"/>
          </p:cNvSpPr>
          <p:nvPr/>
        </p:nvSpPr>
        <p:spPr bwMode="auto">
          <a:xfrm>
            <a:off x="4902570" y="1949272"/>
            <a:ext cx="6222866" cy="131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86" tIns="60892" rIns="121786" bIns="60892">
            <a:spAutoFit/>
          </a:bodyPr>
          <a:lstStyle/>
          <a:p>
            <a:pPr algn="just" defTabSz="1216025">
              <a:lnSpc>
                <a:spcPts val="1865"/>
              </a:lnSpc>
            </a:pPr>
            <a:r>
              <a:rPr lang="zh-CN" altLang="en-US" sz="1300" dirty="0">
                <a:solidFill>
                  <a:srgbClr val="000000"/>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这里输入简单的文字概述里输入简单文字概述输入简单的文字概述里输入输入里这里输入简单的文字概述里输入简单文字概述</a:t>
            </a:r>
            <a:endParaRPr lang="zh-CN" altLang="en-US" sz="1300" dirty="0">
              <a:solidFill>
                <a:srgbClr val="000000"/>
              </a:solidFill>
              <a:latin typeface="微软雅黑" panose="020B0503020204020204" pitchFamily="34" charset="-122"/>
              <a:ea typeface="微软雅黑" panose="020B0503020204020204" pitchFamily="34" charset="-122"/>
            </a:endParaRPr>
          </a:p>
          <a:p>
            <a:pPr algn="just" defTabSz="1216025">
              <a:lnSpc>
                <a:spcPts val="1865"/>
              </a:lnSpc>
            </a:pPr>
            <a:endParaRPr lang="zh-CN" altLang="en-US" sz="1300" dirty="0">
              <a:solidFill>
                <a:srgbClr val="000000"/>
              </a:solidFill>
              <a:latin typeface="微软雅黑" panose="020B0503020204020204" pitchFamily="34" charset="-122"/>
              <a:ea typeface="微软雅黑" panose="020B0503020204020204" pitchFamily="34" charset="-122"/>
            </a:endParaRPr>
          </a:p>
        </p:txBody>
      </p:sp>
      <p:pic>
        <p:nvPicPr>
          <p:cNvPr id="20" name="PA_图片 49"/>
          <p:cNvPicPr>
            <a:picLocks noChangeAspect="1"/>
          </p:cNvPicPr>
          <p:nvPr>
            <p:custDataLst>
              <p:tags r:id="rId3"/>
            </p:custDataLst>
          </p:nvPr>
        </p:nvPicPr>
        <p:blipFill>
          <a:blip r:embed="rId4"/>
          <a:stretch>
            <a:fillRect/>
          </a:stretch>
        </p:blipFill>
        <p:spPr>
          <a:xfrm>
            <a:off x="72698" y="68602"/>
            <a:ext cx="676385" cy="822718"/>
          </a:xfrm>
          <a:prstGeom prst="rect">
            <a:avLst/>
          </a:prstGeom>
        </p:spPr>
      </p:pic>
      <p:sp>
        <p:nvSpPr>
          <p:cNvPr id="21" name="文本框 20"/>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22" name="矩形 21"/>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23" name="PA_直接连接符 2"/>
          <p:cNvCxnSpPr/>
          <p:nvPr>
            <p:custDataLst>
              <p:tags r:id="rId5"/>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4" name="PA_直接连接符 4"/>
          <p:cNvCxnSpPr/>
          <p:nvPr>
            <p:custDataLst>
              <p:tags r:id="rId6"/>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5" name="PA_直接连接符 6"/>
          <p:cNvCxnSpPr/>
          <p:nvPr>
            <p:custDataLst>
              <p:tags r:id="rId7"/>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6" name="PA_直接连接符 2"/>
          <p:cNvCxnSpPr/>
          <p:nvPr>
            <p:custDataLst>
              <p:tags r:id="rId8"/>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90"/>
                                          </p:val>
                                        </p:tav>
                                        <p:tav tm="100000">
                                          <p:val>
                                            <p:fltVal val="0"/>
                                          </p:val>
                                        </p:tav>
                                      </p:tavLst>
                                    </p:anim>
                                    <p:animEffect transition="in" filter="fade">
                                      <p:cBhvr>
                                        <p:cTn id="14" dur="500"/>
                                        <p:tgtEl>
                                          <p:spTgt spid="20"/>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1"/>
                                        </p:tgtEl>
                                        <p:attrNameLst>
                                          <p:attrName>ppt_y</p:attrName>
                                        </p:attrNameLst>
                                      </p:cBhvr>
                                      <p:tavLst>
                                        <p:tav tm="0">
                                          <p:val>
                                            <p:strVal val="#ppt_y"/>
                                          </p:val>
                                        </p:tav>
                                        <p:tav tm="100000">
                                          <p:val>
                                            <p:strVal val="#ppt_y"/>
                                          </p:val>
                                        </p:tav>
                                      </p:tavLst>
                                    </p:anim>
                                    <p:anim calcmode="lin" valueType="num">
                                      <p:cBhvr>
                                        <p:cTn id="2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1"/>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2"/>
                                        </p:tgtEl>
                                        <p:attrNameLst>
                                          <p:attrName>ppt_y</p:attrName>
                                        </p:attrNameLst>
                                      </p:cBhvr>
                                      <p:tavLst>
                                        <p:tav tm="0">
                                          <p:val>
                                            <p:strVal val="#ppt_y"/>
                                          </p:val>
                                        </p:tav>
                                        <p:tav tm="100000">
                                          <p:val>
                                            <p:strVal val="#ppt_y"/>
                                          </p:val>
                                        </p:tav>
                                      </p:tavLst>
                                    </p:anim>
                                    <p:anim calcmode="lin" valueType="num">
                                      <p:cBhvr>
                                        <p:cTn id="2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2"/>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150"/>
                                        <p:tgtEl>
                                          <p:spTgt spid="23"/>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150"/>
                                        <p:tgtEl>
                                          <p:spTgt spid="24"/>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right)">
                                      <p:cBhvr>
                                        <p:cTn id="41" dur="150"/>
                                        <p:tgtEl>
                                          <p:spTgt spid="26"/>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down)">
                                      <p:cBhvr>
                                        <p:cTn id="45" dur="150"/>
                                        <p:tgtEl>
                                          <p:spTgt spid="25"/>
                                        </p:tgtEl>
                                      </p:cBhvr>
                                    </p:animEffect>
                                  </p:childTnLst>
                                </p:cTn>
                              </p:par>
                            </p:childTnLst>
                          </p:cTn>
                        </p:par>
                        <p:par>
                          <p:cTn id="46" fill="hold">
                            <p:stCondLst>
                              <p:cond delay="2875"/>
                            </p:stCondLst>
                            <p:childTnLst>
                              <p:par>
                                <p:cTn id="47" presetID="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8" presetClass="emph" presetSubtype="0" fill="hold" grpId="1" nodeType="withEffect">
                                  <p:stCondLst>
                                    <p:cond delay="0"/>
                                  </p:stCondLst>
                                  <p:childTnLst>
                                    <p:animRot by="21600000">
                                      <p:cBhvr>
                                        <p:cTn id="52" dur="600" fill="hold"/>
                                        <p:tgtEl>
                                          <p:spTgt spid="10"/>
                                        </p:tgtEl>
                                        <p:attrNameLst>
                                          <p:attrName>r</p:attrName>
                                        </p:attrNameLst>
                                      </p:cBhvr>
                                    </p:animRot>
                                  </p:childTnLst>
                                </p:cTn>
                              </p:par>
                              <p:par>
                                <p:cTn id="53" presetID="2" presetClass="entr" presetSubtype="1"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0-#ppt_h/2"/>
                                          </p:val>
                                        </p:tav>
                                        <p:tav tm="100000">
                                          <p:val>
                                            <p:strVal val="#ppt_y"/>
                                          </p:val>
                                        </p:tav>
                                      </p:tavLst>
                                    </p:anim>
                                  </p:childTnLst>
                                </p:cTn>
                              </p:par>
                              <p:par>
                                <p:cTn id="57" presetID="8" presetClass="emph" presetSubtype="0" fill="hold" grpId="1" nodeType="withEffect">
                                  <p:stCondLst>
                                    <p:cond delay="0"/>
                                  </p:stCondLst>
                                  <p:childTnLst>
                                    <p:animRot by="21600000">
                                      <p:cBhvr>
                                        <p:cTn id="58" dur="500" fill="hold"/>
                                        <p:tgtEl>
                                          <p:spTgt spid="6"/>
                                        </p:tgtEl>
                                        <p:attrNameLst>
                                          <p:attrName>r</p:attrName>
                                        </p:attrNameLst>
                                      </p:cBhvr>
                                    </p:animRot>
                                  </p:childTnLst>
                                </p:cTn>
                              </p:par>
                            </p:childTnLst>
                          </p:cTn>
                        </p:par>
                        <p:par>
                          <p:cTn id="59" fill="hold">
                            <p:stCondLst>
                              <p:cond delay="3375"/>
                            </p:stCondLst>
                            <p:childTnLst>
                              <p:par>
                                <p:cTn id="60" presetID="2" presetClass="entr" presetSubtype="1"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100" fill="hold"/>
                                        <p:tgtEl>
                                          <p:spTgt spid="11"/>
                                        </p:tgtEl>
                                        <p:attrNameLst>
                                          <p:attrName>ppt_x</p:attrName>
                                        </p:attrNameLst>
                                      </p:cBhvr>
                                      <p:tavLst>
                                        <p:tav tm="0">
                                          <p:val>
                                            <p:strVal val="#ppt_x"/>
                                          </p:val>
                                        </p:tav>
                                        <p:tav tm="100000">
                                          <p:val>
                                            <p:strVal val="#ppt_x"/>
                                          </p:val>
                                        </p:tav>
                                      </p:tavLst>
                                    </p:anim>
                                    <p:anim calcmode="lin" valueType="num">
                                      <p:cBhvr additive="base">
                                        <p:cTn id="63" dur="100" fill="hold"/>
                                        <p:tgtEl>
                                          <p:spTgt spid="11"/>
                                        </p:tgtEl>
                                        <p:attrNameLst>
                                          <p:attrName>ppt_y</p:attrName>
                                        </p:attrNameLst>
                                      </p:cBhvr>
                                      <p:tavLst>
                                        <p:tav tm="0">
                                          <p:val>
                                            <p:strVal val="0-#ppt_h/2"/>
                                          </p:val>
                                        </p:tav>
                                        <p:tav tm="100000">
                                          <p:val>
                                            <p:strVal val="#ppt_y"/>
                                          </p:val>
                                        </p:tav>
                                      </p:tavLst>
                                    </p:anim>
                                  </p:childTnLst>
                                </p:cTn>
                              </p:par>
                            </p:childTnLst>
                          </p:cTn>
                        </p:par>
                        <p:par>
                          <p:cTn id="64" fill="hold">
                            <p:stCondLst>
                              <p:cond delay="3875"/>
                            </p:stCondLst>
                            <p:childTnLst>
                              <p:par>
                                <p:cTn id="65" presetID="2" presetClass="entr" presetSubtype="1"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100" fill="hold"/>
                                        <p:tgtEl>
                                          <p:spTgt spid="12"/>
                                        </p:tgtEl>
                                        <p:attrNameLst>
                                          <p:attrName>ppt_x</p:attrName>
                                        </p:attrNameLst>
                                      </p:cBhvr>
                                      <p:tavLst>
                                        <p:tav tm="0">
                                          <p:val>
                                            <p:strVal val="#ppt_x"/>
                                          </p:val>
                                        </p:tav>
                                        <p:tav tm="100000">
                                          <p:val>
                                            <p:strVal val="#ppt_x"/>
                                          </p:val>
                                        </p:tav>
                                      </p:tavLst>
                                    </p:anim>
                                    <p:anim calcmode="lin" valueType="num">
                                      <p:cBhvr additive="base">
                                        <p:cTn id="68" dur="100" fill="hold"/>
                                        <p:tgtEl>
                                          <p:spTgt spid="12"/>
                                        </p:tgtEl>
                                        <p:attrNameLst>
                                          <p:attrName>ppt_y</p:attrName>
                                        </p:attrNameLst>
                                      </p:cBhvr>
                                      <p:tavLst>
                                        <p:tav tm="0">
                                          <p:val>
                                            <p:strVal val="0-#ppt_h/2"/>
                                          </p:val>
                                        </p:tav>
                                        <p:tav tm="100000">
                                          <p:val>
                                            <p:strVal val="#ppt_y"/>
                                          </p:val>
                                        </p:tav>
                                      </p:tavLst>
                                    </p:anim>
                                  </p:childTnLst>
                                </p:cTn>
                              </p:par>
                            </p:childTnLst>
                          </p:cTn>
                        </p:par>
                        <p:par>
                          <p:cTn id="69" fill="hold">
                            <p:stCondLst>
                              <p:cond delay="4375"/>
                            </p:stCondLst>
                            <p:childTnLst>
                              <p:par>
                                <p:cTn id="70" presetID="2" presetClass="entr" presetSubtype="1"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100" fill="hold"/>
                                        <p:tgtEl>
                                          <p:spTgt spid="13"/>
                                        </p:tgtEl>
                                        <p:attrNameLst>
                                          <p:attrName>ppt_x</p:attrName>
                                        </p:attrNameLst>
                                      </p:cBhvr>
                                      <p:tavLst>
                                        <p:tav tm="0">
                                          <p:val>
                                            <p:strVal val="#ppt_x"/>
                                          </p:val>
                                        </p:tav>
                                        <p:tav tm="100000">
                                          <p:val>
                                            <p:strVal val="#ppt_x"/>
                                          </p:val>
                                        </p:tav>
                                      </p:tavLst>
                                    </p:anim>
                                    <p:anim calcmode="lin" valueType="num">
                                      <p:cBhvr additive="base">
                                        <p:cTn id="73" dur="100" fill="hold"/>
                                        <p:tgtEl>
                                          <p:spTgt spid="13"/>
                                        </p:tgtEl>
                                        <p:attrNameLst>
                                          <p:attrName>ppt_y</p:attrName>
                                        </p:attrNameLst>
                                      </p:cBhvr>
                                      <p:tavLst>
                                        <p:tav tm="0">
                                          <p:val>
                                            <p:strVal val="0-#ppt_h/2"/>
                                          </p:val>
                                        </p:tav>
                                        <p:tav tm="100000">
                                          <p:val>
                                            <p:strVal val="#ppt_y"/>
                                          </p:val>
                                        </p:tav>
                                      </p:tavLst>
                                    </p:anim>
                                  </p:childTnLst>
                                </p:cTn>
                              </p:par>
                            </p:childTnLst>
                          </p:cTn>
                        </p:par>
                        <p:par>
                          <p:cTn id="74" fill="hold">
                            <p:stCondLst>
                              <p:cond delay="4875"/>
                            </p:stCondLst>
                            <p:childTnLst>
                              <p:par>
                                <p:cTn id="75" presetID="2" presetClass="entr" presetSubtype="1"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100" fill="hold"/>
                                        <p:tgtEl>
                                          <p:spTgt spid="14"/>
                                        </p:tgtEl>
                                        <p:attrNameLst>
                                          <p:attrName>ppt_x</p:attrName>
                                        </p:attrNameLst>
                                      </p:cBhvr>
                                      <p:tavLst>
                                        <p:tav tm="0">
                                          <p:val>
                                            <p:strVal val="#ppt_x"/>
                                          </p:val>
                                        </p:tav>
                                        <p:tav tm="100000">
                                          <p:val>
                                            <p:strVal val="#ppt_x"/>
                                          </p:val>
                                        </p:tav>
                                      </p:tavLst>
                                    </p:anim>
                                    <p:anim calcmode="lin" valueType="num">
                                      <p:cBhvr additive="base">
                                        <p:cTn id="78" dur="100" fill="hold"/>
                                        <p:tgtEl>
                                          <p:spTgt spid="14"/>
                                        </p:tgtEl>
                                        <p:attrNameLst>
                                          <p:attrName>ppt_y</p:attrName>
                                        </p:attrNameLst>
                                      </p:cBhvr>
                                      <p:tavLst>
                                        <p:tav tm="0">
                                          <p:val>
                                            <p:strVal val="0-#ppt_h/2"/>
                                          </p:val>
                                        </p:tav>
                                        <p:tav tm="100000">
                                          <p:val>
                                            <p:strVal val="#ppt_y"/>
                                          </p:val>
                                        </p:tav>
                                      </p:tavLst>
                                    </p:anim>
                                  </p:childTnLst>
                                </p:cTn>
                              </p:par>
                            </p:childTnLst>
                          </p:cTn>
                        </p:par>
                        <p:par>
                          <p:cTn id="79" fill="hold">
                            <p:stCondLst>
                              <p:cond delay="5375"/>
                            </p:stCondLst>
                            <p:childTnLst>
                              <p:par>
                                <p:cTn id="80" presetID="2" presetClass="entr" presetSubtype="1"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100" fill="hold"/>
                                        <p:tgtEl>
                                          <p:spTgt spid="15"/>
                                        </p:tgtEl>
                                        <p:attrNameLst>
                                          <p:attrName>ppt_x</p:attrName>
                                        </p:attrNameLst>
                                      </p:cBhvr>
                                      <p:tavLst>
                                        <p:tav tm="0">
                                          <p:val>
                                            <p:strVal val="#ppt_x"/>
                                          </p:val>
                                        </p:tav>
                                        <p:tav tm="100000">
                                          <p:val>
                                            <p:strVal val="#ppt_x"/>
                                          </p:val>
                                        </p:tav>
                                      </p:tavLst>
                                    </p:anim>
                                    <p:anim calcmode="lin" valueType="num">
                                      <p:cBhvr additive="base">
                                        <p:cTn id="83" dur="100" fill="hold"/>
                                        <p:tgtEl>
                                          <p:spTgt spid="15"/>
                                        </p:tgtEl>
                                        <p:attrNameLst>
                                          <p:attrName>ppt_y</p:attrName>
                                        </p:attrNameLst>
                                      </p:cBhvr>
                                      <p:tavLst>
                                        <p:tav tm="0">
                                          <p:val>
                                            <p:strVal val="0-#ppt_h/2"/>
                                          </p:val>
                                        </p:tav>
                                        <p:tav tm="100000">
                                          <p:val>
                                            <p:strVal val="#ppt_y"/>
                                          </p:val>
                                        </p:tav>
                                      </p:tavLst>
                                    </p:anim>
                                  </p:childTnLst>
                                </p:cTn>
                              </p:par>
                            </p:childTnLst>
                          </p:cTn>
                        </p:par>
                        <p:par>
                          <p:cTn id="84" fill="hold">
                            <p:stCondLst>
                              <p:cond delay="5875"/>
                            </p:stCondLst>
                            <p:childTnLst>
                              <p:par>
                                <p:cTn id="85" presetID="2" presetClass="entr" presetSubtype="1"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100" fill="hold"/>
                                        <p:tgtEl>
                                          <p:spTgt spid="16"/>
                                        </p:tgtEl>
                                        <p:attrNameLst>
                                          <p:attrName>ppt_x</p:attrName>
                                        </p:attrNameLst>
                                      </p:cBhvr>
                                      <p:tavLst>
                                        <p:tav tm="0">
                                          <p:val>
                                            <p:strVal val="#ppt_x"/>
                                          </p:val>
                                        </p:tav>
                                        <p:tav tm="100000">
                                          <p:val>
                                            <p:strVal val="#ppt_x"/>
                                          </p:val>
                                        </p:tav>
                                      </p:tavLst>
                                    </p:anim>
                                    <p:anim calcmode="lin" valueType="num">
                                      <p:cBhvr additive="base">
                                        <p:cTn id="88" dur="100" fill="hold"/>
                                        <p:tgtEl>
                                          <p:spTgt spid="16"/>
                                        </p:tgtEl>
                                        <p:attrNameLst>
                                          <p:attrName>ppt_y</p:attrName>
                                        </p:attrNameLst>
                                      </p:cBhvr>
                                      <p:tavLst>
                                        <p:tav tm="0">
                                          <p:val>
                                            <p:strVal val="0-#ppt_h/2"/>
                                          </p:val>
                                        </p:tav>
                                        <p:tav tm="100000">
                                          <p:val>
                                            <p:strVal val="#ppt_y"/>
                                          </p:val>
                                        </p:tav>
                                      </p:tavLst>
                                    </p:anim>
                                  </p:childTnLst>
                                </p:cTn>
                              </p:par>
                            </p:childTnLst>
                          </p:cTn>
                        </p:par>
                        <p:par>
                          <p:cTn id="89" fill="hold">
                            <p:stCondLst>
                              <p:cond delay="6375"/>
                            </p:stCondLst>
                            <p:childTnLst>
                              <p:par>
                                <p:cTn id="90" presetID="22" presetClass="entr" presetSubtype="8" fill="hold" grpId="0" nodeType="after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left)">
                                      <p:cBhvr>
                                        <p:cTn id="92" dur="300"/>
                                        <p:tgtEl>
                                          <p:spTgt spid="5"/>
                                        </p:tgtEl>
                                      </p:cBhvr>
                                    </p:animEffect>
                                  </p:childTnLst>
                                </p:cTn>
                              </p:par>
                            </p:childTnLst>
                          </p:cTn>
                        </p:par>
                        <p:par>
                          <p:cTn id="93" fill="hold">
                            <p:stCondLst>
                              <p:cond delay="6875"/>
                            </p:stCondLst>
                            <p:childTnLst>
                              <p:par>
                                <p:cTn id="94" presetID="22" presetClass="entr" presetSubtype="8" fill="hold" grpId="0" nodeType="afterEffect">
                                  <p:stCondLst>
                                    <p:cond delay="0"/>
                                  </p:stCondLst>
                                  <p:childTnLst>
                                    <p:set>
                                      <p:cBhvr>
                                        <p:cTn id="95" dur="1" fill="hold">
                                          <p:stCondLst>
                                            <p:cond delay="0"/>
                                          </p:stCondLst>
                                        </p:cTn>
                                        <p:tgtEl>
                                          <p:spTgt spid="4"/>
                                        </p:tgtEl>
                                        <p:attrNameLst>
                                          <p:attrName>style.visibility</p:attrName>
                                        </p:attrNameLst>
                                      </p:cBhvr>
                                      <p:to>
                                        <p:strVal val="visible"/>
                                      </p:to>
                                    </p:set>
                                    <p:animEffect transition="in" filter="wipe(left)">
                                      <p:cBhvr>
                                        <p:cTn id="96" dur="300"/>
                                        <p:tgtEl>
                                          <p:spTgt spid="4"/>
                                        </p:tgtEl>
                                      </p:cBhvr>
                                    </p:animEffect>
                                  </p:childTnLst>
                                </p:cTn>
                              </p:par>
                            </p:childTnLst>
                          </p:cTn>
                        </p:par>
                        <p:par>
                          <p:cTn id="97" fill="hold">
                            <p:stCondLst>
                              <p:cond delay="7375"/>
                            </p:stCondLst>
                            <p:childTnLst>
                              <p:par>
                                <p:cTn id="98" presetID="22" presetClass="entr" presetSubtype="8" fill="hold" grpId="0" nodeType="afterEffect">
                                  <p:stCondLst>
                                    <p:cond delay="0"/>
                                  </p:stCondLst>
                                  <p:childTnLst>
                                    <p:set>
                                      <p:cBhvr>
                                        <p:cTn id="99" dur="1" fill="hold">
                                          <p:stCondLst>
                                            <p:cond delay="0"/>
                                          </p:stCondLst>
                                        </p:cTn>
                                        <p:tgtEl>
                                          <p:spTgt spid="3"/>
                                        </p:tgtEl>
                                        <p:attrNameLst>
                                          <p:attrName>style.visibility</p:attrName>
                                        </p:attrNameLst>
                                      </p:cBhvr>
                                      <p:to>
                                        <p:strVal val="visible"/>
                                      </p:to>
                                    </p:set>
                                    <p:animEffect transition="in" filter="wipe(left)">
                                      <p:cBhvr>
                                        <p:cTn id="100" dur="300"/>
                                        <p:tgtEl>
                                          <p:spTgt spid="3"/>
                                        </p:tgtEl>
                                      </p:cBhvr>
                                    </p:animEffect>
                                  </p:childTnLst>
                                </p:cTn>
                              </p:par>
                            </p:childTnLst>
                          </p:cTn>
                        </p:par>
                        <p:par>
                          <p:cTn id="101" fill="hold">
                            <p:stCondLst>
                              <p:cond delay="7875"/>
                            </p:stCondLst>
                            <p:childTnLst>
                              <p:par>
                                <p:cTn id="102" presetID="22" presetClass="entr" presetSubtype="8"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wipe(left)">
                                      <p:cBhvr>
                                        <p:cTn id="104" dur="300"/>
                                        <p:tgtEl>
                                          <p:spTgt spid="9"/>
                                        </p:tgtEl>
                                      </p:cBhvr>
                                    </p:animEffect>
                                  </p:childTnLst>
                                </p:cTn>
                              </p:par>
                            </p:childTnLst>
                          </p:cTn>
                        </p:par>
                        <p:par>
                          <p:cTn id="105" fill="hold">
                            <p:stCondLst>
                              <p:cond delay="8375"/>
                            </p:stCondLst>
                            <p:childTnLst>
                              <p:par>
                                <p:cTn id="106" presetID="22" presetClass="entr" presetSubtype="8" fill="hold" grpId="0" nodeType="after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wipe(left)">
                                      <p:cBhvr>
                                        <p:cTn id="108" dur="300"/>
                                        <p:tgtEl>
                                          <p:spTgt spid="8"/>
                                        </p:tgtEl>
                                      </p:cBhvr>
                                    </p:animEffect>
                                  </p:childTnLst>
                                </p:cTn>
                              </p:par>
                            </p:childTnLst>
                          </p:cTn>
                        </p:par>
                        <p:par>
                          <p:cTn id="109" fill="hold">
                            <p:stCondLst>
                              <p:cond delay="8875"/>
                            </p:stCondLst>
                            <p:childTnLst>
                              <p:par>
                                <p:cTn id="110" presetID="22" presetClass="entr" presetSubtype="8" fill="hold" grpId="0"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wipe(left)">
                                      <p:cBhvr>
                                        <p:cTn id="112" dur="300"/>
                                        <p:tgtEl>
                                          <p:spTgt spid="7"/>
                                        </p:tgtEl>
                                      </p:cBhvr>
                                    </p:animEffect>
                                  </p:childTnLst>
                                </p:cTn>
                              </p:par>
                            </p:childTnLst>
                          </p:cTn>
                        </p:par>
                        <p:par>
                          <p:cTn id="113" fill="hold">
                            <p:stCondLst>
                              <p:cond delay="9375"/>
                            </p:stCondLst>
                            <p:childTnLst>
                              <p:par>
                                <p:cTn id="114" presetID="12" presetClass="entr" presetSubtype="4"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 calcmode="lin" valueType="num">
                                      <p:cBhvr additive="base">
                                        <p:cTn id="116" dur="300"/>
                                        <p:tgtEl>
                                          <p:spTgt spid="19"/>
                                        </p:tgtEl>
                                        <p:attrNameLst>
                                          <p:attrName>ppt_y</p:attrName>
                                        </p:attrNameLst>
                                      </p:cBhvr>
                                      <p:tavLst>
                                        <p:tav tm="0">
                                          <p:val>
                                            <p:strVal val="#ppt_y+#ppt_h*1.125000"/>
                                          </p:val>
                                        </p:tav>
                                        <p:tav tm="100000">
                                          <p:val>
                                            <p:strVal val="#ppt_y"/>
                                          </p:val>
                                        </p:tav>
                                      </p:tavLst>
                                    </p:anim>
                                    <p:animEffect transition="in" filter="wipe(up)">
                                      <p:cBhvr>
                                        <p:cTn id="117" dur="300"/>
                                        <p:tgtEl>
                                          <p:spTgt spid="19"/>
                                        </p:tgtEl>
                                      </p:cBhvr>
                                    </p:animEffect>
                                  </p:childTnLst>
                                </p:cTn>
                              </p:par>
                            </p:childTnLst>
                          </p:cTn>
                        </p:par>
                        <p:par>
                          <p:cTn id="118" fill="hold">
                            <p:stCondLst>
                              <p:cond delay="9875"/>
                            </p:stCondLst>
                            <p:childTnLst>
                              <p:par>
                                <p:cTn id="119" presetID="2" presetClass="entr" presetSubtype="2"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 calcmode="lin" valueType="num">
                                      <p:cBhvr additive="base">
                                        <p:cTn id="121" dur="600" fill="hold"/>
                                        <p:tgtEl>
                                          <p:spTgt spid="18"/>
                                        </p:tgtEl>
                                        <p:attrNameLst>
                                          <p:attrName>ppt_x</p:attrName>
                                        </p:attrNameLst>
                                      </p:cBhvr>
                                      <p:tavLst>
                                        <p:tav tm="0">
                                          <p:val>
                                            <p:strVal val="1+#ppt_w/2"/>
                                          </p:val>
                                        </p:tav>
                                        <p:tav tm="100000">
                                          <p:val>
                                            <p:strVal val="#ppt_x"/>
                                          </p:val>
                                        </p:tav>
                                      </p:tavLst>
                                    </p:anim>
                                    <p:anim calcmode="lin" valueType="num">
                                      <p:cBhvr additive="base">
                                        <p:cTn id="122" dur="600" fill="hold"/>
                                        <p:tgtEl>
                                          <p:spTgt spid="18"/>
                                        </p:tgtEl>
                                        <p:attrNameLst>
                                          <p:attrName>ppt_y</p:attrName>
                                        </p:attrNameLst>
                                      </p:cBhvr>
                                      <p:tavLst>
                                        <p:tav tm="0">
                                          <p:val>
                                            <p:strVal val="#ppt_y"/>
                                          </p:val>
                                        </p:tav>
                                        <p:tav tm="100000">
                                          <p:val>
                                            <p:strVal val="#ppt_y"/>
                                          </p:val>
                                        </p:tav>
                                      </p:tavLst>
                                    </p:anim>
                                  </p:childTnLst>
                                </p:cTn>
                              </p:par>
                              <p:par>
                                <p:cTn id="123" presetID="8" presetClass="emph" presetSubtype="0" fill="hold" grpId="1" nodeType="withEffect">
                                  <p:stCondLst>
                                    <p:cond delay="0"/>
                                  </p:stCondLst>
                                  <p:childTnLst>
                                    <p:animRot by="21600000">
                                      <p:cBhvr>
                                        <p:cTn id="124" dur="600" fill="hold"/>
                                        <p:tgtEl>
                                          <p:spTgt spid="18"/>
                                        </p:tgtEl>
                                        <p:attrNameLst>
                                          <p:attrName>r</p:attrName>
                                        </p:attrNameLst>
                                      </p:cBhvr>
                                    </p:animRot>
                                  </p:childTnLst>
                                </p:cTn>
                              </p:par>
                              <p:par>
                                <p:cTn id="125" presetID="2" presetClass="entr" presetSubtype="8"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additive="base">
                                        <p:cTn id="127" dur="600" fill="hold"/>
                                        <p:tgtEl>
                                          <p:spTgt spid="17"/>
                                        </p:tgtEl>
                                        <p:attrNameLst>
                                          <p:attrName>ppt_x</p:attrName>
                                        </p:attrNameLst>
                                      </p:cBhvr>
                                      <p:tavLst>
                                        <p:tav tm="0">
                                          <p:val>
                                            <p:strVal val="0-#ppt_w/2"/>
                                          </p:val>
                                        </p:tav>
                                        <p:tav tm="100000">
                                          <p:val>
                                            <p:strVal val="#ppt_x"/>
                                          </p:val>
                                        </p:tav>
                                      </p:tavLst>
                                    </p:anim>
                                    <p:anim calcmode="lin" valueType="num">
                                      <p:cBhvr additive="base">
                                        <p:cTn id="128" dur="600" fill="hold"/>
                                        <p:tgtEl>
                                          <p:spTgt spid="17"/>
                                        </p:tgtEl>
                                        <p:attrNameLst>
                                          <p:attrName>ppt_y</p:attrName>
                                        </p:attrNameLst>
                                      </p:cBhvr>
                                      <p:tavLst>
                                        <p:tav tm="0">
                                          <p:val>
                                            <p:strVal val="#ppt_y"/>
                                          </p:val>
                                        </p:tav>
                                        <p:tav tm="100000">
                                          <p:val>
                                            <p:strVal val="#ppt_y"/>
                                          </p:val>
                                        </p:tav>
                                      </p:tavLst>
                                    </p:anim>
                                  </p:childTnLst>
                                </p:cTn>
                              </p:par>
                              <p:par>
                                <p:cTn id="129" presetID="8" presetClass="emph" presetSubtype="0" fill="hold" grpId="1" nodeType="withEffect">
                                  <p:stCondLst>
                                    <p:cond delay="0"/>
                                  </p:stCondLst>
                                  <p:childTnLst>
                                    <p:animRot by="21600000">
                                      <p:cBhvr>
                                        <p:cTn id="130" dur="6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6" grpId="1" animBg="1"/>
      <p:bldP spid="7" grpId="0" animBg="1"/>
      <p:bldP spid="8" grpId="0" animBg="1"/>
      <p:bldP spid="9" grpId="0" animBg="1"/>
      <p:bldP spid="10" grpId="0" animBg="1"/>
      <p:bldP spid="10" grpId="1" animBg="1"/>
      <p:bldP spid="11" grpId="0" autoUpdateAnimBg="0"/>
      <p:bldP spid="12" grpId="0" autoUpdateAnimBg="0"/>
      <p:bldP spid="13" grpId="0" autoUpdateAnimBg="0"/>
      <p:bldP spid="14" grpId="0" autoUpdateAnimBg="0"/>
      <p:bldP spid="15" grpId="0" autoUpdateAnimBg="0"/>
      <p:bldP spid="16" grpId="0" autoUpdateAnimBg="0"/>
      <p:bldP spid="17" grpId="0" animBg="1" autoUpdateAnimBg="0"/>
      <p:bldP spid="17" grpId="1" animBg="1" autoUpdateAnimBg="0"/>
      <p:bldP spid="18" grpId="0" animBg="1" autoUpdateAnimBg="0"/>
      <p:bldP spid="18" grpId="1" animBg="1" autoUpdateAnimBg="0"/>
      <p:bldP spid="19" grpId="0" autoUpdateAnimBg="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01937" y="1783169"/>
            <a:ext cx="2033380" cy="2709334"/>
            <a:chOff x="900113" y="1241425"/>
            <a:chExt cx="1525587" cy="2032000"/>
          </a:xfrm>
        </p:grpSpPr>
        <p:sp>
          <p:nvSpPr>
            <p:cNvPr id="4" name="任意多边形 3"/>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E3943C"/>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217930">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4"/>
            <p:cNvSpPr/>
            <p:nvPr/>
          </p:nvSpPr>
          <p:spPr>
            <a:xfrm>
              <a:off x="1566863" y="1839912"/>
              <a:ext cx="192087"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7" name="椭圆 6"/>
            <p:cNvSpPr/>
            <p:nvPr/>
          </p:nvSpPr>
          <p:spPr>
            <a:xfrm>
              <a:off x="155733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64" tIns="34282" rIns="68564" bIns="34282"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grpSp>
      <p:sp>
        <p:nvSpPr>
          <p:cNvPr id="8" name="TextBox 7"/>
          <p:cNvSpPr txBox="1"/>
          <p:nvPr/>
        </p:nvSpPr>
        <p:spPr>
          <a:xfrm>
            <a:off x="1072865" y="4761322"/>
            <a:ext cx="2289405" cy="1403351"/>
          </a:xfrm>
          <a:prstGeom prst="rect">
            <a:avLst/>
          </a:prstGeom>
          <a:noFill/>
        </p:spPr>
        <p:txBody>
          <a:bodyPr lIns="121690" tIns="60844" rIns="121690" bIns="60844">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779091" y="1783169"/>
            <a:ext cx="2035497" cy="2709334"/>
            <a:chOff x="2833688" y="1241425"/>
            <a:chExt cx="1527175" cy="2032000"/>
          </a:xfrm>
        </p:grpSpPr>
        <p:sp>
          <p:nvSpPr>
            <p:cNvPr id="10" name="任意多边形 9"/>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217930">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椭圆 10"/>
            <p:cNvSpPr/>
            <p:nvPr/>
          </p:nvSpPr>
          <p:spPr>
            <a:xfrm>
              <a:off x="3502025"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13" name="椭圆 12"/>
            <p:cNvSpPr/>
            <p:nvPr/>
          </p:nvSpPr>
          <p:spPr>
            <a:xfrm>
              <a:off x="3492500"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64" tIns="34282" rIns="68564" bIns="34282"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grpSp>
      <p:grpSp>
        <p:nvGrpSpPr>
          <p:cNvPr id="14" name="组合 13"/>
          <p:cNvGrpSpPr/>
          <p:nvPr/>
        </p:nvGrpSpPr>
        <p:grpSpPr>
          <a:xfrm>
            <a:off x="6371068" y="1783169"/>
            <a:ext cx="2035497" cy="2709334"/>
            <a:chOff x="4778375" y="1241425"/>
            <a:chExt cx="1527175" cy="2032000"/>
          </a:xfrm>
        </p:grpSpPr>
        <p:sp>
          <p:nvSpPr>
            <p:cNvPr id="15" name="任意多边形 14"/>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chemeClr val="accent6"/>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217930">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椭圆 15"/>
            <p:cNvSpPr/>
            <p:nvPr/>
          </p:nvSpPr>
          <p:spPr>
            <a:xfrm>
              <a:off x="5446713"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17" name="任意多边形 16"/>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18" name="椭圆 17"/>
            <p:cNvSpPr/>
            <p:nvPr/>
          </p:nvSpPr>
          <p:spPr>
            <a:xfrm>
              <a:off x="543718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64" tIns="34282" rIns="68564" bIns="34282"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grpSp>
      <p:grpSp>
        <p:nvGrpSpPr>
          <p:cNvPr id="19" name="组合 18"/>
          <p:cNvGrpSpPr/>
          <p:nvPr/>
        </p:nvGrpSpPr>
        <p:grpSpPr>
          <a:xfrm>
            <a:off x="8963049" y="1783169"/>
            <a:ext cx="2035497" cy="2709334"/>
            <a:chOff x="6723063" y="1241425"/>
            <a:chExt cx="1527175" cy="2032000"/>
          </a:xfrm>
        </p:grpSpPr>
        <p:sp>
          <p:nvSpPr>
            <p:cNvPr id="20" name="任意多边形 19"/>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chemeClr val="accent4">
                <a:lumMod val="75000"/>
              </a:scheme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217930">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椭圆 20"/>
            <p:cNvSpPr/>
            <p:nvPr/>
          </p:nvSpPr>
          <p:spPr>
            <a:xfrm>
              <a:off x="7391400"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22" name="任意多边形 21"/>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sp>
          <p:nvSpPr>
            <p:cNvPr id="23" name="椭圆 22"/>
            <p:cNvSpPr/>
            <p:nvPr/>
          </p:nvSpPr>
          <p:spPr>
            <a:xfrm>
              <a:off x="7381875"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64" tIns="34282" rIns="68564" bIns="34282" anchor="ctr"/>
            <a:lstStyle/>
            <a:p>
              <a:pPr algn="ctr" defTabSz="1217930">
                <a:defRPr/>
              </a:pPr>
              <a:endParaRPr lang="zh-CN" altLang="en-US" sz="1900" kern="0">
                <a:solidFill>
                  <a:sysClr val="window" lastClr="FFFFFF"/>
                </a:solidFill>
                <a:latin typeface="Calibri" panose="020F0502020204030204"/>
                <a:ea typeface="宋体" panose="02010600030101010101" pitchFamily="2" charset="-122"/>
              </a:endParaRPr>
            </a:p>
          </p:txBody>
        </p:sp>
      </p:grpSp>
      <p:sp>
        <p:nvSpPr>
          <p:cNvPr id="24" name="TextBox 62"/>
          <p:cNvSpPr txBox="1"/>
          <p:nvPr/>
        </p:nvSpPr>
        <p:spPr>
          <a:xfrm>
            <a:off x="3650019" y="4761322"/>
            <a:ext cx="2291522" cy="1403351"/>
          </a:xfrm>
          <a:prstGeom prst="rect">
            <a:avLst/>
          </a:prstGeom>
          <a:noFill/>
        </p:spPr>
        <p:txBody>
          <a:bodyPr lIns="121690" tIns="60844" rIns="121690" bIns="60844">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25" name="TextBox 62"/>
          <p:cNvSpPr txBox="1"/>
          <p:nvPr/>
        </p:nvSpPr>
        <p:spPr>
          <a:xfrm>
            <a:off x="6229304" y="4761322"/>
            <a:ext cx="2291521" cy="1403351"/>
          </a:xfrm>
          <a:prstGeom prst="rect">
            <a:avLst/>
          </a:prstGeom>
          <a:noFill/>
        </p:spPr>
        <p:txBody>
          <a:bodyPr lIns="121690" tIns="60844" rIns="121690" bIns="60844">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26" name="TextBox 62"/>
          <p:cNvSpPr txBox="1"/>
          <p:nvPr/>
        </p:nvSpPr>
        <p:spPr>
          <a:xfrm>
            <a:off x="8808588" y="4761322"/>
            <a:ext cx="2291522" cy="1403351"/>
          </a:xfrm>
          <a:prstGeom prst="rect">
            <a:avLst/>
          </a:prstGeom>
          <a:noFill/>
        </p:spPr>
        <p:txBody>
          <a:bodyPr lIns="121690" tIns="60844" rIns="121690" bIns="60844">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pic>
        <p:nvPicPr>
          <p:cNvPr id="27"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28" name="文本框 2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29" name="矩形 2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0"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1"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2"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3"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90"/>
                                          </p:val>
                                        </p:tav>
                                        <p:tav tm="100000">
                                          <p:val>
                                            <p:fltVal val="0"/>
                                          </p:val>
                                        </p:tav>
                                      </p:tavLst>
                                    </p:anim>
                                    <p:animEffect transition="in" filter="fade">
                                      <p:cBhvr>
                                        <p:cTn id="14" dur="500"/>
                                        <p:tgtEl>
                                          <p:spTgt spid="2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anim calcmode="lin" valueType="num">
                                      <p:cBhvr>
                                        <p:cTn id="2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
                                        </p:tgtEl>
                                        <p:attrNameLst>
                                          <p:attrName>ppt_y</p:attrName>
                                        </p:attrNameLst>
                                      </p:cBhvr>
                                      <p:tavLst>
                                        <p:tav tm="0">
                                          <p:val>
                                            <p:strVal val="#ppt_y"/>
                                          </p:val>
                                        </p:tav>
                                        <p:tav tm="100000">
                                          <p:val>
                                            <p:strVal val="#ppt_y"/>
                                          </p:val>
                                        </p:tav>
                                      </p:tavLst>
                                    </p:anim>
                                    <p:anim calcmode="lin" valueType="num">
                                      <p:cBhvr>
                                        <p:cTn id="2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150"/>
                                        <p:tgtEl>
                                          <p:spTgt spid="3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150"/>
                                        <p:tgtEl>
                                          <p:spTgt spid="3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150"/>
                                        <p:tgtEl>
                                          <p:spTgt spid="3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150"/>
                                        <p:tgtEl>
                                          <p:spTgt spid="32"/>
                                        </p:tgtEl>
                                      </p:cBhvr>
                                    </p:animEffect>
                                  </p:childTnLst>
                                </p:cTn>
                              </p:par>
                            </p:childTnLst>
                          </p:cTn>
                        </p:par>
                        <p:par>
                          <p:cTn id="46" fill="hold">
                            <p:stCondLst>
                              <p:cond delay="2875"/>
                            </p:stCondLst>
                            <p:childTnLst>
                              <p:par>
                                <p:cTn id="47" presetID="47"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75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75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75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75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25" grpId="0"/>
      <p:bldP spid="26"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1"/>
          <p:cNvSpPr>
            <a:spLocks noChangeAspect="1"/>
          </p:cNvSpPr>
          <p:nvPr/>
        </p:nvSpPr>
        <p:spPr>
          <a:xfrm>
            <a:off x="412564" y="2835693"/>
            <a:ext cx="484230" cy="1161600"/>
          </a:xfrm>
          <a:custGeom>
            <a:avLst/>
            <a:gdLst/>
            <a:ahLst/>
            <a:cxnLst/>
            <a:rect l="l" t="t" r="r" b="b"/>
            <a:pathLst>
              <a:path w="570540" h="1368152">
                <a:moveTo>
                  <a:pt x="0" y="0"/>
                </a:moveTo>
                <a:lnTo>
                  <a:pt x="432048" y="0"/>
                </a:lnTo>
                <a:lnTo>
                  <a:pt x="432048" y="580207"/>
                </a:lnTo>
                <a:lnTo>
                  <a:pt x="570540" y="684076"/>
                </a:lnTo>
                <a:lnTo>
                  <a:pt x="432048" y="787945"/>
                </a:lnTo>
                <a:lnTo>
                  <a:pt x="432048" y="1368152"/>
                </a:lnTo>
                <a:lnTo>
                  <a:pt x="0" y="1368152"/>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en-US" kern="0">
              <a:solidFill>
                <a:sysClr val="window" lastClr="FFFFFF"/>
              </a:solidFill>
              <a:latin typeface="微软雅黑" panose="020B0503020204020204" pitchFamily="34" charset="-122"/>
              <a:ea typeface="微软雅黑" panose="020B0503020204020204" pitchFamily="34" charset="-122"/>
            </a:endParaRPr>
          </a:p>
        </p:txBody>
      </p:sp>
      <p:sp>
        <p:nvSpPr>
          <p:cNvPr id="43" name="矩形 1"/>
          <p:cNvSpPr>
            <a:spLocks noChangeAspect="1"/>
          </p:cNvSpPr>
          <p:nvPr/>
        </p:nvSpPr>
        <p:spPr>
          <a:xfrm>
            <a:off x="412564" y="1641904"/>
            <a:ext cx="484230" cy="1161600"/>
          </a:xfrm>
          <a:custGeom>
            <a:avLst/>
            <a:gdLst/>
            <a:ahLst/>
            <a:cxnLst/>
            <a:rect l="l" t="t" r="r" b="b"/>
            <a:pathLst>
              <a:path w="570540" h="1368152">
                <a:moveTo>
                  <a:pt x="0" y="0"/>
                </a:moveTo>
                <a:lnTo>
                  <a:pt x="432048" y="0"/>
                </a:lnTo>
                <a:lnTo>
                  <a:pt x="432048" y="580207"/>
                </a:lnTo>
                <a:lnTo>
                  <a:pt x="570540" y="684076"/>
                </a:lnTo>
                <a:lnTo>
                  <a:pt x="432048" y="787945"/>
                </a:lnTo>
                <a:lnTo>
                  <a:pt x="432048" y="1368152"/>
                </a:lnTo>
                <a:lnTo>
                  <a:pt x="0" y="1368152"/>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en-US" kern="0">
              <a:solidFill>
                <a:sysClr val="window" lastClr="FFFFFF"/>
              </a:solidFill>
              <a:latin typeface="微软雅黑" panose="020B0503020204020204" pitchFamily="34" charset="-122"/>
              <a:ea typeface="微软雅黑" panose="020B0503020204020204" pitchFamily="34" charset="-122"/>
            </a:endParaRPr>
          </a:p>
        </p:txBody>
      </p:sp>
      <p:sp>
        <p:nvSpPr>
          <p:cNvPr id="44" name="矩形 1"/>
          <p:cNvSpPr>
            <a:spLocks noChangeAspect="1"/>
          </p:cNvSpPr>
          <p:nvPr/>
        </p:nvSpPr>
        <p:spPr>
          <a:xfrm>
            <a:off x="412564" y="5223270"/>
            <a:ext cx="484230" cy="1161600"/>
          </a:xfrm>
          <a:custGeom>
            <a:avLst/>
            <a:gdLst/>
            <a:ahLst/>
            <a:cxnLst/>
            <a:rect l="l" t="t" r="r" b="b"/>
            <a:pathLst>
              <a:path w="570540" h="1368152">
                <a:moveTo>
                  <a:pt x="0" y="0"/>
                </a:moveTo>
                <a:lnTo>
                  <a:pt x="432048" y="0"/>
                </a:lnTo>
                <a:lnTo>
                  <a:pt x="432048" y="580207"/>
                </a:lnTo>
                <a:lnTo>
                  <a:pt x="570540" y="684076"/>
                </a:lnTo>
                <a:lnTo>
                  <a:pt x="432048" y="787945"/>
                </a:lnTo>
                <a:lnTo>
                  <a:pt x="432048" y="1368152"/>
                </a:lnTo>
                <a:lnTo>
                  <a:pt x="0" y="1368152"/>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en-US" kern="0">
              <a:solidFill>
                <a:sysClr val="window" lastClr="FFFFFF"/>
              </a:solidFill>
              <a:latin typeface="微软雅黑" panose="020B0503020204020204" pitchFamily="34" charset="-122"/>
              <a:ea typeface="微软雅黑" panose="020B0503020204020204" pitchFamily="34" charset="-122"/>
            </a:endParaRPr>
          </a:p>
        </p:txBody>
      </p:sp>
      <p:sp>
        <p:nvSpPr>
          <p:cNvPr id="45" name="矩形 1"/>
          <p:cNvSpPr>
            <a:spLocks noChangeAspect="1"/>
          </p:cNvSpPr>
          <p:nvPr/>
        </p:nvSpPr>
        <p:spPr>
          <a:xfrm>
            <a:off x="412564" y="4029481"/>
            <a:ext cx="484230" cy="1161600"/>
          </a:xfrm>
          <a:custGeom>
            <a:avLst/>
            <a:gdLst/>
            <a:ahLst/>
            <a:cxnLst/>
            <a:rect l="l" t="t" r="r" b="b"/>
            <a:pathLst>
              <a:path w="570540" h="1368152">
                <a:moveTo>
                  <a:pt x="0" y="0"/>
                </a:moveTo>
                <a:lnTo>
                  <a:pt x="432048" y="0"/>
                </a:lnTo>
                <a:lnTo>
                  <a:pt x="432048" y="580207"/>
                </a:lnTo>
                <a:lnTo>
                  <a:pt x="570540" y="684076"/>
                </a:lnTo>
                <a:lnTo>
                  <a:pt x="432048" y="787945"/>
                </a:lnTo>
                <a:lnTo>
                  <a:pt x="432048" y="1368152"/>
                </a:lnTo>
                <a:lnTo>
                  <a:pt x="0" y="1368152"/>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en-US" kern="0">
              <a:solidFill>
                <a:sysClr val="window" lastClr="FFFFFF"/>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896794" y="2229723"/>
            <a:ext cx="6519913" cy="0"/>
          </a:xfrm>
          <a:prstGeom prst="line">
            <a:avLst/>
          </a:prstGeom>
          <a:noFill/>
          <a:ln w="28575" cap="flat" cmpd="sng" algn="ctr">
            <a:solidFill>
              <a:srgbClr val="E3943C"/>
            </a:solidFill>
            <a:prstDash val="solid"/>
          </a:ln>
          <a:effectLst/>
        </p:spPr>
      </p:cxnSp>
      <p:cxnSp>
        <p:nvCxnSpPr>
          <p:cNvPr id="47" name="直接连接符 46"/>
          <p:cNvCxnSpPr/>
          <p:nvPr/>
        </p:nvCxnSpPr>
        <p:spPr>
          <a:xfrm>
            <a:off x="896794" y="3426324"/>
            <a:ext cx="5772762" cy="0"/>
          </a:xfrm>
          <a:prstGeom prst="line">
            <a:avLst/>
          </a:prstGeom>
          <a:noFill/>
          <a:ln w="28575" cap="flat" cmpd="sng" algn="ctr">
            <a:solidFill>
              <a:srgbClr val="E3943C"/>
            </a:solidFill>
            <a:prstDash val="solid"/>
          </a:ln>
          <a:effectLst/>
        </p:spPr>
      </p:cxnSp>
      <p:cxnSp>
        <p:nvCxnSpPr>
          <p:cNvPr id="48" name="直接连接符 47"/>
          <p:cNvCxnSpPr/>
          <p:nvPr/>
        </p:nvCxnSpPr>
        <p:spPr>
          <a:xfrm>
            <a:off x="896794" y="4609742"/>
            <a:ext cx="7134779" cy="0"/>
          </a:xfrm>
          <a:prstGeom prst="line">
            <a:avLst/>
          </a:prstGeom>
          <a:noFill/>
          <a:ln w="28575" cap="flat" cmpd="sng" algn="ctr">
            <a:solidFill>
              <a:srgbClr val="E3943C"/>
            </a:solidFill>
            <a:prstDash val="solid"/>
          </a:ln>
          <a:effectLst/>
        </p:spPr>
      </p:cxnSp>
      <p:cxnSp>
        <p:nvCxnSpPr>
          <p:cNvPr id="49" name="直接连接符 48"/>
          <p:cNvCxnSpPr/>
          <p:nvPr/>
        </p:nvCxnSpPr>
        <p:spPr>
          <a:xfrm>
            <a:off x="896794" y="5793162"/>
            <a:ext cx="8512319" cy="0"/>
          </a:xfrm>
          <a:prstGeom prst="line">
            <a:avLst/>
          </a:prstGeom>
          <a:noFill/>
          <a:ln w="28575" cap="flat" cmpd="sng" algn="ctr">
            <a:solidFill>
              <a:srgbClr val="E3943C"/>
            </a:solidFill>
            <a:prstDash val="solid"/>
          </a:ln>
          <a:effectLst/>
        </p:spPr>
      </p:cxnSp>
      <p:sp>
        <p:nvSpPr>
          <p:cNvPr id="50" name="TextBox 49"/>
          <p:cNvSpPr txBox="1"/>
          <p:nvPr/>
        </p:nvSpPr>
        <p:spPr>
          <a:xfrm>
            <a:off x="1226740" y="2287893"/>
            <a:ext cx="4847633" cy="415398"/>
          </a:xfrm>
          <a:prstGeom prst="rect">
            <a:avLst/>
          </a:prstGeom>
          <a:noFill/>
        </p:spPr>
        <p:txBody>
          <a:bodyPr wrap="square" lIns="121889" tIns="60944" rIns="121889" bIns="60944" rtlCol="0">
            <a:spAutoFit/>
          </a:bodyPr>
          <a:lstStyle/>
          <a:p>
            <a:pPr algn="just" defTabSz="913765">
              <a:spcBef>
                <a:spcPct val="0"/>
              </a:spcBef>
              <a:defRPr/>
            </a:pPr>
            <a:r>
              <a:rPr lang="zh-CN" altLang="en-US" kern="0" dirty="0">
                <a:solidFill>
                  <a:schemeClr val="tx1">
                    <a:lumMod val="65000"/>
                    <a:lumOff val="35000"/>
                  </a:schemeClr>
                </a:solidFill>
                <a:latin typeface="+mn-ea"/>
              </a:rPr>
              <a:t>此处添加具体文字阐述，添加简短说明文字。</a:t>
            </a:r>
            <a:endParaRPr lang="en-US" altLang="zh-CN" kern="0" dirty="0">
              <a:solidFill>
                <a:schemeClr val="tx1">
                  <a:lumMod val="65000"/>
                  <a:lumOff val="35000"/>
                </a:schemeClr>
              </a:solidFill>
              <a:latin typeface="+mn-ea"/>
            </a:endParaRPr>
          </a:p>
        </p:txBody>
      </p:sp>
      <p:sp>
        <p:nvSpPr>
          <p:cNvPr id="51" name="TextBox 50"/>
          <p:cNvSpPr txBox="1"/>
          <p:nvPr/>
        </p:nvSpPr>
        <p:spPr>
          <a:xfrm rot="21580249">
            <a:off x="1228956" y="1818662"/>
            <a:ext cx="2707275" cy="425725"/>
          </a:xfrm>
          <a:prstGeom prst="rect">
            <a:avLst/>
          </a:prstGeom>
          <a:noFill/>
        </p:spPr>
        <p:txBody>
          <a:bodyPr wrap="square" lIns="121889" tIns="60944" rIns="121889" bIns="60944"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913765">
              <a:spcBef>
                <a:spcPct val="0"/>
              </a:spcBef>
              <a:defRPr/>
            </a:pPr>
            <a:r>
              <a:rPr lang="zh-CN" altLang="en-US" sz="2400" b="0" dirty="0">
                <a:solidFill>
                  <a:schemeClr val="tx1">
                    <a:lumMod val="65000"/>
                    <a:lumOff val="35000"/>
                  </a:schemeClr>
                </a:solidFill>
                <a:latin typeface="+mn-ea"/>
                <a:ea typeface="+mn-ea"/>
              </a:rPr>
              <a:t>点击添加标题</a:t>
            </a:r>
            <a:endParaRPr lang="en-US" altLang="zh-CN" sz="2400" b="0" dirty="0">
              <a:solidFill>
                <a:schemeClr val="tx1">
                  <a:lumMod val="65000"/>
                  <a:lumOff val="35000"/>
                </a:schemeClr>
              </a:solidFill>
              <a:latin typeface="+mn-ea"/>
              <a:ea typeface="+mn-ea"/>
            </a:endParaRPr>
          </a:p>
        </p:txBody>
      </p:sp>
      <p:sp>
        <p:nvSpPr>
          <p:cNvPr id="52" name="TextBox 51"/>
          <p:cNvSpPr txBox="1"/>
          <p:nvPr/>
        </p:nvSpPr>
        <p:spPr>
          <a:xfrm>
            <a:off x="1226739" y="3483099"/>
            <a:ext cx="5087669" cy="415398"/>
          </a:xfrm>
          <a:prstGeom prst="rect">
            <a:avLst/>
          </a:prstGeom>
          <a:noFill/>
        </p:spPr>
        <p:txBody>
          <a:bodyPr wrap="square" lIns="121889" tIns="60944" rIns="121889" bIns="60944" rtlCol="0">
            <a:spAutoFit/>
          </a:bodyPr>
          <a:lstStyle/>
          <a:p>
            <a:pPr algn="just" defTabSz="913765">
              <a:spcBef>
                <a:spcPct val="0"/>
              </a:spcBef>
              <a:defRPr/>
            </a:pPr>
            <a:r>
              <a:rPr lang="zh-CN" altLang="en-US" kern="0" dirty="0">
                <a:solidFill>
                  <a:schemeClr val="tx1">
                    <a:lumMod val="65000"/>
                    <a:lumOff val="35000"/>
                  </a:schemeClr>
                </a:solidFill>
                <a:latin typeface="+mn-ea"/>
              </a:rPr>
              <a:t>此处添加具体文字阐述，添加简短说明文字。</a:t>
            </a:r>
            <a:endParaRPr lang="en-US" altLang="zh-CN" kern="0" dirty="0">
              <a:solidFill>
                <a:schemeClr val="tx1">
                  <a:lumMod val="65000"/>
                  <a:lumOff val="35000"/>
                </a:schemeClr>
              </a:solidFill>
              <a:latin typeface="+mn-ea"/>
            </a:endParaRPr>
          </a:p>
        </p:txBody>
      </p:sp>
      <p:sp>
        <p:nvSpPr>
          <p:cNvPr id="53" name="TextBox 52"/>
          <p:cNvSpPr txBox="1"/>
          <p:nvPr/>
        </p:nvSpPr>
        <p:spPr>
          <a:xfrm rot="21580249">
            <a:off x="1228956" y="3013873"/>
            <a:ext cx="2707275" cy="425725"/>
          </a:xfrm>
          <a:prstGeom prst="rect">
            <a:avLst/>
          </a:prstGeom>
          <a:noFill/>
        </p:spPr>
        <p:txBody>
          <a:bodyPr wrap="square" lIns="121889" tIns="60944" rIns="121889" bIns="60944"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913765">
              <a:spcBef>
                <a:spcPct val="0"/>
              </a:spcBef>
              <a:defRPr/>
            </a:pPr>
            <a:r>
              <a:rPr lang="zh-CN" altLang="en-US" sz="2400" b="0" dirty="0">
                <a:solidFill>
                  <a:schemeClr val="tx1">
                    <a:lumMod val="65000"/>
                    <a:lumOff val="35000"/>
                  </a:schemeClr>
                </a:solidFill>
                <a:latin typeface="+mn-ea"/>
                <a:ea typeface="+mn-ea"/>
              </a:rPr>
              <a:t>点击添加标题</a:t>
            </a:r>
            <a:endParaRPr lang="en-US" altLang="zh-CN" sz="2400" b="0" dirty="0">
              <a:solidFill>
                <a:schemeClr val="tx1">
                  <a:lumMod val="65000"/>
                  <a:lumOff val="35000"/>
                </a:schemeClr>
              </a:solidFill>
              <a:latin typeface="+mn-ea"/>
              <a:ea typeface="+mn-ea"/>
            </a:endParaRPr>
          </a:p>
        </p:txBody>
      </p:sp>
      <p:sp>
        <p:nvSpPr>
          <p:cNvPr id="55" name="TextBox 54"/>
          <p:cNvSpPr txBox="1"/>
          <p:nvPr/>
        </p:nvSpPr>
        <p:spPr>
          <a:xfrm>
            <a:off x="1226738" y="4619950"/>
            <a:ext cx="5951454" cy="415398"/>
          </a:xfrm>
          <a:prstGeom prst="rect">
            <a:avLst/>
          </a:prstGeom>
          <a:noFill/>
        </p:spPr>
        <p:txBody>
          <a:bodyPr wrap="square" lIns="121889" tIns="60944" rIns="121889" bIns="60944" rtlCol="0">
            <a:spAutoFit/>
          </a:bodyPr>
          <a:lstStyle/>
          <a:p>
            <a:pPr algn="just" defTabSz="913765">
              <a:spcBef>
                <a:spcPct val="0"/>
              </a:spcBef>
              <a:defRPr/>
            </a:pPr>
            <a:r>
              <a:rPr lang="zh-CN" altLang="en-US" kern="0" dirty="0">
                <a:solidFill>
                  <a:schemeClr val="tx1">
                    <a:lumMod val="65000"/>
                    <a:lumOff val="35000"/>
                  </a:schemeClr>
                </a:solidFill>
                <a:latin typeface="+mn-ea"/>
              </a:rPr>
              <a:t>此处添加具体文字阐述，添加简短说明文字。</a:t>
            </a:r>
            <a:endParaRPr lang="en-US" altLang="zh-CN" kern="0" dirty="0">
              <a:solidFill>
                <a:schemeClr val="tx1">
                  <a:lumMod val="65000"/>
                  <a:lumOff val="35000"/>
                </a:schemeClr>
              </a:solidFill>
              <a:latin typeface="+mn-ea"/>
            </a:endParaRPr>
          </a:p>
        </p:txBody>
      </p:sp>
      <p:sp>
        <p:nvSpPr>
          <p:cNvPr id="56" name="TextBox 55"/>
          <p:cNvSpPr txBox="1"/>
          <p:nvPr/>
        </p:nvSpPr>
        <p:spPr>
          <a:xfrm rot="21580249">
            <a:off x="1228956" y="4187667"/>
            <a:ext cx="2707275" cy="425725"/>
          </a:xfrm>
          <a:prstGeom prst="rect">
            <a:avLst/>
          </a:prstGeom>
          <a:noFill/>
        </p:spPr>
        <p:txBody>
          <a:bodyPr wrap="square" lIns="121889" tIns="60944" rIns="121889" bIns="60944"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913765">
              <a:spcBef>
                <a:spcPct val="0"/>
              </a:spcBef>
              <a:defRPr/>
            </a:pPr>
            <a:r>
              <a:rPr lang="zh-CN" altLang="en-US" sz="2400" b="0" dirty="0">
                <a:solidFill>
                  <a:schemeClr val="tx1">
                    <a:lumMod val="65000"/>
                    <a:lumOff val="35000"/>
                  </a:schemeClr>
                </a:solidFill>
                <a:latin typeface="+mn-ea"/>
                <a:ea typeface="+mn-ea"/>
              </a:rPr>
              <a:t>点击添加标题</a:t>
            </a:r>
            <a:endParaRPr lang="en-US" altLang="zh-CN" sz="2400" b="0" dirty="0">
              <a:solidFill>
                <a:schemeClr val="tx1">
                  <a:lumMod val="65000"/>
                  <a:lumOff val="35000"/>
                </a:schemeClr>
              </a:solidFill>
              <a:latin typeface="+mn-ea"/>
              <a:ea typeface="+mn-ea"/>
            </a:endParaRPr>
          </a:p>
        </p:txBody>
      </p:sp>
      <p:sp>
        <p:nvSpPr>
          <p:cNvPr id="57" name="TextBox 56"/>
          <p:cNvSpPr txBox="1"/>
          <p:nvPr/>
        </p:nvSpPr>
        <p:spPr>
          <a:xfrm>
            <a:off x="1226738" y="5843673"/>
            <a:ext cx="7389535" cy="415398"/>
          </a:xfrm>
          <a:prstGeom prst="rect">
            <a:avLst/>
          </a:prstGeom>
          <a:noFill/>
        </p:spPr>
        <p:txBody>
          <a:bodyPr wrap="square" lIns="121889" tIns="60944" rIns="121889" bIns="60944" rtlCol="0">
            <a:spAutoFit/>
          </a:bodyPr>
          <a:lstStyle/>
          <a:p>
            <a:pPr algn="just" defTabSz="913765">
              <a:spcBef>
                <a:spcPct val="0"/>
              </a:spcBef>
              <a:defRPr/>
            </a:pPr>
            <a:r>
              <a:rPr lang="zh-CN" altLang="en-US" kern="0" dirty="0">
                <a:solidFill>
                  <a:schemeClr val="tx1">
                    <a:lumMod val="65000"/>
                    <a:lumOff val="35000"/>
                  </a:schemeClr>
                </a:solidFill>
                <a:latin typeface="+mn-ea"/>
              </a:rPr>
              <a:t>此处添加具体文字阐述，点击输入文字内容，添加简短说明文字。</a:t>
            </a:r>
            <a:endParaRPr lang="en-US" altLang="zh-CN" kern="0" dirty="0">
              <a:solidFill>
                <a:schemeClr val="tx1">
                  <a:lumMod val="65000"/>
                  <a:lumOff val="35000"/>
                </a:schemeClr>
              </a:solidFill>
              <a:latin typeface="+mn-ea"/>
            </a:endParaRPr>
          </a:p>
        </p:txBody>
      </p:sp>
      <p:sp>
        <p:nvSpPr>
          <p:cNvPr id="58" name="TextBox 57"/>
          <p:cNvSpPr txBox="1"/>
          <p:nvPr/>
        </p:nvSpPr>
        <p:spPr>
          <a:xfrm rot="21580249">
            <a:off x="1228956" y="5383682"/>
            <a:ext cx="2707275" cy="425725"/>
          </a:xfrm>
          <a:prstGeom prst="rect">
            <a:avLst/>
          </a:prstGeom>
          <a:noFill/>
        </p:spPr>
        <p:txBody>
          <a:bodyPr wrap="square" lIns="121889" tIns="60944" rIns="121889" bIns="60944"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913765">
              <a:spcBef>
                <a:spcPct val="0"/>
              </a:spcBef>
              <a:defRPr/>
            </a:pPr>
            <a:r>
              <a:rPr lang="zh-CN" altLang="en-US" sz="2400" b="0" dirty="0">
                <a:solidFill>
                  <a:schemeClr val="tx1">
                    <a:lumMod val="65000"/>
                    <a:lumOff val="35000"/>
                  </a:schemeClr>
                </a:solidFill>
                <a:latin typeface="+mn-ea"/>
                <a:ea typeface="+mn-ea"/>
              </a:rPr>
              <a:t>点击添加标题</a:t>
            </a:r>
            <a:endParaRPr lang="en-US" altLang="zh-CN" sz="2400" b="0" dirty="0">
              <a:solidFill>
                <a:schemeClr val="tx1">
                  <a:lumMod val="65000"/>
                  <a:lumOff val="35000"/>
                </a:schemeClr>
              </a:solidFill>
              <a:latin typeface="+mn-ea"/>
              <a:ea typeface="+mn-ea"/>
            </a:endParaRPr>
          </a:p>
        </p:txBody>
      </p:sp>
      <p:sp>
        <p:nvSpPr>
          <p:cNvPr id="59" name="Freeform 11"/>
          <p:cNvSpPr>
            <a:spLocks noChangeAspect="1" noEditPoints="1"/>
          </p:cNvSpPr>
          <p:nvPr/>
        </p:nvSpPr>
        <p:spPr bwMode="auto">
          <a:xfrm>
            <a:off x="7416706" y="1641904"/>
            <a:ext cx="1199566" cy="1200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solidFill>
            <a:srgbClr val="E3943C"/>
          </a:solidFill>
          <a:ln>
            <a:noFill/>
          </a:ln>
        </p:spPr>
        <p:txBody>
          <a:bodyPr vert="horz" wrap="square" lIns="121889" tIns="60944" rIns="121889" bIns="60944"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7"/>
          <p:cNvSpPr>
            <a:spLocks noChangeAspect="1" noEditPoints="1"/>
          </p:cNvSpPr>
          <p:nvPr/>
        </p:nvSpPr>
        <p:spPr bwMode="auto">
          <a:xfrm>
            <a:off x="6669555" y="2829480"/>
            <a:ext cx="1199566" cy="12000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solidFill>
            <a:srgbClr val="E3943C"/>
          </a:solidFill>
          <a:ln>
            <a:noFill/>
          </a:ln>
        </p:spPr>
        <p:txBody>
          <a:bodyPr vert="horz" wrap="square" lIns="121889" tIns="60944" rIns="121889" bIns="60944"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1" name="Freeform 5"/>
          <p:cNvSpPr>
            <a:spLocks noChangeAspect="1" noEditPoints="1"/>
          </p:cNvSpPr>
          <p:nvPr/>
        </p:nvSpPr>
        <p:spPr bwMode="auto">
          <a:xfrm>
            <a:off x="8029277" y="3997293"/>
            <a:ext cx="1199566" cy="12000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rgbClr val="E3943C"/>
          </a:solidFill>
          <a:ln>
            <a:noFill/>
          </a:ln>
        </p:spPr>
        <p:txBody>
          <a:bodyPr vert="horz" wrap="square" lIns="121889" tIns="60944" rIns="121889" bIns="60944"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2" name="Freeform 10"/>
          <p:cNvSpPr>
            <a:spLocks noChangeAspect="1" noEditPoints="1"/>
          </p:cNvSpPr>
          <p:nvPr/>
        </p:nvSpPr>
        <p:spPr bwMode="auto">
          <a:xfrm>
            <a:off x="9405839" y="5182820"/>
            <a:ext cx="1199566" cy="12000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solidFill>
            <a:srgbClr val="E3943C"/>
          </a:solidFill>
          <a:ln>
            <a:noFill/>
          </a:ln>
        </p:spPr>
        <p:txBody>
          <a:bodyPr vert="horz" wrap="square" lIns="121889" tIns="60944" rIns="121889" bIns="60944"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3" name="矩形 9"/>
          <p:cNvSpPr/>
          <p:nvPr/>
        </p:nvSpPr>
        <p:spPr>
          <a:xfrm>
            <a:off x="412563" y="1644245"/>
            <a:ext cx="191952" cy="1159259"/>
          </a:xfrm>
          <a:custGeom>
            <a:avLst/>
            <a:gdLst/>
            <a:ahLst/>
            <a:cxnLst/>
            <a:rect l="l" t="t" r="r" b="b"/>
            <a:pathLst>
              <a:path w="144016" h="869444">
                <a:moveTo>
                  <a:pt x="0" y="0"/>
                </a:moveTo>
                <a:lnTo>
                  <a:pt x="144016" y="0"/>
                </a:lnTo>
                <a:lnTo>
                  <a:pt x="144016" y="869444"/>
                </a:lnTo>
                <a:lnTo>
                  <a:pt x="0" y="869444"/>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64" name="矩形 9"/>
          <p:cNvSpPr/>
          <p:nvPr/>
        </p:nvSpPr>
        <p:spPr>
          <a:xfrm>
            <a:off x="412563" y="2838034"/>
            <a:ext cx="191952" cy="1159259"/>
          </a:xfrm>
          <a:custGeom>
            <a:avLst/>
            <a:gdLst/>
            <a:ahLst/>
            <a:cxnLst/>
            <a:rect l="l" t="t" r="r" b="b"/>
            <a:pathLst>
              <a:path w="144016" h="869444">
                <a:moveTo>
                  <a:pt x="0" y="0"/>
                </a:moveTo>
                <a:lnTo>
                  <a:pt x="144016" y="0"/>
                </a:lnTo>
                <a:lnTo>
                  <a:pt x="144016" y="869444"/>
                </a:lnTo>
                <a:lnTo>
                  <a:pt x="0" y="869444"/>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65" name="矩形 9"/>
          <p:cNvSpPr/>
          <p:nvPr/>
        </p:nvSpPr>
        <p:spPr>
          <a:xfrm>
            <a:off x="412563" y="4031822"/>
            <a:ext cx="191952" cy="1159259"/>
          </a:xfrm>
          <a:custGeom>
            <a:avLst/>
            <a:gdLst/>
            <a:ahLst/>
            <a:cxnLst/>
            <a:rect l="l" t="t" r="r" b="b"/>
            <a:pathLst>
              <a:path w="144016" h="869444">
                <a:moveTo>
                  <a:pt x="0" y="0"/>
                </a:moveTo>
                <a:lnTo>
                  <a:pt x="144016" y="0"/>
                </a:lnTo>
                <a:lnTo>
                  <a:pt x="144016" y="869444"/>
                </a:lnTo>
                <a:lnTo>
                  <a:pt x="0" y="869444"/>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66" name="矩形 9"/>
          <p:cNvSpPr/>
          <p:nvPr/>
        </p:nvSpPr>
        <p:spPr>
          <a:xfrm>
            <a:off x="412563" y="5225611"/>
            <a:ext cx="191952" cy="1159259"/>
          </a:xfrm>
          <a:custGeom>
            <a:avLst/>
            <a:gdLst/>
            <a:ahLst/>
            <a:cxnLst/>
            <a:rect l="l" t="t" r="r" b="b"/>
            <a:pathLst>
              <a:path w="144016" h="869444">
                <a:moveTo>
                  <a:pt x="0" y="0"/>
                </a:moveTo>
                <a:lnTo>
                  <a:pt x="144016" y="0"/>
                </a:lnTo>
                <a:lnTo>
                  <a:pt x="144016" y="869444"/>
                </a:lnTo>
                <a:lnTo>
                  <a:pt x="0" y="869444"/>
                </a:lnTo>
                <a:close/>
              </a:path>
            </a:pathLst>
          </a:custGeom>
          <a:solidFill>
            <a:srgbClr val="E3943C"/>
          </a:solidFill>
          <a:ln w="25400" cap="flat" cmpd="sng" algn="ctr">
            <a:noFill/>
            <a:prstDash val="solid"/>
          </a:ln>
          <a:effectLst/>
        </p:spPr>
        <p:txBody>
          <a:bodyPr lIns="121889" tIns="60944" rIns="121889" bIns="60944" rtlCol="0" anchor="ctr"/>
          <a:lstStyle/>
          <a:p>
            <a:pPr algn="ctr" defTabSz="913765">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pic>
        <p:nvPicPr>
          <p:cNvPr id="27"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28" name="文本框 2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29" name="矩形 2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0"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1"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2"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3"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90"/>
                                          </p:val>
                                        </p:tav>
                                        <p:tav tm="100000">
                                          <p:val>
                                            <p:fltVal val="0"/>
                                          </p:val>
                                        </p:tav>
                                      </p:tavLst>
                                    </p:anim>
                                    <p:animEffect transition="in" filter="fade">
                                      <p:cBhvr>
                                        <p:cTn id="14" dur="500"/>
                                        <p:tgtEl>
                                          <p:spTgt spid="2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anim calcmode="lin" valueType="num">
                                      <p:cBhvr>
                                        <p:cTn id="2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
                                        </p:tgtEl>
                                        <p:attrNameLst>
                                          <p:attrName>ppt_y</p:attrName>
                                        </p:attrNameLst>
                                      </p:cBhvr>
                                      <p:tavLst>
                                        <p:tav tm="0">
                                          <p:val>
                                            <p:strVal val="#ppt_y"/>
                                          </p:val>
                                        </p:tav>
                                        <p:tav tm="100000">
                                          <p:val>
                                            <p:strVal val="#ppt_y"/>
                                          </p:val>
                                        </p:tav>
                                      </p:tavLst>
                                    </p:anim>
                                    <p:anim calcmode="lin" valueType="num">
                                      <p:cBhvr>
                                        <p:cTn id="2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150"/>
                                        <p:tgtEl>
                                          <p:spTgt spid="3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150"/>
                                        <p:tgtEl>
                                          <p:spTgt spid="3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150"/>
                                        <p:tgtEl>
                                          <p:spTgt spid="3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150"/>
                                        <p:tgtEl>
                                          <p:spTgt spid="32"/>
                                        </p:tgtEl>
                                      </p:cBhvr>
                                    </p:animEffect>
                                  </p:childTnLst>
                                </p:cTn>
                              </p:par>
                            </p:childTnLst>
                          </p:cTn>
                        </p:par>
                        <p:par>
                          <p:cTn id="46" fill="hold">
                            <p:stCondLst>
                              <p:cond delay="2875"/>
                            </p:stCondLst>
                            <p:childTnLst>
                              <p:par>
                                <p:cTn id="47" presetID="17" presetClass="entr" presetSubtype="8"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ppt_x</p:attrName>
                                        </p:attrNameLst>
                                      </p:cBhvr>
                                      <p:tavLst>
                                        <p:tav tm="0">
                                          <p:val>
                                            <p:strVal val="#ppt_x-#ppt_w/2"/>
                                          </p:val>
                                        </p:tav>
                                        <p:tav tm="100000">
                                          <p:val>
                                            <p:strVal val="#ppt_x"/>
                                          </p:val>
                                        </p:tav>
                                      </p:tavLst>
                                    </p:anim>
                                    <p:anim calcmode="lin" valueType="num">
                                      <p:cBhvr>
                                        <p:cTn id="50" dur="500" fill="hold"/>
                                        <p:tgtEl>
                                          <p:spTgt spid="63"/>
                                        </p:tgtEl>
                                        <p:attrNameLst>
                                          <p:attrName>ppt_y</p:attrName>
                                        </p:attrNameLst>
                                      </p:cBhvr>
                                      <p:tavLst>
                                        <p:tav tm="0">
                                          <p:val>
                                            <p:strVal val="#ppt_y"/>
                                          </p:val>
                                        </p:tav>
                                        <p:tav tm="100000">
                                          <p:val>
                                            <p:strVal val="#ppt_y"/>
                                          </p:val>
                                        </p:tav>
                                      </p:tavLst>
                                    </p:anim>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strVal val="#ppt_h"/>
                                          </p:val>
                                        </p:tav>
                                        <p:tav tm="100000">
                                          <p:val>
                                            <p:strVal val="#ppt_h"/>
                                          </p:val>
                                        </p:tav>
                                      </p:tavLst>
                                    </p:anim>
                                  </p:childTnLst>
                                </p:cTn>
                              </p:par>
                              <p:par>
                                <p:cTn id="53" presetID="17"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ppt_x</p:attrName>
                                        </p:attrNameLst>
                                      </p:cBhvr>
                                      <p:tavLst>
                                        <p:tav tm="0">
                                          <p:val>
                                            <p:strVal val="#ppt_x-#ppt_w/2"/>
                                          </p:val>
                                        </p:tav>
                                        <p:tav tm="100000">
                                          <p:val>
                                            <p:strVal val="#ppt_x"/>
                                          </p:val>
                                        </p:tav>
                                      </p:tavLst>
                                    </p:anim>
                                    <p:anim calcmode="lin" valueType="num">
                                      <p:cBhvr>
                                        <p:cTn id="56" dur="500" fill="hold"/>
                                        <p:tgtEl>
                                          <p:spTgt spid="64"/>
                                        </p:tgtEl>
                                        <p:attrNameLst>
                                          <p:attrName>ppt_y</p:attrName>
                                        </p:attrNameLst>
                                      </p:cBhvr>
                                      <p:tavLst>
                                        <p:tav tm="0">
                                          <p:val>
                                            <p:strVal val="#ppt_y"/>
                                          </p:val>
                                        </p:tav>
                                        <p:tav tm="100000">
                                          <p:val>
                                            <p:strVal val="#ppt_y"/>
                                          </p:val>
                                        </p:tav>
                                      </p:tavLst>
                                    </p:anim>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strVal val="#ppt_h"/>
                                          </p:val>
                                        </p:tav>
                                        <p:tav tm="100000">
                                          <p:val>
                                            <p:strVal val="#ppt_h"/>
                                          </p:val>
                                        </p:tav>
                                      </p:tavLst>
                                    </p:anim>
                                  </p:childTnLst>
                                </p:cTn>
                              </p:par>
                              <p:par>
                                <p:cTn id="59" presetID="17" presetClass="entr" presetSubtype="8"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ppt_x</p:attrName>
                                        </p:attrNameLst>
                                      </p:cBhvr>
                                      <p:tavLst>
                                        <p:tav tm="0">
                                          <p:val>
                                            <p:strVal val="#ppt_x-#ppt_w/2"/>
                                          </p:val>
                                        </p:tav>
                                        <p:tav tm="100000">
                                          <p:val>
                                            <p:strVal val="#ppt_x"/>
                                          </p:val>
                                        </p:tav>
                                      </p:tavLst>
                                    </p:anim>
                                    <p:anim calcmode="lin" valueType="num">
                                      <p:cBhvr>
                                        <p:cTn id="62" dur="500" fill="hold"/>
                                        <p:tgtEl>
                                          <p:spTgt spid="65"/>
                                        </p:tgtEl>
                                        <p:attrNameLst>
                                          <p:attrName>ppt_y</p:attrName>
                                        </p:attrNameLst>
                                      </p:cBhvr>
                                      <p:tavLst>
                                        <p:tav tm="0">
                                          <p:val>
                                            <p:strVal val="#ppt_y"/>
                                          </p:val>
                                        </p:tav>
                                        <p:tav tm="100000">
                                          <p:val>
                                            <p:strVal val="#ppt_y"/>
                                          </p:val>
                                        </p:tav>
                                      </p:tavLst>
                                    </p:anim>
                                    <p:anim calcmode="lin" valueType="num">
                                      <p:cBhvr>
                                        <p:cTn id="63" dur="500" fill="hold"/>
                                        <p:tgtEl>
                                          <p:spTgt spid="65"/>
                                        </p:tgtEl>
                                        <p:attrNameLst>
                                          <p:attrName>ppt_w</p:attrName>
                                        </p:attrNameLst>
                                      </p:cBhvr>
                                      <p:tavLst>
                                        <p:tav tm="0">
                                          <p:val>
                                            <p:fltVal val="0"/>
                                          </p:val>
                                        </p:tav>
                                        <p:tav tm="100000">
                                          <p:val>
                                            <p:strVal val="#ppt_w"/>
                                          </p:val>
                                        </p:tav>
                                      </p:tavLst>
                                    </p:anim>
                                    <p:anim calcmode="lin" valueType="num">
                                      <p:cBhvr>
                                        <p:cTn id="64" dur="500" fill="hold"/>
                                        <p:tgtEl>
                                          <p:spTgt spid="65"/>
                                        </p:tgtEl>
                                        <p:attrNameLst>
                                          <p:attrName>ppt_h</p:attrName>
                                        </p:attrNameLst>
                                      </p:cBhvr>
                                      <p:tavLst>
                                        <p:tav tm="0">
                                          <p:val>
                                            <p:strVal val="#ppt_h"/>
                                          </p:val>
                                        </p:tav>
                                        <p:tav tm="100000">
                                          <p:val>
                                            <p:strVal val="#ppt_h"/>
                                          </p:val>
                                        </p:tav>
                                      </p:tavLst>
                                    </p:anim>
                                  </p:childTnLst>
                                </p:cTn>
                              </p:par>
                              <p:par>
                                <p:cTn id="65" presetID="17" presetClass="entr" presetSubtype="8"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ppt_x</p:attrName>
                                        </p:attrNameLst>
                                      </p:cBhvr>
                                      <p:tavLst>
                                        <p:tav tm="0">
                                          <p:val>
                                            <p:strVal val="#ppt_x-#ppt_w/2"/>
                                          </p:val>
                                        </p:tav>
                                        <p:tav tm="100000">
                                          <p:val>
                                            <p:strVal val="#ppt_x"/>
                                          </p:val>
                                        </p:tav>
                                      </p:tavLst>
                                    </p:anim>
                                    <p:anim calcmode="lin" valueType="num">
                                      <p:cBhvr>
                                        <p:cTn id="68" dur="500" fill="hold"/>
                                        <p:tgtEl>
                                          <p:spTgt spid="66"/>
                                        </p:tgtEl>
                                        <p:attrNameLst>
                                          <p:attrName>ppt_y</p:attrName>
                                        </p:attrNameLst>
                                      </p:cBhvr>
                                      <p:tavLst>
                                        <p:tav tm="0">
                                          <p:val>
                                            <p:strVal val="#ppt_y"/>
                                          </p:val>
                                        </p:tav>
                                        <p:tav tm="100000">
                                          <p:val>
                                            <p:strVal val="#ppt_y"/>
                                          </p:val>
                                        </p:tav>
                                      </p:tavLst>
                                    </p:anim>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strVal val="#ppt_h"/>
                                          </p:val>
                                        </p:tav>
                                        <p:tav tm="100000">
                                          <p:val>
                                            <p:strVal val="#ppt_h"/>
                                          </p:val>
                                        </p:tav>
                                      </p:tavLst>
                                    </p:anim>
                                  </p:childTnLst>
                                </p:cTn>
                              </p:par>
                            </p:childTnLst>
                          </p:cTn>
                        </p:par>
                        <p:par>
                          <p:cTn id="71" fill="hold">
                            <p:stCondLst>
                              <p:cond delay="3375"/>
                            </p:stCondLst>
                            <p:childTnLst>
                              <p:par>
                                <p:cTn id="72" presetID="22" presetClass="entr" presetSubtype="8"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wipe(left)">
                                      <p:cBhvr>
                                        <p:cTn id="74" dur="500"/>
                                        <p:tgtEl>
                                          <p:spTgt spid="43"/>
                                        </p:tgtEl>
                                      </p:cBhvr>
                                    </p:animEffect>
                                  </p:childTnLst>
                                </p:cTn>
                              </p:par>
                            </p:childTnLst>
                          </p:cTn>
                        </p:par>
                        <p:par>
                          <p:cTn id="75" fill="hold">
                            <p:stCondLst>
                              <p:cond delay="3875"/>
                            </p:stCondLst>
                            <p:childTnLst>
                              <p:par>
                                <p:cTn id="76" presetID="22" presetClass="entr" presetSubtype="8" fill="hold" nodeType="after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wipe(left)">
                                      <p:cBhvr>
                                        <p:cTn id="78" dur="500"/>
                                        <p:tgtEl>
                                          <p:spTgt spid="4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p:cTn id="81" dur="500" fill="hold"/>
                                        <p:tgtEl>
                                          <p:spTgt spid="59"/>
                                        </p:tgtEl>
                                        <p:attrNameLst>
                                          <p:attrName>ppt_w</p:attrName>
                                        </p:attrNameLst>
                                      </p:cBhvr>
                                      <p:tavLst>
                                        <p:tav tm="0">
                                          <p:val>
                                            <p:fltVal val="0"/>
                                          </p:val>
                                        </p:tav>
                                        <p:tav tm="100000">
                                          <p:val>
                                            <p:strVal val="#ppt_w"/>
                                          </p:val>
                                        </p:tav>
                                      </p:tavLst>
                                    </p:anim>
                                    <p:anim calcmode="lin" valueType="num">
                                      <p:cBhvr>
                                        <p:cTn id="82" dur="500" fill="hold"/>
                                        <p:tgtEl>
                                          <p:spTgt spid="59"/>
                                        </p:tgtEl>
                                        <p:attrNameLst>
                                          <p:attrName>ppt_h</p:attrName>
                                        </p:attrNameLst>
                                      </p:cBhvr>
                                      <p:tavLst>
                                        <p:tav tm="0">
                                          <p:val>
                                            <p:fltVal val="0"/>
                                          </p:val>
                                        </p:tav>
                                        <p:tav tm="100000">
                                          <p:val>
                                            <p:strVal val="#ppt_h"/>
                                          </p:val>
                                        </p:tav>
                                      </p:tavLst>
                                    </p:anim>
                                    <p:anim calcmode="lin" valueType="num">
                                      <p:cBhvr>
                                        <p:cTn id="83" dur="500" fill="hold"/>
                                        <p:tgtEl>
                                          <p:spTgt spid="59"/>
                                        </p:tgtEl>
                                        <p:attrNameLst>
                                          <p:attrName>style.rotation</p:attrName>
                                        </p:attrNameLst>
                                      </p:cBhvr>
                                      <p:tavLst>
                                        <p:tav tm="0">
                                          <p:val>
                                            <p:fltVal val="90"/>
                                          </p:val>
                                        </p:tav>
                                        <p:tav tm="100000">
                                          <p:val>
                                            <p:fltVal val="0"/>
                                          </p:val>
                                        </p:tav>
                                      </p:tavLst>
                                    </p:anim>
                                    <p:animEffect transition="in" filter="fade">
                                      <p:cBhvr>
                                        <p:cTn id="84" dur="500"/>
                                        <p:tgtEl>
                                          <p:spTgt spid="59"/>
                                        </p:tgtEl>
                                      </p:cBhvr>
                                    </p:animEffect>
                                  </p:childTnLst>
                                </p:cTn>
                              </p:par>
                            </p:childTnLst>
                          </p:cTn>
                        </p:par>
                        <p:par>
                          <p:cTn id="85" fill="hold">
                            <p:stCondLst>
                              <p:cond delay="4375"/>
                            </p:stCondLst>
                            <p:childTnLst>
                              <p:par>
                                <p:cTn id="86" presetID="47" presetClass="entr" presetSubtype="0"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1000"/>
                                        <p:tgtEl>
                                          <p:spTgt spid="50"/>
                                        </p:tgtEl>
                                      </p:cBhvr>
                                    </p:animEffect>
                                    <p:anim calcmode="lin" valueType="num">
                                      <p:cBhvr>
                                        <p:cTn id="89" dur="1000" fill="hold"/>
                                        <p:tgtEl>
                                          <p:spTgt spid="50"/>
                                        </p:tgtEl>
                                        <p:attrNameLst>
                                          <p:attrName>ppt_x</p:attrName>
                                        </p:attrNameLst>
                                      </p:cBhvr>
                                      <p:tavLst>
                                        <p:tav tm="0">
                                          <p:val>
                                            <p:strVal val="#ppt_x"/>
                                          </p:val>
                                        </p:tav>
                                        <p:tav tm="100000">
                                          <p:val>
                                            <p:strVal val="#ppt_x"/>
                                          </p:val>
                                        </p:tav>
                                      </p:tavLst>
                                    </p:anim>
                                    <p:anim calcmode="lin" valueType="num">
                                      <p:cBhvr>
                                        <p:cTn id="90" dur="1000" fill="hold"/>
                                        <p:tgtEl>
                                          <p:spTgt spid="5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1"/>
                                        </p:tgtEl>
                                        <p:attrNameLst>
                                          <p:attrName>style.visibility</p:attrName>
                                        </p:attrNameLst>
                                      </p:cBhvr>
                                      <p:to>
                                        <p:strVal val="visible"/>
                                      </p:to>
                                    </p:set>
                                    <p:animEffect transition="in" filter="fade">
                                      <p:cBhvr>
                                        <p:cTn id="93" dur="1000"/>
                                        <p:tgtEl>
                                          <p:spTgt spid="51"/>
                                        </p:tgtEl>
                                      </p:cBhvr>
                                    </p:animEffect>
                                    <p:anim calcmode="lin" valueType="num">
                                      <p:cBhvr>
                                        <p:cTn id="94" dur="1000" fill="hold"/>
                                        <p:tgtEl>
                                          <p:spTgt spid="51"/>
                                        </p:tgtEl>
                                        <p:attrNameLst>
                                          <p:attrName>ppt_x</p:attrName>
                                        </p:attrNameLst>
                                      </p:cBhvr>
                                      <p:tavLst>
                                        <p:tav tm="0">
                                          <p:val>
                                            <p:strVal val="#ppt_x"/>
                                          </p:val>
                                        </p:tav>
                                        <p:tav tm="100000">
                                          <p:val>
                                            <p:strVal val="#ppt_x"/>
                                          </p:val>
                                        </p:tav>
                                      </p:tavLst>
                                    </p:anim>
                                    <p:anim calcmode="lin" valueType="num">
                                      <p:cBhvr>
                                        <p:cTn id="95" dur="1000" fill="hold"/>
                                        <p:tgtEl>
                                          <p:spTgt spid="51"/>
                                        </p:tgtEl>
                                        <p:attrNameLst>
                                          <p:attrName>ppt_y</p:attrName>
                                        </p:attrNameLst>
                                      </p:cBhvr>
                                      <p:tavLst>
                                        <p:tav tm="0">
                                          <p:val>
                                            <p:strVal val="#ppt_y+.1"/>
                                          </p:val>
                                        </p:tav>
                                        <p:tav tm="100000">
                                          <p:val>
                                            <p:strVal val="#ppt_y"/>
                                          </p:val>
                                        </p:tav>
                                      </p:tavLst>
                                    </p:anim>
                                  </p:childTnLst>
                                </p:cTn>
                              </p:par>
                            </p:childTnLst>
                          </p:cTn>
                        </p:par>
                        <p:par>
                          <p:cTn id="96" fill="hold">
                            <p:stCondLst>
                              <p:cond delay="5375"/>
                            </p:stCondLst>
                            <p:childTnLst>
                              <p:par>
                                <p:cTn id="97" presetID="22" presetClass="entr" presetSubtype="8" fill="hold" grpId="0" nodeType="after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wipe(left)">
                                      <p:cBhvr>
                                        <p:cTn id="99" dur="500"/>
                                        <p:tgtEl>
                                          <p:spTgt spid="42"/>
                                        </p:tgtEl>
                                      </p:cBhvr>
                                    </p:animEffect>
                                  </p:childTnLst>
                                </p:cTn>
                              </p:par>
                            </p:childTnLst>
                          </p:cTn>
                        </p:par>
                        <p:par>
                          <p:cTn id="100" fill="hold">
                            <p:stCondLst>
                              <p:cond delay="5875"/>
                            </p:stCondLst>
                            <p:childTnLst>
                              <p:par>
                                <p:cTn id="101" presetID="22" presetClass="entr" presetSubtype="8" fill="hold"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ipe(left)">
                                      <p:cBhvr>
                                        <p:cTn id="103" dur="500"/>
                                        <p:tgtEl>
                                          <p:spTgt spid="47"/>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60"/>
                                        </p:tgtEl>
                                        <p:attrNameLst>
                                          <p:attrName>style.visibility</p:attrName>
                                        </p:attrNameLst>
                                      </p:cBhvr>
                                      <p:to>
                                        <p:strVal val="visible"/>
                                      </p:to>
                                    </p:set>
                                    <p:anim calcmode="lin" valueType="num">
                                      <p:cBhvr>
                                        <p:cTn id="106" dur="500" fill="hold"/>
                                        <p:tgtEl>
                                          <p:spTgt spid="60"/>
                                        </p:tgtEl>
                                        <p:attrNameLst>
                                          <p:attrName>ppt_w</p:attrName>
                                        </p:attrNameLst>
                                      </p:cBhvr>
                                      <p:tavLst>
                                        <p:tav tm="0">
                                          <p:val>
                                            <p:fltVal val="0"/>
                                          </p:val>
                                        </p:tav>
                                        <p:tav tm="100000">
                                          <p:val>
                                            <p:strVal val="#ppt_w"/>
                                          </p:val>
                                        </p:tav>
                                      </p:tavLst>
                                    </p:anim>
                                    <p:anim calcmode="lin" valueType="num">
                                      <p:cBhvr>
                                        <p:cTn id="107" dur="500" fill="hold"/>
                                        <p:tgtEl>
                                          <p:spTgt spid="60"/>
                                        </p:tgtEl>
                                        <p:attrNameLst>
                                          <p:attrName>ppt_h</p:attrName>
                                        </p:attrNameLst>
                                      </p:cBhvr>
                                      <p:tavLst>
                                        <p:tav tm="0">
                                          <p:val>
                                            <p:fltVal val="0"/>
                                          </p:val>
                                        </p:tav>
                                        <p:tav tm="100000">
                                          <p:val>
                                            <p:strVal val="#ppt_h"/>
                                          </p:val>
                                        </p:tav>
                                      </p:tavLst>
                                    </p:anim>
                                    <p:anim calcmode="lin" valueType="num">
                                      <p:cBhvr>
                                        <p:cTn id="108" dur="500" fill="hold"/>
                                        <p:tgtEl>
                                          <p:spTgt spid="60"/>
                                        </p:tgtEl>
                                        <p:attrNameLst>
                                          <p:attrName>style.rotation</p:attrName>
                                        </p:attrNameLst>
                                      </p:cBhvr>
                                      <p:tavLst>
                                        <p:tav tm="0">
                                          <p:val>
                                            <p:fltVal val="90"/>
                                          </p:val>
                                        </p:tav>
                                        <p:tav tm="100000">
                                          <p:val>
                                            <p:fltVal val="0"/>
                                          </p:val>
                                        </p:tav>
                                      </p:tavLst>
                                    </p:anim>
                                    <p:animEffect transition="in" filter="fade">
                                      <p:cBhvr>
                                        <p:cTn id="109" dur="500"/>
                                        <p:tgtEl>
                                          <p:spTgt spid="60"/>
                                        </p:tgtEl>
                                      </p:cBhvr>
                                    </p:animEffect>
                                  </p:childTnLst>
                                </p:cTn>
                              </p:par>
                            </p:childTnLst>
                          </p:cTn>
                        </p:par>
                        <p:par>
                          <p:cTn id="110" fill="hold">
                            <p:stCondLst>
                              <p:cond delay="6375"/>
                            </p:stCondLst>
                            <p:childTnLst>
                              <p:par>
                                <p:cTn id="111" presetID="47" presetClass="entr" presetSubtype="0" fill="hold" grpId="0"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1000"/>
                                        <p:tgtEl>
                                          <p:spTgt spid="52"/>
                                        </p:tgtEl>
                                      </p:cBhvr>
                                    </p:animEffect>
                                    <p:anim calcmode="lin" valueType="num">
                                      <p:cBhvr>
                                        <p:cTn id="114" dur="1000" fill="hold"/>
                                        <p:tgtEl>
                                          <p:spTgt spid="52"/>
                                        </p:tgtEl>
                                        <p:attrNameLst>
                                          <p:attrName>ppt_x</p:attrName>
                                        </p:attrNameLst>
                                      </p:cBhvr>
                                      <p:tavLst>
                                        <p:tav tm="0">
                                          <p:val>
                                            <p:strVal val="#ppt_x"/>
                                          </p:val>
                                        </p:tav>
                                        <p:tav tm="100000">
                                          <p:val>
                                            <p:strVal val="#ppt_x"/>
                                          </p:val>
                                        </p:tav>
                                      </p:tavLst>
                                    </p:anim>
                                    <p:anim calcmode="lin" valueType="num">
                                      <p:cBhvr>
                                        <p:cTn id="115" dur="1000" fill="hold"/>
                                        <p:tgtEl>
                                          <p:spTgt spid="52"/>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53"/>
                                        </p:tgtEl>
                                        <p:attrNameLst>
                                          <p:attrName>style.visibility</p:attrName>
                                        </p:attrNameLst>
                                      </p:cBhvr>
                                      <p:to>
                                        <p:strVal val="visible"/>
                                      </p:to>
                                    </p:set>
                                    <p:animEffect transition="in" filter="fade">
                                      <p:cBhvr>
                                        <p:cTn id="118" dur="1000"/>
                                        <p:tgtEl>
                                          <p:spTgt spid="53"/>
                                        </p:tgtEl>
                                      </p:cBhvr>
                                    </p:animEffect>
                                    <p:anim calcmode="lin" valueType="num">
                                      <p:cBhvr>
                                        <p:cTn id="119" dur="1000" fill="hold"/>
                                        <p:tgtEl>
                                          <p:spTgt spid="53"/>
                                        </p:tgtEl>
                                        <p:attrNameLst>
                                          <p:attrName>ppt_x</p:attrName>
                                        </p:attrNameLst>
                                      </p:cBhvr>
                                      <p:tavLst>
                                        <p:tav tm="0">
                                          <p:val>
                                            <p:strVal val="#ppt_x"/>
                                          </p:val>
                                        </p:tav>
                                        <p:tav tm="100000">
                                          <p:val>
                                            <p:strVal val="#ppt_x"/>
                                          </p:val>
                                        </p:tav>
                                      </p:tavLst>
                                    </p:anim>
                                    <p:anim calcmode="lin" valueType="num">
                                      <p:cBhvr>
                                        <p:cTn id="120" dur="1000" fill="hold"/>
                                        <p:tgtEl>
                                          <p:spTgt spid="53"/>
                                        </p:tgtEl>
                                        <p:attrNameLst>
                                          <p:attrName>ppt_y</p:attrName>
                                        </p:attrNameLst>
                                      </p:cBhvr>
                                      <p:tavLst>
                                        <p:tav tm="0">
                                          <p:val>
                                            <p:strVal val="#ppt_y+.1"/>
                                          </p:val>
                                        </p:tav>
                                        <p:tav tm="100000">
                                          <p:val>
                                            <p:strVal val="#ppt_y"/>
                                          </p:val>
                                        </p:tav>
                                      </p:tavLst>
                                    </p:anim>
                                  </p:childTnLst>
                                </p:cTn>
                              </p:par>
                            </p:childTnLst>
                          </p:cTn>
                        </p:par>
                        <p:par>
                          <p:cTn id="121" fill="hold">
                            <p:stCondLst>
                              <p:cond delay="7375"/>
                            </p:stCondLst>
                            <p:childTnLst>
                              <p:par>
                                <p:cTn id="122" presetID="22" presetClass="entr" presetSubtype="8" fill="hold" grpId="0" nodeType="afterEffect">
                                  <p:stCondLst>
                                    <p:cond delay="0"/>
                                  </p:stCondLst>
                                  <p:childTnLst>
                                    <p:set>
                                      <p:cBhvr>
                                        <p:cTn id="123" dur="1" fill="hold">
                                          <p:stCondLst>
                                            <p:cond delay="0"/>
                                          </p:stCondLst>
                                        </p:cTn>
                                        <p:tgtEl>
                                          <p:spTgt spid="45"/>
                                        </p:tgtEl>
                                        <p:attrNameLst>
                                          <p:attrName>style.visibility</p:attrName>
                                        </p:attrNameLst>
                                      </p:cBhvr>
                                      <p:to>
                                        <p:strVal val="visible"/>
                                      </p:to>
                                    </p:set>
                                    <p:animEffect transition="in" filter="wipe(left)">
                                      <p:cBhvr>
                                        <p:cTn id="124" dur="500"/>
                                        <p:tgtEl>
                                          <p:spTgt spid="45"/>
                                        </p:tgtEl>
                                      </p:cBhvr>
                                    </p:animEffect>
                                  </p:childTnLst>
                                </p:cTn>
                              </p:par>
                            </p:childTnLst>
                          </p:cTn>
                        </p:par>
                        <p:par>
                          <p:cTn id="125" fill="hold">
                            <p:stCondLst>
                              <p:cond delay="7875"/>
                            </p:stCondLst>
                            <p:childTnLst>
                              <p:par>
                                <p:cTn id="126" presetID="22" presetClass="entr" presetSubtype="8" fill="hold" nodeType="after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wipe(left)">
                                      <p:cBhvr>
                                        <p:cTn id="128" dur="500"/>
                                        <p:tgtEl>
                                          <p:spTgt spid="48"/>
                                        </p:tgtEl>
                                      </p:cBhvr>
                                    </p:animEffect>
                                  </p:childTnLst>
                                </p:cTn>
                              </p:par>
                              <p:par>
                                <p:cTn id="129" presetID="31"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 calcmode="lin" valueType="num">
                                      <p:cBhvr>
                                        <p:cTn id="131" dur="500" fill="hold"/>
                                        <p:tgtEl>
                                          <p:spTgt spid="61"/>
                                        </p:tgtEl>
                                        <p:attrNameLst>
                                          <p:attrName>ppt_w</p:attrName>
                                        </p:attrNameLst>
                                      </p:cBhvr>
                                      <p:tavLst>
                                        <p:tav tm="0">
                                          <p:val>
                                            <p:fltVal val="0"/>
                                          </p:val>
                                        </p:tav>
                                        <p:tav tm="100000">
                                          <p:val>
                                            <p:strVal val="#ppt_w"/>
                                          </p:val>
                                        </p:tav>
                                      </p:tavLst>
                                    </p:anim>
                                    <p:anim calcmode="lin" valueType="num">
                                      <p:cBhvr>
                                        <p:cTn id="132" dur="500" fill="hold"/>
                                        <p:tgtEl>
                                          <p:spTgt spid="61"/>
                                        </p:tgtEl>
                                        <p:attrNameLst>
                                          <p:attrName>ppt_h</p:attrName>
                                        </p:attrNameLst>
                                      </p:cBhvr>
                                      <p:tavLst>
                                        <p:tav tm="0">
                                          <p:val>
                                            <p:fltVal val="0"/>
                                          </p:val>
                                        </p:tav>
                                        <p:tav tm="100000">
                                          <p:val>
                                            <p:strVal val="#ppt_h"/>
                                          </p:val>
                                        </p:tav>
                                      </p:tavLst>
                                    </p:anim>
                                    <p:anim calcmode="lin" valueType="num">
                                      <p:cBhvr>
                                        <p:cTn id="133" dur="500" fill="hold"/>
                                        <p:tgtEl>
                                          <p:spTgt spid="61"/>
                                        </p:tgtEl>
                                        <p:attrNameLst>
                                          <p:attrName>style.rotation</p:attrName>
                                        </p:attrNameLst>
                                      </p:cBhvr>
                                      <p:tavLst>
                                        <p:tav tm="0">
                                          <p:val>
                                            <p:fltVal val="90"/>
                                          </p:val>
                                        </p:tav>
                                        <p:tav tm="100000">
                                          <p:val>
                                            <p:fltVal val="0"/>
                                          </p:val>
                                        </p:tav>
                                      </p:tavLst>
                                    </p:anim>
                                    <p:animEffect transition="in" filter="fade">
                                      <p:cBhvr>
                                        <p:cTn id="134" dur="500"/>
                                        <p:tgtEl>
                                          <p:spTgt spid="61"/>
                                        </p:tgtEl>
                                      </p:cBhvr>
                                    </p:animEffect>
                                  </p:childTnLst>
                                </p:cTn>
                              </p:par>
                            </p:childTnLst>
                          </p:cTn>
                        </p:par>
                        <p:par>
                          <p:cTn id="135" fill="hold">
                            <p:stCondLst>
                              <p:cond delay="8375"/>
                            </p:stCondLst>
                            <p:childTnLst>
                              <p:par>
                                <p:cTn id="136" presetID="42" presetClass="entr" presetSubtype="0" fill="hold" grpId="0"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fade">
                                      <p:cBhvr>
                                        <p:cTn id="138" dur="1000"/>
                                        <p:tgtEl>
                                          <p:spTgt spid="56"/>
                                        </p:tgtEl>
                                      </p:cBhvr>
                                    </p:animEffect>
                                    <p:anim calcmode="lin" valueType="num">
                                      <p:cBhvr>
                                        <p:cTn id="139" dur="1000" fill="hold"/>
                                        <p:tgtEl>
                                          <p:spTgt spid="56"/>
                                        </p:tgtEl>
                                        <p:attrNameLst>
                                          <p:attrName>ppt_x</p:attrName>
                                        </p:attrNameLst>
                                      </p:cBhvr>
                                      <p:tavLst>
                                        <p:tav tm="0">
                                          <p:val>
                                            <p:strVal val="#ppt_x"/>
                                          </p:val>
                                        </p:tav>
                                        <p:tav tm="100000">
                                          <p:val>
                                            <p:strVal val="#ppt_x"/>
                                          </p:val>
                                        </p:tav>
                                      </p:tavLst>
                                    </p:anim>
                                    <p:anim calcmode="lin" valueType="num">
                                      <p:cBhvr>
                                        <p:cTn id="140" dur="1000" fill="hold"/>
                                        <p:tgtEl>
                                          <p:spTgt spid="56"/>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55"/>
                                        </p:tgtEl>
                                        <p:attrNameLst>
                                          <p:attrName>style.visibility</p:attrName>
                                        </p:attrNameLst>
                                      </p:cBhvr>
                                      <p:to>
                                        <p:strVal val="visible"/>
                                      </p:to>
                                    </p:set>
                                    <p:animEffect transition="in" filter="fade">
                                      <p:cBhvr>
                                        <p:cTn id="143" dur="1000"/>
                                        <p:tgtEl>
                                          <p:spTgt spid="55"/>
                                        </p:tgtEl>
                                      </p:cBhvr>
                                    </p:animEffect>
                                    <p:anim calcmode="lin" valueType="num">
                                      <p:cBhvr>
                                        <p:cTn id="144" dur="1000" fill="hold"/>
                                        <p:tgtEl>
                                          <p:spTgt spid="55"/>
                                        </p:tgtEl>
                                        <p:attrNameLst>
                                          <p:attrName>ppt_x</p:attrName>
                                        </p:attrNameLst>
                                      </p:cBhvr>
                                      <p:tavLst>
                                        <p:tav tm="0">
                                          <p:val>
                                            <p:strVal val="#ppt_x"/>
                                          </p:val>
                                        </p:tav>
                                        <p:tav tm="100000">
                                          <p:val>
                                            <p:strVal val="#ppt_x"/>
                                          </p:val>
                                        </p:tav>
                                      </p:tavLst>
                                    </p:anim>
                                    <p:anim calcmode="lin" valueType="num">
                                      <p:cBhvr>
                                        <p:cTn id="145" dur="1000" fill="hold"/>
                                        <p:tgtEl>
                                          <p:spTgt spid="55"/>
                                        </p:tgtEl>
                                        <p:attrNameLst>
                                          <p:attrName>ppt_y</p:attrName>
                                        </p:attrNameLst>
                                      </p:cBhvr>
                                      <p:tavLst>
                                        <p:tav tm="0">
                                          <p:val>
                                            <p:strVal val="#ppt_y-.1"/>
                                          </p:val>
                                        </p:tav>
                                        <p:tav tm="100000">
                                          <p:val>
                                            <p:strVal val="#ppt_y"/>
                                          </p:val>
                                        </p:tav>
                                      </p:tavLst>
                                    </p:anim>
                                  </p:childTnLst>
                                </p:cTn>
                              </p:par>
                            </p:childTnLst>
                          </p:cTn>
                        </p:par>
                        <p:par>
                          <p:cTn id="146" fill="hold">
                            <p:stCondLst>
                              <p:cond delay="9375"/>
                            </p:stCondLst>
                            <p:childTnLst>
                              <p:par>
                                <p:cTn id="147" presetID="22" presetClass="entr" presetSubtype="8" fill="hold" grpId="0" nodeType="afterEffect">
                                  <p:stCondLst>
                                    <p:cond delay="0"/>
                                  </p:stCondLst>
                                  <p:childTnLst>
                                    <p:set>
                                      <p:cBhvr>
                                        <p:cTn id="148" dur="1" fill="hold">
                                          <p:stCondLst>
                                            <p:cond delay="0"/>
                                          </p:stCondLst>
                                        </p:cTn>
                                        <p:tgtEl>
                                          <p:spTgt spid="44"/>
                                        </p:tgtEl>
                                        <p:attrNameLst>
                                          <p:attrName>style.visibility</p:attrName>
                                        </p:attrNameLst>
                                      </p:cBhvr>
                                      <p:to>
                                        <p:strVal val="visible"/>
                                      </p:to>
                                    </p:set>
                                    <p:animEffect transition="in" filter="wipe(left)">
                                      <p:cBhvr>
                                        <p:cTn id="149" dur="500"/>
                                        <p:tgtEl>
                                          <p:spTgt spid="44"/>
                                        </p:tgtEl>
                                      </p:cBhvr>
                                    </p:animEffect>
                                  </p:childTnLst>
                                </p:cTn>
                              </p:par>
                            </p:childTnLst>
                          </p:cTn>
                        </p:par>
                        <p:par>
                          <p:cTn id="150" fill="hold">
                            <p:stCondLst>
                              <p:cond delay="9875"/>
                            </p:stCondLst>
                            <p:childTnLst>
                              <p:par>
                                <p:cTn id="151" presetID="22" presetClass="entr" presetSubtype="8" fill="hold" nodeType="afterEffect">
                                  <p:stCondLst>
                                    <p:cond delay="0"/>
                                  </p:stCondLst>
                                  <p:childTnLst>
                                    <p:set>
                                      <p:cBhvr>
                                        <p:cTn id="152" dur="1" fill="hold">
                                          <p:stCondLst>
                                            <p:cond delay="0"/>
                                          </p:stCondLst>
                                        </p:cTn>
                                        <p:tgtEl>
                                          <p:spTgt spid="49"/>
                                        </p:tgtEl>
                                        <p:attrNameLst>
                                          <p:attrName>style.visibility</p:attrName>
                                        </p:attrNameLst>
                                      </p:cBhvr>
                                      <p:to>
                                        <p:strVal val="visible"/>
                                      </p:to>
                                    </p:set>
                                    <p:animEffect transition="in" filter="wipe(left)">
                                      <p:cBhvr>
                                        <p:cTn id="153" dur="500"/>
                                        <p:tgtEl>
                                          <p:spTgt spid="49"/>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62"/>
                                        </p:tgtEl>
                                        <p:attrNameLst>
                                          <p:attrName>style.visibility</p:attrName>
                                        </p:attrNameLst>
                                      </p:cBhvr>
                                      <p:to>
                                        <p:strVal val="visible"/>
                                      </p:to>
                                    </p:set>
                                    <p:anim calcmode="lin" valueType="num">
                                      <p:cBhvr>
                                        <p:cTn id="156" dur="500" fill="hold"/>
                                        <p:tgtEl>
                                          <p:spTgt spid="62"/>
                                        </p:tgtEl>
                                        <p:attrNameLst>
                                          <p:attrName>ppt_w</p:attrName>
                                        </p:attrNameLst>
                                      </p:cBhvr>
                                      <p:tavLst>
                                        <p:tav tm="0">
                                          <p:val>
                                            <p:fltVal val="0"/>
                                          </p:val>
                                        </p:tav>
                                        <p:tav tm="100000">
                                          <p:val>
                                            <p:strVal val="#ppt_w"/>
                                          </p:val>
                                        </p:tav>
                                      </p:tavLst>
                                    </p:anim>
                                    <p:anim calcmode="lin" valueType="num">
                                      <p:cBhvr>
                                        <p:cTn id="157" dur="500" fill="hold"/>
                                        <p:tgtEl>
                                          <p:spTgt spid="62"/>
                                        </p:tgtEl>
                                        <p:attrNameLst>
                                          <p:attrName>ppt_h</p:attrName>
                                        </p:attrNameLst>
                                      </p:cBhvr>
                                      <p:tavLst>
                                        <p:tav tm="0">
                                          <p:val>
                                            <p:fltVal val="0"/>
                                          </p:val>
                                        </p:tav>
                                        <p:tav tm="100000">
                                          <p:val>
                                            <p:strVal val="#ppt_h"/>
                                          </p:val>
                                        </p:tav>
                                      </p:tavLst>
                                    </p:anim>
                                    <p:anim calcmode="lin" valueType="num">
                                      <p:cBhvr>
                                        <p:cTn id="158" dur="500" fill="hold"/>
                                        <p:tgtEl>
                                          <p:spTgt spid="62"/>
                                        </p:tgtEl>
                                        <p:attrNameLst>
                                          <p:attrName>style.rotation</p:attrName>
                                        </p:attrNameLst>
                                      </p:cBhvr>
                                      <p:tavLst>
                                        <p:tav tm="0">
                                          <p:val>
                                            <p:fltVal val="90"/>
                                          </p:val>
                                        </p:tav>
                                        <p:tav tm="100000">
                                          <p:val>
                                            <p:fltVal val="0"/>
                                          </p:val>
                                        </p:tav>
                                      </p:tavLst>
                                    </p:anim>
                                    <p:animEffect transition="in" filter="fade">
                                      <p:cBhvr>
                                        <p:cTn id="159" dur="500"/>
                                        <p:tgtEl>
                                          <p:spTgt spid="62"/>
                                        </p:tgtEl>
                                      </p:cBhvr>
                                    </p:animEffect>
                                  </p:childTnLst>
                                </p:cTn>
                              </p:par>
                            </p:childTnLst>
                          </p:cTn>
                        </p:par>
                        <p:par>
                          <p:cTn id="160" fill="hold">
                            <p:stCondLst>
                              <p:cond delay="10375"/>
                            </p:stCondLst>
                            <p:childTnLst>
                              <p:par>
                                <p:cTn id="161" presetID="42" presetClass="entr" presetSubtype="0" fill="hold" grpId="0" nodeType="afterEffect">
                                  <p:stCondLst>
                                    <p:cond delay="0"/>
                                  </p:stCondLst>
                                  <p:childTnLst>
                                    <p:set>
                                      <p:cBhvr>
                                        <p:cTn id="162" dur="1" fill="hold">
                                          <p:stCondLst>
                                            <p:cond delay="0"/>
                                          </p:stCondLst>
                                        </p:cTn>
                                        <p:tgtEl>
                                          <p:spTgt spid="58"/>
                                        </p:tgtEl>
                                        <p:attrNameLst>
                                          <p:attrName>style.visibility</p:attrName>
                                        </p:attrNameLst>
                                      </p:cBhvr>
                                      <p:to>
                                        <p:strVal val="visible"/>
                                      </p:to>
                                    </p:set>
                                    <p:animEffect transition="in" filter="fade">
                                      <p:cBhvr>
                                        <p:cTn id="163" dur="1000"/>
                                        <p:tgtEl>
                                          <p:spTgt spid="58"/>
                                        </p:tgtEl>
                                      </p:cBhvr>
                                    </p:animEffect>
                                    <p:anim calcmode="lin" valueType="num">
                                      <p:cBhvr>
                                        <p:cTn id="164" dur="1000" fill="hold"/>
                                        <p:tgtEl>
                                          <p:spTgt spid="58"/>
                                        </p:tgtEl>
                                        <p:attrNameLst>
                                          <p:attrName>ppt_x</p:attrName>
                                        </p:attrNameLst>
                                      </p:cBhvr>
                                      <p:tavLst>
                                        <p:tav tm="0">
                                          <p:val>
                                            <p:strVal val="#ppt_x"/>
                                          </p:val>
                                        </p:tav>
                                        <p:tav tm="100000">
                                          <p:val>
                                            <p:strVal val="#ppt_x"/>
                                          </p:val>
                                        </p:tav>
                                      </p:tavLst>
                                    </p:anim>
                                    <p:anim calcmode="lin" valueType="num">
                                      <p:cBhvr>
                                        <p:cTn id="165" dur="1000" fill="hold"/>
                                        <p:tgtEl>
                                          <p:spTgt spid="58"/>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7"/>
                                        </p:tgtEl>
                                        <p:attrNameLst>
                                          <p:attrName>style.visibility</p:attrName>
                                        </p:attrNameLst>
                                      </p:cBhvr>
                                      <p:to>
                                        <p:strVal val="visible"/>
                                      </p:to>
                                    </p:set>
                                    <p:animEffect transition="in" filter="fade">
                                      <p:cBhvr>
                                        <p:cTn id="168" dur="1000"/>
                                        <p:tgtEl>
                                          <p:spTgt spid="57"/>
                                        </p:tgtEl>
                                      </p:cBhvr>
                                    </p:animEffect>
                                    <p:anim calcmode="lin" valueType="num">
                                      <p:cBhvr>
                                        <p:cTn id="169" dur="1000" fill="hold"/>
                                        <p:tgtEl>
                                          <p:spTgt spid="57"/>
                                        </p:tgtEl>
                                        <p:attrNameLst>
                                          <p:attrName>ppt_x</p:attrName>
                                        </p:attrNameLst>
                                      </p:cBhvr>
                                      <p:tavLst>
                                        <p:tav tm="0">
                                          <p:val>
                                            <p:strVal val="#ppt_x"/>
                                          </p:val>
                                        </p:tav>
                                        <p:tav tm="100000">
                                          <p:val>
                                            <p:strVal val="#ppt_x"/>
                                          </p:val>
                                        </p:tav>
                                      </p:tavLst>
                                    </p:anim>
                                    <p:anim calcmode="lin" valueType="num">
                                      <p:cBhvr>
                                        <p:cTn id="17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50" grpId="0"/>
      <p:bldP spid="51" grpId="0"/>
      <p:bldP spid="52" grpId="0"/>
      <p:bldP spid="53" grpId="0"/>
      <p:bldP spid="55" grpId="0"/>
      <p:bldP spid="56" grpId="0"/>
      <p:bldP spid="57" grpId="0"/>
      <p:bldP spid="58" grpId="0"/>
      <p:bldP spid="59" grpId="0" animBg="1"/>
      <p:bldP spid="60" grpId="0" animBg="1"/>
      <p:bldP spid="61" grpId="0" animBg="1"/>
      <p:bldP spid="62" grpId="0" animBg="1"/>
      <p:bldP spid="63" grpId="0" animBg="1"/>
      <p:bldP spid="64" grpId="0" animBg="1"/>
      <p:bldP spid="65" grpId="0" animBg="1"/>
      <p:bldP spid="66" grpId="0" animBg="1"/>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6096002" y="1503365"/>
            <a:ext cx="4881385" cy="2333626"/>
          </a:xfrm>
          <a:prstGeom prst="rect">
            <a:avLst/>
          </a:prstGeom>
          <a:blipFill dpi="0" rotWithShape="1">
            <a:blip r:embed="rId1"/>
            <a:srcRect/>
            <a:stretch>
              <a:fillRect/>
            </a:stretch>
          </a:blipFill>
          <a:ln>
            <a:solidFill>
              <a:srgbClr val="E3943C"/>
            </a:solidFill>
          </a:ln>
        </p:spPr>
        <p:txBody>
          <a:bodyPr lIns="121889" tIns="60944" rIns="121889" bIns="60944"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endParaRPr lang="zh-CN" altLang="zh-CN" sz="1800" kern="0" dirty="0">
              <a:solidFill>
                <a:srgbClr val="333333"/>
              </a:solidFill>
              <a:latin typeface="微软雅黑" panose="020B0503020204020204" pitchFamily="34" charset="-122"/>
              <a:ea typeface="微软雅黑" panose="020B0503020204020204" pitchFamily="34" charset="-122"/>
            </a:endParaRPr>
          </a:p>
        </p:txBody>
      </p:sp>
      <p:sp>
        <p:nvSpPr>
          <p:cNvPr id="4" name="Rectangle 3"/>
          <p:cNvSpPr>
            <a:spLocks noChangeArrowheads="1"/>
          </p:cNvSpPr>
          <p:nvPr/>
        </p:nvSpPr>
        <p:spPr bwMode="auto">
          <a:xfrm>
            <a:off x="1220964" y="1503363"/>
            <a:ext cx="4875037" cy="2336800"/>
          </a:xfrm>
          <a:prstGeom prst="rect">
            <a:avLst/>
          </a:prstGeom>
          <a:solidFill>
            <a:srgbClr val="E3943C"/>
          </a:solidFill>
          <a:ln>
            <a:noFill/>
          </a:ln>
          <a:effectLst/>
        </p:spPr>
        <p:txBody>
          <a:bodyPr vert="horz" wrap="square" lIns="91417" tIns="45708" rIns="91417" bIns="45708" numCol="1" anchor="t" anchorCtr="0" compatLnSpc="1"/>
          <a:lstStyle/>
          <a:p>
            <a:pPr defTabSz="913765">
              <a:defRPr/>
            </a:pPr>
            <a:endParaRPr lang="zh-CN" altLang="zh-CN" sz="2000" kern="0">
              <a:solidFill>
                <a:srgbClr val="FFFFFF"/>
              </a:solidFill>
              <a:latin typeface="微软雅黑" panose="020B0503020204020204" pitchFamily="34" charset="-122"/>
              <a:ea typeface="微软雅黑" panose="020B0503020204020204" pitchFamily="34" charset="-122"/>
            </a:endParaRPr>
          </a:p>
        </p:txBody>
      </p:sp>
      <p:sp>
        <p:nvSpPr>
          <p:cNvPr id="5" name="Oval 4"/>
          <p:cNvSpPr>
            <a:spLocks noChangeArrowheads="1"/>
          </p:cNvSpPr>
          <p:nvPr/>
        </p:nvSpPr>
        <p:spPr bwMode="auto">
          <a:xfrm>
            <a:off x="1681174" y="4016375"/>
            <a:ext cx="955329" cy="960439"/>
          </a:xfrm>
          <a:prstGeom prst="ellipse">
            <a:avLst/>
          </a:prstGeom>
          <a:solidFill>
            <a:srgbClr val="6A4B2E">
              <a:alpha val="29803"/>
            </a:srgbClr>
          </a:solidFill>
          <a:ln>
            <a:noFill/>
          </a:ln>
        </p:spPr>
        <p:txBody>
          <a:bodyPr lIns="121889" tIns="60944" rIns="121889" bIns="60944"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endParaRPr lang="zh-CN" altLang="zh-CN" sz="3200" kern="0">
              <a:solidFill>
                <a:srgbClr val="333333"/>
              </a:solidFill>
              <a:latin typeface="微软雅黑" panose="020B0503020204020204" pitchFamily="34" charset="-122"/>
              <a:ea typeface="微软雅黑" panose="020B0503020204020204" pitchFamily="34" charset="-122"/>
            </a:endParaRPr>
          </a:p>
        </p:txBody>
      </p:sp>
      <p:sp>
        <p:nvSpPr>
          <p:cNvPr id="6" name="Oval 12"/>
          <p:cNvSpPr>
            <a:spLocks noChangeArrowheads="1"/>
          </p:cNvSpPr>
          <p:nvPr/>
        </p:nvSpPr>
        <p:spPr bwMode="auto">
          <a:xfrm>
            <a:off x="4320231" y="4016375"/>
            <a:ext cx="956916" cy="960439"/>
          </a:xfrm>
          <a:prstGeom prst="ellipse">
            <a:avLst/>
          </a:prstGeom>
          <a:solidFill>
            <a:srgbClr val="6A4B2E">
              <a:alpha val="29803"/>
            </a:srgbClr>
          </a:solidFill>
          <a:ln>
            <a:noFill/>
          </a:ln>
        </p:spPr>
        <p:txBody>
          <a:bodyPr lIns="121889" tIns="60944" rIns="121889" bIns="60944"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endParaRPr lang="zh-CN" altLang="zh-CN" sz="3200" kern="0">
              <a:solidFill>
                <a:srgbClr val="333333"/>
              </a:solidFill>
              <a:latin typeface="微软雅黑" panose="020B0503020204020204" pitchFamily="34" charset="-122"/>
              <a:ea typeface="微软雅黑" panose="020B0503020204020204" pitchFamily="34" charset="-122"/>
            </a:endParaRPr>
          </a:p>
        </p:txBody>
      </p:sp>
      <p:sp>
        <p:nvSpPr>
          <p:cNvPr id="7" name="Oval 14"/>
          <p:cNvSpPr>
            <a:spLocks noChangeArrowheads="1"/>
          </p:cNvSpPr>
          <p:nvPr/>
        </p:nvSpPr>
        <p:spPr bwMode="auto">
          <a:xfrm>
            <a:off x="6959290" y="4016375"/>
            <a:ext cx="955329" cy="960439"/>
          </a:xfrm>
          <a:prstGeom prst="ellipse">
            <a:avLst/>
          </a:prstGeom>
          <a:solidFill>
            <a:srgbClr val="6A4B2E">
              <a:alpha val="29803"/>
            </a:srgbClr>
          </a:solidFill>
          <a:ln>
            <a:noFill/>
          </a:ln>
        </p:spPr>
        <p:txBody>
          <a:bodyPr lIns="121889" tIns="60944" rIns="121889" bIns="60944"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endParaRPr lang="zh-CN" altLang="zh-CN" sz="3200" kern="0">
              <a:solidFill>
                <a:srgbClr val="333333"/>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9596760" y="4016375"/>
            <a:ext cx="953743" cy="960439"/>
          </a:xfrm>
          <a:prstGeom prst="ellipse">
            <a:avLst/>
          </a:prstGeom>
          <a:solidFill>
            <a:srgbClr val="6A4B2E">
              <a:alpha val="29803"/>
            </a:srgbClr>
          </a:solidFill>
          <a:ln>
            <a:noFill/>
          </a:ln>
        </p:spPr>
        <p:txBody>
          <a:bodyPr lIns="121889" tIns="60944" rIns="121889" bIns="60944"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endParaRPr lang="zh-CN" altLang="zh-CN" sz="3200" kern="0">
              <a:solidFill>
                <a:srgbClr val="333333"/>
              </a:solidFill>
              <a:latin typeface="微软雅黑" panose="020B0503020204020204" pitchFamily="34" charset="-122"/>
              <a:ea typeface="微软雅黑" panose="020B0503020204020204" pitchFamily="34" charset="-122"/>
            </a:endParaRPr>
          </a:p>
        </p:txBody>
      </p:sp>
      <p:grpSp>
        <p:nvGrpSpPr>
          <p:cNvPr id="9" name="Group 20"/>
          <p:cNvGrpSpPr/>
          <p:nvPr/>
        </p:nvGrpSpPr>
        <p:grpSpPr bwMode="auto">
          <a:xfrm>
            <a:off x="1904931" y="4224338"/>
            <a:ext cx="534793" cy="539751"/>
            <a:chOff x="0" y="0"/>
            <a:chExt cx="401822" cy="404317"/>
          </a:xfrm>
          <a:solidFill>
            <a:srgbClr val="E3943C"/>
          </a:solidFill>
        </p:grpSpPr>
        <p:sp>
          <p:nvSpPr>
            <p:cNvPr id="10"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p:spPr>
          <p:txBody>
            <a:bodyPr vert="horz" wrap="square" lIns="68564" tIns="34282" rIns="68564" bIns="34282" numCol="1" anchor="t" anchorCtr="0" compatLnSpc="1"/>
            <a:lstStyle/>
            <a:p>
              <a:pPr defTabSz="913765">
                <a:defRPr/>
              </a:pPr>
              <a:endParaRPr lang="zh-CN" altLang="en-US" sz="2000"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p:spPr>
          <p:txBody>
            <a:bodyPr vert="horz" wrap="square" lIns="68564" tIns="34282" rIns="68564" bIns="34282" numCol="1" anchor="t" anchorCtr="0" compatLnSpc="1"/>
            <a:lstStyle/>
            <a:p>
              <a:pPr defTabSz="913765">
                <a:defRPr/>
              </a:pPr>
              <a:endParaRPr lang="zh-CN" altLang="en-US" sz="20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12" name="Group 23"/>
          <p:cNvGrpSpPr/>
          <p:nvPr/>
        </p:nvGrpSpPr>
        <p:grpSpPr bwMode="auto">
          <a:xfrm>
            <a:off x="4583661" y="4283076"/>
            <a:ext cx="518924" cy="452438"/>
            <a:chOff x="0" y="0"/>
            <a:chExt cx="389342" cy="339426"/>
          </a:xfrm>
          <a:solidFill>
            <a:srgbClr val="E3943C"/>
          </a:solidFill>
        </p:grpSpPr>
        <p:sp>
          <p:nvSpPr>
            <p:cNvPr id="13"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4"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5"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6"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7"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8"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9"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0"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zh-CN" kern="0">
                <a:solidFill>
                  <a:srgbClr val="FFFFFF"/>
                </a:solidFill>
                <a:latin typeface="微软雅黑" panose="020B0503020204020204" pitchFamily="34" charset="-122"/>
                <a:ea typeface="微软雅黑" panose="020B0503020204020204" pitchFamily="34" charset="-122"/>
              </a:endParaRPr>
            </a:p>
          </p:txBody>
        </p:sp>
        <p:sp>
          <p:nvSpPr>
            <p:cNvPr id="21"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zh-CN" kern="0">
                <a:solidFill>
                  <a:srgbClr val="FFFFFF"/>
                </a:solidFill>
                <a:latin typeface="微软雅黑" panose="020B0503020204020204" pitchFamily="34" charset="-122"/>
                <a:ea typeface="微软雅黑" panose="020B0503020204020204" pitchFamily="34" charset="-122"/>
              </a:endParaRPr>
            </a:p>
          </p:txBody>
        </p:sp>
        <p:sp>
          <p:nvSpPr>
            <p:cNvPr id="22"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zh-CN" kern="0">
                <a:solidFill>
                  <a:srgbClr val="FFFFFF"/>
                </a:solidFill>
                <a:latin typeface="微软雅黑" panose="020B0503020204020204" pitchFamily="34" charset="-122"/>
                <a:ea typeface="微软雅黑" panose="020B0503020204020204" pitchFamily="34" charset="-122"/>
              </a:endParaRPr>
            </a:p>
          </p:txBody>
        </p:sp>
        <p:sp>
          <p:nvSpPr>
            <p:cNvPr id="23"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zh-CN" kern="0">
                <a:solidFill>
                  <a:srgbClr val="FFFFFF"/>
                </a:solidFill>
                <a:latin typeface="微软雅黑" panose="020B0503020204020204" pitchFamily="34" charset="-122"/>
                <a:ea typeface="微软雅黑" panose="020B0503020204020204" pitchFamily="34" charset="-122"/>
              </a:endParaRPr>
            </a:p>
          </p:txBody>
        </p:sp>
      </p:grpSp>
      <p:grpSp>
        <p:nvGrpSpPr>
          <p:cNvPr id="24" name="Group 35"/>
          <p:cNvGrpSpPr/>
          <p:nvPr/>
        </p:nvGrpSpPr>
        <p:grpSpPr bwMode="auto">
          <a:xfrm>
            <a:off x="9820517" y="4237037"/>
            <a:ext cx="506229" cy="501651"/>
            <a:chOff x="0" y="0"/>
            <a:chExt cx="379359" cy="376864"/>
          </a:xfrm>
          <a:solidFill>
            <a:srgbClr val="E3943C"/>
          </a:solidFill>
        </p:grpSpPr>
        <p:sp>
          <p:nvSpPr>
            <p:cNvPr id="25"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26"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sp>
          <p:nvSpPr>
            <p:cNvPr id="27"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sp>
          <p:nvSpPr>
            <p:cNvPr id="28"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sp>
          <p:nvSpPr>
            <p:cNvPr id="29"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0"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1"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2"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3"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4"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sp>
          <p:nvSpPr>
            <p:cNvPr id="35"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6"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7"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8"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39"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40"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latin typeface="微软雅黑" panose="020B0503020204020204" pitchFamily="34" charset="-122"/>
                <a:ea typeface="微软雅黑" panose="020B0503020204020204" pitchFamily="34" charset="-122"/>
              </a:endParaRPr>
            </a:p>
          </p:txBody>
        </p:sp>
        <p:sp>
          <p:nvSpPr>
            <p:cNvPr id="41"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sp>
          <p:nvSpPr>
            <p:cNvPr id="42"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00000"/>
                </a:lnSpc>
                <a:spcBef>
                  <a:spcPct val="0"/>
                </a:spcBef>
                <a:buNone/>
                <a:defRPr/>
              </a:pPr>
              <a:endParaRPr lang="zh-CN" altLang="zh-CN" sz="1800" kern="0">
                <a:solidFill>
                  <a:srgbClr val="333333"/>
                </a:solidFill>
                <a:latin typeface="微软雅黑" panose="020B0503020204020204" pitchFamily="34" charset="-122"/>
                <a:ea typeface="微软雅黑" panose="020B0503020204020204" pitchFamily="34" charset="-122"/>
              </a:endParaRPr>
            </a:p>
          </p:txBody>
        </p:sp>
      </p:grpSp>
      <p:grpSp>
        <p:nvGrpSpPr>
          <p:cNvPr id="43" name="Group 54"/>
          <p:cNvGrpSpPr/>
          <p:nvPr/>
        </p:nvGrpSpPr>
        <p:grpSpPr bwMode="auto">
          <a:xfrm>
            <a:off x="7241761" y="4284663"/>
            <a:ext cx="399906" cy="519112"/>
            <a:chOff x="0" y="0"/>
            <a:chExt cx="299494" cy="389342"/>
          </a:xfrm>
          <a:solidFill>
            <a:srgbClr val="E3943C"/>
          </a:solidFill>
        </p:grpSpPr>
        <p:sp>
          <p:nvSpPr>
            <p:cNvPr id="44"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45"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p:spPr>
          <p:txBody>
            <a:bodyPr vert="horz" wrap="square" lIns="68564" tIns="34282" rIns="68564" bIns="34282" numCol="1" anchor="t" anchorCtr="0" compatLnSpc="1"/>
            <a:lstStyle/>
            <a:p>
              <a:pPr defTabSz="913765">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grpSp>
      <p:sp>
        <p:nvSpPr>
          <p:cNvPr id="46" name="矩形 104"/>
          <p:cNvSpPr>
            <a:spLocks noChangeArrowheads="1"/>
          </p:cNvSpPr>
          <p:nvPr/>
        </p:nvSpPr>
        <p:spPr bwMode="auto">
          <a:xfrm>
            <a:off x="4448474" y="1885951"/>
            <a:ext cx="1312686"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defTabSz="913765">
              <a:lnSpc>
                <a:spcPct val="100000"/>
              </a:lnSpc>
              <a:spcBef>
                <a:spcPct val="0"/>
              </a:spcBef>
              <a:buNone/>
              <a:defRPr/>
            </a:pPr>
            <a:r>
              <a:rPr lang="zh-CN" altLang="en-US" sz="2200" kern="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2200" kern="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7" name="矩形 47"/>
          <p:cNvSpPr>
            <a:spLocks noChangeArrowheads="1"/>
          </p:cNvSpPr>
          <p:nvPr/>
        </p:nvSpPr>
        <p:spPr bwMode="auto">
          <a:xfrm>
            <a:off x="1566915" y="2338390"/>
            <a:ext cx="4194246" cy="112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defTabSz="913765">
              <a:lnSpc>
                <a:spcPct val="120000"/>
              </a:lnSpc>
              <a:spcBef>
                <a:spcPct val="0"/>
              </a:spcBef>
              <a:buNone/>
              <a:defRPr/>
            </a:pPr>
            <a:r>
              <a:rPr lang="zh-CN" altLang="en-US" sz="1400" kern="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kern="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106"/>
          <p:cNvSpPr>
            <a:spLocks noChangeArrowheads="1"/>
          </p:cNvSpPr>
          <p:nvPr/>
        </p:nvSpPr>
        <p:spPr bwMode="auto">
          <a:xfrm>
            <a:off x="1382831" y="4965172"/>
            <a:ext cx="1552014"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r>
              <a:rPr lang="zh-CN" alt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9" name="矩形 47"/>
          <p:cNvSpPr>
            <a:spLocks noChangeArrowheads="1"/>
          </p:cNvSpPr>
          <p:nvPr/>
        </p:nvSpPr>
        <p:spPr bwMode="auto">
          <a:xfrm>
            <a:off x="1173357" y="5349213"/>
            <a:ext cx="1970962" cy="60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20000"/>
              </a:lnSpc>
              <a:spcBef>
                <a:spcPct val="0"/>
              </a:spcBef>
              <a:buNone/>
              <a:defRPr/>
            </a:pPr>
            <a:r>
              <a:rPr lang="zh-CN" altLang="en-US" sz="1400" kern="0" dirty="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800" kern="0" dirty="0">
              <a:solidFill>
                <a:srgbClr val="333333"/>
              </a:solidFill>
              <a:latin typeface="微软雅黑" panose="020B0503020204020204" pitchFamily="34" charset="-122"/>
              <a:ea typeface="微软雅黑" panose="020B0503020204020204" pitchFamily="34" charset="-122"/>
            </a:endParaRPr>
          </a:p>
        </p:txBody>
      </p:sp>
      <p:sp>
        <p:nvSpPr>
          <p:cNvPr id="50" name="矩形 108"/>
          <p:cNvSpPr>
            <a:spLocks noChangeArrowheads="1"/>
          </p:cNvSpPr>
          <p:nvPr/>
        </p:nvSpPr>
        <p:spPr bwMode="auto">
          <a:xfrm>
            <a:off x="4021890" y="4965172"/>
            <a:ext cx="1550426"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r>
              <a:rPr lang="zh-CN" alt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1" name="矩形 47"/>
          <p:cNvSpPr>
            <a:spLocks noChangeArrowheads="1"/>
          </p:cNvSpPr>
          <p:nvPr/>
        </p:nvSpPr>
        <p:spPr bwMode="auto">
          <a:xfrm>
            <a:off x="3812415" y="5349213"/>
            <a:ext cx="1970962" cy="60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20000"/>
              </a:lnSpc>
              <a:spcBef>
                <a:spcPct val="0"/>
              </a:spcBef>
              <a:buNone/>
              <a:defRPr/>
            </a:pPr>
            <a:r>
              <a:rPr lang="zh-CN" altLang="en-US" sz="1400" kern="0" dirty="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800" kern="0" dirty="0">
              <a:solidFill>
                <a:srgbClr val="333333"/>
              </a:solidFill>
              <a:latin typeface="微软雅黑" panose="020B0503020204020204" pitchFamily="34" charset="-122"/>
              <a:ea typeface="微软雅黑" panose="020B0503020204020204" pitchFamily="34" charset="-122"/>
            </a:endParaRPr>
          </a:p>
        </p:txBody>
      </p:sp>
      <p:sp>
        <p:nvSpPr>
          <p:cNvPr id="52" name="矩形 110"/>
          <p:cNvSpPr>
            <a:spLocks noChangeArrowheads="1"/>
          </p:cNvSpPr>
          <p:nvPr/>
        </p:nvSpPr>
        <p:spPr bwMode="auto">
          <a:xfrm>
            <a:off x="9298419" y="4965172"/>
            <a:ext cx="1552014"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r>
              <a:rPr lang="zh-CN" alt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3" name="矩形 47"/>
          <p:cNvSpPr>
            <a:spLocks noChangeArrowheads="1"/>
          </p:cNvSpPr>
          <p:nvPr/>
        </p:nvSpPr>
        <p:spPr bwMode="auto">
          <a:xfrm>
            <a:off x="9088943" y="5349213"/>
            <a:ext cx="1970962" cy="60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20000"/>
              </a:lnSpc>
              <a:spcBef>
                <a:spcPct val="0"/>
              </a:spcBef>
              <a:buNone/>
              <a:defRPr/>
            </a:pPr>
            <a:r>
              <a:rPr lang="zh-CN" altLang="en-US" sz="1400" kern="0" dirty="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800" kern="0" dirty="0">
              <a:solidFill>
                <a:srgbClr val="333333"/>
              </a:solidFill>
              <a:latin typeface="微软雅黑" panose="020B0503020204020204" pitchFamily="34" charset="-122"/>
              <a:ea typeface="微软雅黑" panose="020B0503020204020204" pitchFamily="34" charset="-122"/>
            </a:endParaRPr>
          </a:p>
        </p:txBody>
      </p:sp>
      <p:sp>
        <p:nvSpPr>
          <p:cNvPr id="55" name="矩形 112"/>
          <p:cNvSpPr>
            <a:spLocks noChangeArrowheads="1"/>
          </p:cNvSpPr>
          <p:nvPr/>
        </p:nvSpPr>
        <p:spPr bwMode="auto">
          <a:xfrm>
            <a:off x="6660947" y="4965172"/>
            <a:ext cx="1550427"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00000"/>
              </a:lnSpc>
              <a:spcBef>
                <a:spcPct val="0"/>
              </a:spcBef>
              <a:buNone/>
              <a:defRPr/>
            </a:pPr>
            <a:r>
              <a:rPr lang="zh-CN" alt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2200" kern="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47"/>
          <p:cNvSpPr>
            <a:spLocks noChangeArrowheads="1"/>
          </p:cNvSpPr>
          <p:nvPr/>
        </p:nvSpPr>
        <p:spPr bwMode="auto">
          <a:xfrm>
            <a:off x="6449886" y="5349213"/>
            <a:ext cx="1970962" cy="60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7" tIns="45704" rIns="91407" bIns="45704">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913765">
              <a:lnSpc>
                <a:spcPct val="120000"/>
              </a:lnSpc>
              <a:spcBef>
                <a:spcPct val="0"/>
              </a:spcBef>
              <a:buNone/>
              <a:defRPr/>
            </a:pPr>
            <a:r>
              <a:rPr lang="zh-CN" altLang="en-US" sz="1400" kern="0" dirty="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800" kern="0" dirty="0">
              <a:solidFill>
                <a:srgbClr val="333333"/>
              </a:solidFill>
              <a:latin typeface="微软雅黑" panose="020B0503020204020204" pitchFamily="34" charset="-122"/>
              <a:ea typeface="微软雅黑" panose="020B0503020204020204" pitchFamily="34" charset="-122"/>
            </a:endParaRPr>
          </a:p>
        </p:txBody>
      </p:sp>
      <p:pic>
        <p:nvPicPr>
          <p:cNvPr id="57" name="PA_图片 49"/>
          <p:cNvPicPr>
            <a:picLocks noChangeAspect="1"/>
          </p:cNvPicPr>
          <p:nvPr>
            <p:custDataLst>
              <p:tags r:id="rId2"/>
            </p:custDataLst>
          </p:nvPr>
        </p:nvPicPr>
        <p:blipFill>
          <a:blip r:embed="rId3"/>
          <a:stretch>
            <a:fillRect/>
          </a:stretch>
        </p:blipFill>
        <p:spPr>
          <a:xfrm>
            <a:off x="72698" y="68602"/>
            <a:ext cx="676385" cy="822718"/>
          </a:xfrm>
          <a:prstGeom prst="rect">
            <a:avLst/>
          </a:prstGeom>
        </p:spPr>
      </p:pic>
      <p:sp>
        <p:nvSpPr>
          <p:cNvPr id="58" name="文本框 5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59" name="矩形 5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60" name="PA_直接连接符 2"/>
          <p:cNvCxnSpPr/>
          <p:nvPr>
            <p:custDataLst>
              <p:tags r:id="rId4"/>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1" name="PA_直接连接符 4"/>
          <p:cNvCxnSpPr/>
          <p:nvPr>
            <p:custDataLst>
              <p:tags r:id="rId5"/>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2" name="PA_直接连接符 6"/>
          <p:cNvCxnSpPr/>
          <p:nvPr>
            <p:custDataLst>
              <p:tags r:id="rId6"/>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3" name="PA_直接连接符 2"/>
          <p:cNvCxnSpPr/>
          <p:nvPr>
            <p:custDataLst>
              <p:tags r:id="rId7"/>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 calcmode="lin" valueType="num">
                                      <p:cBhvr>
                                        <p:cTn id="13" dur="500" fill="hold"/>
                                        <p:tgtEl>
                                          <p:spTgt spid="57"/>
                                        </p:tgtEl>
                                        <p:attrNameLst>
                                          <p:attrName>style.rotation</p:attrName>
                                        </p:attrNameLst>
                                      </p:cBhvr>
                                      <p:tavLst>
                                        <p:tav tm="0">
                                          <p:val>
                                            <p:fltVal val="90"/>
                                          </p:val>
                                        </p:tav>
                                        <p:tav tm="100000">
                                          <p:val>
                                            <p:fltVal val="0"/>
                                          </p:val>
                                        </p:tav>
                                      </p:tavLst>
                                    </p:anim>
                                    <p:animEffect transition="in" filter="fade">
                                      <p:cBhvr>
                                        <p:cTn id="14" dur="500"/>
                                        <p:tgtEl>
                                          <p:spTgt spid="5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8"/>
                                        </p:tgtEl>
                                        <p:attrNameLst>
                                          <p:attrName>ppt_y</p:attrName>
                                        </p:attrNameLst>
                                      </p:cBhvr>
                                      <p:tavLst>
                                        <p:tav tm="0">
                                          <p:val>
                                            <p:strVal val="#ppt_y"/>
                                          </p:val>
                                        </p:tav>
                                        <p:tav tm="100000">
                                          <p:val>
                                            <p:strVal val="#ppt_y"/>
                                          </p:val>
                                        </p:tav>
                                      </p:tavLst>
                                    </p:anim>
                                    <p:anim calcmode="lin" valueType="num">
                                      <p:cBhvr>
                                        <p:cTn id="2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9"/>
                                        </p:tgtEl>
                                        <p:attrNameLst>
                                          <p:attrName>ppt_y</p:attrName>
                                        </p:attrNameLst>
                                      </p:cBhvr>
                                      <p:tavLst>
                                        <p:tav tm="0">
                                          <p:val>
                                            <p:strVal val="#ppt_y"/>
                                          </p:val>
                                        </p:tav>
                                        <p:tav tm="100000">
                                          <p:val>
                                            <p:strVal val="#ppt_y"/>
                                          </p:val>
                                        </p:tav>
                                      </p:tavLst>
                                    </p:anim>
                                    <p:anim calcmode="lin" valueType="num">
                                      <p:cBhvr>
                                        <p:cTn id="27"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150"/>
                                        <p:tgtEl>
                                          <p:spTgt spid="6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up)">
                                      <p:cBhvr>
                                        <p:cTn id="37" dur="150"/>
                                        <p:tgtEl>
                                          <p:spTgt spid="6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right)">
                                      <p:cBhvr>
                                        <p:cTn id="41" dur="150"/>
                                        <p:tgtEl>
                                          <p:spTgt spid="6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down)">
                                      <p:cBhvr>
                                        <p:cTn id="45" dur="150"/>
                                        <p:tgtEl>
                                          <p:spTgt spid="62"/>
                                        </p:tgtEl>
                                      </p:cBhvr>
                                    </p:animEffect>
                                  </p:childTnLst>
                                </p:cTn>
                              </p:par>
                            </p:childTnLst>
                          </p:cTn>
                        </p:par>
                        <p:par>
                          <p:cTn id="46" fill="hold">
                            <p:stCondLst>
                              <p:cond delay="2875"/>
                            </p:stCondLst>
                            <p:childTnLst>
                              <p:par>
                                <p:cTn id="47" presetID="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ppt_x</p:attrName>
                                        </p:attrNameLst>
                                      </p:cBhvr>
                                      <p:tavLst>
                                        <p:tav tm="0">
                                          <p:val>
                                            <p:strVal val="0-#ppt_w/2"/>
                                          </p:val>
                                        </p:tav>
                                        <p:tav tm="100000">
                                          <p:val>
                                            <p:strVal val="#ppt_x"/>
                                          </p:val>
                                        </p:tav>
                                      </p:tavLst>
                                    </p:anim>
                                    <p:anim calcmode="lin" valueType="num">
                                      <p:cBhvr>
                                        <p:cTn id="50" dur="500" fill="hold"/>
                                        <p:tgtEl>
                                          <p:spTgt spid="3"/>
                                        </p:tgtEl>
                                        <p:attrNameLst>
                                          <p:attrName>ppt_y</p:attrName>
                                        </p:attrNameLst>
                                      </p:cBhvr>
                                      <p:tavLst>
                                        <p:tav tm="0">
                                          <p:val>
                                            <p:strVal val="#ppt_y"/>
                                          </p:val>
                                        </p:tav>
                                        <p:tav tm="100000">
                                          <p:val>
                                            <p:strVal val="#ppt_y"/>
                                          </p:val>
                                        </p:tav>
                                      </p:tavLst>
                                    </p:anim>
                                  </p:childTnLst>
                                </p:cTn>
                              </p:par>
                            </p:childTnLst>
                          </p:cTn>
                        </p:par>
                        <p:par>
                          <p:cTn id="51" fill="hold">
                            <p:stCondLst>
                              <p:cond delay="3375"/>
                            </p:stCondLst>
                            <p:childTnLst>
                              <p:par>
                                <p:cTn id="52" presetID="22" presetClass="entr" presetSubtype="2"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p:cBhvr>
                                        <p:cTn id="54" dur="500"/>
                                        <p:tgtEl>
                                          <p:spTgt spid="4"/>
                                        </p:tgtEl>
                                      </p:cBhvr>
                                    </p:animEffect>
                                  </p:childTnLst>
                                </p:cTn>
                              </p:par>
                              <p:par>
                                <p:cTn id="55" presetID="22" presetClass="entr" presetSubtype="2" fill="hold" grpId="0" nodeType="withEffect">
                                  <p:stCondLst>
                                    <p:cond delay="250"/>
                                  </p:stCondLst>
                                  <p:childTnLst>
                                    <p:set>
                                      <p:cBhvr>
                                        <p:cTn id="56" dur="1" fill="hold">
                                          <p:stCondLst>
                                            <p:cond delay="0"/>
                                          </p:stCondLst>
                                        </p:cTn>
                                        <p:tgtEl>
                                          <p:spTgt spid="46"/>
                                        </p:tgtEl>
                                        <p:attrNameLst>
                                          <p:attrName>style.visibility</p:attrName>
                                        </p:attrNameLst>
                                      </p:cBhvr>
                                      <p:to>
                                        <p:strVal val="visible"/>
                                      </p:to>
                                    </p:set>
                                    <p:animEffect>
                                      <p:cBhvr>
                                        <p:cTn id="57" dur="500"/>
                                        <p:tgtEl>
                                          <p:spTgt spid="46"/>
                                        </p:tgtEl>
                                      </p:cBhvr>
                                    </p:animEffect>
                                  </p:childTnLst>
                                </p:cTn>
                              </p:par>
                              <p:par>
                                <p:cTn id="58" presetID="22" presetClass="entr" presetSubtype="2" fill="hold" grpId="0" nodeType="withEffect">
                                  <p:stCondLst>
                                    <p:cond delay="250"/>
                                  </p:stCondLst>
                                  <p:childTnLst>
                                    <p:set>
                                      <p:cBhvr>
                                        <p:cTn id="59" dur="1" fill="hold">
                                          <p:stCondLst>
                                            <p:cond delay="0"/>
                                          </p:stCondLst>
                                        </p:cTn>
                                        <p:tgtEl>
                                          <p:spTgt spid="47"/>
                                        </p:tgtEl>
                                        <p:attrNameLst>
                                          <p:attrName>style.visibility</p:attrName>
                                        </p:attrNameLst>
                                      </p:cBhvr>
                                      <p:to>
                                        <p:strVal val="visible"/>
                                      </p:to>
                                    </p:set>
                                    <p:animEffect>
                                      <p:cBhvr>
                                        <p:cTn id="60" dur="500"/>
                                        <p:tgtEl>
                                          <p:spTgt spid="47"/>
                                        </p:tgtEl>
                                      </p:cBhvr>
                                    </p:animEffect>
                                  </p:childTnLst>
                                </p:cTn>
                              </p:par>
                            </p:childTnLst>
                          </p:cTn>
                        </p:par>
                        <p:par>
                          <p:cTn id="61" fill="hold">
                            <p:stCondLst>
                              <p:cond delay="3875"/>
                            </p:stCondLst>
                            <p:childTnLst>
                              <p:par>
                                <p:cTn id="62" presetID="21" presetClass="entr" presetSubtype="1"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p:cBhvr>
                                        <p:cTn id="64" dur="400"/>
                                        <p:tgtEl>
                                          <p:spTgt spid="5"/>
                                        </p:tgtEl>
                                      </p:cBhvr>
                                    </p:animEffect>
                                  </p:childTnLst>
                                </p:cTn>
                              </p:par>
                            </p:childTnLst>
                          </p:cTn>
                        </p:par>
                        <p:par>
                          <p:cTn id="65" fill="hold">
                            <p:stCondLst>
                              <p:cond delay="4375"/>
                            </p:stCondLst>
                            <p:childTnLst>
                              <p:par>
                                <p:cTn id="66" presetID="21" presetClass="entr" presetSubtype="1"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p:cBhvr>
                                        <p:cTn id="68" dur="400"/>
                                        <p:tgtEl>
                                          <p:spTgt spid="6"/>
                                        </p:tgtEl>
                                      </p:cBhvr>
                                    </p:animEffect>
                                  </p:childTnLst>
                                </p:cTn>
                              </p:par>
                            </p:childTnLst>
                          </p:cTn>
                        </p:par>
                        <p:par>
                          <p:cTn id="69" fill="hold">
                            <p:stCondLst>
                              <p:cond delay="4875"/>
                            </p:stCondLst>
                            <p:childTnLst>
                              <p:par>
                                <p:cTn id="70" presetID="21" presetClass="entr" presetSubtype="1"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p:cBhvr>
                                        <p:cTn id="72" dur="400"/>
                                        <p:tgtEl>
                                          <p:spTgt spid="7"/>
                                        </p:tgtEl>
                                      </p:cBhvr>
                                    </p:animEffect>
                                  </p:childTnLst>
                                </p:cTn>
                              </p:par>
                            </p:childTnLst>
                          </p:cTn>
                        </p:par>
                        <p:par>
                          <p:cTn id="73" fill="hold">
                            <p:stCondLst>
                              <p:cond delay="5375"/>
                            </p:stCondLst>
                            <p:childTnLst>
                              <p:par>
                                <p:cTn id="74" presetID="21" presetClass="entr" presetSubtype="1"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p:cBhvr>
                                        <p:cTn id="76" dur="400"/>
                                        <p:tgtEl>
                                          <p:spTgt spid="8"/>
                                        </p:tgtEl>
                                      </p:cBhvr>
                                    </p:animEffect>
                                  </p:childTnLst>
                                </p:cTn>
                              </p:par>
                            </p:childTnLst>
                          </p:cTn>
                        </p:par>
                        <p:par>
                          <p:cTn id="77" fill="hold">
                            <p:stCondLst>
                              <p:cond delay="5875"/>
                            </p:stCondLst>
                            <p:childTnLst>
                              <p:par>
                                <p:cTn id="78" presetID="10" presetClass="entr" presetSubtype="0"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p:cBhvr>
                                        <p:cTn id="80" dur="250"/>
                                        <p:tgtEl>
                                          <p:spTgt spid="9"/>
                                        </p:tgtEl>
                                      </p:cBhvr>
                                    </p:animEffect>
                                  </p:childTnLst>
                                </p:cTn>
                              </p:par>
                              <p:par>
                                <p:cTn id="81" presetID="10" presetClass="entr" presetSubtype="0"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p:cBhvr>
                                        <p:cTn id="83" dur="250"/>
                                        <p:tgtEl>
                                          <p:spTgt spid="12"/>
                                        </p:tgtEl>
                                      </p:cBhvr>
                                    </p:animEffect>
                                  </p:childTnLst>
                                </p:cTn>
                              </p:par>
                              <p:par>
                                <p:cTn id="84" presetID="10" presetClass="entr" presetSubtype="0" fill="hold"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p:cBhvr>
                                        <p:cTn id="86" dur="250"/>
                                        <p:tgtEl>
                                          <p:spTgt spid="43"/>
                                        </p:tgtEl>
                                      </p:cBhvr>
                                    </p:animEffect>
                                  </p:childTnLst>
                                </p:cTn>
                              </p:par>
                              <p:par>
                                <p:cTn id="87" presetID="10" presetClass="entr" presetSubtype="0"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p:cBhvr>
                                        <p:cTn id="89" dur="250"/>
                                        <p:tgtEl>
                                          <p:spTgt spid="24"/>
                                        </p:tgtEl>
                                      </p:cBhvr>
                                    </p:animEffect>
                                  </p:childTnLst>
                                </p:cTn>
                              </p:par>
                            </p:childTnLst>
                          </p:cTn>
                        </p:par>
                        <p:par>
                          <p:cTn id="90" fill="hold">
                            <p:stCondLst>
                              <p:cond delay="6375"/>
                            </p:stCondLst>
                            <p:childTnLst>
                              <p:par>
                                <p:cTn id="91" presetID="2" presetClass="entr" presetSubtype="4"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500" fill="hold"/>
                                        <p:tgtEl>
                                          <p:spTgt spid="48"/>
                                        </p:tgtEl>
                                        <p:attrNameLst>
                                          <p:attrName>ppt_x</p:attrName>
                                        </p:attrNameLst>
                                      </p:cBhvr>
                                      <p:tavLst>
                                        <p:tav tm="0">
                                          <p:val>
                                            <p:strVal val="#ppt_x"/>
                                          </p:val>
                                        </p:tav>
                                        <p:tav tm="100000">
                                          <p:val>
                                            <p:strVal val="#ppt_x"/>
                                          </p:val>
                                        </p:tav>
                                      </p:tavLst>
                                    </p:anim>
                                    <p:anim calcmode="lin" valueType="num">
                                      <p:cBhvr additive="base">
                                        <p:cTn id="94" dur="500" fill="hold"/>
                                        <p:tgtEl>
                                          <p:spTgt spid="48"/>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additive="base">
                                        <p:cTn id="97" dur="500" fill="hold"/>
                                        <p:tgtEl>
                                          <p:spTgt spid="49"/>
                                        </p:tgtEl>
                                        <p:attrNameLst>
                                          <p:attrName>ppt_x</p:attrName>
                                        </p:attrNameLst>
                                      </p:cBhvr>
                                      <p:tavLst>
                                        <p:tav tm="0">
                                          <p:val>
                                            <p:strVal val="#ppt_x"/>
                                          </p:val>
                                        </p:tav>
                                        <p:tav tm="100000">
                                          <p:val>
                                            <p:strVal val="#ppt_x"/>
                                          </p:val>
                                        </p:tav>
                                      </p:tavLst>
                                    </p:anim>
                                    <p:anim calcmode="lin" valueType="num">
                                      <p:cBhvr additive="base">
                                        <p:cTn id="98" dur="500" fill="hold"/>
                                        <p:tgtEl>
                                          <p:spTgt spid="4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50"/>
                                        </p:tgtEl>
                                        <p:attrNameLst>
                                          <p:attrName>style.visibility</p:attrName>
                                        </p:attrNameLst>
                                      </p:cBhvr>
                                      <p:to>
                                        <p:strVal val="visible"/>
                                      </p:to>
                                    </p:set>
                                    <p:anim calcmode="lin" valueType="num">
                                      <p:cBhvr additive="base">
                                        <p:cTn id="101" dur="500" fill="hold"/>
                                        <p:tgtEl>
                                          <p:spTgt spid="50"/>
                                        </p:tgtEl>
                                        <p:attrNameLst>
                                          <p:attrName>ppt_x</p:attrName>
                                        </p:attrNameLst>
                                      </p:cBhvr>
                                      <p:tavLst>
                                        <p:tav tm="0">
                                          <p:val>
                                            <p:strVal val="#ppt_x"/>
                                          </p:val>
                                        </p:tav>
                                        <p:tav tm="100000">
                                          <p:val>
                                            <p:strVal val="#ppt_x"/>
                                          </p:val>
                                        </p:tav>
                                      </p:tavLst>
                                    </p:anim>
                                    <p:anim calcmode="lin" valueType="num">
                                      <p:cBhvr additive="base">
                                        <p:cTn id="102" dur="500" fill="hold"/>
                                        <p:tgtEl>
                                          <p:spTgt spid="50"/>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additive="base">
                                        <p:cTn id="105" dur="500" fill="hold"/>
                                        <p:tgtEl>
                                          <p:spTgt spid="51"/>
                                        </p:tgtEl>
                                        <p:attrNameLst>
                                          <p:attrName>ppt_x</p:attrName>
                                        </p:attrNameLst>
                                      </p:cBhvr>
                                      <p:tavLst>
                                        <p:tav tm="0">
                                          <p:val>
                                            <p:strVal val="#ppt_x"/>
                                          </p:val>
                                        </p:tav>
                                        <p:tav tm="100000">
                                          <p:val>
                                            <p:strVal val="#ppt_x"/>
                                          </p:val>
                                        </p:tav>
                                      </p:tavLst>
                                    </p:anim>
                                    <p:anim calcmode="lin" valueType="num">
                                      <p:cBhvr additive="base">
                                        <p:cTn id="106" dur="500" fill="hold"/>
                                        <p:tgtEl>
                                          <p:spTgt spid="51"/>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additive="base">
                                        <p:cTn id="109" dur="500" fill="hold"/>
                                        <p:tgtEl>
                                          <p:spTgt spid="52"/>
                                        </p:tgtEl>
                                        <p:attrNameLst>
                                          <p:attrName>ppt_x</p:attrName>
                                        </p:attrNameLst>
                                      </p:cBhvr>
                                      <p:tavLst>
                                        <p:tav tm="0">
                                          <p:val>
                                            <p:strVal val="#ppt_x"/>
                                          </p:val>
                                        </p:tav>
                                        <p:tav tm="100000">
                                          <p:val>
                                            <p:strVal val="#ppt_x"/>
                                          </p:val>
                                        </p:tav>
                                      </p:tavLst>
                                    </p:anim>
                                    <p:anim calcmode="lin" valueType="num">
                                      <p:cBhvr additive="base">
                                        <p:cTn id="110" dur="500" fill="hold"/>
                                        <p:tgtEl>
                                          <p:spTgt spid="52"/>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53"/>
                                        </p:tgtEl>
                                        <p:attrNameLst>
                                          <p:attrName>style.visibility</p:attrName>
                                        </p:attrNameLst>
                                      </p:cBhvr>
                                      <p:to>
                                        <p:strVal val="visible"/>
                                      </p:to>
                                    </p:set>
                                    <p:anim calcmode="lin" valueType="num">
                                      <p:cBhvr additive="base">
                                        <p:cTn id="113" dur="500" fill="hold"/>
                                        <p:tgtEl>
                                          <p:spTgt spid="53"/>
                                        </p:tgtEl>
                                        <p:attrNameLst>
                                          <p:attrName>ppt_x</p:attrName>
                                        </p:attrNameLst>
                                      </p:cBhvr>
                                      <p:tavLst>
                                        <p:tav tm="0">
                                          <p:val>
                                            <p:strVal val="#ppt_x"/>
                                          </p:val>
                                        </p:tav>
                                        <p:tav tm="100000">
                                          <p:val>
                                            <p:strVal val="#ppt_x"/>
                                          </p:val>
                                        </p:tav>
                                      </p:tavLst>
                                    </p:anim>
                                    <p:anim calcmode="lin" valueType="num">
                                      <p:cBhvr additive="base">
                                        <p:cTn id="114" dur="500" fill="hold"/>
                                        <p:tgtEl>
                                          <p:spTgt spid="53"/>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55"/>
                                        </p:tgtEl>
                                        <p:attrNameLst>
                                          <p:attrName>style.visibility</p:attrName>
                                        </p:attrNameLst>
                                      </p:cBhvr>
                                      <p:to>
                                        <p:strVal val="visible"/>
                                      </p:to>
                                    </p:set>
                                    <p:anim calcmode="lin" valueType="num">
                                      <p:cBhvr additive="base">
                                        <p:cTn id="117" dur="500" fill="hold"/>
                                        <p:tgtEl>
                                          <p:spTgt spid="55"/>
                                        </p:tgtEl>
                                        <p:attrNameLst>
                                          <p:attrName>ppt_x</p:attrName>
                                        </p:attrNameLst>
                                      </p:cBhvr>
                                      <p:tavLst>
                                        <p:tav tm="0">
                                          <p:val>
                                            <p:strVal val="#ppt_x"/>
                                          </p:val>
                                        </p:tav>
                                        <p:tav tm="100000">
                                          <p:val>
                                            <p:strVal val="#ppt_x"/>
                                          </p:val>
                                        </p:tav>
                                      </p:tavLst>
                                    </p:anim>
                                    <p:anim calcmode="lin" valueType="num">
                                      <p:cBhvr additive="base">
                                        <p:cTn id="118" dur="500" fill="hold"/>
                                        <p:tgtEl>
                                          <p:spTgt spid="55"/>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56"/>
                                        </p:tgtEl>
                                        <p:attrNameLst>
                                          <p:attrName>style.visibility</p:attrName>
                                        </p:attrNameLst>
                                      </p:cBhvr>
                                      <p:to>
                                        <p:strVal val="visible"/>
                                      </p:to>
                                    </p:set>
                                    <p:anim calcmode="lin" valueType="num">
                                      <p:cBhvr additive="base">
                                        <p:cTn id="121" dur="500" fill="hold"/>
                                        <p:tgtEl>
                                          <p:spTgt spid="56"/>
                                        </p:tgtEl>
                                        <p:attrNameLst>
                                          <p:attrName>ppt_x</p:attrName>
                                        </p:attrNameLst>
                                      </p:cBhvr>
                                      <p:tavLst>
                                        <p:tav tm="0">
                                          <p:val>
                                            <p:strVal val="#ppt_x"/>
                                          </p:val>
                                        </p:tav>
                                        <p:tav tm="100000">
                                          <p:val>
                                            <p:strVal val="#ppt_x"/>
                                          </p:val>
                                        </p:tav>
                                      </p:tavLst>
                                    </p:anim>
                                    <p:anim calcmode="lin" valueType="num">
                                      <p:cBhvr additive="base">
                                        <p:cTn id="12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nimBg="1" autoUpdateAnimBg="0"/>
      <p:bldP spid="46" grpId="0" bldLvl="0" autoUpdateAnimBg="0"/>
      <p:bldP spid="47" grpId="0" bldLvl="0" autoUpdateAnimBg="0"/>
      <p:bldP spid="48" grpId="0"/>
      <p:bldP spid="49" grpId="0"/>
      <p:bldP spid="50" grpId="0"/>
      <p:bldP spid="51" grpId="0"/>
      <p:bldP spid="52" grpId="0"/>
      <p:bldP spid="53" grpId="0"/>
      <p:bldP spid="55" grpId="0"/>
      <p:bldP spid="56" grpId="0"/>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p:nvPr/>
        </p:nvGrpSpPr>
        <p:grpSpPr bwMode="auto">
          <a:xfrm>
            <a:off x="1622985" y="1866900"/>
            <a:ext cx="2139177" cy="1890184"/>
            <a:chOff x="0" y="0"/>
            <a:chExt cx="1604963" cy="1417638"/>
          </a:xfrm>
          <a:solidFill>
            <a:srgbClr val="E3943C"/>
          </a:solidFill>
        </p:grpSpPr>
        <p:sp>
          <p:nvSpPr>
            <p:cNvPr id="4"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5"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6"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7"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8"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9"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10"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11"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12"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13"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14"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grpSp>
      <p:grpSp>
        <p:nvGrpSpPr>
          <p:cNvPr id="15" name="组合 6"/>
          <p:cNvGrpSpPr/>
          <p:nvPr/>
        </p:nvGrpSpPr>
        <p:grpSpPr bwMode="auto">
          <a:xfrm>
            <a:off x="3992796" y="1682752"/>
            <a:ext cx="2145524" cy="2256367"/>
            <a:chOff x="0" y="0"/>
            <a:chExt cx="1609725" cy="1692275"/>
          </a:xfrm>
          <a:solidFill>
            <a:schemeClr val="accent3"/>
          </a:solidFill>
        </p:grpSpPr>
        <p:sp>
          <p:nvSpPr>
            <p:cNvPr id="1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1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1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1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sp>
          <p:nvSpPr>
            <p:cNvPr id="2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333333"/>
                </a:solidFill>
              </a:endParaRPr>
            </a:p>
          </p:txBody>
        </p:sp>
      </p:grpSp>
      <p:grpSp>
        <p:nvGrpSpPr>
          <p:cNvPr id="27" name="组合 7"/>
          <p:cNvGrpSpPr/>
          <p:nvPr/>
        </p:nvGrpSpPr>
        <p:grpSpPr bwMode="auto">
          <a:xfrm>
            <a:off x="6235651" y="1913467"/>
            <a:ext cx="2164568" cy="1932518"/>
            <a:chOff x="0" y="0"/>
            <a:chExt cx="1624013" cy="1449388"/>
          </a:xfrm>
          <a:solidFill>
            <a:schemeClr val="accent4"/>
          </a:solidFill>
        </p:grpSpPr>
        <p:sp>
          <p:nvSpPr>
            <p:cNvPr id="28"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29"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0"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1"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2"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3"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4"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5"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6"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7"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sp>
          <p:nvSpPr>
            <p:cNvPr id="38"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sz="3700" kern="0">
                <a:solidFill>
                  <a:srgbClr val="6A4B2E"/>
                </a:solidFill>
              </a:endParaRPr>
            </a:p>
          </p:txBody>
        </p:sp>
      </p:grpSp>
      <p:grpSp>
        <p:nvGrpSpPr>
          <p:cNvPr id="39" name="组合 8"/>
          <p:cNvGrpSpPr/>
          <p:nvPr/>
        </p:nvGrpSpPr>
        <p:grpSpPr bwMode="auto">
          <a:xfrm>
            <a:off x="8582186" y="1750485"/>
            <a:ext cx="1982599" cy="2192866"/>
            <a:chOff x="0" y="0"/>
            <a:chExt cx="1487487" cy="1644650"/>
          </a:xfrm>
          <a:solidFill>
            <a:schemeClr val="accent6"/>
          </a:solidFill>
        </p:grpSpPr>
        <p:sp>
          <p:nvSpPr>
            <p:cNvPr id="40"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1"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2"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3"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4"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5"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6"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7"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8"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49"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sp>
          <p:nvSpPr>
            <p:cNvPr id="50"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defTabSz="913765">
                <a:defRPr/>
              </a:pPr>
              <a:endParaRPr lang="zh-CN" altLang="en-US" kern="0">
                <a:solidFill>
                  <a:srgbClr val="6A4B2E"/>
                </a:solidFill>
              </a:endParaRPr>
            </a:p>
          </p:txBody>
        </p:sp>
      </p:grpSp>
      <p:sp>
        <p:nvSpPr>
          <p:cNvPr id="51" name="TextBox 682"/>
          <p:cNvSpPr>
            <a:spLocks noChangeArrowheads="1"/>
          </p:cNvSpPr>
          <p:nvPr/>
        </p:nvSpPr>
        <p:spPr bwMode="auto">
          <a:xfrm>
            <a:off x="2228133" y="2564904"/>
            <a:ext cx="803874" cy="69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3765">
              <a:defRPr/>
            </a:pPr>
            <a:r>
              <a:rPr lang="en-US" altLang="zh-CN" sz="3700" kern="0" dirty="0">
                <a:solidFill>
                  <a:srgbClr val="6A4B2E"/>
                </a:solidFill>
                <a:latin typeface="方正中等线简体" panose="03000509000000000000" pitchFamily="65" charset="-122"/>
                <a:ea typeface="方正中等线简体" panose="03000509000000000000" pitchFamily="65" charset="-122"/>
              </a:rPr>
              <a:t>01</a:t>
            </a:r>
            <a:endParaRPr lang="zh-CN" altLang="en-US" sz="3700" kern="0" dirty="0">
              <a:solidFill>
                <a:srgbClr val="6A4B2E"/>
              </a:solidFill>
              <a:latin typeface="方正中等线简体" panose="03000509000000000000" pitchFamily="65" charset="-122"/>
              <a:ea typeface="方正中等线简体" panose="03000509000000000000" pitchFamily="65" charset="-122"/>
            </a:endParaRPr>
          </a:p>
        </p:txBody>
      </p:sp>
      <p:sp>
        <p:nvSpPr>
          <p:cNvPr id="52" name="TextBox 682"/>
          <p:cNvSpPr>
            <a:spLocks noChangeArrowheads="1"/>
          </p:cNvSpPr>
          <p:nvPr/>
        </p:nvSpPr>
        <p:spPr bwMode="auto">
          <a:xfrm>
            <a:off x="4513307" y="2564904"/>
            <a:ext cx="803874" cy="69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700" dirty="0">
                <a:solidFill>
                  <a:srgbClr val="6A4B2E"/>
                </a:solidFill>
                <a:latin typeface="方正中等线简体" panose="03000509000000000000" pitchFamily="65" charset="-122"/>
                <a:ea typeface="方正中等线简体" panose="03000509000000000000" pitchFamily="65" charset="-122"/>
              </a:rPr>
              <a:t>02</a:t>
            </a:r>
            <a:endParaRPr lang="zh-CN" altLang="en-US" sz="3700" dirty="0">
              <a:solidFill>
                <a:srgbClr val="6A4B2E"/>
              </a:solidFill>
              <a:latin typeface="方正中等线简体" panose="03000509000000000000" pitchFamily="65" charset="-122"/>
              <a:ea typeface="方正中等线简体" panose="03000509000000000000" pitchFamily="65" charset="-122"/>
            </a:endParaRPr>
          </a:p>
        </p:txBody>
      </p:sp>
      <p:sp>
        <p:nvSpPr>
          <p:cNvPr id="53" name="TextBox 682"/>
          <p:cNvSpPr>
            <a:spLocks noChangeArrowheads="1"/>
          </p:cNvSpPr>
          <p:nvPr/>
        </p:nvSpPr>
        <p:spPr bwMode="auto">
          <a:xfrm>
            <a:off x="6883117" y="2564904"/>
            <a:ext cx="803874" cy="69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3765">
              <a:defRPr/>
            </a:pPr>
            <a:r>
              <a:rPr lang="en-US" altLang="zh-CN" sz="3700" kern="0" dirty="0">
                <a:solidFill>
                  <a:srgbClr val="6A4B2E"/>
                </a:solidFill>
                <a:latin typeface="方正中等线简体" panose="03000509000000000000" pitchFamily="65" charset="-122"/>
                <a:ea typeface="方正中等线简体" panose="03000509000000000000" pitchFamily="65" charset="-122"/>
              </a:rPr>
              <a:t>03</a:t>
            </a:r>
            <a:endParaRPr lang="zh-CN" altLang="en-US" sz="3700" kern="0" dirty="0">
              <a:solidFill>
                <a:srgbClr val="6A4B2E"/>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9303707" y="2564904"/>
            <a:ext cx="803874" cy="69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3765">
              <a:defRPr/>
            </a:pPr>
            <a:r>
              <a:rPr lang="en-US" altLang="zh-CN" sz="3700" kern="0" dirty="0">
                <a:solidFill>
                  <a:srgbClr val="6A4B2E"/>
                </a:solidFill>
                <a:latin typeface="方正中等线简体" panose="03000509000000000000" pitchFamily="65" charset="-122"/>
                <a:ea typeface="方正中等线简体" panose="03000509000000000000" pitchFamily="65" charset="-122"/>
              </a:rPr>
              <a:t>04</a:t>
            </a:r>
            <a:endParaRPr lang="zh-CN" altLang="en-US" sz="3700" kern="0" dirty="0">
              <a:solidFill>
                <a:srgbClr val="6A4B2E"/>
              </a:solidFill>
              <a:latin typeface="方正中等线简体" panose="03000509000000000000" pitchFamily="65" charset="-122"/>
              <a:ea typeface="方正中等线简体" panose="03000509000000000000" pitchFamily="65" charset="-122"/>
            </a:endParaRPr>
          </a:p>
        </p:txBody>
      </p:sp>
      <p:sp>
        <p:nvSpPr>
          <p:cNvPr id="56" name="矩形 1"/>
          <p:cNvSpPr>
            <a:spLocks noChangeArrowheads="1"/>
          </p:cNvSpPr>
          <p:nvPr/>
        </p:nvSpPr>
        <p:spPr bwMode="auto">
          <a:xfrm>
            <a:off x="1195574" y="4921252"/>
            <a:ext cx="8948148" cy="65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3765">
              <a:lnSpc>
                <a:spcPct val="130000"/>
              </a:lnSpc>
              <a:spcBef>
                <a:spcPct val="0"/>
              </a:spcBef>
              <a:defRPr/>
            </a:pPr>
            <a:r>
              <a:rPr lang="zh-CN" altLang="en-US" sz="1300" kern="0" dirty="0">
                <a:solidFill>
                  <a:srgbClr val="333333"/>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00" kern="0" dirty="0">
              <a:solidFill>
                <a:srgbClr val="333333"/>
              </a:solidFill>
              <a:latin typeface="微软雅黑" panose="020B0503020204020204" pitchFamily="34" charset="-122"/>
              <a:ea typeface="微软雅黑" panose="020B0503020204020204" pitchFamily="34" charset="-122"/>
            </a:endParaRPr>
          </a:p>
        </p:txBody>
      </p:sp>
      <p:sp>
        <p:nvSpPr>
          <p:cNvPr id="57" name="TextBox 291"/>
          <p:cNvSpPr>
            <a:spLocks noChangeArrowheads="1"/>
          </p:cNvSpPr>
          <p:nvPr/>
        </p:nvSpPr>
        <p:spPr bwMode="auto">
          <a:xfrm>
            <a:off x="1986578" y="3989917"/>
            <a:ext cx="1340053"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defRPr/>
            </a:pPr>
            <a:r>
              <a:rPr lang="zh-CN" altLang="en-US" sz="2100" kern="0">
                <a:solidFill>
                  <a:srgbClr val="6A4B2E"/>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kern="0">
              <a:solidFill>
                <a:srgbClr val="6A4B2E"/>
              </a:solidFill>
            </a:endParaRPr>
          </a:p>
        </p:txBody>
      </p:sp>
      <p:sp>
        <p:nvSpPr>
          <p:cNvPr id="58" name="TextBox 292"/>
          <p:cNvSpPr>
            <a:spLocks noChangeArrowheads="1"/>
          </p:cNvSpPr>
          <p:nvPr/>
        </p:nvSpPr>
        <p:spPr bwMode="auto">
          <a:xfrm>
            <a:off x="4412458" y="3989917"/>
            <a:ext cx="1340053"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defRPr/>
            </a:pPr>
            <a:r>
              <a:rPr lang="zh-CN" altLang="en-US" sz="2100" kern="0" dirty="0">
                <a:solidFill>
                  <a:srgbClr val="6A4B2E"/>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kern="0" dirty="0">
              <a:solidFill>
                <a:srgbClr val="6A4B2E"/>
              </a:solidFill>
            </a:endParaRPr>
          </a:p>
        </p:txBody>
      </p:sp>
      <p:sp>
        <p:nvSpPr>
          <p:cNvPr id="59" name="TextBox 293"/>
          <p:cNvSpPr>
            <a:spLocks noChangeArrowheads="1"/>
          </p:cNvSpPr>
          <p:nvPr/>
        </p:nvSpPr>
        <p:spPr bwMode="auto">
          <a:xfrm>
            <a:off x="6619344" y="3989917"/>
            <a:ext cx="1340053"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defRPr/>
            </a:pPr>
            <a:r>
              <a:rPr lang="zh-CN" altLang="en-US" sz="2100" kern="0" dirty="0">
                <a:solidFill>
                  <a:srgbClr val="6A4B2E"/>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kern="0" dirty="0">
              <a:solidFill>
                <a:srgbClr val="6A4B2E"/>
              </a:solidFill>
            </a:endParaRPr>
          </a:p>
        </p:txBody>
      </p:sp>
      <p:sp>
        <p:nvSpPr>
          <p:cNvPr id="60" name="TextBox 294"/>
          <p:cNvSpPr>
            <a:spLocks noChangeArrowheads="1"/>
          </p:cNvSpPr>
          <p:nvPr/>
        </p:nvSpPr>
        <p:spPr bwMode="auto">
          <a:xfrm>
            <a:off x="8940487" y="3989917"/>
            <a:ext cx="1340053"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defRPr/>
            </a:pPr>
            <a:r>
              <a:rPr lang="zh-CN" altLang="en-US" sz="2100" kern="0" dirty="0">
                <a:solidFill>
                  <a:srgbClr val="6A4B2E"/>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kern="0" dirty="0">
              <a:solidFill>
                <a:srgbClr val="6A4B2E"/>
              </a:solidFill>
            </a:endParaRPr>
          </a:p>
        </p:txBody>
      </p:sp>
      <p:pic>
        <p:nvPicPr>
          <p:cNvPr id="61"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62" name="文本框 61"/>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63" name="矩形 62"/>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64"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5"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6"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7"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 calcmode="lin" valueType="num">
                                      <p:cBhvr>
                                        <p:cTn id="13" dur="500" fill="hold"/>
                                        <p:tgtEl>
                                          <p:spTgt spid="61"/>
                                        </p:tgtEl>
                                        <p:attrNameLst>
                                          <p:attrName>style.rotation</p:attrName>
                                        </p:attrNameLst>
                                      </p:cBhvr>
                                      <p:tavLst>
                                        <p:tav tm="0">
                                          <p:val>
                                            <p:fltVal val="90"/>
                                          </p:val>
                                        </p:tav>
                                        <p:tav tm="100000">
                                          <p:val>
                                            <p:fltVal val="0"/>
                                          </p:val>
                                        </p:tav>
                                      </p:tavLst>
                                    </p:anim>
                                    <p:animEffect transition="in" filter="fade">
                                      <p:cBhvr>
                                        <p:cTn id="14" dur="500"/>
                                        <p:tgtEl>
                                          <p:spTgt spid="61"/>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2"/>
                                        </p:tgtEl>
                                        <p:attrNameLst>
                                          <p:attrName>style.visibility</p:attrName>
                                        </p:attrNameLst>
                                      </p:cBhvr>
                                      <p:to>
                                        <p:strVal val="visible"/>
                                      </p:to>
                                    </p:set>
                                    <p:anim calcmode="lin" valueType="num">
                                      <p:cBhvr>
                                        <p:cTn id="1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2"/>
                                        </p:tgtEl>
                                        <p:attrNameLst>
                                          <p:attrName>ppt_y</p:attrName>
                                        </p:attrNameLst>
                                      </p:cBhvr>
                                      <p:tavLst>
                                        <p:tav tm="0">
                                          <p:val>
                                            <p:strVal val="#ppt_y"/>
                                          </p:val>
                                        </p:tav>
                                        <p:tav tm="100000">
                                          <p:val>
                                            <p:strVal val="#ppt_y"/>
                                          </p:val>
                                        </p:tav>
                                      </p:tavLst>
                                    </p:anim>
                                    <p:anim calcmode="lin" valueType="num">
                                      <p:cBhvr>
                                        <p:cTn id="2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2"/>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3"/>
                                        </p:tgtEl>
                                        <p:attrNameLst>
                                          <p:attrName>ppt_y</p:attrName>
                                        </p:attrNameLst>
                                      </p:cBhvr>
                                      <p:tavLst>
                                        <p:tav tm="0">
                                          <p:val>
                                            <p:strVal val="#ppt_y"/>
                                          </p:val>
                                        </p:tav>
                                        <p:tav tm="100000">
                                          <p:val>
                                            <p:strVal val="#ppt_y"/>
                                          </p:val>
                                        </p:tav>
                                      </p:tavLst>
                                    </p:anim>
                                    <p:anim calcmode="lin" valueType="num">
                                      <p:cBhvr>
                                        <p:cTn id="27"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3"/>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left)">
                                      <p:cBhvr>
                                        <p:cTn id="33" dur="150"/>
                                        <p:tgtEl>
                                          <p:spTgt spid="64"/>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up)">
                                      <p:cBhvr>
                                        <p:cTn id="37" dur="150"/>
                                        <p:tgtEl>
                                          <p:spTgt spid="65"/>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right)">
                                      <p:cBhvr>
                                        <p:cTn id="41" dur="150"/>
                                        <p:tgtEl>
                                          <p:spTgt spid="67"/>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down)">
                                      <p:cBhvr>
                                        <p:cTn id="45" dur="150"/>
                                        <p:tgtEl>
                                          <p:spTgt spid="66"/>
                                        </p:tgtEl>
                                      </p:cBhvr>
                                    </p:animEffect>
                                  </p:childTnLst>
                                </p:cTn>
                              </p:par>
                            </p:childTnLst>
                          </p:cTn>
                        </p:par>
                        <p:par>
                          <p:cTn id="46" fill="hold">
                            <p:stCondLst>
                              <p:cond delay="2875"/>
                            </p:stCondLst>
                            <p:childTnLst>
                              <p:par>
                                <p:cTn id="47" presetID="53" presetClass="entr" presetSubtype="16"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par>
                          <p:cTn id="62" fill="hold">
                            <p:stCondLst>
                              <p:cond delay="3375"/>
                            </p:stCondLst>
                            <p:childTnLst>
                              <p:par>
                                <p:cTn id="63" presetID="53" presetClass="entr" presetSubtype="16"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animEffect transition="in" filter="fade">
                                      <p:cBhvr>
                                        <p:cTn id="72" dur="500"/>
                                        <p:tgtEl>
                                          <p:spTgt spid="5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p:cTn id="75" dur="500" fill="hold"/>
                                        <p:tgtEl>
                                          <p:spTgt spid="58"/>
                                        </p:tgtEl>
                                        <p:attrNameLst>
                                          <p:attrName>ppt_w</p:attrName>
                                        </p:attrNameLst>
                                      </p:cBhvr>
                                      <p:tavLst>
                                        <p:tav tm="0">
                                          <p:val>
                                            <p:fltVal val="0"/>
                                          </p:val>
                                        </p:tav>
                                        <p:tav tm="100000">
                                          <p:val>
                                            <p:strVal val="#ppt_w"/>
                                          </p:val>
                                        </p:tav>
                                      </p:tavLst>
                                    </p:anim>
                                    <p:anim calcmode="lin" valueType="num">
                                      <p:cBhvr>
                                        <p:cTn id="76" dur="500" fill="hold"/>
                                        <p:tgtEl>
                                          <p:spTgt spid="58"/>
                                        </p:tgtEl>
                                        <p:attrNameLst>
                                          <p:attrName>ppt_h</p:attrName>
                                        </p:attrNameLst>
                                      </p:cBhvr>
                                      <p:tavLst>
                                        <p:tav tm="0">
                                          <p:val>
                                            <p:fltVal val="0"/>
                                          </p:val>
                                        </p:tav>
                                        <p:tav tm="100000">
                                          <p:val>
                                            <p:strVal val="#ppt_h"/>
                                          </p:val>
                                        </p:tav>
                                      </p:tavLst>
                                    </p:anim>
                                    <p:animEffect transition="in" filter="fade">
                                      <p:cBhvr>
                                        <p:cTn id="77" dur="500"/>
                                        <p:tgtEl>
                                          <p:spTgt spid="58"/>
                                        </p:tgtEl>
                                      </p:cBhvr>
                                    </p:animEffect>
                                  </p:childTnLst>
                                </p:cTn>
                              </p:par>
                            </p:childTnLst>
                          </p:cTn>
                        </p:par>
                        <p:par>
                          <p:cTn id="78" fill="hold">
                            <p:stCondLst>
                              <p:cond delay="3875"/>
                            </p:stCondLst>
                            <p:childTnLst>
                              <p:par>
                                <p:cTn id="79" presetID="53" presetClass="entr" presetSubtype="16" fill="hold"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Effect transition="in" filter="fade">
                                      <p:cBhvr>
                                        <p:cTn id="88" dur="500"/>
                                        <p:tgtEl>
                                          <p:spTgt spid="53"/>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childTnLst>
                          </p:cTn>
                        </p:par>
                        <p:par>
                          <p:cTn id="94" fill="hold">
                            <p:stCondLst>
                              <p:cond delay="4375"/>
                            </p:stCondLst>
                            <p:childTnLst>
                              <p:par>
                                <p:cTn id="95" presetID="53" presetClass="entr" presetSubtype="16" fill="hold" nodeType="after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ppt_w</p:attrName>
                                        </p:attrNameLst>
                                      </p:cBhvr>
                                      <p:tavLst>
                                        <p:tav tm="0">
                                          <p:val>
                                            <p:fltVal val="0"/>
                                          </p:val>
                                        </p:tav>
                                        <p:tav tm="100000">
                                          <p:val>
                                            <p:strVal val="#ppt_w"/>
                                          </p:val>
                                        </p:tav>
                                      </p:tavLst>
                                    </p:anim>
                                    <p:anim calcmode="lin" valueType="num">
                                      <p:cBhvr>
                                        <p:cTn id="98" dur="500" fill="hold"/>
                                        <p:tgtEl>
                                          <p:spTgt spid="39"/>
                                        </p:tgtEl>
                                        <p:attrNameLst>
                                          <p:attrName>ppt_h</p:attrName>
                                        </p:attrNameLst>
                                      </p:cBhvr>
                                      <p:tavLst>
                                        <p:tav tm="0">
                                          <p:val>
                                            <p:fltVal val="0"/>
                                          </p:val>
                                        </p:tav>
                                        <p:tav tm="100000">
                                          <p:val>
                                            <p:strVal val="#ppt_h"/>
                                          </p:val>
                                        </p:tav>
                                      </p:tavLst>
                                    </p:anim>
                                    <p:animEffect transition="in" filter="fade">
                                      <p:cBhvr>
                                        <p:cTn id="99" dur="500"/>
                                        <p:tgtEl>
                                          <p:spTgt spid="39"/>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p:cTn id="102" dur="500" fill="hold"/>
                                        <p:tgtEl>
                                          <p:spTgt spid="55"/>
                                        </p:tgtEl>
                                        <p:attrNameLst>
                                          <p:attrName>ppt_w</p:attrName>
                                        </p:attrNameLst>
                                      </p:cBhvr>
                                      <p:tavLst>
                                        <p:tav tm="0">
                                          <p:val>
                                            <p:fltVal val="0"/>
                                          </p:val>
                                        </p:tav>
                                        <p:tav tm="100000">
                                          <p:val>
                                            <p:strVal val="#ppt_w"/>
                                          </p:val>
                                        </p:tav>
                                      </p:tavLst>
                                    </p:anim>
                                    <p:anim calcmode="lin" valueType="num">
                                      <p:cBhvr>
                                        <p:cTn id="103" dur="500" fill="hold"/>
                                        <p:tgtEl>
                                          <p:spTgt spid="55"/>
                                        </p:tgtEl>
                                        <p:attrNameLst>
                                          <p:attrName>ppt_h</p:attrName>
                                        </p:attrNameLst>
                                      </p:cBhvr>
                                      <p:tavLst>
                                        <p:tav tm="0">
                                          <p:val>
                                            <p:fltVal val="0"/>
                                          </p:val>
                                        </p:tav>
                                        <p:tav tm="100000">
                                          <p:val>
                                            <p:strVal val="#ppt_h"/>
                                          </p:val>
                                        </p:tav>
                                      </p:tavLst>
                                    </p:anim>
                                    <p:animEffect transition="in" filter="fade">
                                      <p:cBhvr>
                                        <p:cTn id="104" dur="500"/>
                                        <p:tgtEl>
                                          <p:spTgt spid="5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 calcmode="lin" valueType="num">
                                      <p:cBhvr>
                                        <p:cTn id="107" dur="500" fill="hold"/>
                                        <p:tgtEl>
                                          <p:spTgt spid="60"/>
                                        </p:tgtEl>
                                        <p:attrNameLst>
                                          <p:attrName>ppt_w</p:attrName>
                                        </p:attrNameLst>
                                      </p:cBhvr>
                                      <p:tavLst>
                                        <p:tav tm="0">
                                          <p:val>
                                            <p:fltVal val="0"/>
                                          </p:val>
                                        </p:tav>
                                        <p:tav tm="100000">
                                          <p:val>
                                            <p:strVal val="#ppt_w"/>
                                          </p:val>
                                        </p:tav>
                                      </p:tavLst>
                                    </p:anim>
                                    <p:anim calcmode="lin" valueType="num">
                                      <p:cBhvr>
                                        <p:cTn id="108" dur="500" fill="hold"/>
                                        <p:tgtEl>
                                          <p:spTgt spid="60"/>
                                        </p:tgtEl>
                                        <p:attrNameLst>
                                          <p:attrName>ppt_h</p:attrName>
                                        </p:attrNameLst>
                                      </p:cBhvr>
                                      <p:tavLst>
                                        <p:tav tm="0">
                                          <p:val>
                                            <p:fltVal val="0"/>
                                          </p:val>
                                        </p:tav>
                                        <p:tav tm="100000">
                                          <p:val>
                                            <p:strVal val="#ppt_h"/>
                                          </p:val>
                                        </p:tav>
                                      </p:tavLst>
                                    </p:anim>
                                    <p:animEffect transition="in" filter="fade">
                                      <p:cBhvr>
                                        <p:cTn id="109" dur="500"/>
                                        <p:tgtEl>
                                          <p:spTgt spid="60"/>
                                        </p:tgtEl>
                                      </p:cBhvr>
                                    </p:animEffect>
                                  </p:childTnLst>
                                </p:cTn>
                              </p:par>
                            </p:childTnLst>
                          </p:cTn>
                        </p:par>
                        <p:par>
                          <p:cTn id="110" fill="hold">
                            <p:stCondLst>
                              <p:cond delay="4875"/>
                            </p:stCondLst>
                            <p:childTnLst>
                              <p:par>
                                <p:cTn id="111" presetID="2" presetClass="entr" presetSubtype="4" fill="hold" grpId="0" nodeType="afterEffect">
                                  <p:stCondLst>
                                    <p:cond delay="0"/>
                                  </p:stCondLst>
                                  <p:childTnLst>
                                    <p:set>
                                      <p:cBhvr>
                                        <p:cTn id="112" dur="1" fill="hold">
                                          <p:stCondLst>
                                            <p:cond delay="0"/>
                                          </p:stCondLst>
                                        </p:cTn>
                                        <p:tgtEl>
                                          <p:spTgt spid="56"/>
                                        </p:tgtEl>
                                        <p:attrNameLst>
                                          <p:attrName>style.visibility</p:attrName>
                                        </p:attrNameLst>
                                      </p:cBhvr>
                                      <p:to>
                                        <p:strVal val="visible"/>
                                      </p:to>
                                    </p:set>
                                    <p:anim calcmode="lin" valueType="num">
                                      <p:cBhvr additive="base">
                                        <p:cTn id="113" dur="500" fill="hold"/>
                                        <p:tgtEl>
                                          <p:spTgt spid="56"/>
                                        </p:tgtEl>
                                        <p:attrNameLst>
                                          <p:attrName>ppt_x</p:attrName>
                                        </p:attrNameLst>
                                      </p:cBhvr>
                                      <p:tavLst>
                                        <p:tav tm="0">
                                          <p:val>
                                            <p:strVal val="#ppt_x"/>
                                          </p:val>
                                        </p:tav>
                                        <p:tav tm="100000">
                                          <p:val>
                                            <p:strVal val="#ppt_x"/>
                                          </p:val>
                                        </p:tav>
                                      </p:tavLst>
                                    </p:anim>
                                    <p:anim calcmode="lin" valueType="num">
                                      <p:cBhvr additive="base">
                                        <p:cTn id="11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5" grpId="0"/>
      <p:bldP spid="56" grpId="0"/>
      <p:bldP spid="57" grpId="0"/>
      <p:bldP spid="58" grpId="0"/>
      <p:bldP spid="59" grpId="0"/>
      <p:bldP spid="60" grpId="0"/>
      <p:bldP spid="62" grpId="0"/>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13"/>
          <p:cNvGrpSpPr/>
          <p:nvPr>
            <p:custDataLst>
              <p:tags r:id="rId1"/>
            </p:custDataLst>
          </p:nvPr>
        </p:nvGrpSpPr>
        <p:grpSpPr>
          <a:xfrm>
            <a:off x="1725122" y="-317738"/>
            <a:ext cx="3309940" cy="3259140"/>
            <a:chOff x="1725122" y="-317738"/>
            <a:chExt cx="3309940" cy="3259140"/>
          </a:xfrm>
        </p:grpSpPr>
        <p:sp>
          <p:nvSpPr>
            <p:cNvPr id="9" name="任意多边形: 形状 8"/>
            <p:cNvSpPr/>
            <p:nvPr/>
          </p:nvSpPr>
          <p:spPr>
            <a:xfrm>
              <a:off x="1725122" y="-317738"/>
              <a:ext cx="3309940" cy="3259140"/>
            </a:xfrm>
            <a:custGeom>
              <a:avLst/>
              <a:gdLst/>
              <a:ahLst/>
              <a:cxnLst/>
              <a:rect l="0" t="0" r="0" b="0"/>
              <a:pathLst>
                <a:path w="3309940" h="3259140">
                  <a:moveTo>
                    <a:pt x="0" y="0"/>
                  </a:moveTo>
                  <a:lnTo>
                    <a:pt x="3309939" y="0"/>
                  </a:lnTo>
                  <a:lnTo>
                    <a:pt x="3309939" y="3259139"/>
                  </a:lnTo>
                  <a:lnTo>
                    <a:pt x="0" y="32591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2"/>
              </p:custDataLst>
            </p:nvPr>
          </p:nvSpPr>
          <p:spPr>
            <a:xfrm>
              <a:off x="3350723" y="1257063"/>
              <a:ext cx="1684339" cy="1684339"/>
            </a:xfrm>
            <a:prstGeom prst="rect">
              <a:avLst/>
            </a:prstGeom>
            <a:no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a:p>
          </p:txBody>
        </p:sp>
      </p:grpSp>
      <p:grpSp>
        <p:nvGrpSpPr>
          <p:cNvPr id="32" name="PA_组合 31"/>
          <p:cNvGrpSpPr/>
          <p:nvPr>
            <p:custDataLst>
              <p:tags r:id="rId3"/>
            </p:custDataLst>
          </p:nvPr>
        </p:nvGrpSpPr>
        <p:grpSpPr>
          <a:xfrm>
            <a:off x="3850138" y="1501577"/>
            <a:ext cx="3411540" cy="3335340"/>
            <a:chOff x="3850138" y="1501577"/>
            <a:chExt cx="3411540" cy="3335340"/>
          </a:xfrm>
        </p:grpSpPr>
        <p:sp>
          <p:nvSpPr>
            <p:cNvPr id="31" name="任意多边形: 形状 30"/>
            <p:cNvSpPr/>
            <p:nvPr/>
          </p:nvSpPr>
          <p:spPr>
            <a:xfrm>
              <a:off x="3850138" y="1501577"/>
              <a:ext cx="3411540" cy="3335340"/>
            </a:xfrm>
            <a:custGeom>
              <a:avLst/>
              <a:gdLst/>
              <a:ahLst/>
              <a:cxnLst/>
              <a:rect l="0" t="0" r="0" b="0"/>
              <a:pathLst>
                <a:path w="3411540" h="3335340">
                  <a:moveTo>
                    <a:pt x="0" y="0"/>
                  </a:moveTo>
                  <a:lnTo>
                    <a:pt x="3411539" y="0"/>
                  </a:lnTo>
                  <a:lnTo>
                    <a:pt x="3411539" y="3335339"/>
                  </a:lnTo>
                  <a:lnTo>
                    <a:pt x="0" y="33353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4"/>
              </p:custDataLst>
            </p:nvPr>
          </p:nvSpPr>
          <p:spPr>
            <a:xfrm>
              <a:off x="3850138" y="1501577"/>
              <a:ext cx="1684339" cy="1684339"/>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a:p>
          </p:txBody>
        </p:sp>
      </p:grpSp>
      <p:sp>
        <p:nvSpPr>
          <p:cNvPr id="2" name="矩形 1"/>
          <p:cNvSpPr/>
          <p:nvPr/>
        </p:nvSpPr>
        <p:spPr>
          <a:xfrm>
            <a:off x="336696" y="261381"/>
            <a:ext cx="11518614" cy="6335238"/>
          </a:xfrm>
          <a:prstGeom prst="rect">
            <a:avLst/>
          </a:prstGeom>
          <a:noFill/>
          <a:ln>
            <a:solidFill>
              <a:srgbClr val="43756C"/>
            </a:solidFill>
          </a:ln>
        </p:spPr>
        <p:style>
          <a:lnRef idx="2">
            <a:schemeClr val="accent1">
              <a:shade val="50000"/>
            </a:schemeClr>
          </a:lnRef>
          <a:fillRef idx="1">
            <a:schemeClr val="accent1"/>
          </a:fillRef>
          <a:effectRef idx="0">
            <a:schemeClr val="accent1"/>
          </a:effectRef>
          <a:fontRef idx="minor">
            <a:schemeClr val="lt1"/>
          </a:fontRef>
        </p:style>
        <p:txBody>
          <a:bodyPr lIns="91361" tIns="45677" rIns="91361" bIns="45677" rtlCol="0" anchor="ctr"/>
          <a:lstStyle/>
          <a:p>
            <a:pPr algn="ctr"/>
            <a:endParaRPr lang="zh-CN" altLang="en-US" dirty="0"/>
          </a:p>
        </p:txBody>
      </p:sp>
      <p:sp>
        <p:nvSpPr>
          <p:cNvPr id="4" name="TextBox 3"/>
          <p:cNvSpPr txBox="1"/>
          <p:nvPr/>
        </p:nvSpPr>
        <p:spPr>
          <a:xfrm>
            <a:off x="3950337" y="1660176"/>
            <a:ext cx="1662612" cy="1446495"/>
          </a:xfrm>
          <a:prstGeom prst="rect">
            <a:avLst/>
          </a:prstGeom>
          <a:noFill/>
        </p:spPr>
        <p:txBody>
          <a:bodyPr wrap="square" lIns="91390" tIns="45693" rIns="91390" bIns="45693" rtlCol="0">
            <a:spAutoFit/>
          </a:bodyPr>
          <a:lstStyle/>
          <a:p>
            <a:r>
              <a:rPr lang="en-US" altLang="zh-CN" sz="8800" b="1" dirty="0">
                <a:solidFill>
                  <a:schemeClr val="bg1"/>
                </a:solidFill>
                <a:latin typeface="方正隶书简体" panose="02010601030101010101" pitchFamily="2" charset="-122"/>
                <a:ea typeface="方正隶书简体" panose="02010601030101010101" pitchFamily="2" charset="-122"/>
              </a:rPr>
              <a:t>03</a:t>
            </a:r>
            <a:endParaRPr lang="zh-CN" altLang="en-US" sz="8800" b="1" dirty="0">
              <a:solidFill>
                <a:schemeClr val="bg1"/>
              </a:solidFill>
              <a:latin typeface="方正隶书简体" panose="02010601030101010101" pitchFamily="2" charset="-122"/>
              <a:ea typeface="方正隶书简体" panose="02010601030101010101" pitchFamily="2" charset="-122"/>
            </a:endParaRPr>
          </a:p>
        </p:txBody>
      </p:sp>
      <p:sp>
        <p:nvSpPr>
          <p:cNvPr id="5" name="TextBox 4"/>
          <p:cNvSpPr txBox="1"/>
          <p:nvPr/>
        </p:nvSpPr>
        <p:spPr>
          <a:xfrm>
            <a:off x="5963416" y="1806913"/>
            <a:ext cx="3383592" cy="584640"/>
          </a:xfrm>
          <a:prstGeom prst="rect">
            <a:avLst/>
          </a:prstGeom>
          <a:noFill/>
        </p:spPr>
        <p:txBody>
          <a:bodyPr wrap="square" lIns="91390" tIns="45693" rIns="91390" bIns="45693" rtlCol="0">
            <a:spAutoFit/>
          </a:bodyPr>
          <a:lstStyle/>
          <a:p>
            <a:r>
              <a:rPr lang="en-US" altLang="zh-CN" sz="3200" dirty="0">
                <a:solidFill>
                  <a:srgbClr val="E3943C"/>
                </a:solidFill>
                <a:latin typeface="Comic Book" pitchFamily="2" charset="0"/>
                <a:ea typeface="方正隶书简体" panose="02010601030101010101" pitchFamily="2" charset="-122"/>
              </a:rPr>
              <a:t>PART THREE</a:t>
            </a:r>
            <a:endParaRPr lang="zh-CN" altLang="en-US" sz="3200" dirty="0">
              <a:solidFill>
                <a:srgbClr val="E3943C"/>
              </a:solidFill>
              <a:latin typeface="Comic Book" pitchFamily="2" charset="0"/>
              <a:ea typeface="方正隶书简体" panose="02010601030101010101" pitchFamily="2" charset="-122"/>
            </a:endParaRPr>
          </a:p>
        </p:txBody>
      </p:sp>
      <p:sp>
        <p:nvSpPr>
          <p:cNvPr id="6" name="TextBox 5"/>
          <p:cNvSpPr txBox="1"/>
          <p:nvPr/>
        </p:nvSpPr>
        <p:spPr>
          <a:xfrm>
            <a:off x="5944400" y="2295221"/>
            <a:ext cx="3942834" cy="646181"/>
          </a:xfrm>
          <a:prstGeom prst="rect">
            <a:avLst/>
          </a:prstGeom>
          <a:noFill/>
        </p:spPr>
        <p:txBody>
          <a:bodyPr wrap="square" lIns="91390" tIns="45693" rIns="91390" bIns="45693" rtlCol="0">
            <a:spAutoFit/>
          </a:bodyPr>
          <a:lstStyle/>
          <a:p>
            <a:r>
              <a:rPr lang="zh-CN" altLang="en-US" sz="3600" b="1" dirty="0">
                <a:solidFill>
                  <a:srgbClr val="E3943C"/>
                </a:solidFill>
                <a:latin typeface="+mj-ea"/>
                <a:ea typeface="+mj-ea"/>
              </a:rPr>
              <a:t>点击此处添加标题</a:t>
            </a:r>
            <a:endParaRPr lang="zh-CN" altLang="en-US" sz="3600" b="1" dirty="0">
              <a:solidFill>
                <a:srgbClr val="E3943C"/>
              </a:solidFill>
              <a:latin typeface="+mj-ea"/>
              <a:ea typeface="+mj-ea"/>
            </a:endParaRPr>
          </a:p>
        </p:txBody>
      </p:sp>
      <p:sp>
        <p:nvSpPr>
          <p:cNvPr id="7" name="矩形 6"/>
          <p:cNvSpPr/>
          <p:nvPr/>
        </p:nvSpPr>
        <p:spPr>
          <a:xfrm>
            <a:off x="5998695" y="2836029"/>
            <a:ext cx="3753291" cy="369332"/>
          </a:xfrm>
          <a:prstGeom prst="rect">
            <a:avLst/>
          </a:prstGeom>
        </p:spPr>
        <p:txBody>
          <a:bodyPr wrap="square">
            <a:spAutoFit/>
          </a:bodyPr>
          <a:lstStyle/>
          <a:p>
            <a:pPr algn="dist"/>
            <a:r>
              <a:rPr lang="en-US" altLang="zh-CN" dirty="0">
                <a:solidFill>
                  <a:schemeClr val="tx1">
                    <a:lumMod val="50000"/>
                    <a:lumOff val="50000"/>
                  </a:schemeClr>
                </a:solidFill>
                <a:latin typeface="Arial" panose="020B0604020202020204" pitchFamily="34" charset="0"/>
              </a:rPr>
              <a:t>Click here to add a title</a:t>
            </a:r>
            <a:endParaRPr lang="zh-CN" altLang="en-US" dirty="0">
              <a:solidFill>
                <a:schemeClr val="tx1">
                  <a:lumMod val="50000"/>
                  <a:lumOff val="50000"/>
                </a:schemeClr>
              </a:solidFill>
            </a:endParaRPr>
          </a:p>
        </p:txBody>
      </p:sp>
      <p:pic>
        <p:nvPicPr>
          <p:cNvPr id="30" name="图片 29"/>
          <p:cNvPicPr>
            <a:picLocks noChangeAspect="1"/>
          </p:cNvPicPr>
          <p:nvPr/>
        </p:nvPicPr>
        <p:blipFill>
          <a:blip r:embed="rId5"/>
          <a:stretch>
            <a:fillRect/>
          </a:stretch>
        </p:blipFill>
        <p:spPr>
          <a:xfrm>
            <a:off x="-461551" y="2790029"/>
            <a:ext cx="13765961" cy="4261473"/>
          </a:xfrm>
          <a:prstGeom prst="rect">
            <a:avLst/>
          </a:prstGeom>
        </p:spPr>
      </p:pic>
      <p:pic>
        <p:nvPicPr>
          <p:cNvPr id="33" name="图片 32"/>
          <p:cNvPicPr>
            <a:picLocks noChangeAspect="1"/>
          </p:cNvPicPr>
          <p:nvPr/>
        </p:nvPicPr>
        <p:blipFill>
          <a:blip r:embed="rId6"/>
          <a:stretch>
            <a:fillRect/>
          </a:stretch>
        </p:blipFill>
        <p:spPr>
          <a:xfrm>
            <a:off x="2891453" y="654530"/>
            <a:ext cx="1030313" cy="10607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5400">
        <p15:prstTrans prst="origami"/>
      </p:transition>
    </mc:Choice>
    <mc:Fallback>
      <p:transition spd="slow" advTm="5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55"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strVal val="#ppt_w*0.70"/>
                                          </p:val>
                                        </p:tav>
                                        <p:tav tm="100000">
                                          <p:val>
                                            <p:strVal val="#ppt_w"/>
                                          </p:val>
                                        </p:tav>
                                      </p:tavLst>
                                    </p:anim>
                                    <p:anim calcmode="lin" valueType="num">
                                      <p:cBhvr>
                                        <p:cTn id="35" dur="1000" fill="hold"/>
                                        <p:tgtEl>
                                          <p:spTgt spid="4"/>
                                        </p:tgtEl>
                                        <p:attrNameLst>
                                          <p:attrName>ppt_h</p:attrName>
                                        </p:attrNameLst>
                                      </p:cBhvr>
                                      <p:tavLst>
                                        <p:tav tm="0">
                                          <p:val>
                                            <p:strVal val="#ppt_h"/>
                                          </p:val>
                                        </p:tav>
                                        <p:tav tm="100000">
                                          <p:val>
                                            <p:strVal val="#ppt_h"/>
                                          </p:val>
                                        </p:tav>
                                      </p:tavLst>
                                    </p:anim>
                                    <p:animEffect transition="in" filter="fade">
                                      <p:cBhvr>
                                        <p:cTn id="36" dur="1000"/>
                                        <p:tgtEl>
                                          <p:spTgt spid="4"/>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4211"/>
                                  </p:iterate>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anim calcmode="lin" valueType="num">
                                      <p:cBhvr>
                                        <p:cTn id="5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5334844" y="1988383"/>
            <a:ext cx="1884213" cy="1736625"/>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E3943C"/>
          </a:solidFill>
          <a:ln w="12700" cap="flat" cmpd="sng" algn="ctr">
            <a:noFill/>
            <a:prstDash val="solid"/>
            <a:miter lim="800000"/>
          </a:ln>
          <a:effectLst/>
        </p:spPr>
        <p:txBody>
          <a:bodyPr lIns="143905" tIns="0" rIns="0" bIns="0"/>
          <a:lstStyle/>
          <a:p>
            <a:pPr defTabSz="913130"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01</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12" name="任意多边形 11"/>
          <p:cNvSpPr/>
          <p:nvPr/>
        </p:nvSpPr>
        <p:spPr>
          <a:xfrm>
            <a:off x="6470376" y="3016135"/>
            <a:ext cx="1834150" cy="1784029"/>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chemeClr val="accent3"/>
          </a:solidFill>
          <a:ln w="12700" cap="flat" cmpd="sng" algn="ctr">
            <a:noFill/>
            <a:prstDash val="solid"/>
            <a:miter lim="800000"/>
          </a:ln>
          <a:effectLst/>
        </p:spPr>
        <p:txBody>
          <a:bodyPr lIns="0" tIns="0" rIns="143905" bIns="0"/>
          <a:lstStyle/>
          <a:p>
            <a:pPr algn="r" defTabSz="913130"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02</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13" name="任意多边形 12"/>
          <p:cNvSpPr/>
          <p:nvPr/>
        </p:nvSpPr>
        <p:spPr>
          <a:xfrm>
            <a:off x="5334844" y="4091293"/>
            <a:ext cx="1884213" cy="1736625"/>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chemeClr val="accent4"/>
          </a:solidFill>
          <a:ln w="12700" cap="flat" cmpd="sng" algn="ctr">
            <a:noFill/>
            <a:prstDash val="solid"/>
            <a:miter lim="800000"/>
          </a:ln>
          <a:effectLst/>
        </p:spPr>
        <p:txBody>
          <a:bodyPr lIns="0" tIns="0" rIns="143905" bIns="0" anchor="b"/>
          <a:lstStyle/>
          <a:p>
            <a:pPr algn="r" defTabSz="913130"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03</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14" name="任意多边形 13"/>
          <p:cNvSpPr/>
          <p:nvPr/>
        </p:nvSpPr>
        <p:spPr>
          <a:xfrm>
            <a:off x="4249374" y="3016135"/>
            <a:ext cx="1834150" cy="1784029"/>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chemeClr val="accent6"/>
          </a:solidFill>
          <a:ln w="12700" cap="flat" cmpd="sng" algn="ctr">
            <a:noFill/>
            <a:prstDash val="solid"/>
            <a:miter lim="800000"/>
          </a:ln>
          <a:effectLst/>
        </p:spPr>
        <p:txBody>
          <a:bodyPr lIns="143905" tIns="0" rIns="0" bIns="0" anchor="b"/>
          <a:lstStyle/>
          <a:p>
            <a:pPr defTabSz="913130"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04</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15" name="TextBox 14"/>
          <p:cNvSpPr txBox="1"/>
          <p:nvPr/>
        </p:nvSpPr>
        <p:spPr>
          <a:xfrm>
            <a:off x="7219057" y="2003610"/>
            <a:ext cx="3562384" cy="815364"/>
          </a:xfrm>
          <a:prstGeom prst="rect">
            <a:avLst/>
          </a:prstGeom>
          <a:noFill/>
        </p:spPr>
        <p:txBody>
          <a:bodyPr wrap="square" lIns="121840" tIns="60919" rIns="121840" bIns="60919" rtlCol="0">
            <a:spAutoFit/>
          </a:body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7298938" y="4806901"/>
            <a:ext cx="3591659" cy="815364"/>
          </a:xfrm>
          <a:prstGeom prst="rect">
            <a:avLst/>
          </a:prstGeom>
          <a:noFill/>
        </p:spPr>
        <p:txBody>
          <a:bodyPr wrap="square" lIns="121840" tIns="60919" rIns="121840" bIns="60919" rtlCol="0">
            <a:spAutoFit/>
          </a:body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1639558" y="4806901"/>
            <a:ext cx="3698002" cy="815364"/>
          </a:xfrm>
          <a:prstGeom prst="rect">
            <a:avLst/>
          </a:prstGeom>
          <a:noFill/>
        </p:spPr>
        <p:txBody>
          <a:bodyPr wrap="square" lIns="121840" tIns="60919" rIns="121840" bIns="60919" rtlCol="0">
            <a:spAutoFit/>
          </a:body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1639557" y="2003610"/>
            <a:ext cx="3707158" cy="815364"/>
          </a:xfrm>
          <a:prstGeom prst="rect">
            <a:avLst/>
          </a:prstGeom>
          <a:noFill/>
        </p:spPr>
        <p:txBody>
          <a:bodyPr wrap="square" lIns="121840" tIns="60919" rIns="121840" bIns="60919" rtlCol="0">
            <a:spAutoFit/>
          </a:body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9"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20" name="文本框 19"/>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21" name="矩形 20"/>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22"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3"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4"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5"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 calcmode="lin" valueType="num">
                                      <p:cBhvr>
                                        <p:cTn id="13" dur="500" fill="hold"/>
                                        <p:tgtEl>
                                          <p:spTgt spid="19"/>
                                        </p:tgtEl>
                                        <p:attrNameLst>
                                          <p:attrName>style.rotation</p:attrName>
                                        </p:attrNameLst>
                                      </p:cBhvr>
                                      <p:tavLst>
                                        <p:tav tm="0">
                                          <p:val>
                                            <p:fltVal val="90"/>
                                          </p:val>
                                        </p:tav>
                                        <p:tav tm="100000">
                                          <p:val>
                                            <p:fltVal val="0"/>
                                          </p:val>
                                        </p:tav>
                                      </p:tavLst>
                                    </p:anim>
                                    <p:animEffect transition="in" filter="fade">
                                      <p:cBhvr>
                                        <p:cTn id="14" dur="500"/>
                                        <p:tgtEl>
                                          <p:spTgt spid="19"/>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150"/>
                                        <p:tgtEl>
                                          <p:spTgt spid="22"/>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150"/>
                                        <p:tgtEl>
                                          <p:spTgt spid="23"/>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right)">
                                      <p:cBhvr>
                                        <p:cTn id="41" dur="150"/>
                                        <p:tgtEl>
                                          <p:spTgt spid="25"/>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150"/>
                                        <p:tgtEl>
                                          <p:spTgt spid="24"/>
                                        </p:tgtEl>
                                      </p:cBhvr>
                                    </p:animEffect>
                                  </p:childTnLst>
                                </p:cTn>
                              </p:par>
                            </p:childTnLst>
                          </p:cTn>
                        </p:par>
                        <p:par>
                          <p:cTn id="46" fill="hold">
                            <p:stCondLst>
                              <p:cond delay="2875"/>
                            </p:stCondLst>
                            <p:childTnLst>
                              <p:par>
                                <p:cTn id="47" presetID="2" presetClass="entr" presetSubtype="2"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1" fill="hold" grpId="0" nodeType="withEffect">
                                  <p:stCondLst>
                                    <p:cond delay="1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0-#ppt_h/2"/>
                                          </p:val>
                                        </p:tav>
                                        <p:tav tm="100000">
                                          <p:val>
                                            <p:strVal val="#ppt_y"/>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0-#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2" presetClass="entr" presetSubtype="4" fill="hold" grpId="0" nodeType="withEffect">
                                  <p:stCondLst>
                                    <p:cond delay="30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3375"/>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500"/>
                                        <p:tgtEl>
                                          <p:spTgt spid="15"/>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right)">
                                      <p:cBhvr>
                                        <p:cTn id="72" dur="500"/>
                                        <p:tgtEl>
                                          <p:spTgt spid="18"/>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right)">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28925" y="2378879"/>
            <a:ext cx="2201028" cy="1531881"/>
            <a:chOff x="829359" y="2103659"/>
            <a:chExt cx="2201538" cy="1532235"/>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829359" y="2281958"/>
              <a:ext cx="2029890" cy="1353936"/>
            </a:xfrm>
            <a:prstGeom prst="rect">
              <a:avLst/>
            </a:prstGeom>
            <a:ln w="19050">
              <a:solidFill>
                <a:srgbClr val="E3943C"/>
              </a:solidFill>
            </a:ln>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4786" y="2103659"/>
              <a:ext cx="506111" cy="456906"/>
            </a:xfrm>
            <a:prstGeom prst="rect">
              <a:avLst/>
            </a:prstGeom>
          </p:spPr>
        </p:pic>
      </p:grpSp>
      <p:grpSp>
        <p:nvGrpSpPr>
          <p:cNvPr id="6" name="组合 5"/>
          <p:cNvGrpSpPr/>
          <p:nvPr/>
        </p:nvGrpSpPr>
        <p:grpSpPr>
          <a:xfrm>
            <a:off x="3656722" y="1830413"/>
            <a:ext cx="2162812" cy="1551635"/>
            <a:chOff x="867584" y="2103659"/>
            <a:chExt cx="2163313" cy="1551994"/>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7584" y="2262199"/>
              <a:ext cx="1953441" cy="1393454"/>
            </a:xfrm>
            <a:prstGeom prst="rect">
              <a:avLst/>
            </a:prstGeom>
            <a:ln w="19050">
              <a:solidFill>
                <a:srgbClr val="E3943C"/>
              </a:solidFill>
            </a:ln>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4786" y="2103659"/>
              <a:ext cx="506111" cy="456906"/>
            </a:xfrm>
            <a:prstGeom prst="rect">
              <a:avLst/>
            </a:prstGeom>
          </p:spPr>
        </p:pic>
      </p:grpSp>
      <p:grpSp>
        <p:nvGrpSpPr>
          <p:cNvPr id="9" name="组合 8"/>
          <p:cNvGrpSpPr/>
          <p:nvPr/>
        </p:nvGrpSpPr>
        <p:grpSpPr>
          <a:xfrm>
            <a:off x="6575327" y="2378880"/>
            <a:ext cx="2233785" cy="1482978"/>
            <a:chOff x="796594" y="2103659"/>
            <a:chExt cx="2234303" cy="1483321"/>
          </a:xfrm>
        </p:grpSpPr>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96594" y="2281957"/>
              <a:ext cx="2055911" cy="1305023"/>
            </a:xfrm>
            <a:prstGeom prst="rect">
              <a:avLst/>
            </a:prstGeom>
            <a:ln w="19050">
              <a:solidFill>
                <a:srgbClr val="E3943C"/>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4786" y="2103659"/>
              <a:ext cx="506111" cy="456906"/>
            </a:xfrm>
            <a:prstGeom prst="rect">
              <a:avLst/>
            </a:prstGeom>
          </p:spPr>
        </p:pic>
      </p:grpSp>
      <p:grpSp>
        <p:nvGrpSpPr>
          <p:cNvPr id="12" name="组合 11"/>
          <p:cNvGrpSpPr/>
          <p:nvPr/>
        </p:nvGrpSpPr>
        <p:grpSpPr>
          <a:xfrm>
            <a:off x="9646721" y="2638133"/>
            <a:ext cx="2151970" cy="1446709"/>
            <a:chOff x="878429" y="2103659"/>
            <a:chExt cx="2152468" cy="1447044"/>
          </a:xfrm>
        </p:grpSpPr>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78429" y="2301251"/>
              <a:ext cx="1857102" cy="1249452"/>
            </a:xfrm>
            <a:prstGeom prst="rect">
              <a:avLst/>
            </a:prstGeom>
            <a:ln w="19050">
              <a:solidFill>
                <a:srgbClr val="E3943C"/>
              </a:solidFill>
            </a:ln>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4786" y="2103659"/>
              <a:ext cx="506111" cy="456906"/>
            </a:xfrm>
            <a:prstGeom prst="rect">
              <a:avLst/>
            </a:prstGeom>
          </p:spPr>
        </p:pic>
      </p:grpSp>
      <p:grpSp>
        <p:nvGrpSpPr>
          <p:cNvPr id="15" name="组合 14"/>
          <p:cNvGrpSpPr/>
          <p:nvPr/>
        </p:nvGrpSpPr>
        <p:grpSpPr>
          <a:xfrm>
            <a:off x="2931585" y="3117670"/>
            <a:ext cx="411879" cy="232555"/>
            <a:chOff x="11536367" y="715620"/>
            <a:chExt cx="411975" cy="232609"/>
          </a:xfrm>
          <a:solidFill>
            <a:srgbClr val="E3943C"/>
          </a:solidFill>
        </p:grpSpPr>
        <p:sp>
          <p:nvSpPr>
            <p:cNvPr id="16" name="燕尾形 15"/>
            <p:cNvSpPr/>
            <p:nvPr/>
          </p:nvSpPr>
          <p:spPr>
            <a:xfrm rot="98182">
              <a:off x="11715734" y="715621"/>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sp>
          <p:nvSpPr>
            <p:cNvPr id="17" name="燕尾形 16"/>
            <p:cNvSpPr/>
            <p:nvPr/>
          </p:nvSpPr>
          <p:spPr>
            <a:xfrm rot="98182">
              <a:off x="11536367" y="715620"/>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grpSp>
      <p:grpSp>
        <p:nvGrpSpPr>
          <p:cNvPr id="18" name="组合 17"/>
          <p:cNvGrpSpPr/>
          <p:nvPr/>
        </p:nvGrpSpPr>
        <p:grpSpPr>
          <a:xfrm>
            <a:off x="5888488" y="3117670"/>
            <a:ext cx="411879" cy="232555"/>
            <a:chOff x="11536367" y="715620"/>
            <a:chExt cx="411975" cy="232609"/>
          </a:xfrm>
          <a:solidFill>
            <a:srgbClr val="E3943C"/>
          </a:solidFill>
        </p:grpSpPr>
        <p:sp>
          <p:nvSpPr>
            <p:cNvPr id="19" name="燕尾形 18"/>
            <p:cNvSpPr/>
            <p:nvPr/>
          </p:nvSpPr>
          <p:spPr>
            <a:xfrm rot="98182">
              <a:off x="11715734" y="715621"/>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sp>
          <p:nvSpPr>
            <p:cNvPr id="20" name="燕尾形 19"/>
            <p:cNvSpPr/>
            <p:nvPr/>
          </p:nvSpPr>
          <p:spPr>
            <a:xfrm rot="98182">
              <a:off x="11536367" y="715620"/>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grpSp>
      <p:grpSp>
        <p:nvGrpSpPr>
          <p:cNvPr id="21" name="组合 20"/>
          <p:cNvGrpSpPr/>
          <p:nvPr/>
        </p:nvGrpSpPr>
        <p:grpSpPr>
          <a:xfrm>
            <a:off x="8911644" y="3117670"/>
            <a:ext cx="411879" cy="232555"/>
            <a:chOff x="11536367" y="715620"/>
            <a:chExt cx="411975" cy="232609"/>
          </a:xfrm>
          <a:solidFill>
            <a:srgbClr val="E3943C"/>
          </a:solidFill>
        </p:grpSpPr>
        <p:sp>
          <p:nvSpPr>
            <p:cNvPr id="22" name="燕尾形 21"/>
            <p:cNvSpPr/>
            <p:nvPr/>
          </p:nvSpPr>
          <p:spPr>
            <a:xfrm rot="98182">
              <a:off x="11715734" y="715621"/>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sp>
          <p:nvSpPr>
            <p:cNvPr id="23" name="燕尾形 22"/>
            <p:cNvSpPr/>
            <p:nvPr/>
          </p:nvSpPr>
          <p:spPr>
            <a:xfrm rot="98182">
              <a:off x="11536367" y="715620"/>
              <a:ext cx="232608" cy="232608"/>
            </a:xfrm>
            <a:prstGeom prst="chevron">
              <a:avLst/>
            </a:prstGeom>
            <a:grpFill/>
            <a:ln w="12700" cap="flat" cmpd="sng" algn="ctr">
              <a:noFill/>
              <a:prstDash val="solid"/>
              <a:miter lim="800000"/>
            </a:ln>
            <a:effectLst/>
          </p:spPr>
          <p:txBody>
            <a:bodyPr rtlCol="0" anchor="ctr"/>
            <a:lstStyle/>
            <a:p>
              <a:pPr algn="ctr" defTabSz="913130">
                <a:defRPr/>
              </a:pPr>
              <a:endParaRPr lang="zh-CN" altLang="en-US" kern="0">
                <a:solidFill>
                  <a:prstClr val="white"/>
                </a:solidFill>
                <a:latin typeface="Segoe UI" panose="020B0502040204020203"/>
                <a:ea typeface="微软雅黑" panose="020B0503020204020204" pitchFamily="34" charset="-122"/>
              </a:endParaRPr>
            </a:p>
          </p:txBody>
        </p:sp>
      </p:grpSp>
      <p:grpSp>
        <p:nvGrpSpPr>
          <p:cNvPr id="24" name="组合 23"/>
          <p:cNvGrpSpPr/>
          <p:nvPr/>
        </p:nvGrpSpPr>
        <p:grpSpPr>
          <a:xfrm>
            <a:off x="398044" y="4191864"/>
            <a:ext cx="2985046" cy="1393588"/>
            <a:chOff x="1637339" y="2110747"/>
            <a:chExt cx="3014277" cy="1338753"/>
          </a:xfrm>
        </p:grpSpPr>
        <p:sp>
          <p:nvSpPr>
            <p:cNvPr id="25" name="文本框 70"/>
            <p:cNvSpPr txBox="1"/>
            <p:nvPr/>
          </p:nvSpPr>
          <p:spPr>
            <a:xfrm>
              <a:off x="1637339" y="2110747"/>
              <a:ext cx="3014277" cy="310377"/>
            </a:xfrm>
            <a:prstGeom prst="rect">
              <a:avLst/>
            </a:prstGeom>
            <a:noFill/>
          </p:spPr>
          <p:txBody>
            <a:bodyPr wrap="square" rtlCol="0">
              <a:spAutoFit/>
            </a:bodyPr>
            <a:lstStyle/>
            <a:p>
              <a:r>
                <a:rPr lang="en-US" altLang="zh-CN" sz="1500" b="1" dirty="0">
                  <a:solidFill>
                    <a:srgbClr val="E3943C"/>
                  </a:solidFill>
                  <a:latin typeface="微软雅黑" panose="020B0503020204020204" pitchFamily="34" charset="-122"/>
                </a:rPr>
                <a:t>MORE THAN TEMPLATE</a:t>
              </a:r>
              <a:endParaRPr lang="zh-CN" altLang="en-US" sz="1500" b="1" dirty="0">
                <a:solidFill>
                  <a:srgbClr val="E3943C"/>
                </a:solidFill>
                <a:latin typeface="微软雅黑" panose="020B0503020204020204" pitchFamily="34" charset="-122"/>
              </a:endParaRPr>
            </a:p>
          </p:txBody>
        </p:sp>
        <p:sp>
          <p:nvSpPr>
            <p:cNvPr id="26" name="文本框 14"/>
            <p:cNvSpPr txBox="1"/>
            <p:nvPr/>
          </p:nvSpPr>
          <p:spPr>
            <a:xfrm>
              <a:off x="1637339" y="2463947"/>
              <a:ext cx="2753020" cy="98555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7" name="组合 26"/>
          <p:cNvGrpSpPr/>
          <p:nvPr/>
        </p:nvGrpSpPr>
        <p:grpSpPr>
          <a:xfrm>
            <a:off x="3333564" y="3643398"/>
            <a:ext cx="2985046" cy="1393588"/>
            <a:chOff x="1637339" y="2110747"/>
            <a:chExt cx="3014277" cy="1338753"/>
          </a:xfrm>
        </p:grpSpPr>
        <p:sp>
          <p:nvSpPr>
            <p:cNvPr id="28" name="文本框 73"/>
            <p:cNvSpPr txBox="1"/>
            <p:nvPr/>
          </p:nvSpPr>
          <p:spPr>
            <a:xfrm>
              <a:off x="1637339" y="2110747"/>
              <a:ext cx="3014277" cy="310377"/>
            </a:xfrm>
            <a:prstGeom prst="rect">
              <a:avLst/>
            </a:prstGeom>
            <a:noFill/>
          </p:spPr>
          <p:txBody>
            <a:bodyPr wrap="square" rtlCol="0">
              <a:spAutoFit/>
            </a:bodyPr>
            <a:lstStyle/>
            <a:p>
              <a:r>
                <a:rPr lang="en-US" altLang="zh-CN" sz="1500" b="1" dirty="0">
                  <a:solidFill>
                    <a:srgbClr val="E3943C"/>
                  </a:solidFill>
                  <a:latin typeface="微软雅黑" panose="020B0503020204020204" pitchFamily="34" charset="-122"/>
                </a:rPr>
                <a:t>MORE THAN TEMPLATE</a:t>
              </a:r>
              <a:endParaRPr lang="zh-CN" altLang="en-US" sz="1500" b="1" dirty="0">
                <a:solidFill>
                  <a:srgbClr val="E3943C"/>
                </a:solidFill>
                <a:latin typeface="微软雅黑" panose="020B0503020204020204" pitchFamily="34" charset="-122"/>
              </a:endParaRPr>
            </a:p>
          </p:txBody>
        </p:sp>
        <p:sp>
          <p:nvSpPr>
            <p:cNvPr id="29" name="文本框 14"/>
            <p:cNvSpPr txBox="1"/>
            <p:nvPr/>
          </p:nvSpPr>
          <p:spPr>
            <a:xfrm>
              <a:off x="1637339" y="2463947"/>
              <a:ext cx="2753020" cy="98555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0" name="组合 29"/>
          <p:cNvGrpSpPr/>
          <p:nvPr/>
        </p:nvGrpSpPr>
        <p:grpSpPr>
          <a:xfrm>
            <a:off x="6307182" y="4191862"/>
            <a:ext cx="2985046" cy="1393588"/>
            <a:chOff x="1637339" y="2110747"/>
            <a:chExt cx="3014277" cy="1338753"/>
          </a:xfrm>
        </p:grpSpPr>
        <p:sp>
          <p:nvSpPr>
            <p:cNvPr id="31" name="文本框 76"/>
            <p:cNvSpPr txBox="1"/>
            <p:nvPr/>
          </p:nvSpPr>
          <p:spPr>
            <a:xfrm>
              <a:off x="1637339" y="2110747"/>
              <a:ext cx="3014277" cy="310377"/>
            </a:xfrm>
            <a:prstGeom prst="rect">
              <a:avLst/>
            </a:prstGeom>
            <a:noFill/>
          </p:spPr>
          <p:txBody>
            <a:bodyPr wrap="square" rtlCol="0">
              <a:spAutoFit/>
            </a:bodyPr>
            <a:lstStyle/>
            <a:p>
              <a:r>
                <a:rPr lang="en-US" altLang="zh-CN" sz="1500" b="1" dirty="0">
                  <a:solidFill>
                    <a:srgbClr val="E3943C"/>
                  </a:solidFill>
                  <a:latin typeface="微软雅黑" panose="020B0503020204020204" pitchFamily="34" charset="-122"/>
                </a:rPr>
                <a:t>MORE THAN TEMPLATE</a:t>
              </a:r>
              <a:endParaRPr lang="zh-CN" altLang="en-US" sz="1500" b="1" dirty="0">
                <a:solidFill>
                  <a:srgbClr val="E3943C"/>
                </a:solidFill>
                <a:latin typeface="微软雅黑" panose="020B0503020204020204" pitchFamily="34" charset="-122"/>
              </a:endParaRPr>
            </a:p>
          </p:txBody>
        </p:sp>
        <p:sp>
          <p:nvSpPr>
            <p:cNvPr id="32" name="文本框 14"/>
            <p:cNvSpPr txBox="1"/>
            <p:nvPr/>
          </p:nvSpPr>
          <p:spPr>
            <a:xfrm>
              <a:off x="1637339" y="2463947"/>
              <a:ext cx="2753020" cy="98555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449705">
                <a:defRPr/>
              </a:pPr>
              <a:r>
                <a:rPr lang="zh-CN" altLang="en-US" sz="15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5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3" name="组合 32"/>
          <p:cNvGrpSpPr/>
          <p:nvPr/>
        </p:nvGrpSpPr>
        <p:grpSpPr>
          <a:xfrm>
            <a:off x="9147452" y="4451123"/>
            <a:ext cx="2985046" cy="1475662"/>
            <a:chOff x="1637339" y="2110747"/>
            <a:chExt cx="3014277" cy="1417597"/>
          </a:xfrm>
        </p:grpSpPr>
        <p:sp>
          <p:nvSpPr>
            <p:cNvPr id="34" name="文本框 79"/>
            <p:cNvSpPr txBox="1"/>
            <p:nvPr/>
          </p:nvSpPr>
          <p:spPr>
            <a:xfrm>
              <a:off x="1637339" y="2110747"/>
              <a:ext cx="3014277" cy="310377"/>
            </a:xfrm>
            <a:prstGeom prst="rect">
              <a:avLst/>
            </a:prstGeom>
            <a:noFill/>
          </p:spPr>
          <p:txBody>
            <a:bodyPr wrap="square" rtlCol="0">
              <a:spAutoFit/>
            </a:bodyPr>
            <a:lstStyle/>
            <a:p>
              <a:r>
                <a:rPr lang="en-US" altLang="zh-CN" sz="1500" b="1" dirty="0">
                  <a:solidFill>
                    <a:srgbClr val="E3943C"/>
                  </a:solidFill>
                  <a:latin typeface="微软雅黑" panose="020B0503020204020204" pitchFamily="34" charset="-122"/>
                </a:rPr>
                <a:t>MORE THAN TEMPLATE</a:t>
              </a:r>
              <a:endParaRPr lang="zh-CN" altLang="en-US" sz="1500" b="1" dirty="0">
                <a:solidFill>
                  <a:srgbClr val="E3943C"/>
                </a:solidFill>
                <a:latin typeface="微软雅黑" panose="020B0503020204020204" pitchFamily="34" charset="-122"/>
              </a:endParaRPr>
            </a:p>
          </p:txBody>
        </p:sp>
        <p:sp>
          <p:nvSpPr>
            <p:cNvPr id="35" name="文本框 14"/>
            <p:cNvSpPr txBox="1"/>
            <p:nvPr/>
          </p:nvSpPr>
          <p:spPr>
            <a:xfrm>
              <a:off x="1637339" y="2463946"/>
              <a:ext cx="2753020" cy="106439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449705">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您的内容打在这里或者通过复制您的文本黏贴自此。您的内容打在这里或者通过复制您的文本黏贴自此。</a:t>
              </a:r>
              <a:endParaRPr lang="en-US" altLang="zh-CN" sz="16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36" name="PA_图片 49"/>
          <p:cNvPicPr>
            <a:picLocks noChangeAspect="1"/>
          </p:cNvPicPr>
          <p:nvPr>
            <p:custDataLst>
              <p:tags r:id="rId6"/>
            </p:custDataLst>
          </p:nvPr>
        </p:nvPicPr>
        <p:blipFill>
          <a:blip r:embed="rId7"/>
          <a:stretch>
            <a:fillRect/>
          </a:stretch>
        </p:blipFill>
        <p:spPr>
          <a:xfrm>
            <a:off x="72698" y="68602"/>
            <a:ext cx="676385" cy="822718"/>
          </a:xfrm>
          <a:prstGeom prst="rect">
            <a:avLst/>
          </a:prstGeom>
        </p:spPr>
      </p:pic>
      <p:sp>
        <p:nvSpPr>
          <p:cNvPr id="37" name="文本框 36"/>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38" name="矩形 37"/>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9" name="PA_直接连接符 2"/>
          <p:cNvCxnSpPr/>
          <p:nvPr>
            <p:custDataLst>
              <p:tags r:id="rId8"/>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0" name="PA_直接连接符 4"/>
          <p:cNvCxnSpPr/>
          <p:nvPr>
            <p:custDataLst>
              <p:tags r:id="rId9"/>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1" name="PA_直接连接符 6"/>
          <p:cNvCxnSpPr/>
          <p:nvPr>
            <p:custDataLst>
              <p:tags r:id="rId10"/>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2" name="PA_直接连接符 2"/>
          <p:cNvCxnSpPr/>
          <p:nvPr>
            <p:custDataLst>
              <p:tags r:id="rId11"/>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 calcmode="lin" valueType="num">
                                      <p:cBhvr>
                                        <p:cTn id="13" dur="500" fill="hold"/>
                                        <p:tgtEl>
                                          <p:spTgt spid="36"/>
                                        </p:tgtEl>
                                        <p:attrNameLst>
                                          <p:attrName>style.rotation</p:attrName>
                                        </p:attrNameLst>
                                      </p:cBhvr>
                                      <p:tavLst>
                                        <p:tav tm="0">
                                          <p:val>
                                            <p:fltVal val="90"/>
                                          </p:val>
                                        </p:tav>
                                        <p:tav tm="100000">
                                          <p:val>
                                            <p:fltVal val="0"/>
                                          </p:val>
                                        </p:tav>
                                      </p:tavLst>
                                    </p:anim>
                                    <p:animEffect transition="in" filter="fade">
                                      <p:cBhvr>
                                        <p:cTn id="14" dur="500"/>
                                        <p:tgtEl>
                                          <p:spTgt spid="36"/>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
                                        </p:tgtEl>
                                        <p:attrNameLst>
                                          <p:attrName>ppt_y</p:attrName>
                                        </p:attrNameLst>
                                      </p:cBhvr>
                                      <p:tavLst>
                                        <p:tav tm="0">
                                          <p:val>
                                            <p:strVal val="#ppt_y"/>
                                          </p:val>
                                        </p:tav>
                                        <p:tav tm="100000">
                                          <p:val>
                                            <p:strVal val="#ppt_y"/>
                                          </p:val>
                                        </p:tav>
                                      </p:tavLst>
                                    </p:anim>
                                    <p:anim calcmode="lin" valueType="num">
                                      <p:cBhvr>
                                        <p:cTn id="2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anim calcmode="lin" valueType="num">
                                      <p:cBhvr>
                                        <p:cTn id="2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8"/>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150"/>
                                        <p:tgtEl>
                                          <p:spTgt spid="39"/>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150"/>
                                        <p:tgtEl>
                                          <p:spTgt spid="40"/>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right)">
                                      <p:cBhvr>
                                        <p:cTn id="41" dur="150"/>
                                        <p:tgtEl>
                                          <p:spTgt spid="42"/>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down)">
                                      <p:cBhvr>
                                        <p:cTn id="45" dur="150"/>
                                        <p:tgtEl>
                                          <p:spTgt spid="41"/>
                                        </p:tgtEl>
                                      </p:cBhvr>
                                    </p:animEffect>
                                  </p:childTnLst>
                                </p:cTn>
                              </p:par>
                              <p:par>
                                <p:cTn id="46" presetID="42"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750"/>
                                        <p:tgtEl>
                                          <p:spTgt spid="3"/>
                                        </p:tgtEl>
                                      </p:cBhvr>
                                    </p:animEffect>
                                    <p:anim calcmode="lin" valueType="num">
                                      <p:cBhvr>
                                        <p:cTn id="49" dur="750" fill="hold"/>
                                        <p:tgtEl>
                                          <p:spTgt spid="3"/>
                                        </p:tgtEl>
                                        <p:attrNameLst>
                                          <p:attrName>ppt_x</p:attrName>
                                        </p:attrNameLst>
                                      </p:cBhvr>
                                      <p:tavLst>
                                        <p:tav tm="0">
                                          <p:val>
                                            <p:strVal val="#ppt_x"/>
                                          </p:val>
                                        </p:tav>
                                        <p:tav tm="100000">
                                          <p:val>
                                            <p:strVal val="#ppt_x"/>
                                          </p:val>
                                        </p:tav>
                                      </p:tavLst>
                                    </p:anim>
                                    <p:anim calcmode="lin" valueType="num">
                                      <p:cBhvr>
                                        <p:cTn id="50" dur="750" fill="hold"/>
                                        <p:tgtEl>
                                          <p:spTgt spid="3"/>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47" presetClass="entr" presetSubtype="0" fill="hold"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750"/>
                                        <p:tgtEl>
                                          <p:spTgt spid="6"/>
                                        </p:tgtEl>
                                      </p:cBhvr>
                                    </p:animEffect>
                                    <p:anim calcmode="lin" valueType="num">
                                      <p:cBhvr>
                                        <p:cTn id="57" dur="750" fill="hold"/>
                                        <p:tgtEl>
                                          <p:spTgt spid="6"/>
                                        </p:tgtEl>
                                        <p:attrNameLst>
                                          <p:attrName>ppt_x</p:attrName>
                                        </p:attrNameLst>
                                      </p:cBhvr>
                                      <p:tavLst>
                                        <p:tav tm="0">
                                          <p:val>
                                            <p:strVal val="#ppt_x"/>
                                          </p:val>
                                        </p:tav>
                                        <p:tav tm="100000">
                                          <p:val>
                                            <p:strVal val="#ppt_x"/>
                                          </p:val>
                                        </p:tav>
                                      </p:tavLst>
                                    </p:anim>
                                    <p:anim calcmode="lin" valueType="num">
                                      <p:cBhvr>
                                        <p:cTn id="58" dur="750" fill="hold"/>
                                        <p:tgtEl>
                                          <p:spTgt spid="6"/>
                                        </p:tgtEl>
                                        <p:attrNameLst>
                                          <p:attrName>ppt_y</p:attrName>
                                        </p:attrNameLst>
                                      </p:cBhvr>
                                      <p:tavLst>
                                        <p:tav tm="0">
                                          <p:val>
                                            <p:strVal val="#ppt_y-.1"/>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42"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750"/>
                                        <p:tgtEl>
                                          <p:spTgt spid="9"/>
                                        </p:tgtEl>
                                      </p:cBhvr>
                                    </p:animEffect>
                                    <p:anim calcmode="lin" valueType="num">
                                      <p:cBhvr>
                                        <p:cTn id="65" dur="750" fill="hold"/>
                                        <p:tgtEl>
                                          <p:spTgt spid="9"/>
                                        </p:tgtEl>
                                        <p:attrNameLst>
                                          <p:attrName>ppt_x</p:attrName>
                                        </p:attrNameLst>
                                      </p:cBhvr>
                                      <p:tavLst>
                                        <p:tav tm="0">
                                          <p:val>
                                            <p:strVal val="#ppt_x"/>
                                          </p:val>
                                        </p:tav>
                                        <p:tav tm="100000">
                                          <p:val>
                                            <p:strVal val="#ppt_x"/>
                                          </p:val>
                                        </p:tav>
                                      </p:tavLst>
                                    </p:anim>
                                    <p:anim calcmode="lin" valueType="num">
                                      <p:cBhvr>
                                        <p:cTn id="66" dur="750" fill="hold"/>
                                        <p:tgtEl>
                                          <p:spTgt spid="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47"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750"/>
                                        <p:tgtEl>
                                          <p:spTgt spid="12"/>
                                        </p:tgtEl>
                                      </p:cBhvr>
                                    </p:animEffect>
                                    <p:anim calcmode="lin" valueType="num">
                                      <p:cBhvr>
                                        <p:cTn id="73" dur="750" fill="hold"/>
                                        <p:tgtEl>
                                          <p:spTgt spid="12"/>
                                        </p:tgtEl>
                                        <p:attrNameLst>
                                          <p:attrName>ppt_x</p:attrName>
                                        </p:attrNameLst>
                                      </p:cBhvr>
                                      <p:tavLst>
                                        <p:tav tm="0">
                                          <p:val>
                                            <p:strVal val="#ppt_x"/>
                                          </p:val>
                                        </p:tav>
                                        <p:tav tm="100000">
                                          <p:val>
                                            <p:strVal val="#ppt_x"/>
                                          </p:val>
                                        </p:tav>
                                      </p:tavLst>
                                    </p:anim>
                                    <p:anim calcmode="lin" valueType="num">
                                      <p:cBhvr>
                                        <p:cTn id="74" dur="750" fill="hold"/>
                                        <p:tgtEl>
                                          <p:spTgt spid="12"/>
                                        </p:tgtEl>
                                        <p:attrNameLst>
                                          <p:attrName>ppt_y</p:attrName>
                                        </p:attrNameLst>
                                      </p:cBhvr>
                                      <p:tavLst>
                                        <p:tav tm="0">
                                          <p:val>
                                            <p:strVal val="#ppt_y-.1"/>
                                          </p:val>
                                        </p:tav>
                                        <p:tav tm="100000">
                                          <p:val>
                                            <p:strVal val="#ppt_y"/>
                                          </p:val>
                                        </p:tav>
                                      </p:tavLst>
                                    </p:anim>
                                  </p:childTnLst>
                                </p:cTn>
                              </p:par>
                            </p:childTnLst>
                          </p:cTn>
                        </p:par>
                        <p:par>
                          <p:cTn id="75" fill="hold">
                            <p:stCondLst>
                              <p:cond delay="2875"/>
                            </p:stCondLst>
                            <p:childTnLst>
                              <p:par>
                                <p:cTn id="76" presetID="2" presetClass="entr" presetSubtype="4" decel="10000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750" fill="hold"/>
                                        <p:tgtEl>
                                          <p:spTgt spid="24"/>
                                        </p:tgtEl>
                                        <p:attrNameLst>
                                          <p:attrName>ppt_x</p:attrName>
                                        </p:attrNameLst>
                                      </p:cBhvr>
                                      <p:tavLst>
                                        <p:tav tm="0">
                                          <p:val>
                                            <p:strVal val="#ppt_x"/>
                                          </p:val>
                                        </p:tav>
                                        <p:tav tm="100000">
                                          <p:val>
                                            <p:strVal val="#ppt_x"/>
                                          </p:val>
                                        </p:tav>
                                      </p:tavLst>
                                    </p:anim>
                                    <p:anim calcmode="lin" valueType="num">
                                      <p:cBhvr additive="base">
                                        <p:cTn id="79" dur="750" fill="hold"/>
                                        <p:tgtEl>
                                          <p:spTgt spid="24"/>
                                        </p:tgtEl>
                                        <p:attrNameLst>
                                          <p:attrName>ppt_y</p:attrName>
                                        </p:attrNameLst>
                                      </p:cBhvr>
                                      <p:tavLst>
                                        <p:tav tm="0">
                                          <p:val>
                                            <p:strVal val="1+#ppt_h/2"/>
                                          </p:val>
                                        </p:tav>
                                        <p:tav tm="100000">
                                          <p:val>
                                            <p:strVal val="#ppt_y"/>
                                          </p:val>
                                        </p:tav>
                                      </p:tavLst>
                                    </p:anim>
                                  </p:childTnLst>
                                </p:cTn>
                              </p:par>
                              <p:par>
                                <p:cTn id="80" presetID="2" presetClass="entr" presetSubtype="4" decel="100000" fill="hold" nodeType="withEffect">
                                  <p:stCondLst>
                                    <p:cond delay="10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750" fill="hold"/>
                                        <p:tgtEl>
                                          <p:spTgt spid="27"/>
                                        </p:tgtEl>
                                        <p:attrNameLst>
                                          <p:attrName>ppt_x</p:attrName>
                                        </p:attrNameLst>
                                      </p:cBhvr>
                                      <p:tavLst>
                                        <p:tav tm="0">
                                          <p:val>
                                            <p:strVal val="#ppt_x"/>
                                          </p:val>
                                        </p:tav>
                                        <p:tav tm="100000">
                                          <p:val>
                                            <p:strVal val="#ppt_x"/>
                                          </p:val>
                                        </p:tav>
                                      </p:tavLst>
                                    </p:anim>
                                    <p:anim calcmode="lin" valueType="num">
                                      <p:cBhvr additive="base">
                                        <p:cTn id="83" dur="750" fill="hold"/>
                                        <p:tgtEl>
                                          <p:spTgt spid="27"/>
                                        </p:tgtEl>
                                        <p:attrNameLst>
                                          <p:attrName>ppt_y</p:attrName>
                                        </p:attrNameLst>
                                      </p:cBhvr>
                                      <p:tavLst>
                                        <p:tav tm="0">
                                          <p:val>
                                            <p:strVal val="1+#ppt_h/2"/>
                                          </p:val>
                                        </p:tav>
                                        <p:tav tm="100000">
                                          <p:val>
                                            <p:strVal val="#ppt_y"/>
                                          </p:val>
                                        </p:tav>
                                      </p:tavLst>
                                    </p:anim>
                                  </p:childTnLst>
                                </p:cTn>
                              </p:par>
                              <p:par>
                                <p:cTn id="84" presetID="2" presetClass="entr" presetSubtype="4" decel="100000" fill="hold" nodeType="withEffect">
                                  <p:stCondLst>
                                    <p:cond delay="20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750" fill="hold"/>
                                        <p:tgtEl>
                                          <p:spTgt spid="30"/>
                                        </p:tgtEl>
                                        <p:attrNameLst>
                                          <p:attrName>ppt_x</p:attrName>
                                        </p:attrNameLst>
                                      </p:cBhvr>
                                      <p:tavLst>
                                        <p:tav tm="0">
                                          <p:val>
                                            <p:strVal val="#ppt_x"/>
                                          </p:val>
                                        </p:tav>
                                        <p:tav tm="100000">
                                          <p:val>
                                            <p:strVal val="#ppt_x"/>
                                          </p:val>
                                        </p:tav>
                                      </p:tavLst>
                                    </p:anim>
                                    <p:anim calcmode="lin" valueType="num">
                                      <p:cBhvr additive="base">
                                        <p:cTn id="87" dur="750" fill="hold"/>
                                        <p:tgtEl>
                                          <p:spTgt spid="30"/>
                                        </p:tgtEl>
                                        <p:attrNameLst>
                                          <p:attrName>ppt_y</p:attrName>
                                        </p:attrNameLst>
                                      </p:cBhvr>
                                      <p:tavLst>
                                        <p:tav tm="0">
                                          <p:val>
                                            <p:strVal val="1+#ppt_h/2"/>
                                          </p:val>
                                        </p:tav>
                                        <p:tav tm="100000">
                                          <p:val>
                                            <p:strVal val="#ppt_y"/>
                                          </p:val>
                                        </p:tav>
                                      </p:tavLst>
                                    </p:anim>
                                  </p:childTnLst>
                                </p:cTn>
                              </p:par>
                              <p:par>
                                <p:cTn id="88" presetID="2" presetClass="entr" presetSubtype="4" decel="100000" fill="hold" nodeType="withEffect">
                                  <p:stCondLst>
                                    <p:cond delay="30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750" fill="hold"/>
                                        <p:tgtEl>
                                          <p:spTgt spid="33"/>
                                        </p:tgtEl>
                                        <p:attrNameLst>
                                          <p:attrName>ppt_x</p:attrName>
                                        </p:attrNameLst>
                                      </p:cBhvr>
                                      <p:tavLst>
                                        <p:tav tm="0">
                                          <p:val>
                                            <p:strVal val="#ppt_x"/>
                                          </p:val>
                                        </p:tav>
                                        <p:tav tm="100000">
                                          <p:val>
                                            <p:strVal val="#ppt_x"/>
                                          </p:val>
                                        </p:tav>
                                      </p:tavLst>
                                    </p:anim>
                                    <p:anim calcmode="lin" valueType="num">
                                      <p:cBhvr additive="base">
                                        <p:cTn id="91" dur="75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88563" y="2799944"/>
            <a:ext cx="9506924" cy="2006137"/>
            <a:chOff x="1362075" y="2755900"/>
            <a:chExt cx="9509125" cy="2006600"/>
          </a:xfrm>
          <a:solidFill>
            <a:srgbClr val="E3943C"/>
          </a:solidFill>
        </p:grpSpPr>
        <p:grpSp>
          <p:nvGrpSpPr>
            <p:cNvPr id="38" name="组合 37"/>
            <p:cNvGrpSpPr/>
            <p:nvPr/>
          </p:nvGrpSpPr>
          <p:grpSpPr>
            <a:xfrm>
              <a:off x="1703539" y="2755900"/>
              <a:ext cx="8826197" cy="2006600"/>
              <a:chOff x="1703539" y="2755900"/>
              <a:chExt cx="8826197" cy="2006600"/>
            </a:xfrm>
            <a:grpFill/>
          </p:grpSpPr>
          <p:cxnSp>
            <p:nvCxnSpPr>
              <p:cNvPr id="41" name="直接连接符 40"/>
              <p:cNvCxnSpPr/>
              <p:nvPr/>
            </p:nvCxnSpPr>
            <p:spPr>
              <a:xfrm>
                <a:off x="8785225" y="2844800"/>
                <a:ext cx="1479550" cy="1917700"/>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703539" y="2755900"/>
                <a:ext cx="8826197" cy="2006600"/>
                <a:chOff x="1703539" y="2755900"/>
                <a:chExt cx="8826197" cy="2006600"/>
              </a:xfrm>
              <a:grpFill/>
            </p:grpSpPr>
            <p:cxnSp>
              <p:nvCxnSpPr>
                <p:cNvPr id="43" name="直接连接符 42"/>
                <p:cNvCxnSpPr>
                  <a:stCxn id="40" idx="5"/>
                </p:cNvCxnSpPr>
                <p:nvPr/>
              </p:nvCxnSpPr>
              <p:spPr>
                <a:xfrm flipV="1">
                  <a:off x="1703539" y="2755900"/>
                  <a:ext cx="658661" cy="960286"/>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362200" y="2755900"/>
                  <a:ext cx="1357313" cy="1898650"/>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719513" y="2755900"/>
                  <a:ext cx="1969293" cy="1898650"/>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688806" y="2755900"/>
                  <a:ext cx="2210594" cy="2006600"/>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891066" y="2844800"/>
                  <a:ext cx="894159" cy="1917700"/>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endCxn id="39" idx="1"/>
                </p:cNvCxnSpPr>
                <p:nvPr/>
              </p:nvCxnSpPr>
              <p:spPr>
                <a:xfrm flipV="1">
                  <a:off x="10264775" y="4005414"/>
                  <a:ext cx="264961" cy="757086"/>
                </a:xfrm>
                <a:prstGeom prst="line">
                  <a:avLst/>
                </a:prstGeom>
                <a:grpFill/>
                <a:ln w="12700">
                  <a:solidFill>
                    <a:srgbClr val="E3943C"/>
                  </a:solidFill>
                </a:ln>
              </p:spPr>
              <p:style>
                <a:lnRef idx="1">
                  <a:schemeClr val="accent1"/>
                </a:lnRef>
                <a:fillRef idx="0">
                  <a:schemeClr val="accent1"/>
                </a:fillRef>
                <a:effectRef idx="0">
                  <a:schemeClr val="accent1"/>
                </a:effectRef>
                <a:fontRef idx="minor">
                  <a:schemeClr val="tx1"/>
                </a:fontRef>
              </p:style>
            </p:cxnSp>
          </p:grpSp>
        </p:grpSp>
        <p:sp>
          <p:nvSpPr>
            <p:cNvPr id="39" name="椭圆 38"/>
            <p:cNvSpPr/>
            <p:nvPr/>
          </p:nvSpPr>
          <p:spPr>
            <a:xfrm flipV="1">
              <a:off x="10471150" y="3663950"/>
              <a:ext cx="400050" cy="400050"/>
            </a:xfrm>
            <a:prstGeom prst="ellipse">
              <a:avLst/>
            </a:prstGeom>
            <a:grp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solidFill>
                  <a:schemeClr val="bg1">
                    <a:lumMod val="50000"/>
                  </a:schemeClr>
                </a:solidFill>
              </a:endParaRPr>
            </a:p>
          </p:txBody>
        </p:sp>
        <p:sp>
          <p:nvSpPr>
            <p:cNvPr id="40" name="椭圆 39"/>
            <p:cNvSpPr/>
            <p:nvPr/>
          </p:nvSpPr>
          <p:spPr>
            <a:xfrm flipV="1">
              <a:off x="1362075" y="3657600"/>
              <a:ext cx="400050" cy="400050"/>
            </a:xfrm>
            <a:prstGeom prst="ellipse">
              <a:avLst/>
            </a:prstGeom>
            <a:grp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solidFill>
                  <a:schemeClr val="bg1">
                    <a:lumMod val="50000"/>
                  </a:schemeClr>
                </a:solidFill>
              </a:endParaRPr>
            </a:p>
          </p:txBody>
        </p:sp>
      </p:grpSp>
      <p:grpSp>
        <p:nvGrpSpPr>
          <p:cNvPr id="49" name="组合 48"/>
          <p:cNvGrpSpPr/>
          <p:nvPr/>
        </p:nvGrpSpPr>
        <p:grpSpPr>
          <a:xfrm>
            <a:off x="4407291" y="3263393"/>
            <a:ext cx="1276056" cy="1276056"/>
            <a:chOff x="4381500" y="3219450"/>
            <a:chExt cx="1276350" cy="1276350"/>
          </a:xfrm>
        </p:grpSpPr>
        <p:sp>
          <p:nvSpPr>
            <p:cNvPr id="50" name="椭圆 49"/>
            <p:cNvSpPr/>
            <p:nvPr/>
          </p:nvSpPr>
          <p:spPr>
            <a:xfrm>
              <a:off x="4381500" y="3219450"/>
              <a:ext cx="1276350" cy="1276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solidFill>
                  <a:schemeClr val="bg1">
                    <a:lumMod val="50000"/>
                  </a:schemeClr>
                </a:solidFill>
              </a:endParaRPr>
            </a:p>
          </p:txBody>
        </p:sp>
        <p:sp>
          <p:nvSpPr>
            <p:cNvPr id="51"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892" tIns="60946" rIns="121892" bIns="60946" numCol="1" anchor="t" anchorCtr="0" compatLnSpc="1"/>
            <a:lstStyle/>
            <a:p>
              <a:endParaRPr lang="zh-CN" altLang="en-US" sz="2500">
                <a:solidFill>
                  <a:schemeClr val="bg1">
                    <a:lumMod val="50000"/>
                  </a:schemeClr>
                </a:solidFill>
              </a:endParaRPr>
            </a:p>
          </p:txBody>
        </p:sp>
      </p:grpSp>
      <p:grpSp>
        <p:nvGrpSpPr>
          <p:cNvPr id="52" name="组合 51"/>
          <p:cNvGrpSpPr/>
          <p:nvPr/>
        </p:nvGrpSpPr>
        <p:grpSpPr>
          <a:xfrm>
            <a:off x="8911575" y="3263393"/>
            <a:ext cx="1276056" cy="1276056"/>
            <a:chOff x="8886825" y="3219450"/>
            <a:chExt cx="1276350" cy="1276350"/>
          </a:xfrm>
        </p:grpSpPr>
        <p:sp>
          <p:nvSpPr>
            <p:cNvPr id="53" name="椭圆 52"/>
            <p:cNvSpPr/>
            <p:nvPr/>
          </p:nvSpPr>
          <p:spPr>
            <a:xfrm>
              <a:off x="8886825" y="3219450"/>
              <a:ext cx="1276350" cy="1276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solidFill>
                  <a:schemeClr val="bg1">
                    <a:lumMod val="50000"/>
                  </a:schemeClr>
                </a:solidFill>
              </a:endParaRPr>
            </a:p>
          </p:txBody>
        </p:sp>
        <p:sp>
          <p:nvSpPr>
            <p:cNvPr id="55"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892" tIns="60946" rIns="121892" bIns="60946" numCol="1" anchor="t" anchorCtr="0" compatLnSpc="1"/>
            <a:lstStyle/>
            <a:p>
              <a:endParaRPr lang="zh-CN" altLang="en-US" sz="2500">
                <a:solidFill>
                  <a:schemeClr val="bg1">
                    <a:lumMod val="50000"/>
                  </a:schemeClr>
                </a:solidFill>
              </a:endParaRPr>
            </a:p>
          </p:txBody>
        </p:sp>
      </p:grpSp>
      <p:grpSp>
        <p:nvGrpSpPr>
          <p:cNvPr id="56" name="组合 55"/>
          <p:cNvGrpSpPr/>
          <p:nvPr/>
        </p:nvGrpSpPr>
        <p:grpSpPr>
          <a:xfrm>
            <a:off x="2236096" y="3263393"/>
            <a:ext cx="1276056" cy="1276056"/>
            <a:chOff x="2209800" y="3219450"/>
            <a:chExt cx="1276350" cy="1276350"/>
          </a:xfrm>
        </p:grpSpPr>
        <p:sp>
          <p:nvSpPr>
            <p:cNvPr id="57" name="椭圆 56"/>
            <p:cNvSpPr/>
            <p:nvPr/>
          </p:nvSpPr>
          <p:spPr>
            <a:xfrm>
              <a:off x="2209800" y="3219450"/>
              <a:ext cx="1276350" cy="1276350"/>
            </a:xfrm>
            <a:prstGeom prst="ellipse">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solidFill>
                  <a:schemeClr val="bg1">
                    <a:lumMod val="50000"/>
                  </a:schemeClr>
                </a:solidFill>
              </a:endParaRPr>
            </a:p>
          </p:txBody>
        </p:sp>
        <p:sp>
          <p:nvSpPr>
            <p:cNvPr id="58"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892" tIns="60946" rIns="121892" bIns="60946" numCol="1" anchor="t" anchorCtr="0" compatLnSpc="1"/>
            <a:lstStyle/>
            <a:p>
              <a:endParaRPr lang="zh-CN" altLang="en-US" sz="2500">
                <a:solidFill>
                  <a:schemeClr val="bg1">
                    <a:lumMod val="50000"/>
                  </a:schemeClr>
                </a:solidFill>
              </a:endParaRPr>
            </a:p>
          </p:txBody>
        </p:sp>
      </p:grpSp>
      <p:grpSp>
        <p:nvGrpSpPr>
          <p:cNvPr id="59" name="组合 58"/>
          <p:cNvGrpSpPr/>
          <p:nvPr/>
        </p:nvGrpSpPr>
        <p:grpSpPr>
          <a:xfrm>
            <a:off x="6749899" y="3263393"/>
            <a:ext cx="1276056" cy="1276056"/>
            <a:chOff x="6724650" y="3219450"/>
            <a:chExt cx="1276350" cy="1276350"/>
          </a:xfrm>
        </p:grpSpPr>
        <p:sp>
          <p:nvSpPr>
            <p:cNvPr id="60" name="椭圆 59"/>
            <p:cNvSpPr/>
            <p:nvPr/>
          </p:nvSpPr>
          <p:spPr>
            <a:xfrm>
              <a:off x="6724650" y="3219450"/>
              <a:ext cx="1276350" cy="12763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solidFill>
                  <a:schemeClr val="bg1">
                    <a:lumMod val="50000"/>
                  </a:schemeClr>
                </a:solidFill>
              </a:endParaRPr>
            </a:p>
          </p:txBody>
        </p:sp>
        <p:sp>
          <p:nvSpPr>
            <p:cNvPr id="61"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892" tIns="60946" rIns="121892" bIns="60946" numCol="1" anchor="t" anchorCtr="0" compatLnSpc="1"/>
            <a:lstStyle/>
            <a:p>
              <a:endParaRPr lang="zh-CN" altLang="en-US" sz="2500">
                <a:solidFill>
                  <a:schemeClr val="bg1">
                    <a:lumMod val="50000"/>
                  </a:schemeClr>
                </a:solidFill>
              </a:endParaRPr>
            </a:p>
          </p:txBody>
        </p:sp>
      </p:grpSp>
      <p:sp>
        <p:nvSpPr>
          <p:cNvPr id="62" name="矩形 61"/>
          <p:cNvSpPr/>
          <p:nvPr/>
        </p:nvSpPr>
        <p:spPr>
          <a:xfrm>
            <a:off x="1773508" y="1572336"/>
            <a:ext cx="1210290" cy="400008"/>
          </a:xfrm>
          <a:prstGeom prst="rect">
            <a:avLst/>
          </a:prstGeom>
        </p:spPr>
        <p:txBody>
          <a:bodyPr wrap="none" lIns="91395" tIns="45697" rIns="91395" bIns="45697">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矩形 47"/>
          <p:cNvSpPr>
            <a:spLocks noChangeArrowheads="1"/>
          </p:cNvSpPr>
          <p:nvPr/>
        </p:nvSpPr>
        <p:spPr bwMode="auto">
          <a:xfrm>
            <a:off x="1316861" y="1927717"/>
            <a:ext cx="2123585"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5" tIns="45697" rIns="91395" bIns="45697">
            <a:spAutoFit/>
          </a:bodyPr>
          <a:lstStyle/>
          <a:p>
            <a:pPr algn="ctr">
              <a:lnSpc>
                <a:spcPct val="12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p:nvPr/>
        </p:nvSpPr>
        <p:spPr>
          <a:xfrm>
            <a:off x="3151530" y="4883534"/>
            <a:ext cx="1210290" cy="400008"/>
          </a:xfrm>
          <a:prstGeom prst="rect">
            <a:avLst/>
          </a:prstGeom>
        </p:spPr>
        <p:txBody>
          <a:bodyPr wrap="none" lIns="91395" tIns="45697" rIns="91395" bIns="45697">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矩形 47"/>
          <p:cNvSpPr>
            <a:spLocks noChangeArrowheads="1"/>
          </p:cNvSpPr>
          <p:nvPr/>
        </p:nvSpPr>
        <p:spPr bwMode="auto">
          <a:xfrm>
            <a:off x="2697548" y="5254678"/>
            <a:ext cx="2118254"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5" tIns="45697" rIns="91395" bIns="45697">
            <a:spAutoFit/>
          </a:bodyPr>
          <a:lstStyle/>
          <a:p>
            <a:pPr algn="ctr">
              <a:lnSpc>
                <a:spcPct val="12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5079869" y="1572336"/>
            <a:ext cx="1210290" cy="400008"/>
          </a:xfrm>
          <a:prstGeom prst="rect">
            <a:avLst/>
          </a:prstGeom>
        </p:spPr>
        <p:txBody>
          <a:bodyPr wrap="none" lIns="91395" tIns="45697" rIns="91395" bIns="45697">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4729875" y="1927717"/>
            <a:ext cx="2017757"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5" tIns="45697" rIns="91395" bIns="45697">
            <a:spAutoFit/>
          </a:bodyPr>
          <a:lstStyle/>
          <a:p>
            <a:pPr algn="ctr">
              <a:lnSpc>
                <a:spcPct val="12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7"/>
          <p:cNvSpPr/>
          <p:nvPr/>
        </p:nvSpPr>
        <p:spPr>
          <a:xfrm>
            <a:off x="8227957" y="1572336"/>
            <a:ext cx="1210290" cy="400008"/>
          </a:xfrm>
          <a:prstGeom prst="rect">
            <a:avLst/>
          </a:prstGeom>
        </p:spPr>
        <p:txBody>
          <a:bodyPr wrap="none" lIns="91395" tIns="45697" rIns="91395" bIns="45697">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755541" y="1927717"/>
            <a:ext cx="2155128"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5" tIns="45697" rIns="91395" bIns="45697">
            <a:spAutoFit/>
          </a:bodyPr>
          <a:lstStyle/>
          <a:p>
            <a:pPr algn="ctr">
              <a:lnSpc>
                <a:spcPct val="12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矩形 69"/>
          <p:cNvSpPr/>
          <p:nvPr/>
        </p:nvSpPr>
        <p:spPr>
          <a:xfrm>
            <a:off x="7293801" y="4883534"/>
            <a:ext cx="1210290" cy="400008"/>
          </a:xfrm>
          <a:prstGeom prst="rect">
            <a:avLst/>
          </a:prstGeom>
        </p:spPr>
        <p:txBody>
          <a:bodyPr wrap="none" lIns="91395" tIns="45697" rIns="91395" bIns="45697">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6747632" y="5254680"/>
            <a:ext cx="2302627"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5" tIns="45697" rIns="91395" bIns="45697">
            <a:spAutoFit/>
          </a:bodyPr>
          <a:lstStyle/>
          <a:p>
            <a:pPr algn="ctr">
              <a:lnSpc>
                <a:spcPct val="12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2"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73" name="文本框 72"/>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74" name="矩形 73"/>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75"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6"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7"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8"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p:cTn id="11" dur="500" fill="hold"/>
                                        <p:tgtEl>
                                          <p:spTgt spid="72"/>
                                        </p:tgtEl>
                                        <p:attrNameLst>
                                          <p:attrName>ppt_w</p:attrName>
                                        </p:attrNameLst>
                                      </p:cBhvr>
                                      <p:tavLst>
                                        <p:tav tm="0">
                                          <p:val>
                                            <p:fltVal val="0"/>
                                          </p:val>
                                        </p:tav>
                                        <p:tav tm="100000">
                                          <p:val>
                                            <p:strVal val="#ppt_w"/>
                                          </p:val>
                                        </p:tav>
                                      </p:tavLst>
                                    </p:anim>
                                    <p:anim calcmode="lin" valueType="num">
                                      <p:cBhvr>
                                        <p:cTn id="12" dur="500" fill="hold"/>
                                        <p:tgtEl>
                                          <p:spTgt spid="72"/>
                                        </p:tgtEl>
                                        <p:attrNameLst>
                                          <p:attrName>ppt_h</p:attrName>
                                        </p:attrNameLst>
                                      </p:cBhvr>
                                      <p:tavLst>
                                        <p:tav tm="0">
                                          <p:val>
                                            <p:fltVal val="0"/>
                                          </p:val>
                                        </p:tav>
                                        <p:tav tm="100000">
                                          <p:val>
                                            <p:strVal val="#ppt_h"/>
                                          </p:val>
                                        </p:tav>
                                      </p:tavLst>
                                    </p:anim>
                                    <p:anim calcmode="lin" valueType="num">
                                      <p:cBhvr>
                                        <p:cTn id="13" dur="500" fill="hold"/>
                                        <p:tgtEl>
                                          <p:spTgt spid="72"/>
                                        </p:tgtEl>
                                        <p:attrNameLst>
                                          <p:attrName>style.rotation</p:attrName>
                                        </p:attrNameLst>
                                      </p:cBhvr>
                                      <p:tavLst>
                                        <p:tav tm="0">
                                          <p:val>
                                            <p:fltVal val="90"/>
                                          </p:val>
                                        </p:tav>
                                        <p:tav tm="100000">
                                          <p:val>
                                            <p:fltVal val="0"/>
                                          </p:val>
                                        </p:tav>
                                      </p:tavLst>
                                    </p:anim>
                                    <p:animEffect transition="in" filter="fade">
                                      <p:cBhvr>
                                        <p:cTn id="14" dur="500"/>
                                        <p:tgtEl>
                                          <p:spTgt spid="72"/>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 calcmode="lin" valueType="num">
                                      <p:cBhvr>
                                        <p:cTn id="2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3"/>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74"/>
                                        </p:tgtEl>
                                        <p:attrNameLst>
                                          <p:attrName>style.visibility</p:attrName>
                                        </p:attrNameLst>
                                      </p:cBhvr>
                                      <p:to>
                                        <p:strVal val="visible"/>
                                      </p:to>
                                    </p:set>
                                    <p:anim calcmode="lin" valueType="num">
                                      <p:cBhvr>
                                        <p:cTn id="25"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4"/>
                                        </p:tgtEl>
                                        <p:attrNameLst>
                                          <p:attrName>ppt_y</p:attrName>
                                        </p:attrNameLst>
                                      </p:cBhvr>
                                      <p:tavLst>
                                        <p:tav tm="0">
                                          <p:val>
                                            <p:strVal val="#ppt_y"/>
                                          </p:val>
                                        </p:tav>
                                        <p:tav tm="100000">
                                          <p:val>
                                            <p:strVal val="#ppt_y"/>
                                          </p:val>
                                        </p:tav>
                                      </p:tavLst>
                                    </p:anim>
                                    <p:anim calcmode="lin" valueType="num">
                                      <p:cBhvr>
                                        <p:cTn id="27"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4"/>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wipe(left)">
                                      <p:cBhvr>
                                        <p:cTn id="33" dur="150"/>
                                        <p:tgtEl>
                                          <p:spTgt spid="75"/>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up)">
                                      <p:cBhvr>
                                        <p:cTn id="37" dur="150"/>
                                        <p:tgtEl>
                                          <p:spTgt spid="76"/>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right)">
                                      <p:cBhvr>
                                        <p:cTn id="41" dur="150"/>
                                        <p:tgtEl>
                                          <p:spTgt spid="78"/>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down)">
                                      <p:cBhvr>
                                        <p:cTn id="45" dur="150"/>
                                        <p:tgtEl>
                                          <p:spTgt spid="77"/>
                                        </p:tgtEl>
                                      </p:cBhvr>
                                    </p:animEffect>
                                  </p:childTnLst>
                                </p:cTn>
                              </p:par>
                            </p:childTnLst>
                          </p:cTn>
                        </p:par>
                        <p:par>
                          <p:cTn id="46" fill="hold">
                            <p:stCondLst>
                              <p:cond delay="2875"/>
                            </p:stCondLst>
                            <p:childTnLst>
                              <p:par>
                                <p:cTn id="47" presetID="22" presetClass="entr" presetSubtype="8" fill="hold" nodeType="afterEffect">
                                  <p:stCondLst>
                                    <p:cond delay="25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1000"/>
                                        <p:tgtEl>
                                          <p:spTgt spid="37"/>
                                        </p:tgtEl>
                                      </p:cBhvr>
                                    </p:animEffect>
                                  </p:childTnLst>
                                </p:cTn>
                              </p:par>
                              <p:par>
                                <p:cTn id="50" presetID="53" presetClass="entr" presetSubtype="16" fill="hold" grpId="0" nodeType="withEffect">
                                  <p:stCondLst>
                                    <p:cond delay="1750"/>
                                  </p:stCondLst>
                                  <p:childTnLst>
                                    <p:set>
                                      <p:cBhvr>
                                        <p:cTn id="51" dur="1" fill="hold">
                                          <p:stCondLst>
                                            <p:cond delay="0"/>
                                          </p:stCondLst>
                                        </p:cTn>
                                        <p:tgtEl>
                                          <p:spTgt spid="62"/>
                                        </p:tgtEl>
                                        <p:attrNameLst>
                                          <p:attrName>style.visibility</p:attrName>
                                        </p:attrNameLst>
                                      </p:cBhvr>
                                      <p:to>
                                        <p:strVal val="visible"/>
                                      </p:to>
                                    </p:set>
                                    <p:anim calcmode="lin" valueType="num">
                                      <p:cBhvr>
                                        <p:cTn id="52" dur="500" fill="hold"/>
                                        <p:tgtEl>
                                          <p:spTgt spid="62"/>
                                        </p:tgtEl>
                                        <p:attrNameLst>
                                          <p:attrName>ppt_w</p:attrName>
                                        </p:attrNameLst>
                                      </p:cBhvr>
                                      <p:tavLst>
                                        <p:tav tm="0">
                                          <p:val>
                                            <p:fltVal val="0"/>
                                          </p:val>
                                        </p:tav>
                                        <p:tav tm="100000">
                                          <p:val>
                                            <p:strVal val="#ppt_w"/>
                                          </p:val>
                                        </p:tav>
                                      </p:tavLst>
                                    </p:anim>
                                    <p:anim calcmode="lin" valueType="num">
                                      <p:cBhvr>
                                        <p:cTn id="53" dur="500" fill="hold"/>
                                        <p:tgtEl>
                                          <p:spTgt spid="62"/>
                                        </p:tgtEl>
                                        <p:attrNameLst>
                                          <p:attrName>ppt_h</p:attrName>
                                        </p:attrNameLst>
                                      </p:cBhvr>
                                      <p:tavLst>
                                        <p:tav tm="0">
                                          <p:val>
                                            <p:fltVal val="0"/>
                                          </p:val>
                                        </p:tav>
                                        <p:tav tm="100000">
                                          <p:val>
                                            <p:strVal val="#ppt_h"/>
                                          </p:val>
                                        </p:tav>
                                      </p:tavLst>
                                    </p:anim>
                                    <p:animEffect transition="in" filter="fade">
                                      <p:cBhvr>
                                        <p:cTn id="54" dur="500"/>
                                        <p:tgtEl>
                                          <p:spTgt spid="62"/>
                                        </p:tgtEl>
                                      </p:cBhvr>
                                    </p:animEffect>
                                  </p:childTnLst>
                                </p:cTn>
                              </p:par>
                              <p:par>
                                <p:cTn id="55" presetID="53" presetClass="entr" presetSubtype="16" fill="hold" grpId="0" nodeType="withEffect">
                                  <p:stCondLst>
                                    <p:cond delay="175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nodeType="withEffect">
                                  <p:stCondLst>
                                    <p:cond delay="175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animEffect transition="in" filter="fade">
                                      <p:cBhvr>
                                        <p:cTn id="64" dur="500"/>
                                        <p:tgtEl>
                                          <p:spTgt spid="56"/>
                                        </p:tgtEl>
                                      </p:cBhvr>
                                    </p:animEffect>
                                  </p:childTnLst>
                                </p:cTn>
                              </p:par>
                              <p:par>
                                <p:cTn id="65" presetID="53" presetClass="entr" presetSubtype="16" fill="hold" grpId="0" nodeType="withEffect">
                                  <p:stCondLst>
                                    <p:cond delay="275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fill="hold"/>
                                        <p:tgtEl>
                                          <p:spTgt spid="64"/>
                                        </p:tgtEl>
                                        <p:attrNameLst>
                                          <p:attrName>ppt_w</p:attrName>
                                        </p:attrNameLst>
                                      </p:cBhvr>
                                      <p:tavLst>
                                        <p:tav tm="0">
                                          <p:val>
                                            <p:fltVal val="0"/>
                                          </p:val>
                                        </p:tav>
                                        <p:tav tm="100000">
                                          <p:val>
                                            <p:strVal val="#ppt_w"/>
                                          </p:val>
                                        </p:tav>
                                      </p:tavLst>
                                    </p:anim>
                                    <p:anim calcmode="lin" valueType="num">
                                      <p:cBhvr>
                                        <p:cTn id="68" dur="500" fill="hold"/>
                                        <p:tgtEl>
                                          <p:spTgt spid="64"/>
                                        </p:tgtEl>
                                        <p:attrNameLst>
                                          <p:attrName>ppt_h</p:attrName>
                                        </p:attrNameLst>
                                      </p:cBhvr>
                                      <p:tavLst>
                                        <p:tav tm="0">
                                          <p:val>
                                            <p:fltVal val="0"/>
                                          </p:val>
                                        </p:tav>
                                        <p:tav tm="100000">
                                          <p:val>
                                            <p:strVal val="#ppt_h"/>
                                          </p:val>
                                        </p:tav>
                                      </p:tavLst>
                                    </p:anim>
                                    <p:animEffect transition="in" filter="fade">
                                      <p:cBhvr>
                                        <p:cTn id="69" dur="500"/>
                                        <p:tgtEl>
                                          <p:spTgt spid="64"/>
                                        </p:tgtEl>
                                      </p:cBhvr>
                                    </p:animEffect>
                                  </p:childTnLst>
                                </p:cTn>
                              </p:par>
                              <p:par>
                                <p:cTn id="70" presetID="53" presetClass="entr" presetSubtype="16" fill="hold" grpId="0" nodeType="withEffect">
                                  <p:stCondLst>
                                    <p:cond delay="275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53" presetClass="entr" presetSubtype="16" fill="hold" nodeType="withEffect">
                                  <p:stCondLst>
                                    <p:cond delay="275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66"/>
                                        </p:tgtEl>
                                        <p:attrNameLst>
                                          <p:attrName>style.visibility</p:attrName>
                                        </p:attrNameLst>
                                      </p:cBhvr>
                                      <p:to>
                                        <p:strVal val="visible"/>
                                      </p:to>
                                    </p:set>
                                    <p:anim calcmode="lin" valueType="num">
                                      <p:cBhvr>
                                        <p:cTn id="82" dur="500" fill="hold"/>
                                        <p:tgtEl>
                                          <p:spTgt spid="66"/>
                                        </p:tgtEl>
                                        <p:attrNameLst>
                                          <p:attrName>ppt_w</p:attrName>
                                        </p:attrNameLst>
                                      </p:cBhvr>
                                      <p:tavLst>
                                        <p:tav tm="0">
                                          <p:val>
                                            <p:fltVal val="0"/>
                                          </p:val>
                                        </p:tav>
                                        <p:tav tm="100000">
                                          <p:val>
                                            <p:strVal val="#ppt_w"/>
                                          </p:val>
                                        </p:tav>
                                      </p:tavLst>
                                    </p:anim>
                                    <p:anim calcmode="lin" valueType="num">
                                      <p:cBhvr>
                                        <p:cTn id="83" dur="500" fill="hold"/>
                                        <p:tgtEl>
                                          <p:spTgt spid="66"/>
                                        </p:tgtEl>
                                        <p:attrNameLst>
                                          <p:attrName>ppt_h</p:attrName>
                                        </p:attrNameLst>
                                      </p:cBhvr>
                                      <p:tavLst>
                                        <p:tav tm="0">
                                          <p:val>
                                            <p:fltVal val="0"/>
                                          </p:val>
                                        </p:tav>
                                        <p:tav tm="100000">
                                          <p:val>
                                            <p:strVal val="#ppt_h"/>
                                          </p:val>
                                        </p:tav>
                                      </p:tavLst>
                                    </p:anim>
                                    <p:animEffect transition="in" filter="fade">
                                      <p:cBhvr>
                                        <p:cTn id="84" dur="500"/>
                                        <p:tgtEl>
                                          <p:spTgt spid="66"/>
                                        </p:tgtEl>
                                      </p:cBhvr>
                                    </p:animEffect>
                                  </p:childTnLst>
                                </p:cTn>
                              </p:par>
                              <p:par>
                                <p:cTn id="85" presetID="53" presetClass="entr" presetSubtype="16" fill="hold" grpId="0" nodeType="withEffect">
                                  <p:stCondLst>
                                    <p:cond delay="3750"/>
                                  </p:stCondLst>
                                  <p:childTnLst>
                                    <p:set>
                                      <p:cBhvr>
                                        <p:cTn id="86" dur="1" fill="hold">
                                          <p:stCondLst>
                                            <p:cond delay="0"/>
                                          </p:stCondLst>
                                        </p:cTn>
                                        <p:tgtEl>
                                          <p:spTgt spid="67"/>
                                        </p:tgtEl>
                                        <p:attrNameLst>
                                          <p:attrName>style.visibility</p:attrName>
                                        </p:attrNameLst>
                                      </p:cBhvr>
                                      <p:to>
                                        <p:strVal val="visible"/>
                                      </p:to>
                                    </p:set>
                                    <p:anim calcmode="lin" valueType="num">
                                      <p:cBhvr>
                                        <p:cTn id="87" dur="500" fill="hold"/>
                                        <p:tgtEl>
                                          <p:spTgt spid="67"/>
                                        </p:tgtEl>
                                        <p:attrNameLst>
                                          <p:attrName>ppt_w</p:attrName>
                                        </p:attrNameLst>
                                      </p:cBhvr>
                                      <p:tavLst>
                                        <p:tav tm="0">
                                          <p:val>
                                            <p:fltVal val="0"/>
                                          </p:val>
                                        </p:tav>
                                        <p:tav tm="100000">
                                          <p:val>
                                            <p:strVal val="#ppt_w"/>
                                          </p:val>
                                        </p:tav>
                                      </p:tavLst>
                                    </p:anim>
                                    <p:anim calcmode="lin" valueType="num">
                                      <p:cBhvr>
                                        <p:cTn id="88" dur="500" fill="hold"/>
                                        <p:tgtEl>
                                          <p:spTgt spid="67"/>
                                        </p:tgtEl>
                                        <p:attrNameLst>
                                          <p:attrName>ppt_h</p:attrName>
                                        </p:attrNameLst>
                                      </p:cBhvr>
                                      <p:tavLst>
                                        <p:tav tm="0">
                                          <p:val>
                                            <p:fltVal val="0"/>
                                          </p:val>
                                        </p:tav>
                                        <p:tav tm="100000">
                                          <p:val>
                                            <p:strVal val="#ppt_h"/>
                                          </p:val>
                                        </p:tav>
                                      </p:tavLst>
                                    </p:anim>
                                    <p:animEffect transition="in" filter="fade">
                                      <p:cBhvr>
                                        <p:cTn id="89" dur="500"/>
                                        <p:tgtEl>
                                          <p:spTgt spid="67"/>
                                        </p:tgtEl>
                                      </p:cBhvr>
                                    </p:animEffect>
                                  </p:childTnLst>
                                </p:cTn>
                              </p:par>
                              <p:par>
                                <p:cTn id="90" presetID="53" presetClass="entr" presetSubtype="16" fill="hold" nodeType="withEffect">
                                  <p:stCondLst>
                                    <p:cond delay="3750"/>
                                  </p:stCondLst>
                                  <p:childTnLst>
                                    <p:set>
                                      <p:cBhvr>
                                        <p:cTn id="91" dur="1" fill="hold">
                                          <p:stCondLst>
                                            <p:cond delay="0"/>
                                          </p:stCondLst>
                                        </p:cTn>
                                        <p:tgtEl>
                                          <p:spTgt spid="59"/>
                                        </p:tgtEl>
                                        <p:attrNameLst>
                                          <p:attrName>style.visibility</p:attrName>
                                        </p:attrNameLst>
                                      </p:cBhvr>
                                      <p:to>
                                        <p:strVal val="visible"/>
                                      </p:to>
                                    </p:set>
                                    <p:anim calcmode="lin" valueType="num">
                                      <p:cBhvr>
                                        <p:cTn id="92" dur="500" fill="hold"/>
                                        <p:tgtEl>
                                          <p:spTgt spid="59"/>
                                        </p:tgtEl>
                                        <p:attrNameLst>
                                          <p:attrName>ppt_w</p:attrName>
                                        </p:attrNameLst>
                                      </p:cBhvr>
                                      <p:tavLst>
                                        <p:tav tm="0">
                                          <p:val>
                                            <p:fltVal val="0"/>
                                          </p:val>
                                        </p:tav>
                                        <p:tav tm="100000">
                                          <p:val>
                                            <p:strVal val="#ppt_w"/>
                                          </p:val>
                                        </p:tav>
                                      </p:tavLst>
                                    </p:anim>
                                    <p:anim calcmode="lin" valueType="num">
                                      <p:cBhvr>
                                        <p:cTn id="93" dur="500" fill="hold"/>
                                        <p:tgtEl>
                                          <p:spTgt spid="59"/>
                                        </p:tgtEl>
                                        <p:attrNameLst>
                                          <p:attrName>ppt_h</p:attrName>
                                        </p:attrNameLst>
                                      </p:cBhvr>
                                      <p:tavLst>
                                        <p:tav tm="0">
                                          <p:val>
                                            <p:fltVal val="0"/>
                                          </p:val>
                                        </p:tav>
                                        <p:tav tm="100000">
                                          <p:val>
                                            <p:strVal val="#ppt_h"/>
                                          </p:val>
                                        </p:tav>
                                      </p:tavLst>
                                    </p:anim>
                                    <p:animEffect transition="in" filter="fade">
                                      <p:cBhvr>
                                        <p:cTn id="94" dur="500"/>
                                        <p:tgtEl>
                                          <p:spTgt spid="59"/>
                                        </p:tgtEl>
                                      </p:cBhvr>
                                    </p:animEffect>
                                  </p:childTnLst>
                                </p:cTn>
                              </p:par>
                              <p:par>
                                <p:cTn id="95" presetID="53" presetClass="entr" presetSubtype="16" fill="hold" grpId="0" nodeType="withEffect">
                                  <p:stCondLst>
                                    <p:cond delay="3750"/>
                                  </p:stCondLst>
                                  <p:childTnLst>
                                    <p:set>
                                      <p:cBhvr>
                                        <p:cTn id="96" dur="1" fill="hold">
                                          <p:stCondLst>
                                            <p:cond delay="0"/>
                                          </p:stCondLst>
                                        </p:cTn>
                                        <p:tgtEl>
                                          <p:spTgt spid="70"/>
                                        </p:tgtEl>
                                        <p:attrNameLst>
                                          <p:attrName>style.visibility</p:attrName>
                                        </p:attrNameLst>
                                      </p:cBhvr>
                                      <p:to>
                                        <p:strVal val="visible"/>
                                      </p:to>
                                    </p:set>
                                    <p:anim calcmode="lin" valueType="num">
                                      <p:cBhvr>
                                        <p:cTn id="97" dur="500" fill="hold"/>
                                        <p:tgtEl>
                                          <p:spTgt spid="70"/>
                                        </p:tgtEl>
                                        <p:attrNameLst>
                                          <p:attrName>ppt_w</p:attrName>
                                        </p:attrNameLst>
                                      </p:cBhvr>
                                      <p:tavLst>
                                        <p:tav tm="0">
                                          <p:val>
                                            <p:fltVal val="0"/>
                                          </p:val>
                                        </p:tav>
                                        <p:tav tm="100000">
                                          <p:val>
                                            <p:strVal val="#ppt_w"/>
                                          </p:val>
                                        </p:tav>
                                      </p:tavLst>
                                    </p:anim>
                                    <p:anim calcmode="lin" valueType="num">
                                      <p:cBhvr>
                                        <p:cTn id="98" dur="500" fill="hold"/>
                                        <p:tgtEl>
                                          <p:spTgt spid="70"/>
                                        </p:tgtEl>
                                        <p:attrNameLst>
                                          <p:attrName>ppt_h</p:attrName>
                                        </p:attrNameLst>
                                      </p:cBhvr>
                                      <p:tavLst>
                                        <p:tav tm="0">
                                          <p:val>
                                            <p:fltVal val="0"/>
                                          </p:val>
                                        </p:tav>
                                        <p:tav tm="100000">
                                          <p:val>
                                            <p:strVal val="#ppt_h"/>
                                          </p:val>
                                        </p:tav>
                                      </p:tavLst>
                                    </p:anim>
                                    <p:animEffect transition="in" filter="fade">
                                      <p:cBhvr>
                                        <p:cTn id="99" dur="500"/>
                                        <p:tgtEl>
                                          <p:spTgt spid="70"/>
                                        </p:tgtEl>
                                      </p:cBhvr>
                                    </p:animEffect>
                                  </p:childTnLst>
                                </p:cTn>
                              </p:par>
                              <p:par>
                                <p:cTn id="100" presetID="53" presetClass="entr" presetSubtype="16" fill="hold" grpId="0" nodeType="withEffect">
                                  <p:stCondLst>
                                    <p:cond delay="3750"/>
                                  </p:stCondLst>
                                  <p:childTnLst>
                                    <p:set>
                                      <p:cBhvr>
                                        <p:cTn id="101" dur="1" fill="hold">
                                          <p:stCondLst>
                                            <p:cond delay="0"/>
                                          </p:stCondLst>
                                        </p:cTn>
                                        <p:tgtEl>
                                          <p:spTgt spid="71"/>
                                        </p:tgtEl>
                                        <p:attrNameLst>
                                          <p:attrName>style.visibility</p:attrName>
                                        </p:attrNameLst>
                                      </p:cBhvr>
                                      <p:to>
                                        <p:strVal val="visible"/>
                                      </p:to>
                                    </p:set>
                                    <p:anim calcmode="lin" valueType="num">
                                      <p:cBhvr>
                                        <p:cTn id="102" dur="500" fill="hold"/>
                                        <p:tgtEl>
                                          <p:spTgt spid="71"/>
                                        </p:tgtEl>
                                        <p:attrNameLst>
                                          <p:attrName>ppt_w</p:attrName>
                                        </p:attrNameLst>
                                      </p:cBhvr>
                                      <p:tavLst>
                                        <p:tav tm="0">
                                          <p:val>
                                            <p:fltVal val="0"/>
                                          </p:val>
                                        </p:tav>
                                        <p:tav tm="100000">
                                          <p:val>
                                            <p:strVal val="#ppt_w"/>
                                          </p:val>
                                        </p:tav>
                                      </p:tavLst>
                                    </p:anim>
                                    <p:anim calcmode="lin" valueType="num">
                                      <p:cBhvr>
                                        <p:cTn id="103" dur="500" fill="hold"/>
                                        <p:tgtEl>
                                          <p:spTgt spid="71"/>
                                        </p:tgtEl>
                                        <p:attrNameLst>
                                          <p:attrName>ppt_h</p:attrName>
                                        </p:attrNameLst>
                                      </p:cBhvr>
                                      <p:tavLst>
                                        <p:tav tm="0">
                                          <p:val>
                                            <p:fltVal val="0"/>
                                          </p:val>
                                        </p:tav>
                                        <p:tav tm="100000">
                                          <p:val>
                                            <p:strVal val="#ppt_h"/>
                                          </p:val>
                                        </p:tav>
                                      </p:tavLst>
                                    </p:anim>
                                    <p:animEffect transition="in" filter="fade">
                                      <p:cBhvr>
                                        <p:cTn id="104" dur="500"/>
                                        <p:tgtEl>
                                          <p:spTgt spid="71"/>
                                        </p:tgtEl>
                                      </p:cBhvr>
                                    </p:animEffect>
                                  </p:childTnLst>
                                </p:cTn>
                              </p:par>
                              <p:par>
                                <p:cTn id="105" presetID="53" presetClass="entr" presetSubtype="16" fill="hold" grpId="0" nodeType="withEffect">
                                  <p:stCondLst>
                                    <p:cond delay="475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fltVal val="0"/>
                                          </p:val>
                                        </p:tav>
                                        <p:tav tm="100000">
                                          <p:val>
                                            <p:strVal val="#ppt_h"/>
                                          </p:val>
                                        </p:tav>
                                      </p:tavLst>
                                    </p:anim>
                                    <p:animEffect transition="in" filter="fade">
                                      <p:cBhvr>
                                        <p:cTn id="109" dur="500"/>
                                        <p:tgtEl>
                                          <p:spTgt spid="68"/>
                                        </p:tgtEl>
                                      </p:cBhvr>
                                    </p:animEffect>
                                  </p:childTnLst>
                                </p:cTn>
                              </p:par>
                              <p:par>
                                <p:cTn id="110" presetID="53" presetClass="entr" presetSubtype="16" fill="hold" grpId="0" nodeType="withEffect">
                                  <p:stCondLst>
                                    <p:cond delay="4750"/>
                                  </p:stCondLst>
                                  <p:childTnLst>
                                    <p:set>
                                      <p:cBhvr>
                                        <p:cTn id="111" dur="1" fill="hold">
                                          <p:stCondLst>
                                            <p:cond delay="0"/>
                                          </p:stCondLst>
                                        </p:cTn>
                                        <p:tgtEl>
                                          <p:spTgt spid="69"/>
                                        </p:tgtEl>
                                        <p:attrNameLst>
                                          <p:attrName>style.visibility</p:attrName>
                                        </p:attrNameLst>
                                      </p:cBhvr>
                                      <p:to>
                                        <p:strVal val="visible"/>
                                      </p:to>
                                    </p:set>
                                    <p:anim calcmode="lin" valueType="num">
                                      <p:cBhvr>
                                        <p:cTn id="112" dur="500" fill="hold"/>
                                        <p:tgtEl>
                                          <p:spTgt spid="69"/>
                                        </p:tgtEl>
                                        <p:attrNameLst>
                                          <p:attrName>ppt_w</p:attrName>
                                        </p:attrNameLst>
                                      </p:cBhvr>
                                      <p:tavLst>
                                        <p:tav tm="0">
                                          <p:val>
                                            <p:fltVal val="0"/>
                                          </p:val>
                                        </p:tav>
                                        <p:tav tm="100000">
                                          <p:val>
                                            <p:strVal val="#ppt_w"/>
                                          </p:val>
                                        </p:tav>
                                      </p:tavLst>
                                    </p:anim>
                                    <p:anim calcmode="lin" valueType="num">
                                      <p:cBhvr>
                                        <p:cTn id="113" dur="500" fill="hold"/>
                                        <p:tgtEl>
                                          <p:spTgt spid="69"/>
                                        </p:tgtEl>
                                        <p:attrNameLst>
                                          <p:attrName>ppt_h</p:attrName>
                                        </p:attrNameLst>
                                      </p:cBhvr>
                                      <p:tavLst>
                                        <p:tav tm="0">
                                          <p:val>
                                            <p:fltVal val="0"/>
                                          </p:val>
                                        </p:tav>
                                        <p:tav tm="100000">
                                          <p:val>
                                            <p:strVal val="#ppt_h"/>
                                          </p:val>
                                        </p:tav>
                                      </p:tavLst>
                                    </p:anim>
                                    <p:animEffect transition="in" filter="fade">
                                      <p:cBhvr>
                                        <p:cTn id="114" dur="500"/>
                                        <p:tgtEl>
                                          <p:spTgt spid="69"/>
                                        </p:tgtEl>
                                      </p:cBhvr>
                                    </p:animEffect>
                                  </p:childTnLst>
                                </p:cTn>
                              </p:par>
                              <p:par>
                                <p:cTn id="115" presetID="53" presetClass="entr" presetSubtype="16" fill="hold" nodeType="withEffect">
                                  <p:stCondLst>
                                    <p:cond delay="4750"/>
                                  </p:stCondLst>
                                  <p:childTnLst>
                                    <p:set>
                                      <p:cBhvr>
                                        <p:cTn id="116" dur="1" fill="hold">
                                          <p:stCondLst>
                                            <p:cond delay="0"/>
                                          </p:stCondLst>
                                        </p:cTn>
                                        <p:tgtEl>
                                          <p:spTgt spid="52"/>
                                        </p:tgtEl>
                                        <p:attrNameLst>
                                          <p:attrName>style.visibility</p:attrName>
                                        </p:attrNameLst>
                                      </p:cBhvr>
                                      <p:to>
                                        <p:strVal val="visible"/>
                                      </p:to>
                                    </p:set>
                                    <p:anim calcmode="lin" valueType="num">
                                      <p:cBhvr>
                                        <p:cTn id="117" dur="500" fill="hold"/>
                                        <p:tgtEl>
                                          <p:spTgt spid="52"/>
                                        </p:tgtEl>
                                        <p:attrNameLst>
                                          <p:attrName>ppt_w</p:attrName>
                                        </p:attrNameLst>
                                      </p:cBhvr>
                                      <p:tavLst>
                                        <p:tav tm="0">
                                          <p:val>
                                            <p:fltVal val="0"/>
                                          </p:val>
                                        </p:tav>
                                        <p:tav tm="100000">
                                          <p:val>
                                            <p:strVal val="#ppt_w"/>
                                          </p:val>
                                        </p:tav>
                                      </p:tavLst>
                                    </p:anim>
                                    <p:anim calcmode="lin" valueType="num">
                                      <p:cBhvr>
                                        <p:cTn id="118" dur="500" fill="hold"/>
                                        <p:tgtEl>
                                          <p:spTgt spid="52"/>
                                        </p:tgtEl>
                                        <p:attrNameLst>
                                          <p:attrName>ppt_h</p:attrName>
                                        </p:attrNameLst>
                                      </p:cBhvr>
                                      <p:tavLst>
                                        <p:tav tm="0">
                                          <p:val>
                                            <p:fltVal val="0"/>
                                          </p:val>
                                        </p:tav>
                                        <p:tav tm="100000">
                                          <p:val>
                                            <p:strVal val="#ppt_h"/>
                                          </p:val>
                                        </p:tav>
                                      </p:tavLst>
                                    </p:anim>
                                    <p:animEffect transition="in" filter="fade">
                                      <p:cBhvr>
                                        <p:cTn id="1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69" grpId="0"/>
      <p:bldP spid="70" grpId="0"/>
      <p:bldP spid="71" grpId="0"/>
      <p:bldP spid="73" grpId="0"/>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9"/>
          <p:cNvSpPr>
            <a:spLocks noChangeArrowheads="1"/>
          </p:cNvSpPr>
          <p:nvPr/>
        </p:nvSpPr>
        <p:spPr bwMode="auto">
          <a:xfrm>
            <a:off x="922625" y="1507533"/>
            <a:ext cx="4682489" cy="1893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sz="1600" b="1">
                <a:solidFill>
                  <a:srgbClr val="6A4B2E"/>
                </a:solidFill>
              </a:rPr>
              <a:t>WRITE YOUR</a:t>
            </a:r>
            <a:endParaRPr lang="en-US" altLang="zh-CN" sz="1600" b="1">
              <a:solidFill>
                <a:srgbClr val="6A4B2E"/>
              </a:solidFill>
            </a:endParaRPr>
          </a:p>
          <a:p>
            <a:pPr>
              <a:lnSpc>
                <a:spcPct val="120000"/>
              </a:lnSpc>
              <a:buFont typeface="Arial" panose="020B0604020202020204" pitchFamily="34" charset="0"/>
              <a:buNone/>
            </a:pPr>
            <a:r>
              <a:rPr lang="en-US" sz="1600" b="1">
                <a:solidFill>
                  <a:srgbClr val="6A4B2E"/>
                </a:solidFill>
              </a:rPr>
              <a:t>GREAT TITLE HERE</a:t>
            </a:r>
            <a:endParaRPr lang="zh-CN" altLang="en-US" sz="1600" b="1">
              <a:solidFill>
                <a:srgbClr val="6A4B2E"/>
              </a:solidFill>
            </a:endParaRPr>
          </a:p>
          <a:p>
            <a:pPr>
              <a:lnSpc>
                <a:spcPct val="120000"/>
              </a:lnSpc>
              <a:buFont typeface="Arial" panose="020B0604020202020204" pitchFamily="34" charset="0"/>
              <a:buNone/>
            </a:pPr>
            <a:endParaRPr lang="zh-CN" altLang="en-US" sz="1100" b="1">
              <a:solidFill>
                <a:schemeClr val="bg1">
                  <a:lumMod val="50000"/>
                </a:schemeClr>
              </a:solidFill>
            </a:endParaRPr>
          </a:p>
          <a:p>
            <a:pPr>
              <a:lnSpc>
                <a:spcPct val="130000"/>
              </a:lnSpc>
              <a:spcBef>
                <a:spcPct val="0"/>
              </a:spcBef>
            </a:pPr>
            <a:r>
              <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在此录入上述图表的描述说明。在此录入上述图表的描述说明，在此录入上述图表的描述说明，在此录入上述图表的描述说明，在此录入上述图表的描述说明。</a:t>
            </a: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None/>
            </a:pPr>
            <a:endParaRPr lang="zh-CN" altLang="en-US" sz="1100" dirty="0">
              <a:solidFill>
                <a:schemeClr val="bg1">
                  <a:lumMod val="50000"/>
                </a:schemeClr>
              </a:solidFill>
              <a:sym typeface="微软雅黑" panose="020B0503020204020204" pitchFamily="34" charset="-122"/>
            </a:endParaRPr>
          </a:p>
        </p:txBody>
      </p:sp>
      <p:grpSp>
        <p:nvGrpSpPr>
          <p:cNvPr id="4" name="组合 3"/>
          <p:cNvGrpSpPr/>
          <p:nvPr/>
        </p:nvGrpSpPr>
        <p:grpSpPr>
          <a:xfrm>
            <a:off x="973404" y="3523222"/>
            <a:ext cx="1438813" cy="1444012"/>
            <a:chOff x="971424" y="3524037"/>
            <a:chExt cx="1439146" cy="1444347"/>
          </a:xfrm>
        </p:grpSpPr>
        <p:sp>
          <p:nvSpPr>
            <p:cNvPr id="5" name="Oval 43"/>
            <p:cNvSpPr>
              <a:spLocks noChangeArrowheads="1"/>
            </p:cNvSpPr>
            <p:nvPr/>
          </p:nvSpPr>
          <p:spPr bwMode="auto">
            <a:xfrm>
              <a:off x="971424" y="3524037"/>
              <a:ext cx="1439146" cy="1444347"/>
            </a:xfrm>
            <a:prstGeom prst="ellipse">
              <a:avLst/>
            </a:prstGeom>
            <a:solidFill>
              <a:srgbClr val="E3943C"/>
            </a:solidFill>
            <a:ln>
              <a:noFill/>
            </a:ln>
          </p:spPr>
          <p:txBody>
            <a:bodyPr lIns="121898" tIns="60949" rIns="121898" bIns="60949"/>
            <a:lstStyle/>
            <a:p>
              <a:endParaRPr lang="zh-CN" altLang="en-US" dirty="0"/>
            </a:p>
          </p:txBody>
        </p:sp>
        <p:grpSp>
          <p:nvGrpSpPr>
            <p:cNvPr id="6" name="Group 57"/>
            <p:cNvGrpSpPr/>
            <p:nvPr/>
          </p:nvGrpSpPr>
          <p:grpSpPr bwMode="auto">
            <a:xfrm>
              <a:off x="1506871" y="3879829"/>
              <a:ext cx="368252" cy="364263"/>
              <a:chOff x="834" y="1832"/>
              <a:chExt cx="174" cy="172"/>
            </a:xfrm>
          </p:grpSpPr>
          <p:sp>
            <p:nvSpPr>
              <p:cNvPr id="8"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Rectangle 60"/>
            <p:cNvSpPr>
              <a:spLocks noChangeArrowheads="1"/>
            </p:cNvSpPr>
            <p:nvPr/>
          </p:nvSpPr>
          <p:spPr bwMode="auto">
            <a:xfrm>
              <a:off x="1132270" y="4390221"/>
              <a:ext cx="1151317"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100">
                  <a:solidFill>
                    <a:schemeClr val="bg1"/>
                  </a:solidFill>
                </a:rPr>
                <a:t>OPTION 01</a:t>
              </a:r>
              <a:endParaRPr lang="zh-CN" altLang="zh-CN" sz="1100">
                <a:solidFill>
                  <a:schemeClr val="bg1"/>
                </a:solidFill>
              </a:endParaRPr>
            </a:p>
          </p:txBody>
        </p:sp>
      </p:grpSp>
      <p:grpSp>
        <p:nvGrpSpPr>
          <p:cNvPr id="10" name="组合 9"/>
          <p:cNvGrpSpPr/>
          <p:nvPr/>
        </p:nvGrpSpPr>
        <p:grpSpPr>
          <a:xfrm>
            <a:off x="2575141" y="3523222"/>
            <a:ext cx="1438813" cy="1444012"/>
            <a:chOff x="2573532" y="3524037"/>
            <a:chExt cx="1439146" cy="1444347"/>
          </a:xfrm>
        </p:grpSpPr>
        <p:sp>
          <p:nvSpPr>
            <p:cNvPr id="11" name="Oval 44"/>
            <p:cNvSpPr>
              <a:spLocks noChangeArrowheads="1"/>
            </p:cNvSpPr>
            <p:nvPr/>
          </p:nvSpPr>
          <p:spPr bwMode="auto">
            <a:xfrm>
              <a:off x="2573532" y="3524037"/>
              <a:ext cx="1439146" cy="1444347"/>
            </a:xfrm>
            <a:prstGeom prst="ellipse">
              <a:avLst/>
            </a:prstGeom>
            <a:solidFill>
              <a:srgbClr val="E3943C"/>
            </a:solidFill>
            <a:ln>
              <a:noFill/>
            </a:ln>
          </p:spPr>
          <p:txBody>
            <a:bodyPr lIns="121898" tIns="60949" rIns="121898" bIns="60949"/>
            <a:lstStyle/>
            <a:p>
              <a:endParaRPr lang="zh-CN" altLang="en-US"/>
            </a:p>
          </p:txBody>
        </p:sp>
        <p:sp>
          <p:nvSpPr>
            <p:cNvPr id="12" name="Freeform 56"/>
            <p:cNvSpPr>
              <a:spLocks noEditPoints="1"/>
            </p:cNvSpPr>
            <p:nvPr/>
          </p:nvSpPr>
          <p:spPr bwMode="auto">
            <a:xfrm>
              <a:off x="3104747" y="3934892"/>
              <a:ext cx="368252" cy="254137"/>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8" tIns="60949" rIns="121898" bIns="60949"/>
            <a:lstStyle/>
            <a:p>
              <a:endParaRPr lang="zh-CN" altLang="en-US"/>
            </a:p>
          </p:txBody>
        </p:sp>
        <p:sp>
          <p:nvSpPr>
            <p:cNvPr id="13" name="Rectangle 61"/>
            <p:cNvSpPr>
              <a:spLocks noChangeArrowheads="1"/>
            </p:cNvSpPr>
            <p:nvPr/>
          </p:nvSpPr>
          <p:spPr bwMode="auto">
            <a:xfrm>
              <a:off x="2728029" y="4390221"/>
              <a:ext cx="1151317"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100">
                  <a:solidFill>
                    <a:schemeClr val="bg1"/>
                  </a:solidFill>
                </a:rPr>
                <a:t>OPTION 02</a:t>
              </a:r>
              <a:endParaRPr lang="zh-CN" altLang="zh-CN" sz="1100">
                <a:solidFill>
                  <a:schemeClr val="bg1"/>
                </a:solidFill>
              </a:endParaRPr>
            </a:p>
          </p:txBody>
        </p:sp>
      </p:grpSp>
      <p:grpSp>
        <p:nvGrpSpPr>
          <p:cNvPr id="14" name="组合 13"/>
          <p:cNvGrpSpPr/>
          <p:nvPr/>
        </p:nvGrpSpPr>
        <p:grpSpPr>
          <a:xfrm>
            <a:off x="4176878" y="3523222"/>
            <a:ext cx="1438813" cy="1444012"/>
            <a:chOff x="4175640" y="3524037"/>
            <a:chExt cx="1439146" cy="1444347"/>
          </a:xfrm>
        </p:grpSpPr>
        <p:sp>
          <p:nvSpPr>
            <p:cNvPr id="15" name="Oval 45"/>
            <p:cNvSpPr>
              <a:spLocks noChangeArrowheads="1"/>
            </p:cNvSpPr>
            <p:nvPr/>
          </p:nvSpPr>
          <p:spPr bwMode="auto">
            <a:xfrm>
              <a:off x="4175640" y="3524037"/>
              <a:ext cx="1439146" cy="1444347"/>
            </a:xfrm>
            <a:prstGeom prst="ellipse">
              <a:avLst/>
            </a:prstGeom>
            <a:solidFill>
              <a:srgbClr val="E3943C"/>
            </a:solidFill>
            <a:ln>
              <a:noFill/>
            </a:ln>
          </p:spPr>
          <p:txBody>
            <a:bodyPr lIns="121898" tIns="60949" rIns="121898" bIns="60949"/>
            <a:lstStyle/>
            <a:p>
              <a:endParaRPr lang="zh-CN" altLang="en-US" dirty="0"/>
            </a:p>
          </p:txBody>
        </p:sp>
        <p:grpSp>
          <p:nvGrpSpPr>
            <p:cNvPr id="16" name="Group 58"/>
            <p:cNvGrpSpPr/>
            <p:nvPr/>
          </p:nvGrpSpPr>
          <p:grpSpPr bwMode="auto">
            <a:xfrm>
              <a:off x="4719553" y="3879829"/>
              <a:ext cx="351321" cy="368499"/>
              <a:chOff x="2352" y="1832"/>
              <a:chExt cx="166" cy="174"/>
            </a:xfrm>
          </p:grpSpPr>
          <p:sp>
            <p:nvSpPr>
              <p:cNvPr id="18"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7" name="Rectangle 62"/>
            <p:cNvSpPr>
              <a:spLocks noChangeArrowheads="1"/>
            </p:cNvSpPr>
            <p:nvPr/>
          </p:nvSpPr>
          <p:spPr bwMode="auto">
            <a:xfrm>
              <a:off x="4334369" y="4390221"/>
              <a:ext cx="1151317"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100">
                  <a:solidFill>
                    <a:schemeClr val="bg1"/>
                  </a:solidFill>
                </a:rPr>
                <a:t>OPTION 03</a:t>
              </a:r>
              <a:endParaRPr lang="zh-CN" altLang="zh-CN" sz="1100">
                <a:solidFill>
                  <a:schemeClr val="bg1"/>
                </a:solidFill>
              </a:endParaRPr>
            </a:p>
          </p:txBody>
        </p:sp>
      </p:grpSp>
      <p:grpSp>
        <p:nvGrpSpPr>
          <p:cNvPr id="24" name="Group 65"/>
          <p:cNvGrpSpPr/>
          <p:nvPr/>
        </p:nvGrpSpPr>
        <p:grpSpPr bwMode="auto">
          <a:xfrm>
            <a:off x="6864073" y="2180840"/>
            <a:ext cx="4511102" cy="3317842"/>
            <a:chOff x="3243" y="1030"/>
            <a:chExt cx="2132" cy="1567"/>
          </a:xfrm>
        </p:grpSpPr>
        <p:sp>
          <p:nvSpPr>
            <p:cNvPr id="25" name="Oval 66"/>
            <p:cNvSpPr>
              <a:spLocks noChangeArrowheads="1"/>
            </p:cNvSpPr>
            <p:nvPr/>
          </p:nvSpPr>
          <p:spPr bwMode="auto">
            <a:xfrm>
              <a:off x="3243" y="2555"/>
              <a:ext cx="2132" cy="42"/>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6" name="Picture 67" descr="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68" descr="psb"/>
            <p:cNvSpPr>
              <a:spLocks noChangeArrowheads="1"/>
            </p:cNvSpPr>
            <p:nvPr/>
          </p:nvSpPr>
          <p:spPr bwMode="auto">
            <a:xfrm>
              <a:off x="3395" y="1099"/>
              <a:ext cx="1871" cy="1083"/>
            </a:xfrm>
            <a:prstGeom prst="rect">
              <a:avLst/>
            </a:prstGeom>
            <a:blipFill dpi="0" rotWithShape="1">
              <a:blip r:embed="rId2"/>
              <a:srcRect/>
              <a:stretch>
                <a:fillRect b="-1589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28" name="PA_图片 49"/>
          <p:cNvPicPr>
            <a:picLocks noChangeAspect="1"/>
          </p:cNvPicPr>
          <p:nvPr>
            <p:custDataLst>
              <p:tags r:id="rId3"/>
            </p:custDataLst>
          </p:nvPr>
        </p:nvPicPr>
        <p:blipFill>
          <a:blip r:embed="rId4"/>
          <a:stretch>
            <a:fillRect/>
          </a:stretch>
        </p:blipFill>
        <p:spPr>
          <a:xfrm>
            <a:off x="72698" y="68602"/>
            <a:ext cx="676385" cy="822718"/>
          </a:xfrm>
          <a:prstGeom prst="rect">
            <a:avLst/>
          </a:prstGeom>
        </p:spPr>
      </p:pic>
      <p:sp>
        <p:nvSpPr>
          <p:cNvPr id="29" name="文本框 28"/>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30" name="矩形 29"/>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1" name="PA_直接连接符 2"/>
          <p:cNvCxnSpPr/>
          <p:nvPr>
            <p:custDataLst>
              <p:tags r:id="rId5"/>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2" name="PA_直接连接符 4"/>
          <p:cNvCxnSpPr/>
          <p:nvPr>
            <p:custDataLst>
              <p:tags r:id="rId6"/>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3" name="PA_直接连接符 6"/>
          <p:cNvCxnSpPr/>
          <p:nvPr>
            <p:custDataLst>
              <p:tags r:id="rId7"/>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4" name="PA_直接连接符 2"/>
          <p:cNvCxnSpPr/>
          <p:nvPr>
            <p:custDataLst>
              <p:tags r:id="rId8"/>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 calcmode="lin" valueType="num">
                                      <p:cBhvr>
                                        <p:cTn id="13" dur="500" fill="hold"/>
                                        <p:tgtEl>
                                          <p:spTgt spid="28"/>
                                        </p:tgtEl>
                                        <p:attrNameLst>
                                          <p:attrName>style.rotation</p:attrName>
                                        </p:attrNameLst>
                                      </p:cBhvr>
                                      <p:tavLst>
                                        <p:tav tm="0">
                                          <p:val>
                                            <p:fltVal val="90"/>
                                          </p:val>
                                        </p:tav>
                                        <p:tav tm="100000">
                                          <p:val>
                                            <p:fltVal val="0"/>
                                          </p:val>
                                        </p:tav>
                                      </p:tavLst>
                                    </p:anim>
                                    <p:animEffect transition="in" filter="fade">
                                      <p:cBhvr>
                                        <p:cTn id="14" dur="500"/>
                                        <p:tgtEl>
                                          <p:spTgt spid="28"/>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9"/>
                                        </p:tgtEl>
                                        <p:attrNameLst>
                                          <p:attrName>ppt_y</p:attrName>
                                        </p:attrNameLst>
                                      </p:cBhvr>
                                      <p:tavLst>
                                        <p:tav tm="0">
                                          <p:val>
                                            <p:strVal val="#ppt_y"/>
                                          </p:val>
                                        </p:tav>
                                        <p:tav tm="100000">
                                          <p:val>
                                            <p:strVal val="#ppt_y"/>
                                          </p:val>
                                        </p:tav>
                                      </p:tavLst>
                                    </p:anim>
                                    <p:anim calcmode="lin" valueType="num">
                                      <p:cBhvr>
                                        <p:cTn id="20"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9"/>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0"/>
                                        </p:tgtEl>
                                        <p:attrNameLst>
                                          <p:attrName>ppt_y</p:attrName>
                                        </p:attrNameLst>
                                      </p:cBhvr>
                                      <p:tavLst>
                                        <p:tav tm="0">
                                          <p:val>
                                            <p:strVal val="#ppt_y"/>
                                          </p:val>
                                        </p:tav>
                                        <p:tav tm="100000">
                                          <p:val>
                                            <p:strVal val="#ppt_y"/>
                                          </p:val>
                                        </p:tav>
                                      </p:tavLst>
                                    </p:anim>
                                    <p:anim calcmode="lin" valueType="num">
                                      <p:cBhvr>
                                        <p:cTn id="2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0"/>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150"/>
                                        <p:tgtEl>
                                          <p:spTgt spid="31"/>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150"/>
                                        <p:tgtEl>
                                          <p:spTgt spid="32"/>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right)">
                                      <p:cBhvr>
                                        <p:cTn id="41" dur="150"/>
                                        <p:tgtEl>
                                          <p:spTgt spid="34"/>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150"/>
                                        <p:tgtEl>
                                          <p:spTgt spid="33"/>
                                        </p:tgtEl>
                                      </p:cBhvr>
                                    </p:animEffect>
                                  </p:childTnLst>
                                </p:cTn>
                              </p:par>
                            </p:childTnLst>
                          </p:cTn>
                        </p:par>
                        <p:par>
                          <p:cTn id="46" fill="hold">
                            <p:stCondLst>
                              <p:cond delay="2875"/>
                            </p:stCondLst>
                            <p:childTnLst>
                              <p:par>
                                <p:cTn id="47" presetID="47"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875"/>
                            </p:stCondLst>
                            <p:childTnLst>
                              <p:par>
                                <p:cTn id="53" presetID="55" presetClass="entr" presetSubtype="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1000" fill="hold"/>
                                        <p:tgtEl>
                                          <p:spTgt spid="4"/>
                                        </p:tgtEl>
                                        <p:attrNameLst>
                                          <p:attrName>ppt_w</p:attrName>
                                        </p:attrNameLst>
                                      </p:cBhvr>
                                      <p:tavLst>
                                        <p:tav tm="0">
                                          <p:val>
                                            <p:strVal val="#ppt_w*0.70"/>
                                          </p:val>
                                        </p:tav>
                                        <p:tav tm="100000">
                                          <p:val>
                                            <p:strVal val="#ppt_w"/>
                                          </p:val>
                                        </p:tav>
                                      </p:tavLst>
                                    </p:anim>
                                    <p:anim calcmode="lin" valueType="num">
                                      <p:cBhvr>
                                        <p:cTn id="56" dur="1000" fill="hold"/>
                                        <p:tgtEl>
                                          <p:spTgt spid="4"/>
                                        </p:tgtEl>
                                        <p:attrNameLst>
                                          <p:attrName>ppt_h</p:attrName>
                                        </p:attrNameLst>
                                      </p:cBhvr>
                                      <p:tavLst>
                                        <p:tav tm="0">
                                          <p:val>
                                            <p:strVal val="#ppt_h"/>
                                          </p:val>
                                        </p:tav>
                                        <p:tav tm="100000">
                                          <p:val>
                                            <p:strVal val="#ppt_h"/>
                                          </p:val>
                                        </p:tav>
                                      </p:tavLst>
                                    </p:anim>
                                    <p:animEffect transition="in" filter="fade">
                                      <p:cBhvr>
                                        <p:cTn id="57" dur="1000"/>
                                        <p:tgtEl>
                                          <p:spTgt spid="4"/>
                                        </p:tgtEl>
                                      </p:cBhvr>
                                    </p:animEffect>
                                  </p:childTnLst>
                                </p:cTn>
                              </p:par>
                            </p:childTnLst>
                          </p:cTn>
                        </p:par>
                        <p:par>
                          <p:cTn id="58" fill="hold">
                            <p:stCondLst>
                              <p:cond delay="4875"/>
                            </p:stCondLst>
                            <p:childTnLst>
                              <p:par>
                                <p:cTn id="59" presetID="55" presetClass="entr" presetSubtype="0"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1000" fill="hold"/>
                                        <p:tgtEl>
                                          <p:spTgt spid="10"/>
                                        </p:tgtEl>
                                        <p:attrNameLst>
                                          <p:attrName>ppt_w</p:attrName>
                                        </p:attrNameLst>
                                      </p:cBhvr>
                                      <p:tavLst>
                                        <p:tav tm="0">
                                          <p:val>
                                            <p:strVal val="#ppt_w*0.70"/>
                                          </p:val>
                                        </p:tav>
                                        <p:tav tm="100000">
                                          <p:val>
                                            <p:strVal val="#ppt_w"/>
                                          </p:val>
                                        </p:tav>
                                      </p:tavLst>
                                    </p:anim>
                                    <p:anim calcmode="lin" valueType="num">
                                      <p:cBhvr>
                                        <p:cTn id="62" dur="1000" fill="hold"/>
                                        <p:tgtEl>
                                          <p:spTgt spid="10"/>
                                        </p:tgtEl>
                                        <p:attrNameLst>
                                          <p:attrName>ppt_h</p:attrName>
                                        </p:attrNameLst>
                                      </p:cBhvr>
                                      <p:tavLst>
                                        <p:tav tm="0">
                                          <p:val>
                                            <p:strVal val="#ppt_h"/>
                                          </p:val>
                                        </p:tav>
                                        <p:tav tm="100000">
                                          <p:val>
                                            <p:strVal val="#ppt_h"/>
                                          </p:val>
                                        </p:tav>
                                      </p:tavLst>
                                    </p:anim>
                                    <p:animEffect transition="in" filter="fade">
                                      <p:cBhvr>
                                        <p:cTn id="63" dur="1000"/>
                                        <p:tgtEl>
                                          <p:spTgt spid="10"/>
                                        </p:tgtEl>
                                      </p:cBhvr>
                                    </p:animEffect>
                                  </p:childTnLst>
                                </p:cTn>
                              </p:par>
                            </p:childTnLst>
                          </p:cTn>
                        </p:par>
                        <p:par>
                          <p:cTn id="64" fill="hold">
                            <p:stCondLst>
                              <p:cond delay="5875"/>
                            </p:stCondLst>
                            <p:childTnLst>
                              <p:par>
                                <p:cTn id="65" presetID="55" presetClass="entr" presetSubtype="0"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strVal val="#ppt_w*0.70"/>
                                          </p:val>
                                        </p:tav>
                                        <p:tav tm="100000">
                                          <p:val>
                                            <p:strVal val="#ppt_w"/>
                                          </p:val>
                                        </p:tav>
                                      </p:tavLst>
                                    </p:anim>
                                    <p:anim calcmode="lin" valueType="num">
                                      <p:cBhvr>
                                        <p:cTn id="68" dur="1000" fill="hold"/>
                                        <p:tgtEl>
                                          <p:spTgt spid="14"/>
                                        </p:tgtEl>
                                        <p:attrNameLst>
                                          <p:attrName>ppt_h</p:attrName>
                                        </p:attrNameLst>
                                      </p:cBhvr>
                                      <p:tavLst>
                                        <p:tav tm="0">
                                          <p:val>
                                            <p:strVal val="#ppt_h"/>
                                          </p:val>
                                        </p:tav>
                                        <p:tav tm="100000">
                                          <p:val>
                                            <p:strVal val="#ppt_h"/>
                                          </p:val>
                                        </p:tav>
                                      </p:tavLst>
                                    </p:anim>
                                    <p:animEffect transition="in" filter="fade">
                                      <p:cBhvr>
                                        <p:cTn id="69" dur="1000"/>
                                        <p:tgtEl>
                                          <p:spTgt spid="14"/>
                                        </p:tgtEl>
                                      </p:cBhvr>
                                    </p:animEffect>
                                  </p:childTnLst>
                                </p:cTn>
                              </p:par>
                            </p:childTnLst>
                          </p:cTn>
                        </p:par>
                        <p:par>
                          <p:cTn id="70" fill="hold">
                            <p:stCondLst>
                              <p:cond delay="6875"/>
                            </p:stCondLst>
                            <p:childTnLst>
                              <p:par>
                                <p:cTn id="71" presetID="37"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900" decel="100000" fill="hold"/>
                                        <p:tgtEl>
                                          <p:spTgt spid="24"/>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8577" y="1892830"/>
            <a:ext cx="2495374" cy="3360373"/>
          </a:xfrm>
          <a:prstGeom prst="rect">
            <a:avLst/>
          </a:prstGeom>
          <a:solidFill>
            <a:srgbClr val="43756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10" tIns="60904" rIns="121810" bIns="60904" rtlCol="0" anchor="ctr"/>
          <a:lstStyle/>
          <a:p>
            <a:pPr algn="ctr"/>
            <a:endParaRPr lang="zh-CN" altLang="en-US"/>
          </a:p>
        </p:txBody>
      </p:sp>
      <p:sp>
        <p:nvSpPr>
          <p:cNvPr id="16" name="矩形 5"/>
          <p:cNvSpPr>
            <a:spLocks noChangeArrowheads="1"/>
          </p:cNvSpPr>
          <p:nvPr/>
        </p:nvSpPr>
        <p:spPr bwMode="auto">
          <a:xfrm>
            <a:off x="1680437" y="2277267"/>
            <a:ext cx="2524165" cy="115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030" tIns="81018" rIns="162030" bIns="810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400" b="1" dirty="0">
                <a:solidFill>
                  <a:schemeClr val="bg1"/>
                </a:solidFill>
                <a:latin typeface="+mj-ea"/>
                <a:ea typeface="+mj-ea"/>
              </a:rPr>
              <a:t>目录</a:t>
            </a:r>
            <a:endParaRPr lang="zh-CN" altLang="en-US" sz="4300" dirty="0">
              <a:solidFill>
                <a:schemeClr val="bg1"/>
              </a:solidFill>
              <a:latin typeface="+mj-ea"/>
              <a:ea typeface="+mj-ea"/>
            </a:endParaRPr>
          </a:p>
        </p:txBody>
      </p:sp>
      <p:sp>
        <p:nvSpPr>
          <p:cNvPr id="17" name="TextBox 16"/>
          <p:cNvSpPr txBox="1"/>
          <p:nvPr/>
        </p:nvSpPr>
        <p:spPr>
          <a:xfrm>
            <a:off x="1718119" y="3290522"/>
            <a:ext cx="2399399" cy="399932"/>
          </a:xfrm>
          <a:prstGeom prst="rect">
            <a:avLst/>
          </a:prstGeom>
          <a:noFill/>
        </p:spPr>
        <p:txBody>
          <a:bodyPr wrap="square" lIns="121810" tIns="60904" rIns="121810" bIns="60904" rtlCol="0">
            <a:spAutoFit/>
          </a:bodyPr>
          <a:lstStyle/>
          <a:p>
            <a:pPr algn="ctr"/>
            <a:r>
              <a:rPr lang="en-US" altLang="zh-CN" b="1" dirty="0">
                <a:solidFill>
                  <a:schemeClr val="bg1"/>
                </a:solidFill>
                <a:ea typeface="微软雅黑" panose="020B0503020204020204" pitchFamily="34" charset="-122"/>
              </a:rPr>
              <a:t>CONTENTS</a:t>
            </a:r>
            <a:endParaRPr lang="zh-CN" altLang="en-US" b="1" dirty="0">
              <a:solidFill>
                <a:schemeClr val="bg1"/>
              </a:solidFill>
              <a:ea typeface="微软雅黑" panose="020B0503020204020204" pitchFamily="34" charset="-122"/>
            </a:endParaRPr>
          </a:p>
        </p:txBody>
      </p:sp>
      <p:sp>
        <p:nvSpPr>
          <p:cNvPr id="19" name="TextBox 18"/>
          <p:cNvSpPr txBox="1"/>
          <p:nvPr/>
        </p:nvSpPr>
        <p:spPr>
          <a:xfrm>
            <a:off x="6971830" y="1719235"/>
            <a:ext cx="2872340" cy="492329"/>
          </a:xfrm>
          <a:prstGeom prst="rect">
            <a:avLst/>
          </a:prstGeom>
          <a:noFill/>
        </p:spPr>
        <p:txBody>
          <a:bodyPr wrap="square" lIns="121810" tIns="60904" rIns="121810" bIns="60904" rtlCol="0">
            <a:spAutoFit/>
          </a:bodyPr>
          <a:lstStyle/>
          <a:p>
            <a:r>
              <a:rPr lang="zh-CN" altLang="en-US" sz="2400" b="1" dirty="0">
                <a:solidFill>
                  <a:srgbClr val="E3943C"/>
                </a:solidFill>
                <a:latin typeface="+mj-ea"/>
                <a:ea typeface="+mj-ea"/>
              </a:rPr>
              <a:t>点击此处添加标题</a:t>
            </a:r>
            <a:endParaRPr lang="zh-CN" altLang="en-US" sz="2400" b="1" dirty="0">
              <a:solidFill>
                <a:srgbClr val="E3943C"/>
              </a:solidFill>
              <a:latin typeface="+mj-ea"/>
              <a:ea typeface="+mj-ea"/>
            </a:endParaRPr>
          </a:p>
        </p:txBody>
      </p:sp>
      <p:pic>
        <p:nvPicPr>
          <p:cNvPr id="4" name="图片 3"/>
          <p:cNvPicPr>
            <a:picLocks noChangeAspect="1"/>
          </p:cNvPicPr>
          <p:nvPr/>
        </p:nvPicPr>
        <p:blipFill>
          <a:blip r:embed="rId1"/>
          <a:stretch>
            <a:fillRect/>
          </a:stretch>
        </p:blipFill>
        <p:spPr>
          <a:xfrm>
            <a:off x="1383945" y="1227331"/>
            <a:ext cx="1292464" cy="4078577"/>
          </a:xfrm>
          <a:prstGeom prst="rect">
            <a:avLst/>
          </a:prstGeom>
        </p:spPr>
      </p:pic>
      <p:pic>
        <p:nvPicPr>
          <p:cNvPr id="5" name="图片 4"/>
          <p:cNvPicPr>
            <a:picLocks noChangeAspect="1"/>
          </p:cNvPicPr>
          <p:nvPr/>
        </p:nvPicPr>
        <p:blipFill rotWithShape="1">
          <a:blip r:embed="rId2"/>
          <a:srcRect l="26789" r="34015"/>
          <a:stretch>
            <a:fillRect/>
          </a:stretch>
        </p:blipFill>
        <p:spPr>
          <a:xfrm>
            <a:off x="895867" y="2642683"/>
            <a:ext cx="949865" cy="2704579"/>
          </a:xfrm>
          <a:prstGeom prst="rect">
            <a:avLst/>
          </a:prstGeom>
        </p:spPr>
      </p:pic>
      <p:pic>
        <p:nvPicPr>
          <p:cNvPr id="6" name="图片 5"/>
          <p:cNvPicPr>
            <a:picLocks noChangeAspect="1"/>
          </p:cNvPicPr>
          <p:nvPr/>
        </p:nvPicPr>
        <p:blipFill>
          <a:blip r:embed="rId3"/>
          <a:stretch>
            <a:fillRect/>
          </a:stretch>
        </p:blipFill>
        <p:spPr>
          <a:xfrm>
            <a:off x="1335290" y="3830592"/>
            <a:ext cx="1213209" cy="1469263"/>
          </a:xfrm>
          <a:prstGeom prst="rect">
            <a:avLst/>
          </a:prstGeom>
        </p:spPr>
      </p:pic>
      <p:pic>
        <p:nvPicPr>
          <p:cNvPr id="7" name="图片 6"/>
          <p:cNvPicPr>
            <a:picLocks noChangeAspect="1"/>
          </p:cNvPicPr>
          <p:nvPr/>
        </p:nvPicPr>
        <p:blipFill>
          <a:blip r:embed="rId4"/>
          <a:stretch>
            <a:fillRect/>
          </a:stretch>
        </p:blipFill>
        <p:spPr>
          <a:xfrm>
            <a:off x="2473135" y="4216829"/>
            <a:ext cx="573074" cy="1012024"/>
          </a:xfrm>
          <a:prstGeom prst="rect">
            <a:avLst/>
          </a:prstGeom>
        </p:spPr>
      </p:pic>
      <p:pic>
        <p:nvPicPr>
          <p:cNvPr id="8" name="图片 7"/>
          <p:cNvPicPr>
            <a:picLocks noChangeAspect="1"/>
          </p:cNvPicPr>
          <p:nvPr/>
        </p:nvPicPr>
        <p:blipFill>
          <a:blip r:embed="rId5"/>
          <a:stretch>
            <a:fillRect/>
          </a:stretch>
        </p:blipFill>
        <p:spPr>
          <a:xfrm>
            <a:off x="2105239" y="3550464"/>
            <a:ext cx="2085013" cy="2139881"/>
          </a:xfrm>
          <a:prstGeom prst="rect">
            <a:avLst/>
          </a:prstGeom>
        </p:spPr>
      </p:pic>
      <p:pic>
        <p:nvPicPr>
          <p:cNvPr id="53" name="图片 52"/>
          <p:cNvPicPr>
            <a:picLocks noChangeAspect="1"/>
          </p:cNvPicPr>
          <p:nvPr/>
        </p:nvPicPr>
        <p:blipFill rotWithShape="1">
          <a:blip r:embed="rId2"/>
          <a:srcRect l="26789" r="34015"/>
          <a:stretch>
            <a:fillRect/>
          </a:stretch>
        </p:blipFill>
        <p:spPr>
          <a:xfrm flipH="1">
            <a:off x="4100136" y="2620212"/>
            <a:ext cx="949865" cy="2704579"/>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2273" b="98864" l="0" r="99634">
                        <a14:foregroundMark x1="29670" y1="7576" x2="99634" y2="7576"/>
                        <a14:foregroundMark x1="39194" y1="2273" x2="61538" y2="2273"/>
                        <a14:foregroundMark x1="9158" y1="31439" x2="366" y2="66288"/>
                        <a14:foregroundMark x1="40659" y1="90909" x2="44689" y2="95076"/>
                        <a14:backgroundMark x1="58974" y1="98106" x2="58974" y2="98106"/>
                        <a14:backgroundMark x1="77656" y1="99621" x2="77656" y2="99621"/>
                        <a14:backgroundMark x1="79121" y1="96970" x2="79121" y2="96970"/>
                        <a14:backgroundMark x1="78755" y1="96970" x2="74359" y2="98864"/>
                        <a14:backgroundMark x1="80952" y1="97727" x2="71795" y2="99621"/>
                        <a14:backgroundMark x1="52015" y1="77652" x2="52015" y2="77652"/>
                        <a14:backgroundMark x1="55678" y1="90152" x2="55678" y2="90152"/>
                      </a14:backgroundRemoval>
                    </a14:imgEffect>
                  </a14:imgLayer>
                </a14:imgProps>
              </a:ext>
            </a:extLst>
          </a:blip>
          <a:stretch>
            <a:fillRect/>
          </a:stretch>
        </p:blipFill>
        <p:spPr>
          <a:xfrm flipH="1" flipV="1">
            <a:off x="5998433" y="1645075"/>
            <a:ext cx="776062" cy="750476"/>
          </a:xfrm>
          <a:prstGeom prst="rect">
            <a:avLst/>
          </a:prstGeom>
        </p:spPr>
      </p:pic>
      <p:pic>
        <p:nvPicPr>
          <p:cNvPr id="56" name="图片 55"/>
          <p:cNvPicPr>
            <a:picLocks noChangeAspect="1"/>
          </p:cNvPicPr>
          <p:nvPr/>
        </p:nvPicPr>
        <p:blipFill>
          <a:blip r:embed="rId6">
            <a:extLst>
              <a:ext uri="{BEBA8EAE-BF5A-486C-A8C5-ECC9F3942E4B}">
                <a14:imgProps xmlns:a14="http://schemas.microsoft.com/office/drawing/2010/main">
                  <a14:imgLayer r:embed="rId7">
                    <a14:imgEffect>
                      <a14:backgroundRemoval t="2273" b="98864" l="0" r="99634">
                        <a14:foregroundMark x1="29670" y1="7576" x2="99634" y2="7576"/>
                        <a14:foregroundMark x1="39194" y1="2273" x2="61538" y2="2273"/>
                        <a14:foregroundMark x1="9158" y1="31439" x2="366" y2="66288"/>
                        <a14:foregroundMark x1="40659" y1="90909" x2="44689" y2="95076"/>
                        <a14:backgroundMark x1="58974" y1="98106" x2="58974" y2="98106"/>
                        <a14:backgroundMark x1="77656" y1="99621" x2="77656" y2="99621"/>
                        <a14:backgroundMark x1="79121" y1="96970" x2="79121" y2="96970"/>
                        <a14:backgroundMark x1="78755" y1="96970" x2="74359" y2="98864"/>
                        <a14:backgroundMark x1="80952" y1="97727" x2="71795" y2="99621"/>
                        <a14:backgroundMark x1="52015" y1="77652" x2="52015" y2="77652"/>
                        <a14:backgroundMark x1="55678" y1="90152" x2="55678" y2="90152"/>
                      </a14:backgroundRemoval>
                    </a14:imgEffect>
                  </a14:imgLayer>
                </a14:imgProps>
              </a:ext>
            </a:extLst>
          </a:blip>
          <a:stretch>
            <a:fillRect/>
          </a:stretch>
        </p:blipFill>
        <p:spPr>
          <a:xfrm flipH="1" flipV="1">
            <a:off x="5998433" y="2670843"/>
            <a:ext cx="776062" cy="750476"/>
          </a:xfrm>
          <a:prstGeom prst="rect">
            <a:avLst/>
          </a:prstGeom>
        </p:spPr>
      </p:pic>
      <p:pic>
        <p:nvPicPr>
          <p:cNvPr id="57" name="图片 56"/>
          <p:cNvPicPr>
            <a:picLocks noChangeAspect="1"/>
          </p:cNvPicPr>
          <p:nvPr/>
        </p:nvPicPr>
        <p:blipFill>
          <a:blip r:embed="rId6">
            <a:extLst>
              <a:ext uri="{BEBA8EAE-BF5A-486C-A8C5-ECC9F3942E4B}">
                <a14:imgProps xmlns:a14="http://schemas.microsoft.com/office/drawing/2010/main">
                  <a14:imgLayer r:embed="rId7">
                    <a14:imgEffect>
                      <a14:backgroundRemoval t="2273" b="98864" l="0" r="99634">
                        <a14:foregroundMark x1="29670" y1="7576" x2="99634" y2="7576"/>
                        <a14:foregroundMark x1="39194" y1="2273" x2="61538" y2="2273"/>
                        <a14:foregroundMark x1="9158" y1="31439" x2="366" y2="66288"/>
                        <a14:foregroundMark x1="40659" y1="90909" x2="44689" y2="95076"/>
                        <a14:backgroundMark x1="58974" y1="98106" x2="58974" y2="98106"/>
                        <a14:backgroundMark x1="77656" y1="99621" x2="77656" y2="99621"/>
                        <a14:backgroundMark x1="79121" y1="96970" x2="79121" y2="96970"/>
                        <a14:backgroundMark x1="78755" y1="96970" x2="74359" y2="98864"/>
                        <a14:backgroundMark x1="80952" y1="97727" x2="71795" y2="99621"/>
                        <a14:backgroundMark x1="52015" y1="77652" x2="52015" y2="77652"/>
                        <a14:backgroundMark x1="55678" y1="90152" x2="55678" y2="90152"/>
                      </a14:backgroundRemoval>
                    </a14:imgEffect>
                  </a14:imgLayer>
                </a14:imgProps>
              </a:ext>
            </a:extLst>
          </a:blip>
          <a:stretch>
            <a:fillRect/>
          </a:stretch>
        </p:blipFill>
        <p:spPr>
          <a:xfrm flipH="1" flipV="1">
            <a:off x="5998433" y="3696611"/>
            <a:ext cx="776062" cy="750476"/>
          </a:xfrm>
          <a:prstGeom prst="rect">
            <a:avLst/>
          </a:prstGeom>
        </p:spPr>
      </p:pic>
      <p:pic>
        <p:nvPicPr>
          <p:cNvPr id="58" name="图片 57"/>
          <p:cNvPicPr>
            <a:picLocks noChangeAspect="1"/>
          </p:cNvPicPr>
          <p:nvPr/>
        </p:nvPicPr>
        <p:blipFill>
          <a:blip r:embed="rId6">
            <a:extLst>
              <a:ext uri="{BEBA8EAE-BF5A-486C-A8C5-ECC9F3942E4B}">
                <a14:imgProps xmlns:a14="http://schemas.microsoft.com/office/drawing/2010/main">
                  <a14:imgLayer r:embed="rId7">
                    <a14:imgEffect>
                      <a14:backgroundRemoval t="2273" b="98864" l="0" r="99634">
                        <a14:foregroundMark x1="29670" y1="7576" x2="99634" y2="7576"/>
                        <a14:foregroundMark x1="39194" y1="2273" x2="61538" y2="2273"/>
                        <a14:foregroundMark x1="9158" y1="31439" x2="366" y2="66288"/>
                        <a14:foregroundMark x1="40659" y1="90909" x2="44689" y2="95076"/>
                        <a14:backgroundMark x1="58974" y1="98106" x2="58974" y2="98106"/>
                        <a14:backgroundMark x1="77656" y1="99621" x2="77656" y2="99621"/>
                        <a14:backgroundMark x1="79121" y1="96970" x2="79121" y2="96970"/>
                        <a14:backgroundMark x1="78755" y1="96970" x2="74359" y2="98864"/>
                        <a14:backgroundMark x1="80952" y1="97727" x2="71795" y2="99621"/>
                        <a14:backgroundMark x1="52015" y1="77652" x2="52015" y2="77652"/>
                        <a14:backgroundMark x1="55678" y1="90152" x2="55678" y2="90152"/>
                      </a14:backgroundRemoval>
                    </a14:imgEffect>
                  </a14:imgLayer>
                </a14:imgProps>
              </a:ext>
            </a:extLst>
          </a:blip>
          <a:stretch>
            <a:fillRect/>
          </a:stretch>
        </p:blipFill>
        <p:spPr>
          <a:xfrm flipH="1" flipV="1">
            <a:off x="5998433" y="4722380"/>
            <a:ext cx="776062" cy="750476"/>
          </a:xfrm>
          <a:prstGeom prst="rect">
            <a:avLst/>
          </a:prstGeom>
        </p:spPr>
      </p:pic>
      <p:sp>
        <p:nvSpPr>
          <p:cNvPr id="60" name="TextBox 18"/>
          <p:cNvSpPr txBox="1"/>
          <p:nvPr/>
        </p:nvSpPr>
        <p:spPr>
          <a:xfrm>
            <a:off x="6971830" y="2760436"/>
            <a:ext cx="2872340" cy="492329"/>
          </a:xfrm>
          <a:prstGeom prst="rect">
            <a:avLst/>
          </a:prstGeom>
          <a:noFill/>
        </p:spPr>
        <p:txBody>
          <a:bodyPr wrap="square" lIns="121810" tIns="60904" rIns="121810" bIns="60904" rtlCol="0">
            <a:spAutoFit/>
          </a:bodyPr>
          <a:lstStyle/>
          <a:p>
            <a:r>
              <a:rPr lang="zh-CN" altLang="en-US" sz="2400" b="1" dirty="0">
                <a:solidFill>
                  <a:srgbClr val="E3943C"/>
                </a:solidFill>
                <a:latin typeface="+mj-ea"/>
                <a:ea typeface="+mj-ea"/>
              </a:rPr>
              <a:t>点击此处添加标题</a:t>
            </a:r>
            <a:endParaRPr lang="zh-CN" altLang="en-US" sz="2400" b="1" dirty="0">
              <a:solidFill>
                <a:srgbClr val="E3943C"/>
              </a:solidFill>
              <a:latin typeface="+mj-ea"/>
              <a:ea typeface="+mj-ea"/>
            </a:endParaRPr>
          </a:p>
        </p:txBody>
      </p:sp>
      <p:sp>
        <p:nvSpPr>
          <p:cNvPr id="61" name="TextBox 18"/>
          <p:cNvSpPr txBox="1"/>
          <p:nvPr/>
        </p:nvSpPr>
        <p:spPr>
          <a:xfrm>
            <a:off x="6971830" y="3801637"/>
            <a:ext cx="2872340" cy="492329"/>
          </a:xfrm>
          <a:prstGeom prst="rect">
            <a:avLst/>
          </a:prstGeom>
          <a:noFill/>
        </p:spPr>
        <p:txBody>
          <a:bodyPr wrap="square" lIns="121810" tIns="60904" rIns="121810" bIns="60904" rtlCol="0">
            <a:spAutoFit/>
          </a:bodyPr>
          <a:lstStyle/>
          <a:p>
            <a:r>
              <a:rPr lang="zh-CN" altLang="en-US" sz="2400" b="1" dirty="0">
                <a:solidFill>
                  <a:srgbClr val="E3943C"/>
                </a:solidFill>
                <a:latin typeface="+mj-ea"/>
                <a:ea typeface="+mj-ea"/>
              </a:rPr>
              <a:t>点击此处添加标题</a:t>
            </a:r>
            <a:endParaRPr lang="zh-CN" altLang="en-US" sz="2400" b="1" dirty="0">
              <a:solidFill>
                <a:srgbClr val="E3943C"/>
              </a:solidFill>
              <a:latin typeface="+mj-ea"/>
              <a:ea typeface="+mj-ea"/>
            </a:endParaRPr>
          </a:p>
        </p:txBody>
      </p:sp>
      <p:sp>
        <p:nvSpPr>
          <p:cNvPr id="62" name="TextBox 18"/>
          <p:cNvSpPr txBox="1"/>
          <p:nvPr/>
        </p:nvSpPr>
        <p:spPr>
          <a:xfrm>
            <a:off x="6971830" y="4842838"/>
            <a:ext cx="2872340" cy="492329"/>
          </a:xfrm>
          <a:prstGeom prst="rect">
            <a:avLst/>
          </a:prstGeom>
          <a:noFill/>
        </p:spPr>
        <p:txBody>
          <a:bodyPr wrap="square" lIns="121810" tIns="60904" rIns="121810" bIns="60904" rtlCol="0">
            <a:spAutoFit/>
          </a:bodyPr>
          <a:lstStyle/>
          <a:p>
            <a:r>
              <a:rPr lang="zh-CN" altLang="en-US" sz="2400" b="1" dirty="0">
                <a:solidFill>
                  <a:srgbClr val="E3943C"/>
                </a:solidFill>
                <a:latin typeface="+mj-ea"/>
                <a:ea typeface="+mj-ea"/>
              </a:rPr>
              <a:t>点击此处添加标题</a:t>
            </a:r>
            <a:endParaRPr lang="zh-CN" altLang="en-US" sz="2400" b="1" dirty="0">
              <a:solidFill>
                <a:srgbClr val="E3943C"/>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advTm="4600">
        <p14:ripple/>
      </p:transition>
    </mc:Choice>
    <mc:Fallback>
      <p:transition spd="slow" advTm="4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6"/>
                                        </p:tgtEl>
                                      </p:cBhvr>
                                    </p:animEffect>
                                  </p:childTnLst>
                                </p:cTn>
                              </p:par>
                            </p:childTnLst>
                          </p:cTn>
                        </p:par>
                        <p:par>
                          <p:cTn id="48" fill="hold">
                            <p:stCondLst>
                              <p:cond delay="550"/>
                            </p:stCondLst>
                            <p:childTnLst>
                              <p:par>
                                <p:cTn id="49" presetID="2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par>
                          <p:cTn id="52" fill="hold">
                            <p:stCondLst>
                              <p:cond delay="1050"/>
                            </p:stCondLst>
                            <p:childTnLst>
                              <p:par>
                                <p:cTn id="53" presetID="49" presetClass="entr" presetSubtype="0" decel="10000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style.rotation</p:attrName>
                                        </p:attrNameLst>
                                      </p:cBhvr>
                                      <p:tavLst>
                                        <p:tav tm="0">
                                          <p:val>
                                            <p:fltVal val="360"/>
                                          </p:val>
                                        </p:tav>
                                        <p:tav tm="100000">
                                          <p:val>
                                            <p:fltVal val="0"/>
                                          </p:val>
                                        </p:tav>
                                      </p:tavLst>
                                    </p:anim>
                                    <p:animEffect transition="in" filter="fade">
                                      <p:cBhvr>
                                        <p:cTn id="58" dur="500"/>
                                        <p:tgtEl>
                                          <p:spTgt spid="14"/>
                                        </p:tgtEl>
                                      </p:cBhvr>
                                    </p:animEffect>
                                  </p:childTnLst>
                                </p:cTn>
                              </p:par>
                              <p:par>
                                <p:cTn id="59" presetID="2" presetClass="entr" presetSubtype="2"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1+#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childTnLst>
                          </p:cTn>
                        </p:par>
                        <p:par>
                          <p:cTn id="63" fill="hold">
                            <p:stCondLst>
                              <p:cond delay="1550"/>
                            </p:stCondLst>
                            <p:childTnLst>
                              <p:par>
                                <p:cTn id="64" presetID="49" presetClass="entr" presetSubtype="0" decel="100000" fill="hold"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p:cTn id="66" dur="500" fill="hold"/>
                                        <p:tgtEl>
                                          <p:spTgt spid="56"/>
                                        </p:tgtEl>
                                        <p:attrNameLst>
                                          <p:attrName>ppt_w</p:attrName>
                                        </p:attrNameLst>
                                      </p:cBhvr>
                                      <p:tavLst>
                                        <p:tav tm="0">
                                          <p:val>
                                            <p:fltVal val="0"/>
                                          </p:val>
                                        </p:tav>
                                        <p:tav tm="100000">
                                          <p:val>
                                            <p:strVal val="#ppt_w"/>
                                          </p:val>
                                        </p:tav>
                                      </p:tavLst>
                                    </p:anim>
                                    <p:anim calcmode="lin" valueType="num">
                                      <p:cBhvr>
                                        <p:cTn id="67" dur="500" fill="hold"/>
                                        <p:tgtEl>
                                          <p:spTgt spid="56"/>
                                        </p:tgtEl>
                                        <p:attrNameLst>
                                          <p:attrName>ppt_h</p:attrName>
                                        </p:attrNameLst>
                                      </p:cBhvr>
                                      <p:tavLst>
                                        <p:tav tm="0">
                                          <p:val>
                                            <p:fltVal val="0"/>
                                          </p:val>
                                        </p:tav>
                                        <p:tav tm="100000">
                                          <p:val>
                                            <p:strVal val="#ppt_h"/>
                                          </p:val>
                                        </p:tav>
                                      </p:tavLst>
                                    </p:anim>
                                    <p:anim calcmode="lin" valueType="num">
                                      <p:cBhvr>
                                        <p:cTn id="68" dur="500" fill="hold"/>
                                        <p:tgtEl>
                                          <p:spTgt spid="56"/>
                                        </p:tgtEl>
                                        <p:attrNameLst>
                                          <p:attrName>style.rotation</p:attrName>
                                        </p:attrNameLst>
                                      </p:cBhvr>
                                      <p:tavLst>
                                        <p:tav tm="0">
                                          <p:val>
                                            <p:fltVal val="360"/>
                                          </p:val>
                                        </p:tav>
                                        <p:tav tm="100000">
                                          <p:val>
                                            <p:fltVal val="0"/>
                                          </p:val>
                                        </p:tav>
                                      </p:tavLst>
                                    </p:anim>
                                    <p:animEffect transition="in" filter="fade">
                                      <p:cBhvr>
                                        <p:cTn id="69" dur="500"/>
                                        <p:tgtEl>
                                          <p:spTgt spid="56"/>
                                        </p:tgtEl>
                                      </p:cBhvr>
                                    </p:animEffect>
                                  </p:childTnLst>
                                </p:cTn>
                              </p:par>
                              <p:par>
                                <p:cTn id="70" presetID="2" presetClass="entr" presetSubtype="2"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 calcmode="lin" valueType="num">
                                      <p:cBhvr additive="base">
                                        <p:cTn id="72" dur="500" fill="hold"/>
                                        <p:tgtEl>
                                          <p:spTgt spid="60"/>
                                        </p:tgtEl>
                                        <p:attrNameLst>
                                          <p:attrName>ppt_x</p:attrName>
                                        </p:attrNameLst>
                                      </p:cBhvr>
                                      <p:tavLst>
                                        <p:tav tm="0">
                                          <p:val>
                                            <p:strVal val="1+#ppt_w/2"/>
                                          </p:val>
                                        </p:tav>
                                        <p:tav tm="100000">
                                          <p:val>
                                            <p:strVal val="#ppt_x"/>
                                          </p:val>
                                        </p:tav>
                                      </p:tavLst>
                                    </p:anim>
                                    <p:anim calcmode="lin" valueType="num">
                                      <p:cBhvr additive="base">
                                        <p:cTn id="73" dur="500" fill="hold"/>
                                        <p:tgtEl>
                                          <p:spTgt spid="60"/>
                                        </p:tgtEl>
                                        <p:attrNameLst>
                                          <p:attrName>ppt_y</p:attrName>
                                        </p:attrNameLst>
                                      </p:cBhvr>
                                      <p:tavLst>
                                        <p:tav tm="0">
                                          <p:val>
                                            <p:strVal val="#ppt_y"/>
                                          </p:val>
                                        </p:tav>
                                        <p:tav tm="100000">
                                          <p:val>
                                            <p:strVal val="#ppt_y"/>
                                          </p:val>
                                        </p:tav>
                                      </p:tavLst>
                                    </p:anim>
                                  </p:childTnLst>
                                </p:cTn>
                              </p:par>
                            </p:childTnLst>
                          </p:cTn>
                        </p:par>
                        <p:par>
                          <p:cTn id="74" fill="hold">
                            <p:stCondLst>
                              <p:cond delay="2050"/>
                            </p:stCondLst>
                            <p:childTnLst>
                              <p:par>
                                <p:cTn id="75" presetID="49" presetClass="entr" presetSubtype="0" decel="100000"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p:cTn id="77" dur="500" fill="hold"/>
                                        <p:tgtEl>
                                          <p:spTgt spid="57"/>
                                        </p:tgtEl>
                                        <p:attrNameLst>
                                          <p:attrName>ppt_w</p:attrName>
                                        </p:attrNameLst>
                                      </p:cBhvr>
                                      <p:tavLst>
                                        <p:tav tm="0">
                                          <p:val>
                                            <p:fltVal val="0"/>
                                          </p:val>
                                        </p:tav>
                                        <p:tav tm="100000">
                                          <p:val>
                                            <p:strVal val="#ppt_w"/>
                                          </p:val>
                                        </p:tav>
                                      </p:tavLst>
                                    </p:anim>
                                    <p:anim calcmode="lin" valueType="num">
                                      <p:cBhvr>
                                        <p:cTn id="78" dur="500" fill="hold"/>
                                        <p:tgtEl>
                                          <p:spTgt spid="57"/>
                                        </p:tgtEl>
                                        <p:attrNameLst>
                                          <p:attrName>ppt_h</p:attrName>
                                        </p:attrNameLst>
                                      </p:cBhvr>
                                      <p:tavLst>
                                        <p:tav tm="0">
                                          <p:val>
                                            <p:fltVal val="0"/>
                                          </p:val>
                                        </p:tav>
                                        <p:tav tm="100000">
                                          <p:val>
                                            <p:strVal val="#ppt_h"/>
                                          </p:val>
                                        </p:tav>
                                      </p:tavLst>
                                    </p:anim>
                                    <p:anim calcmode="lin" valueType="num">
                                      <p:cBhvr>
                                        <p:cTn id="79" dur="500" fill="hold"/>
                                        <p:tgtEl>
                                          <p:spTgt spid="57"/>
                                        </p:tgtEl>
                                        <p:attrNameLst>
                                          <p:attrName>style.rotation</p:attrName>
                                        </p:attrNameLst>
                                      </p:cBhvr>
                                      <p:tavLst>
                                        <p:tav tm="0">
                                          <p:val>
                                            <p:fltVal val="360"/>
                                          </p:val>
                                        </p:tav>
                                        <p:tav tm="100000">
                                          <p:val>
                                            <p:fltVal val="0"/>
                                          </p:val>
                                        </p:tav>
                                      </p:tavLst>
                                    </p:anim>
                                    <p:animEffect transition="in" filter="fade">
                                      <p:cBhvr>
                                        <p:cTn id="80" dur="500"/>
                                        <p:tgtEl>
                                          <p:spTgt spid="57"/>
                                        </p:tgtEl>
                                      </p:cBhvr>
                                    </p:animEffect>
                                  </p:childTnLst>
                                </p:cTn>
                              </p:par>
                              <p:par>
                                <p:cTn id="81" presetID="2" presetClass="entr" presetSubtype="2"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fill="hold"/>
                                        <p:tgtEl>
                                          <p:spTgt spid="61"/>
                                        </p:tgtEl>
                                        <p:attrNameLst>
                                          <p:attrName>ppt_x</p:attrName>
                                        </p:attrNameLst>
                                      </p:cBhvr>
                                      <p:tavLst>
                                        <p:tav tm="0">
                                          <p:val>
                                            <p:strVal val="1+#ppt_w/2"/>
                                          </p:val>
                                        </p:tav>
                                        <p:tav tm="100000">
                                          <p:val>
                                            <p:strVal val="#ppt_x"/>
                                          </p:val>
                                        </p:tav>
                                      </p:tavLst>
                                    </p:anim>
                                    <p:anim calcmode="lin" valueType="num">
                                      <p:cBhvr additive="base">
                                        <p:cTn id="84" dur="500" fill="hold"/>
                                        <p:tgtEl>
                                          <p:spTgt spid="61"/>
                                        </p:tgtEl>
                                        <p:attrNameLst>
                                          <p:attrName>ppt_y</p:attrName>
                                        </p:attrNameLst>
                                      </p:cBhvr>
                                      <p:tavLst>
                                        <p:tav tm="0">
                                          <p:val>
                                            <p:strVal val="#ppt_y"/>
                                          </p:val>
                                        </p:tav>
                                        <p:tav tm="100000">
                                          <p:val>
                                            <p:strVal val="#ppt_y"/>
                                          </p:val>
                                        </p:tav>
                                      </p:tavLst>
                                    </p:anim>
                                  </p:childTnLst>
                                </p:cTn>
                              </p:par>
                            </p:childTnLst>
                          </p:cTn>
                        </p:par>
                        <p:par>
                          <p:cTn id="85" fill="hold">
                            <p:stCondLst>
                              <p:cond delay="2550"/>
                            </p:stCondLst>
                            <p:childTnLst>
                              <p:par>
                                <p:cTn id="86" presetID="49" presetClass="entr" presetSubtype="0" decel="100000" fill="hold" nodeType="after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p:cTn id="88" dur="500" fill="hold"/>
                                        <p:tgtEl>
                                          <p:spTgt spid="58"/>
                                        </p:tgtEl>
                                        <p:attrNameLst>
                                          <p:attrName>ppt_w</p:attrName>
                                        </p:attrNameLst>
                                      </p:cBhvr>
                                      <p:tavLst>
                                        <p:tav tm="0">
                                          <p:val>
                                            <p:fltVal val="0"/>
                                          </p:val>
                                        </p:tav>
                                        <p:tav tm="100000">
                                          <p:val>
                                            <p:strVal val="#ppt_w"/>
                                          </p:val>
                                        </p:tav>
                                      </p:tavLst>
                                    </p:anim>
                                    <p:anim calcmode="lin" valueType="num">
                                      <p:cBhvr>
                                        <p:cTn id="89" dur="500" fill="hold"/>
                                        <p:tgtEl>
                                          <p:spTgt spid="58"/>
                                        </p:tgtEl>
                                        <p:attrNameLst>
                                          <p:attrName>ppt_h</p:attrName>
                                        </p:attrNameLst>
                                      </p:cBhvr>
                                      <p:tavLst>
                                        <p:tav tm="0">
                                          <p:val>
                                            <p:fltVal val="0"/>
                                          </p:val>
                                        </p:tav>
                                        <p:tav tm="100000">
                                          <p:val>
                                            <p:strVal val="#ppt_h"/>
                                          </p:val>
                                        </p:tav>
                                      </p:tavLst>
                                    </p:anim>
                                    <p:anim calcmode="lin" valueType="num">
                                      <p:cBhvr>
                                        <p:cTn id="90" dur="500" fill="hold"/>
                                        <p:tgtEl>
                                          <p:spTgt spid="58"/>
                                        </p:tgtEl>
                                        <p:attrNameLst>
                                          <p:attrName>style.rotation</p:attrName>
                                        </p:attrNameLst>
                                      </p:cBhvr>
                                      <p:tavLst>
                                        <p:tav tm="0">
                                          <p:val>
                                            <p:fltVal val="360"/>
                                          </p:val>
                                        </p:tav>
                                        <p:tav tm="100000">
                                          <p:val>
                                            <p:fltVal val="0"/>
                                          </p:val>
                                        </p:tav>
                                      </p:tavLst>
                                    </p:anim>
                                    <p:animEffect transition="in" filter="fade">
                                      <p:cBhvr>
                                        <p:cTn id="91" dur="500"/>
                                        <p:tgtEl>
                                          <p:spTgt spid="58"/>
                                        </p:tgtEl>
                                      </p:cBhvr>
                                    </p:animEffect>
                                  </p:childTnLst>
                                </p:cTn>
                              </p:par>
                              <p:par>
                                <p:cTn id="92" presetID="2" presetClass="entr" presetSubtype="2"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 calcmode="lin" valueType="num">
                                      <p:cBhvr additive="base">
                                        <p:cTn id="94" dur="500" fill="hold"/>
                                        <p:tgtEl>
                                          <p:spTgt spid="62"/>
                                        </p:tgtEl>
                                        <p:attrNameLst>
                                          <p:attrName>ppt_x</p:attrName>
                                        </p:attrNameLst>
                                      </p:cBhvr>
                                      <p:tavLst>
                                        <p:tav tm="0">
                                          <p:val>
                                            <p:strVal val="1+#ppt_w/2"/>
                                          </p:val>
                                        </p:tav>
                                        <p:tav tm="100000">
                                          <p:val>
                                            <p:strVal val="#ppt_x"/>
                                          </p:val>
                                        </p:tav>
                                      </p:tavLst>
                                    </p:anim>
                                    <p:anim calcmode="lin" valueType="num">
                                      <p:cBhvr additive="base">
                                        <p:cTn id="95"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7" grpId="0"/>
      <p:bldP spid="19" grpId="0"/>
      <p:bldP spid="60" grpId="0"/>
      <p:bldP spid="61" grpId="0"/>
      <p:bldP spid="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13"/>
          <p:cNvGrpSpPr/>
          <p:nvPr>
            <p:custDataLst>
              <p:tags r:id="rId1"/>
            </p:custDataLst>
          </p:nvPr>
        </p:nvGrpSpPr>
        <p:grpSpPr>
          <a:xfrm>
            <a:off x="1725122" y="-317738"/>
            <a:ext cx="3309940" cy="3259140"/>
            <a:chOff x="1725122" y="-317738"/>
            <a:chExt cx="3309940" cy="3259140"/>
          </a:xfrm>
        </p:grpSpPr>
        <p:sp>
          <p:nvSpPr>
            <p:cNvPr id="9" name="任意多边形: 形状 8"/>
            <p:cNvSpPr/>
            <p:nvPr/>
          </p:nvSpPr>
          <p:spPr>
            <a:xfrm>
              <a:off x="1725122" y="-317738"/>
              <a:ext cx="3309940" cy="3259140"/>
            </a:xfrm>
            <a:custGeom>
              <a:avLst/>
              <a:gdLst/>
              <a:ahLst/>
              <a:cxnLst/>
              <a:rect l="0" t="0" r="0" b="0"/>
              <a:pathLst>
                <a:path w="3309940" h="3259140">
                  <a:moveTo>
                    <a:pt x="0" y="0"/>
                  </a:moveTo>
                  <a:lnTo>
                    <a:pt x="3309939" y="0"/>
                  </a:lnTo>
                  <a:lnTo>
                    <a:pt x="3309939" y="3259139"/>
                  </a:lnTo>
                  <a:lnTo>
                    <a:pt x="0" y="32591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2"/>
              </p:custDataLst>
            </p:nvPr>
          </p:nvSpPr>
          <p:spPr>
            <a:xfrm>
              <a:off x="3350723" y="1257063"/>
              <a:ext cx="1684339" cy="1684339"/>
            </a:xfrm>
            <a:prstGeom prst="rect">
              <a:avLst/>
            </a:prstGeom>
            <a:no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a:p>
          </p:txBody>
        </p:sp>
      </p:grpSp>
      <p:grpSp>
        <p:nvGrpSpPr>
          <p:cNvPr id="32" name="PA_组合 31"/>
          <p:cNvGrpSpPr/>
          <p:nvPr>
            <p:custDataLst>
              <p:tags r:id="rId3"/>
            </p:custDataLst>
          </p:nvPr>
        </p:nvGrpSpPr>
        <p:grpSpPr>
          <a:xfrm>
            <a:off x="3850138" y="1501577"/>
            <a:ext cx="3411540" cy="3335340"/>
            <a:chOff x="3850138" y="1501577"/>
            <a:chExt cx="3411540" cy="3335340"/>
          </a:xfrm>
        </p:grpSpPr>
        <p:sp>
          <p:nvSpPr>
            <p:cNvPr id="31" name="任意多边形: 形状 30"/>
            <p:cNvSpPr/>
            <p:nvPr/>
          </p:nvSpPr>
          <p:spPr>
            <a:xfrm>
              <a:off x="3850138" y="1501577"/>
              <a:ext cx="3411540" cy="3335340"/>
            </a:xfrm>
            <a:custGeom>
              <a:avLst/>
              <a:gdLst/>
              <a:ahLst/>
              <a:cxnLst/>
              <a:rect l="0" t="0" r="0" b="0"/>
              <a:pathLst>
                <a:path w="3411540" h="3335340">
                  <a:moveTo>
                    <a:pt x="0" y="0"/>
                  </a:moveTo>
                  <a:lnTo>
                    <a:pt x="3411539" y="0"/>
                  </a:lnTo>
                  <a:lnTo>
                    <a:pt x="3411539" y="3335339"/>
                  </a:lnTo>
                  <a:lnTo>
                    <a:pt x="0" y="33353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4"/>
              </p:custDataLst>
            </p:nvPr>
          </p:nvSpPr>
          <p:spPr>
            <a:xfrm>
              <a:off x="3850138" y="1501577"/>
              <a:ext cx="1684339" cy="1684339"/>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dirty="0"/>
            </a:p>
          </p:txBody>
        </p:sp>
      </p:grpSp>
      <p:sp>
        <p:nvSpPr>
          <p:cNvPr id="2" name="矩形 1"/>
          <p:cNvSpPr/>
          <p:nvPr/>
        </p:nvSpPr>
        <p:spPr>
          <a:xfrm>
            <a:off x="336696" y="261381"/>
            <a:ext cx="11518614" cy="6335238"/>
          </a:xfrm>
          <a:prstGeom prst="rect">
            <a:avLst/>
          </a:prstGeom>
          <a:noFill/>
          <a:ln>
            <a:solidFill>
              <a:srgbClr val="43756C"/>
            </a:solidFill>
          </a:ln>
        </p:spPr>
        <p:style>
          <a:lnRef idx="2">
            <a:schemeClr val="accent1">
              <a:shade val="50000"/>
            </a:schemeClr>
          </a:lnRef>
          <a:fillRef idx="1">
            <a:schemeClr val="accent1"/>
          </a:fillRef>
          <a:effectRef idx="0">
            <a:schemeClr val="accent1"/>
          </a:effectRef>
          <a:fontRef idx="minor">
            <a:schemeClr val="lt1"/>
          </a:fontRef>
        </p:style>
        <p:txBody>
          <a:bodyPr lIns="91361" tIns="45677" rIns="91361" bIns="45677" rtlCol="0" anchor="ctr"/>
          <a:lstStyle/>
          <a:p>
            <a:pPr algn="ctr"/>
            <a:endParaRPr lang="zh-CN" altLang="en-US" dirty="0"/>
          </a:p>
        </p:txBody>
      </p:sp>
      <p:sp>
        <p:nvSpPr>
          <p:cNvPr id="4" name="TextBox 3"/>
          <p:cNvSpPr txBox="1"/>
          <p:nvPr/>
        </p:nvSpPr>
        <p:spPr>
          <a:xfrm>
            <a:off x="3950337" y="1660176"/>
            <a:ext cx="1662612" cy="1446495"/>
          </a:xfrm>
          <a:prstGeom prst="rect">
            <a:avLst/>
          </a:prstGeom>
          <a:noFill/>
        </p:spPr>
        <p:txBody>
          <a:bodyPr wrap="square" lIns="91390" tIns="45693" rIns="91390" bIns="45693" rtlCol="0">
            <a:spAutoFit/>
          </a:bodyPr>
          <a:lstStyle/>
          <a:p>
            <a:r>
              <a:rPr lang="en-US" altLang="zh-CN" sz="8800" b="1" dirty="0">
                <a:solidFill>
                  <a:schemeClr val="bg1"/>
                </a:solidFill>
                <a:latin typeface="方正隶书简体" panose="02010601030101010101" pitchFamily="2" charset="-122"/>
                <a:ea typeface="方正隶书简体" panose="02010601030101010101" pitchFamily="2" charset="-122"/>
              </a:rPr>
              <a:t>04</a:t>
            </a:r>
            <a:endParaRPr lang="zh-CN" altLang="en-US" sz="8800" b="1" dirty="0">
              <a:solidFill>
                <a:schemeClr val="bg1"/>
              </a:solidFill>
              <a:latin typeface="方正隶书简体" panose="02010601030101010101" pitchFamily="2" charset="-122"/>
              <a:ea typeface="方正隶书简体" panose="02010601030101010101" pitchFamily="2" charset="-122"/>
            </a:endParaRPr>
          </a:p>
        </p:txBody>
      </p:sp>
      <p:sp>
        <p:nvSpPr>
          <p:cNvPr id="5" name="TextBox 4"/>
          <p:cNvSpPr txBox="1"/>
          <p:nvPr/>
        </p:nvSpPr>
        <p:spPr>
          <a:xfrm>
            <a:off x="5963416" y="1806913"/>
            <a:ext cx="3383592" cy="584640"/>
          </a:xfrm>
          <a:prstGeom prst="rect">
            <a:avLst/>
          </a:prstGeom>
          <a:noFill/>
        </p:spPr>
        <p:txBody>
          <a:bodyPr wrap="square" lIns="91390" tIns="45693" rIns="91390" bIns="45693" rtlCol="0">
            <a:spAutoFit/>
          </a:bodyPr>
          <a:lstStyle/>
          <a:p>
            <a:r>
              <a:rPr lang="en-US" altLang="zh-CN" sz="3200" dirty="0">
                <a:solidFill>
                  <a:srgbClr val="E3943C"/>
                </a:solidFill>
                <a:latin typeface="Comic Book" pitchFamily="2" charset="0"/>
                <a:ea typeface="方正隶书简体" panose="02010601030101010101" pitchFamily="2" charset="-122"/>
              </a:rPr>
              <a:t>PART FOUR</a:t>
            </a:r>
            <a:endParaRPr lang="zh-CN" altLang="en-US" sz="3200" dirty="0">
              <a:solidFill>
                <a:srgbClr val="E3943C"/>
              </a:solidFill>
              <a:latin typeface="Comic Book" pitchFamily="2" charset="0"/>
              <a:ea typeface="方正隶书简体" panose="02010601030101010101" pitchFamily="2" charset="-122"/>
            </a:endParaRPr>
          </a:p>
        </p:txBody>
      </p:sp>
      <p:sp>
        <p:nvSpPr>
          <p:cNvPr id="6" name="TextBox 5"/>
          <p:cNvSpPr txBox="1"/>
          <p:nvPr/>
        </p:nvSpPr>
        <p:spPr>
          <a:xfrm>
            <a:off x="5944400" y="2295221"/>
            <a:ext cx="3942834" cy="646181"/>
          </a:xfrm>
          <a:prstGeom prst="rect">
            <a:avLst/>
          </a:prstGeom>
          <a:noFill/>
        </p:spPr>
        <p:txBody>
          <a:bodyPr wrap="square" lIns="91390" tIns="45693" rIns="91390" bIns="45693" rtlCol="0">
            <a:spAutoFit/>
          </a:bodyPr>
          <a:lstStyle/>
          <a:p>
            <a:r>
              <a:rPr lang="zh-CN" altLang="en-US" sz="3600" b="1" dirty="0">
                <a:solidFill>
                  <a:srgbClr val="E3943C"/>
                </a:solidFill>
                <a:latin typeface="+mj-ea"/>
                <a:ea typeface="+mj-ea"/>
              </a:rPr>
              <a:t>点击此处添加标题</a:t>
            </a:r>
            <a:endParaRPr lang="zh-CN" altLang="en-US" sz="3600" b="1" dirty="0">
              <a:solidFill>
                <a:srgbClr val="E3943C"/>
              </a:solidFill>
              <a:latin typeface="+mj-ea"/>
              <a:ea typeface="+mj-ea"/>
            </a:endParaRPr>
          </a:p>
        </p:txBody>
      </p:sp>
      <p:sp>
        <p:nvSpPr>
          <p:cNvPr id="7" name="矩形 6"/>
          <p:cNvSpPr/>
          <p:nvPr/>
        </p:nvSpPr>
        <p:spPr>
          <a:xfrm>
            <a:off x="5998695" y="2836029"/>
            <a:ext cx="3753291" cy="369332"/>
          </a:xfrm>
          <a:prstGeom prst="rect">
            <a:avLst/>
          </a:prstGeom>
        </p:spPr>
        <p:txBody>
          <a:bodyPr wrap="square">
            <a:spAutoFit/>
          </a:bodyPr>
          <a:lstStyle/>
          <a:p>
            <a:pPr algn="dist"/>
            <a:r>
              <a:rPr lang="en-US" altLang="zh-CN" dirty="0">
                <a:solidFill>
                  <a:schemeClr val="tx1">
                    <a:lumMod val="50000"/>
                    <a:lumOff val="50000"/>
                  </a:schemeClr>
                </a:solidFill>
                <a:latin typeface="Arial" panose="020B0604020202020204" pitchFamily="34" charset="0"/>
              </a:rPr>
              <a:t>Click here to add a title</a:t>
            </a:r>
            <a:endParaRPr lang="zh-CN" altLang="en-US" dirty="0">
              <a:solidFill>
                <a:schemeClr val="tx1">
                  <a:lumMod val="50000"/>
                  <a:lumOff val="50000"/>
                </a:schemeClr>
              </a:solidFill>
            </a:endParaRPr>
          </a:p>
        </p:txBody>
      </p:sp>
      <p:pic>
        <p:nvPicPr>
          <p:cNvPr id="30" name="图片 29"/>
          <p:cNvPicPr>
            <a:picLocks noChangeAspect="1"/>
          </p:cNvPicPr>
          <p:nvPr/>
        </p:nvPicPr>
        <p:blipFill>
          <a:blip r:embed="rId5"/>
          <a:stretch>
            <a:fillRect/>
          </a:stretch>
        </p:blipFill>
        <p:spPr>
          <a:xfrm>
            <a:off x="-461551" y="2790029"/>
            <a:ext cx="13765961" cy="4261473"/>
          </a:xfrm>
          <a:prstGeom prst="rect">
            <a:avLst/>
          </a:prstGeom>
        </p:spPr>
      </p:pic>
      <p:pic>
        <p:nvPicPr>
          <p:cNvPr id="33" name="图片 32"/>
          <p:cNvPicPr>
            <a:picLocks noChangeAspect="1"/>
          </p:cNvPicPr>
          <p:nvPr/>
        </p:nvPicPr>
        <p:blipFill>
          <a:blip r:embed="rId6"/>
          <a:stretch>
            <a:fillRect/>
          </a:stretch>
        </p:blipFill>
        <p:spPr>
          <a:xfrm>
            <a:off x="2891453" y="654530"/>
            <a:ext cx="1030313" cy="10607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5400">
        <p15:prstTrans prst="origami"/>
      </p:transition>
    </mc:Choice>
    <mc:Fallback>
      <p:transition spd="slow" advTm="5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55"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strVal val="#ppt_w*0.70"/>
                                          </p:val>
                                        </p:tav>
                                        <p:tav tm="100000">
                                          <p:val>
                                            <p:strVal val="#ppt_w"/>
                                          </p:val>
                                        </p:tav>
                                      </p:tavLst>
                                    </p:anim>
                                    <p:anim calcmode="lin" valueType="num">
                                      <p:cBhvr>
                                        <p:cTn id="35" dur="1000" fill="hold"/>
                                        <p:tgtEl>
                                          <p:spTgt spid="4"/>
                                        </p:tgtEl>
                                        <p:attrNameLst>
                                          <p:attrName>ppt_h</p:attrName>
                                        </p:attrNameLst>
                                      </p:cBhvr>
                                      <p:tavLst>
                                        <p:tav tm="0">
                                          <p:val>
                                            <p:strVal val="#ppt_h"/>
                                          </p:val>
                                        </p:tav>
                                        <p:tav tm="100000">
                                          <p:val>
                                            <p:strVal val="#ppt_h"/>
                                          </p:val>
                                        </p:tav>
                                      </p:tavLst>
                                    </p:anim>
                                    <p:animEffect transition="in" filter="fade">
                                      <p:cBhvr>
                                        <p:cTn id="36" dur="1000"/>
                                        <p:tgtEl>
                                          <p:spTgt spid="4"/>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4211"/>
                                  </p:iterate>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anim calcmode="lin" valueType="num">
                                      <p:cBhvr>
                                        <p:cTn id="5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894133" y="3003650"/>
            <a:ext cx="2290647" cy="2200093"/>
          </a:xfrm>
          <a:prstGeom prst="rect">
            <a:avLst/>
          </a:prstGeom>
          <a:noFill/>
          <a:ln w="9525">
            <a:noFill/>
            <a:miter lim="800000"/>
          </a:ln>
        </p:spPr>
        <p:txBody>
          <a:bodyPr lIns="0" tIns="0" rIns="0" bIns="0">
            <a:spAutoFit/>
          </a:bodyPr>
          <a:lstStyle/>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请输入您想要的文字内容请输入您想要的文字内容请输入您想要的文字内容请输入您想要的文字</a:t>
            </a: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内容请请输入您想要的文字</a:t>
            </a: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输入您想要的文字内容请输入您想要的文字请输入您想要的文字请输入您想要的文字</a:t>
            </a:r>
            <a:endParaRPr lang="en-US" altLang="zh-CN"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p:txBody>
      </p:sp>
      <p:sp>
        <p:nvSpPr>
          <p:cNvPr id="4" name="TextBox 3"/>
          <p:cNvSpPr txBox="1">
            <a:spLocks noChangeArrowheads="1"/>
          </p:cNvSpPr>
          <p:nvPr/>
        </p:nvSpPr>
        <p:spPr bwMode="auto">
          <a:xfrm>
            <a:off x="8894131" y="2592413"/>
            <a:ext cx="2189149" cy="276935"/>
          </a:xfrm>
          <a:prstGeom prst="rect">
            <a:avLst/>
          </a:prstGeom>
          <a:noFill/>
          <a:ln w="9525">
            <a:noFill/>
            <a:miter lim="800000"/>
          </a:ln>
        </p:spPr>
        <p:txBody>
          <a:bodyPr lIns="0" tIns="0" rIns="0" bIns="0">
            <a:spAutoFit/>
          </a:bodyPr>
          <a:lstStyle/>
          <a:p>
            <a:pPr defTabSz="913765">
              <a:defRPr/>
            </a:pPr>
            <a:r>
              <a:rPr lang="zh-CN" altLang="en-US" kern="0">
                <a:solidFill>
                  <a:srgbClr val="002221"/>
                </a:solidFill>
                <a:latin typeface="微软雅黑" panose="020B0503020204020204" pitchFamily="34" charset="-122"/>
                <a:ea typeface="微软雅黑" panose="020B0503020204020204" pitchFamily="34" charset="-122"/>
              </a:rPr>
              <a:t>请输入标题内容</a:t>
            </a:r>
            <a:endParaRPr lang="zh-CN" altLang="en-US" kern="0">
              <a:solidFill>
                <a:srgbClr val="002221"/>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1204248" y="3003650"/>
            <a:ext cx="2290647" cy="2200093"/>
          </a:xfrm>
          <a:prstGeom prst="rect">
            <a:avLst/>
          </a:prstGeom>
          <a:noFill/>
          <a:ln w="9525">
            <a:noFill/>
            <a:miter lim="800000"/>
          </a:ln>
        </p:spPr>
        <p:txBody>
          <a:bodyPr lIns="0" tIns="0" rIns="0" bIns="0">
            <a:spAutoFit/>
          </a:bodyPr>
          <a:lstStyle/>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请输入您想要的文字内容请输入您想要的文字内容请输入您想要的文字内容请输入您想要的文字</a:t>
            </a: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内容请请输入您想要的文字</a:t>
            </a: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endPar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a:p>
            <a:pPr defTabSz="913765">
              <a:defRPr/>
            </a:pPr>
            <a:r>
              <a:rPr lang="zh-CN" altLang="en-US"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rPr>
              <a:t>输入您想要的文字内容请输入您想要的文字请输入您想要的文字请输入您想要的文字</a:t>
            </a:r>
            <a:endParaRPr lang="en-US" altLang="zh-CN" sz="1300" kern="0">
              <a:solidFill>
                <a:srgbClr val="808080"/>
              </a:solidFill>
              <a:latin typeface="微软雅黑" panose="020B0503020204020204" pitchFamily="34" charset="-122"/>
              <a:ea typeface="微软雅黑" panose="020B0503020204020204" pitchFamily="34" charset="-122"/>
              <a:sym typeface="造字工房悦黑体验版常规体" pitchFamily="50" charset="-122"/>
            </a:endParaRPr>
          </a:p>
        </p:txBody>
      </p:sp>
      <p:sp>
        <p:nvSpPr>
          <p:cNvPr id="6" name="TextBox 5"/>
          <p:cNvSpPr txBox="1">
            <a:spLocks noChangeArrowheads="1"/>
          </p:cNvSpPr>
          <p:nvPr/>
        </p:nvSpPr>
        <p:spPr bwMode="auto">
          <a:xfrm>
            <a:off x="1204246" y="2592413"/>
            <a:ext cx="2189149" cy="276935"/>
          </a:xfrm>
          <a:prstGeom prst="rect">
            <a:avLst/>
          </a:prstGeom>
          <a:noFill/>
          <a:ln w="9525">
            <a:noFill/>
            <a:miter lim="800000"/>
          </a:ln>
        </p:spPr>
        <p:txBody>
          <a:bodyPr lIns="0" tIns="0" rIns="0" bIns="0">
            <a:spAutoFit/>
          </a:bodyPr>
          <a:lstStyle/>
          <a:p>
            <a:pPr defTabSz="913765">
              <a:defRPr/>
            </a:pPr>
            <a:r>
              <a:rPr lang="zh-CN" altLang="en-US" kern="0">
                <a:solidFill>
                  <a:srgbClr val="002221"/>
                </a:solidFill>
                <a:latin typeface="微软雅黑" panose="020B0503020204020204" pitchFamily="34" charset="-122"/>
                <a:ea typeface="微软雅黑" panose="020B0503020204020204" pitchFamily="34" charset="-122"/>
              </a:rPr>
              <a:t>请输入标题内容</a:t>
            </a:r>
            <a:endParaRPr lang="zh-CN" altLang="en-US" kern="0">
              <a:solidFill>
                <a:srgbClr val="002221"/>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5102925" y="3338287"/>
            <a:ext cx="2167257" cy="1237746"/>
          </a:xfrm>
          <a:prstGeom prst="rect">
            <a:avLst/>
          </a:prstGeom>
          <a:noFill/>
          <a:ln w="9525">
            <a:noFill/>
            <a:miter lim="800000"/>
          </a:ln>
        </p:spPr>
        <p:txBody>
          <a:bodyPr lIns="0" tIns="0" rIns="0" bIns="0">
            <a:spAutoFit/>
          </a:bodyPr>
          <a:lstStyle/>
          <a:p>
            <a:pPr algn="ctr" defTabSz="913765">
              <a:defRPr/>
            </a:pPr>
            <a:r>
              <a:rPr lang="zh-CN" altLang="en-US" sz="4000" kern="0">
                <a:solidFill>
                  <a:srgbClr val="002221"/>
                </a:solidFill>
                <a:latin typeface="微软雅黑" panose="020B0503020204020204" pitchFamily="34" charset="-122"/>
                <a:ea typeface="微软雅黑" panose="020B0503020204020204" pitchFamily="34" charset="-122"/>
              </a:rPr>
              <a:t>标题</a:t>
            </a:r>
            <a:endParaRPr lang="zh-CN" altLang="en-US" sz="4000" kern="0">
              <a:solidFill>
                <a:srgbClr val="002221"/>
              </a:solidFill>
              <a:latin typeface="微软雅黑" panose="020B0503020204020204" pitchFamily="34" charset="-122"/>
              <a:ea typeface="微软雅黑" panose="020B0503020204020204" pitchFamily="34" charset="-122"/>
            </a:endParaRPr>
          </a:p>
          <a:p>
            <a:pPr algn="ctr" defTabSz="913765">
              <a:defRPr/>
            </a:pPr>
            <a:r>
              <a:rPr lang="zh-CN" altLang="en-US" sz="4000" kern="0">
                <a:solidFill>
                  <a:srgbClr val="002221"/>
                </a:solidFill>
                <a:latin typeface="微软雅黑" panose="020B0503020204020204" pitchFamily="34" charset="-122"/>
                <a:ea typeface="微软雅黑" panose="020B0503020204020204" pitchFamily="34" charset="-122"/>
              </a:rPr>
              <a:t>内容</a:t>
            </a:r>
            <a:endParaRPr lang="zh-CN" altLang="en-US" sz="4000" kern="0">
              <a:solidFill>
                <a:srgbClr val="002221"/>
              </a:solidFill>
              <a:latin typeface="微软雅黑" panose="020B0503020204020204" pitchFamily="34" charset="-122"/>
              <a:ea typeface="微软雅黑" panose="020B0503020204020204" pitchFamily="34" charset="-122"/>
            </a:endParaRPr>
          </a:p>
        </p:txBody>
      </p:sp>
      <p:sp>
        <p:nvSpPr>
          <p:cNvPr id="8" name="AutoShape 23"/>
          <p:cNvSpPr>
            <a:spLocks noChangeArrowheads="1"/>
          </p:cNvSpPr>
          <p:nvPr/>
        </p:nvSpPr>
        <p:spPr bwMode="auto">
          <a:xfrm>
            <a:off x="4472050" y="2197303"/>
            <a:ext cx="3430994" cy="3243540"/>
          </a:xfrm>
          <a:prstGeom prst="diamond">
            <a:avLst/>
          </a:prstGeom>
          <a:noFill/>
          <a:ln w="190500" cmpd="thickThin">
            <a:solidFill>
              <a:srgbClr val="E3943C"/>
            </a:solidFill>
            <a:miter lim="800000"/>
          </a:ln>
        </p:spPr>
        <p:txBody>
          <a:bodyPr wrap="none" lIns="115160" tIns="57580" rIns="115160" bIns="57580" anchor="ctr"/>
          <a:lstStyle/>
          <a:p>
            <a:pPr defTabSz="913765">
              <a:defRPr/>
            </a:pPr>
            <a:endParaRPr lang="zh-CN" altLang="en-US" kern="0">
              <a:solidFill>
                <a:sysClr val="windowText" lastClr="000000"/>
              </a:solidFill>
            </a:endParaRPr>
          </a:p>
        </p:txBody>
      </p:sp>
      <p:sp>
        <p:nvSpPr>
          <p:cNvPr id="9" name="AutoShape 26"/>
          <p:cNvSpPr>
            <a:spLocks noChangeArrowheads="1"/>
          </p:cNvSpPr>
          <p:nvPr/>
        </p:nvSpPr>
        <p:spPr bwMode="auto">
          <a:xfrm>
            <a:off x="3839186" y="3245557"/>
            <a:ext cx="1353293" cy="1278063"/>
          </a:xfrm>
          <a:prstGeom prst="diamond">
            <a:avLst/>
          </a:prstGeom>
          <a:noFill/>
          <a:ln w="190500" cmpd="thickThin">
            <a:solidFill>
              <a:srgbClr val="E3943C"/>
            </a:solidFill>
            <a:miter lim="800000"/>
          </a:ln>
        </p:spPr>
        <p:txBody>
          <a:bodyPr wrap="none" lIns="115160" tIns="57580" rIns="115160" bIns="57580" anchor="ctr"/>
          <a:lstStyle/>
          <a:p>
            <a:pPr defTabSz="913765">
              <a:defRPr/>
            </a:pPr>
            <a:endParaRPr lang="zh-CN" altLang="en-US" kern="0">
              <a:solidFill>
                <a:sysClr val="windowText" lastClr="000000"/>
              </a:solidFill>
            </a:endParaRPr>
          </a:p>
        </p:txBody>
      </p:sp>
      <p:sp>
        <p:nvSpPr>
          <p:cNvPr id="10" name="AutoShape 27"/>
          <p:cNvSpPr>
            <a:spLocks noChangeArrowheads="1"/>
          </p:cNvSpPr>
          <p:nvPr/>
        </p:nvSpPr>
        <p:spPr bwMode="auto">
          <a:xfrm>
            <a:off x="7178634" y="3245557"/>
            <a:ext cx="1353293" cy="1278063"/>
          </a:xfrm>
          <a:prstGeom prst="diamond">
            <a:avLst/>
          </a:prstGeom>
          <a:noFill/>
          <a:ln w="190500" cmpd="thickThin">
            <a:solidFill>
              <a:srgbClr val="E3943C"/>
            </a:solidFill>
            <a:miter lim="800000"/>
          </a:ln>
        </p:spPr>
        <p:txBody>
          <a:bodyPr wrap="none" lIns="115160" tIns="57580" rIns="115160" bIns="57580" anchor="ctr"/>
          <a:lstStyle/>
          <a:p>
            <a:pPr defTabSz="913765">
              <a:defRPr/>
            </a:pPr>
            <a:endParaRPr lang="zh-CN" altLang="en-US" kern="0">
              <a:solidFill>
                <a:sysClr val="windowText" lastClr="000000"/>
              </a:solidFill>
            </a:endParaRPr>
          </a:p>
        </p:txBody>
      </p:sp>
      <p:pic>
        <p:nvPicPr>
          <p:cNvPr id="11"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12" name="文本框 11"/>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13" name="矩形 12"/>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14"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5"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6"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7"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90"/>
                                          </p:val>
                                        </p:tav>
                                        <p:tav tm="100000">
                                          <p:val>
                                            <p:fltVal val="0"/>
                                          </p:val>
                                        </p:tav>
                                      </p:tavLst>
                                    </p:anim>
                                    <p:animEffect transition="in" filter="fade">
                                      <p:cBhvr>
                                        <p:cTn id="14" dur="500"/>
                                        <p:tgtEl>
                                          <p:spTgt spid="11"/>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anim calcmode="lin" valueType="num">
                                      <p:cBhvr>
                                        <p:cTn id="2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3"/>
                                        </p:tgtEl>
                                        <p:attrNameLst>
                                          <p:attrName>ppt_y</p:attrName>
                                        </p:attrNameLst>
                                      </p:cBhvr>
                                      <p:tavLst>
                                        <p:tav tm="0">
                                          <p:val>
                                            <p:strVal val="#ppt_y"/>
                                          </p:val>
                                        </p:tav>
                                        <p:tav tm="100000">
                                          <p:val>
                                            <p:strVal val="#ppt_y"/>
                                          </p:val>
                                        </p:tav>
                                      </p:tavLst>
                                    </p:anim>
                                    <p:anim calcmode="lin" valueType="num">
                                      <p:cBhvr>
                                        <p:cTn id="2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3"/>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150"/>
                                        <p:tgtEl>
                                          <p:spTgt spid="14"/>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150"/>
                                        <p:tgtEl>
                                          <p:spTgt spid="15"/>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150"/>
                                        <p:tgtEl>
                                          <p:spTgt spid="17"/>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150"/>
                                        <p:tgtEl>
                                          <p:spTgt spid="16"/>
                                        </p:tgtEl>
                                      </p:cBhvr>
                                    </p:animEffect>
                                  </p:childTnLst>
                                </p:cTn>
                              </p:par>
                            </p:childTnLst>
                          </p:cTn>
                        </p:par>
                        <p:par>
                          <p:cTn id="46" fill="hold">
                            <p:stCondLst>
                              <p:cond delay="2875"/>
                            </p:stCondLst>
                            <p:childTnLst>
                              <p:par>
                                <p:cTn id="47" presetID="17" presetClass="entr" presetSubtype="1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strVal val="#ppt_h"/>
                                          </p:val>
                                        </p:tav>
                                        <p:tav tm="100000">
                                          <p:val>
                                            <p:strVal val="#ppt_h"/>
                                          </p:val>
                                        </p:tav>
                                      </p:tavLst>
                                    </p:anim>
                                  </p:childTnLst>
                                </p:cTn>
                              </p:par>
                            </p:childTnLst>
                          </p:cTn>
                        </p:par>
                        <p:par>
                          <p:cTn id="51" fill="hold">
                            <p:stCondLst>
                              <p:cond delay="3375"/>
                            </p:stCondLst>
                            <p:childTnLst>
                              <p:par>
                                <p:cTn id="52" presetID="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0-#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3875"/>
                            </p:stCondLst>
                            <p:childTnLst>
                              <p:par>
                                <p:cTn id="61" presetID="53" presetClass="entr" presetSubtype="16"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p:stCondLst>
                              <p:cond delay="4375"/>
                            </p:stCondLst>
                            <p:childTnLst>
                              <p:par>
                                <p:cTn id="67" presetID="22" presetClass="entr" presetSubtype="8" fill="hold" grpId="0"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500"/>
                                        <p:tgtEl>
                                          <p:spTgt spid="3"/>
                                        </p:tgtEl>
                                      </p:cBhvr>
                                    </p:animEffect>
                                  </p:childTnLst>
                                </p:cTn>
                              </p:par>
                              <p:par>
                                <p:cTn id="70" presetID="22" presetClass="entr" presetSubtype="8" fill="hold" nodeType="with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2"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right)">
                                      <p:cBhvr>
                                        <p:cTn id="75" dur="500"/>
                                        <p:tgtEl>
                                          <p:spTgt spid="5"/>
                                        </p:tgtEl>
                                      </p:cBhvr>
                                    </p:animEffect>
                                  </p:childTnLst>
                                </p:cTn>
                              </p:par>
                              <p:par>
                                <p:cTn id="76" presetID="22" presetClass="entr" presetSubtype="2" fill="hold"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wipe(right)">
                                      <p:cBhvr>
                                        <p:cTn id="7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animBg="1"/>
      <p:bldP spid="9" grpId="0" animBg="1"/>
      <p:bldP spid="10" grpId="0" animBg="1"/>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27" y="4992371"/>
            <a:ext cx="8016865" cy="512329"/>
          </a:xfrm>
          <a:prstGeom prst="rect">
            <a:avLst/>
          </a:prstGeom>
          <a:noFill/>
        </p:spPr>
        <p:txBody>
          <a:bodyPr wrap="square" rtlCol="0">
            <a:spAutoFit/>
          </a:bodyPr>
          <a:lstStyle/>
          <a:p>
            <a:pPr marL="171450" indent="-171450" defTabSz="913765">
              <a:lnSpc>
                <a:spcPct val="130000"/>
              </a:lnSpc>
              <a:buFont typeface="Arial" panose="020B0604020202020204" pitchFamily="34" charset="0"/>
              <a:buChar char="•"/>
              <a:defRPr/>
            </a:pPr>
            <a:r>
              <a:rPr lang="zh-CN" altLang="en-US" sz="1050" kern="0">
                <a:solidFill>
                  <a:srgbClr val="E7E6E6">
                    <a:lumMod val="1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a:t>
            </a:r>
            <a:r>
              <a:rPr lang="zh-CN" altLang="en-US" sz="1050" kern="0">
                <a:solidFill>
                  <a:srgbClr val="E7E6E6">
                    <a:lumMod val="10000"/>
                  </a:srgbClr>
                </a:solidFill>
                <a:latin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rPr>
              <a:t>之间点击添加正文</a:t>
            </a:r>
            <a:endParaRPr lang="zh-CN" altLang="en-US" sz="1050" kern="0">
              <a:solidFill>
                <a:srgbClr val="E7E6E6">
                  <a:lumMod val="10000"/>
                </a:srgbClr>
              </a:solidFill>
              <a:latin typeface="微软雅黑" panose="020B0503020204020204" pitchFamily="34" charset="-122"/>
            </a:endParaRPr>
          </a:p>
        </p:txBody>
      </p:sp>
      <p:sp>
        <p:nvSpPr>
          <p:cNvPr id="4" name="六边形 3"/>
          <p:cNvSpPr/>
          <p:nvPr/>
        </p:nvSpPr>
        <p:spPr>
          <a:xfrm>
            <a:off x="2043097" y="2150019"/>
            <a:ext cx="2534977" cy="2185325"/>
          </a:xfrm>
          <a:prstGeom prst="hexagon">
            <a:avLst/>
          </a:prstGeom>
          <a:blipFill dpi="0" rotWithShape="1">
            <a:blip r:embed="rId1"/>
            <a:srcRect/>
            <a:stretch>
              <a:fillRect/>
            </a:stretch>
          </a:blip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5" name="六边形 4"/>
          <p:cNvSpPr/>
          <p:nvPr/>
        </p:nvSpPr>
        <p:spPr>
          <a:xfrm>
            <a:off x="4829305" y="2150019"/>
            <a:ext cx="2534977" cy="2185325"/>
          </a:xfrm>
          <a:prstGeom prst="hexagon">
            <a:avLst/>
          </a:prstGeom>
          <a:blipFill dpi="0" rotWithShape="1">
            <a:blip r:embed="rId2"/>
            <a:srcRect/>
            <a:stretch>
              <a:fillRect/>
            </a:stretch>
          </a:blip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6" name="六边形 5"/>
          <p:cNvSpPr/>
          <p:nvPr/>
        </p:nvSpPr>
        <p:spPr>
          <a:xfrm>
            <a:off x="7615514" y="2150019"/>
            <a:ext cx="2534977" cy="2185325"/>
          </a:xfrm>
          <a:prstGeom prst="hexagon">
            <a:avLst/>
          </a:prstGeom>
          <a:blipFill dpi="0" rotWithShape="1">
            <a:blip r:embed="rId3"/>
            <a:srcRect/>
            <a:stretch>
              <a:fillRect/>
            </a:stretch>
          </a:blip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7" name="等腰三角形 6"/>
          <p:cNvSpPr/>
          <p:nvPr/>
        </p:nvSpPr>
        <p:spPr>
          <a:xfrm>
            <a:off x="4241249" y="3538033"/>
            <a:ext cx="924880" cy="797310"/>
          </a:xfrm>
          <a:prstGeom prst="triangle">
            <a:avLst/>
          </a:prstGeom>
          <a:solidFill>
            <a:srgbClr val="E3943C"/>
          </a:solid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8" name="等腰三角形 7"/>
          <p:cNvSpPr/>
          <p:nvPr/>
        </p:nvSpPr>
        <p:spPr>
          <a:xfrm>
            <a:off x="7027458" y="3538033"/>
            <a:ext cx="924880" cy="797310"/>
          </a:xfrm>
          <a:prstGeom prst="triangle">
            <a:avLst/>
          </a:prstGeom>
          <a:solidFill>
            <a:srgbClr val="E3943C"/>
          </a:solid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9" name="等腰三角形 8"/>
          <p:cNvSpPr/>
          <p:nvPr/>
        </p:nvSpPr>
        <p:spPr>
          <a:xfrm flipV="1">
            <a:off x="4241249" y="2134483"/>
            <a:ext cx="924880" cy="797310"/>
          </a:xfrm>
          <a:prstGeom prst="triangle">
            <a:avLst/>
          </a:prstGeom>
          <a:solidFill>
            <a:srgbClr val="E3943C"/>
          </a:solid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10" name="等腰三角形 9"/>
          <p:cNvSpPr/>
          <p:nvPr/>
        </p:nvSpPr>
        <p:spPr>
          <a:xfrm flipV="1">
            <a:off x="7027458" y="2134483"/>
            <a:ext cx="924880" cy="797310"/>
          </a:xfrm>
          <a:prstGeom prst="triangle">
            <a:avLst/>
          </a:prstGeom>
          <a:solidFill>
            <a:srgbClr val="E3943C"/>
          </a:solid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sp>
        <p:nvSpPr>
          <p:cNvPr id="11" name="文本框 9"/>
          <p:cNvSpPr txBox="1"/>
          <p:nvPr/>
        </p:nvSpPr>
        <p:spPr>
          <a:xfrm>
            <a:off x="2134084" y="4592354"/>
            <a:ext cx="2268300" cy="400017"/>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defTabSz="913765">
              <a:defRPr/>
            </a:pPr>
            <a:r>
              <a:rPr lang="zh-CN" altLang="en-US" sz="2000" b="1" kern="0">
                <a:solidFill>
                  <a:srgbClr val="E7E6E6">
                    <a:lumMod val="10000"/>
                  </a:srgbClr>
                </a:solidFill>
                <a:latin typeface="微软雅黑" panose="020B0503020204020204" pitchFamily="34" charset="-122"/>
                <a:ea typeface="微软雅黑" panose="020B0503020204020204" pitchFamily="34" charset="-122"/>
              </a:rPr>
              <a:t>点击此处添加标题</a:t>
            </a:r>
            <a:endParaRPr lang="zh-CN" altLang="en-US" sz="2000" b="1" kern="0">
              <a:solidFill>
                <a:srgbClr val="E7E6E6">
                  <a:lumMod val="10000"/>
                </a:srgbClr>
              </a:solidFill>
              <a:latin typeface="微软雅黑" panose="020B0503020204020204" pitchFamily="34" charset="-122"/>
              <a:ea typeface="微软雅黑" panose="020B0503020204020204" pitchFamily="34" charset="-122"/>
            </a:endParaRPr>
          </a:p>
        </p:txBody>
      </p:sp>
      <p:sp>
        <p:nvSpPr>
          <p:cNvPr id="12" name="矩形 11"/>
          <p:cNvSpPr/>
          <p:nvPr/>
        </p:nvSpPr>
        <p:spPr>
          <a:xfrm>
            <a:off x="2133627" y="5504701"/>
            <a:ext cx="8016865" cy="512329"/>
          </a:xfrm>
          <a:prstGeom prst="rect">
            <a:avLst/>
          </a:prstGeom>
          <a:noFill/>
        </p:spPr>
        <p:txBody>
          <a:bodyPr wrap="square" rtlCol="0">
            <a:spAutoFit/>
          </a:bodyPr>
          <a:lstStyle/>
          <a:p>
            <a:pPr marL="171450" indent="-171450" defTabSz="913765">
              <a:lnSpc>
                <a:spcPct val="130000"/>
              </a:lnSpc>
              <a:buFont typeface="Arial" panose="020B0604020202020204" pitchFamily="34" charset="0"/>
              <a:buChar char="•"/>
              <a:defRPr/>
            </a:pPr>
            <a:r>
              <a:rPr lang="zh-CN" altLang="en-US" sz="1050" kern="0">
                <a:solidFill>
                  <a:srgbClr val="E7E6E6">
                    <a:lumMod val="1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a:t>
            </a:r>
            <a:r>
              <a:rPr lang="zh-CN" altLang="en-US" sz="1050" kern="0">
                <a:solidFill>
                  <a:srgbClr val="E7E6E6">
                    <a:lumMod val="10000"/>
                  </a:srgbClr>
                </a:solidFill>
                <a:latin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rPr>
              <a:t>之间点击添加正文</a:t>
            </a:r>
            <a:endParaRPr lang="zh-CN" altLang="en-US" sz="1050" kern="0">
              <a:solidFill>
                <a:srgbClr val="E7E6E6">
                  <a:lumMod val="10000"/>
                </a:srgbClr>
              </a:solidFill>
              <a:latin typeface="微软雅黑" panose="020B0503020204020204" pitchFamily="34" charset="-122"/>
            </a:endParaRPr>
          </a:p>
        </p:txBody>
      </p:sp>
      <p:pic>
        <p:nvPicPr>
          <p:cNvPr id="13" name="PA_图片 49"/>
          <p:cNvPicPr>
            <a:picLocks noChangeAspect="1"/>
          </p:cNvPicPr>
          <p:nvPr>
            <p:custDataLst>
              <p:tags r:id="rId4"/>
            </p:custDataLst>
          </p:nvPr>
        </p:nvPicPr>
        <p:blipFill>
          <a:blip r:embed="rId5"/>
          <a:stretch>
            <a:fillRect/>
          </a:stretch>
        </p:blipFill>
        <p:spPr>
          <a:xfrm>
            <a:off x="72698" y="68602"/>
            <a:ext cx="676385" cy="822718"/>
          </a:xfrm>
          <a:prstGeom prst="rect">
            <a:avLst/>
          </a:prstGeom>
        </p:spPr>
      </p:pic>
      <p:sp>
        <p:nvSpPr>
          <p:cNvPr id="14" name="文本框 13"/>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15" name="矩形 14"/>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16" name="PA_直接连接符 2"/>
          <p:cNvCxnSpPr/>
          <p:nvPr>
            <p:custDataLst>
              <p:tags r:id="rId6"/>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7" name="PA_直接连接符 4"/>
          <p:cNvCxnSpPr/>
          <p:nvPr>
            <p:custDataLst>
              <p:tags r:id="rId7"/>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8" name="PA_直接连接符 6"/>
          <p:cNvCxnSpPr/>
          <p:nvPr>
            <p:custDataLst>
              <p:tags r:id="rId8"/>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9" name="PA_直接连接符 2"/>
          <p:cNvCxnSpPr/>
          <p:nvPr>
            <p:custDataLst>
              <p:tags r:id="rId9"/>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150"/>
                                        <p:tgtEl>
                                          <p:spTgt spid="16"/>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150"/>
                                        <p:tgtEl>
                                          <p:spTgt spid="17"/>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150"/>
                                        <p:tgtEl>
                                          <p:spTgt spid="19"/>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150"/>
                                        <p:tgtEl>
                                          <p:spTgt spid="18"/>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0-#ppt_w/2"/>
                                          </p:val>
                                        </p:tav>
                                        <p:tav tm="100000">
                                          <p:val>
                                            <p:strVal val="#ppt_x"/>
                                          </p:val>
                                        </p:tav>
                                      </p:tavLst>
                                    </p:anim>
                                    <p:anim calcmode="lin" valueType="num">
                                      <p:cBhvr additive="base">
                                        <p:cTn id="49" dur="500" fill="hold"/>
                                        <p:tgtEl>
                                          <p:spTgt spid="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1+#ppt_w/2"/>
                                          </p:val>
                                        </p:tav>
                                        <p:tav tm="100000">
                                          <p:val>
                                            <p:strVal val="#ppt_x"/>
                                          </p:val>
                                        </p:tav>
                                      </p:tavLst>
                                    </p:anim>
                                    <p:anim calcmode="lin" valueType="num">
                                      <p:cBhvr additive="base">
                                        <p:cTn id="53" dur="500" fill="hold"/>
                                        <p:tgtEl>
                                          <p:spTgt spid="6"/>
                                        </p:tgtEl>
                                        <p:attrNameLst>
                                          <p:attrName>ppt_y</p:attrName>
                                        </p:attrNameLst>
                                      </p:cBhvr>
                                      <p:tavLst>
                                        <p:tav tm="0">
                                          <p:val>
                                            <p:strVal val="#ppt_y"/>
                                          </p:val>
                                        </p:tav>
                                        <p:tav tm="100000">
                                          <p:val>
                                            <p:strVal val="#ppt_y"/>
                                          </p:val>
                                        </p:tav>
                                      </p:tavLst>
                                    </p:anim>
                                  </p:childTnLst>
                                </p:cTn>
                              </p:par>
                              <p:par>
                                <p:cTn id="54" presetID="16" presetClass="entr" presetSubtype="2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arn(inVertical)">
                                      <p:cBhvr>
                                        <p:cTn id="56" dur="500"/>
                                        <p:tgtEl>
                                          <p:spTgt spid="5"/>
                                        </p:tgtEl>
                                      </p:cBhvr>
                                    </p:animEffect>
                                  </p:childTnLst>
                                </p:cTn>
                              </p:par>
                              <p:par>
                                <p:cTn id="57" presetID="22" presetClass="entr" presetSubtype="4" fill="hold" grpId="0" nodeType="withEffect">
                                  <p:stCondLst>
                                    <p:cond delay="30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00"/>
                                        <p:tgtEl>
                                          <p:spTgt spid="7"/>
                                        </p:tgtEl>
                                      </p:cBhvr>
                                    </p:animEffect>
                                  </p:childTnLst>
                                </p:cTn>
                              </p:par>
                              <p:par>
                                <p:cTn id="60" presetID="22" presetClass="entr" presetSubtype="1" fill="hold" grpId="0" nodeType="withEffect">
                                  <p:stCondLst>
                                    <p:cond delay="300"/>
                                  </p:stCondLst>
                                  <p:childTnLst>
                                    <p:set>
                                      <p:cBhvr>
                                        <p:cTn id="61" dur="1" fill="hold">
                                          <p:stCondLst>
                                            <p:cond delay="0"/>
                                          </p:stCondLst>
                                        </p:cTn>
                                        <p:tgtEl>
                                          <p:spTgt spid="10"/>
                                        </p:tgtEl>
                                        <p:attrNameLst>
                                          <p:attrName>style.visibility</p:attrName>
                                        </p:attrNameLst>
                                      </p:cBhvr>
                                      <p:to>
                                        <p:strVal val="visible"/>
                                      </p:to>
                                    </p:set>
                                    <p:animEffect transition="in" filter="wipe(up)">
                                      <p:cBhvr>
                                        <p:cTn id="62" dur="500"/>
                                        <p:tgtEl>
                                          <p:spTgt spid="10"/>
                                        </p:tgtEl>
                                      </p:cBhvr>
                                    </p:animEffect>
                                  </p:childTnLst>
                                </p:cTn>
                              </p:par>
                              <p:par>
                                <p:cTn id="63" presetID="22" presetClass="entr" presetSubtype="1" fill="hold" grpId="0" nodeType="withEffect">
                                  <p:stCondLst>
                                    <p:cond delay="500"/>
                                  </p:stCondLst>
                                  <p:childTnLst>
                                    <p:set>
                                      <p:cBhvr>
                                        <p:cTn id="64" dur="1" fill="hold">
                                          <p:stCondLst>
                                            <p:cond delay="0"/>
                                          </p:stCondLst>
                                        </p:cTn>
                                        <p:tgtEl>
                                          <p:spTgt spid="9"/>
                                        </p:tgtEl>
                                        <p:attrNameLst>
                                          <p:attrName>style.visibility</p:attrName>
                                        </p:attrNameLst>
                                      </p:cBhvr>
                                      <p:to>
                                        <p:strVal val="visible"/>
                                      </p:to>
                                    </p:set>
                                    <p:animEffect transition="in" filter="wipe(up)">
                                      <p:cBhvr>
                                        <p:cTn id="65" dur="500"/>
                                        <p:tgtEl>
                                          <p:spTgt spid="9"/>
                                        </p:tgtEl>
                                      </p:cBhvr>
                                    </p:animEffect>
                                  </p:childTnLst>
                                </p:cTn>
                              </p:par>
                              <p:par>
                                <p:cTn id="66" presetID="22" presetClass="entr" presetSubtype="4" fill="hold" grpId="0" nodeType="withEffect">
                                  <p:stCondLst>
                                    <p:cond delay="600"/>
                                  </p:stCondLst>
                                  <p:childTnLst>
                                    <p:set>
                                      <p:cBhvr>
                                        <p:cTn id="67" dur="1" fill="hold">
                                          <p:stCondLst>
                                            <p:cond delay="0"/>
                                          </p:stCondLst>
                                        </p:cTn>
                                        <p:tgtEl>
                                          <p:spTgt spid="8"/>
                                        </p:tgtEl>
                                        <p:attrNameLst>
                                          <p:attrName>style.visibility</p:attrName>
                                        </p:attrNameLst>
                                      </p:cBhvr>
                                      <p:to>
                                        <p:strVal val="visible"/>
                                      </p:to>
                                    </p:set>
                                    <p:animEffect transition="in" filter="wipe(down)">
                                      <p:cBhvr>
                                        <p:cTn id="68" dur="500"/>
                                        <p:tgtEl>
                                          <p:spTgt spid="8"/>
                                        </p:tgtEl>
                                      </p:cBhvr>
                                    </p:animEffect>
                                  </p:childTnLst>
                                </p:cTn>
                              </p:par>
                              <p:par>
                                <p:cTn id="69" presetID="17" presetClass="entr" presetSubtype="10" fill="hold" grpId="0" nodeType="withEffect">
                                  <p:stCondLst>
                                    <p:cond delay="800"/>
                                  </p:stCondLst>
                                  <p:iterate type="lt">
                                    <p:tmPct val="10000"/>
                                  </p:iterate>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strVal val="#ppt_h"/>
                                          </p:val>
                                        </p:tav>
                                        <p:tav tm="100000">
                                          <p:val>
                                            <p:strVal val="#ppt_h"/>
                                          </p:val>
                                        </p:tav>
                                      </p:tavLst>
                                    </p:anim>
                                  </p:childTnLst>
                                </p:cTn>
                              </p:par>
                              <p:par>
                                <p:cTn id="73" presetID="31" presetClass="entr" presetSubtype="0" fill="hold" grpId="0" nodeType="withEffect">
                                  <p:stCondLst>
                                    <p:cond delay="900"/>
                                  </p:stCondLst>
                                  <p:iterate type="lt">
                                    <p:tmPct val="1923"/>
                                  </p:iterate>
                                  <p:childTnLst>
                                    <p:set>
                                      <p:cBhvr>
                                        <p:cTn id="74" dur="1" fill="hold">
                                          <p:stCondLst>
                                            <p:cond delay="0"/>
                                          </p:stCondLst>
                                        </p:cTn>
                                        <p:tgtEl>
                                          <p:spTgt spid="3"/>
                                        </p:tgtEl>
                                        <p:attrNameLst>
                                          <p:attrName>style.visibility</p:attrName>
                                        </p:attrNameLst>
                                      </p:cBhvr>
                                      <p:to>
                                        <p:strVal val="visible"/>
                                      </p:to>
                                    </p:set>
                                    <p:anim calcmode="lin" valueType="num">
                                      <p:cBhvr>
                                        <p:cTn id="75" dur="500" fill="hold"/>
                                        <p:tgtEl>
                                          <p:spTgt spid="3"/>
                                        </p:tgtEl>
                                        <p:attrNameLst>
                                          <p:attrName>ppt_w</p:attrName>
                                        </p:attrNameLst>
                                      </p:cBhvr>
                                      <p:tavLst>
                                        <p:tav tm="0">
                                          <p:val>
                                            <p:fltVal val="0"/>
                                          </p:val>
                                        </p:tav>
                                        <p:tav tm="100000">
                                          <p:val>
                                            <p:strVal val="#ppt_w"/>
                                          </p:val>
                                        </p:tav>
                                      </p:tavLst>
                                    </p:anim>
                                    <p:anim calcmode="lin" valueType="num">
                                      <p:cBhvr>
                                        <p:cTn id="76" dur="500" fill="hold"/>
                                        <p:tgtEl>
                                          <p:spTgt spid="3"/>
                                        </p:tgtEl>
                                        <p:attrNameLst>
                                          <p:attrName>ppt_h</p:attrName>
                                        </p:attrNameLst>
                                      </p:cBhvr>
                                      <p:tavLst>
                                        <p:tav tm="0">
                                          <p:val>
                                            <p:fltVal val="0"/>
                                          </p:val>
                                        </p:tav>
                                        <p:tav tm="100000">
                                          <p:val>
                                            <p:strVal val="#ppt_h"/>
                                          </p:val>
                                        </p:tav>
                                      </p:tavLst>
                                    </p:anim>
                                    <p:anim calcmode="lin" valueType="num">
                                      <p:cBhvr>
                                        <p:cTn id="77" dur="500" fill="hold"/>
                                        <p:tgtEl>
                                          <p:spTgt spid="3"/>
                                        </p:tgtEl>
                                        <p:attrNameLst>
                                          <p:attrName>style.rotation</p:attrName>
                                        </p:attrNameLst>
                                      </p:cBhvr>
                                      <p:tavLst>
                                        <p:tav tm="0">
                                          <p:val>
                                            <p:fltVal val="90"/>
                                          </p:val>
                                        </p:tav>
                                        <p:tav tm="100000">
                                          <p:val>
                                            <p:fltVal val="0"/>
                                          </p:val>
                                        </p:tav>
                                      </p:tavLst>
                                    </p:anim>
                                    <p:animEffect transition="in" filter="fade">
                                      <p:cBhvr>
                                        <p:cTn id="78" dur="500"/>
                                        <p:tgtEl>
                                          <p:spTgt spid="3"/>
                                        </p:tgtEl>
                                      </p:cBhvr>
                                    </p:animEffect>
                                  </p:childTnLst>
                                </p:cTn>
                              </p:par>
                              <p:par>
                                <p:cTn id="79" presetID="31" presetClass="entr" presetSubtype="0" fill="hold" grpId="0" nodeType="withEffect">
                                  <p:stCondLst>
                                    <p:cond delay="1400"/>
                                  </p:stCondLst>
                                  <p:iterate type="lt">
                                    <p:tmPct val="1923"/>
                                  </p:iterate>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ppt_w</p:attrName>
                                        </p:attrNameLst>
                                      </p:cBhvr>
                                      <p:tavLst>
                                        <p:tav tm="0">
                                          <p:val>
                                            <p:fltVal val="0"/>
                                          </p:val>
                                        </p:tav>
                                        <p:tav tm="100000">
                                          <p:val>
                                            <p:strVal val="#ppt_w"/>
                                          </p:val>
                                        </p:tav>
                                      </p:tavLst>
                                    </p:anim>
                                    <p:anim calcmode="lin" valueType="num">
                                      <p:cBhvr>
                                        <p:cTn id="82" dur="500" fill="hold"/>
                                        <p:tgtEl>
                                          <p:spTgt spid="12"/>
                                        </p:tgtEl>
                                        <p:attrNameLst>
                                          <p:attrName>ppt_h</p:attrName>
                                        </p:attrNameLst>
                                      </p:cBhvr>
                                      <p:tavLst>
                                        <p:tav tm="0">
                                          <p:val>
                                            <p:fltVal val="0"/>
                                          </p:val>
                                        </p:tav>
                                        <p:tav tm="100000">
                                          <p:val>
                                            <p:strVal val="#ppt_h"/>
                                          </p:val>
                                        </p:tav>
                                      </p:tavLst>
                                    </p:anim>
                                    <p:anim calcmode="lin" valueType="num">
                                      <p:cBhvr>
                                        <p:cTn id="83" dur="500" fill="hold"/>
                                        <p:tgtEl>
                                          <p:spTgt spid="12"/>
                                        </p:tgtEl>
                                        <p:attrNameLst>
                                          <p:attrName>style.rotation</p:attrName>
                                        </p:attrNameLst>
                                      </p:cBhvr>
                                      <p:tavLst>
                                        <p:tav tm="0">
                                          <p:val>
                                            <p:fltVal val="90"/>
                                          </p:val>
                                        </p:tav>
                                        <p:tav tm="100000">
                                          <p:val>
                                            <p:fltVal val="0"/>
                                          </p:val>
                                        </p:tav>
                                      </p:tavLst>
                                    </p:anim>
                                    <p:animEffect transition="in" filter="fade">
                                      <p:cBhvr>
                                        <p:cTn id="8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p:bldP spid="12"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0"/>
          <p:cNvSpPr txBox="1"/>
          <p:nvPr/>
        </p:nvSpPr>
        <p:spPr>
          <a:xfrm>
            <a:off x="1095587" y="4856606"/>
            <a:ext cx="2737637" cy="722338"/>
          </a:xfrm>
          <a:prstGeom prst="rect">
            <a:avLst/>
          </a:prstGeom>
          <a:noFill/>
        </p:spPr>
        <p:txBody>
          <a:bodyPr wrap="square" rtlCol="0">
            <a:spAutoFit/>
          </a:bodyPr>
          <a:lstStyle/>
          <a:p>
            <a:pPr defTabSz="913765">
              <a:lnSpc>
                <a:spcPct val="130000"/>
              </a:lnSpc>
              <a:defRPr/>
            </a:pPr>
            <a:r>
              <a:rPr lang="zh-CN" altLang="en-US" sz="1050" kern="0">
                <a:solidFill>
                  <a:srgbClr val="E7E6E6">
                    <a:lumMod val="5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a:t>
            </a:r>
            <a:endParaRPr lang="zh-CN" altLang="en-US" sz="1050" kern="0">
              <a:solidFill>
                <a:srgbClr val="E7E6E6">
                  <a:lumMod val="50000"/>
                </a:srgbClr>
              </a:solidFill>
              <a:latin typeface="微软雅黑" panose="020B0503020204020204" pitchFamily="34" charset="-122"/>
              <a:ea typeface="微软雅黑" panose="020B0503020204020204" pitchFamily="34" charset="-122"/>
            </a:endParaRPr>
          </a:p>
        </p:txBody>
      </p:sp>
      <p:sp>
        <p:nvSpPr>
          <p:cNvPr id="4" name="矩形 3"/>
          <p:cNvSpPr/>
          <p:nvPr/>
        </p:nvSpPr>
        <p:spPr>
          <a:xfrm>
            <a:off x="1095588" y="4487359"/>
            <a:ext cx="2235992" cy="400017"/>
          </a:xfrm>
          <a:prstGeom prst="rect">
            <a:avLst/>
          </a:prstGeom>
        </p:spPr>
        <p:txBody>
          <a:bodyPr wrap="none">
            <a:spAutoFit/>
          </a:bodyPr>
          <a:lstStyle/>
          <a:p>
            <a:pPr defTabSz="913765">
              <a:defRPr/>
            </a:pPr>
            <a:r>
              <a:rPr lang="zh-CN" altLang="en-US" sz="2000" b="1" kern="0">
                <a:solidFill>
                  <a:srgbClr val="6A4B2E"/>
                </a:solidFill>
                <a:latin typeface="微软雅黑" panose="020B0503020204020204" pitchFamily="34" charset="-122"/>
                <a:ea typeface="微软雅黑" panose="020B0503020204020204" pitchFamily="34" charset="-122"/>
              </a:rPr>
              <a:t>点击此处添加标题</a:t>
            </a:r>
            <a:endParaRPr lang="zh-CN" altLang="en-US" sz="2000" b="1" kern="0">
              <a:solidFill>
                <a:srgbClr val="6A4B2E"/>
              </a:solidFill>
              <a:latin typeface="微软雅黑" panose="020B0503020204020204" pitchFamily="34" charset="-122"/>
              <a:ea typeface="微软雅黑" panose="020B0503020204020204" pitchFamily="34" charset="-122"/>
            </a:endParaRPr>
          </a:p>
        </p:txBody>
      </p:sp>
      <p:sp>
        <p:nvSpPr>
          <p:cNvPr id="5" name="文本框 21"/>
          <p:cNvSpPr txBox="1"/>
          <p:nvPr/>
        </p:nvSpPr>
        <p:spPr>
          <a:xfrm>
            <a:off x="3749273" y="3777356"/>
            <a:ext cx="2737637" cy="722338"/>
          </a:xfrm>
          <a:prstGeom prst="rect">
            <a:avLst/>
          </a:prstGeom>
          <a:noFill/>
        </p:spPr>
        <p:txBody>
          <a:bodyPr wrap="square" rtlCol="0">
            <a:spAutoFit/>
          </a:bodyPr>
          <a:lstStyle/>
          <a:p>
            <a:pPr defTabSz="913765">
              <a:lnSpc>
                <a:spcPct val="130000"/>
              </a:lnSpc>
              <a:defRPr/>
            </a:pPr>
            <a:r>
              <a:rPr lang="zh-CN" altLang="en-US" sz="1050" kern="0">
                <a:solidFill>
                  <a:srgbClr val="E7E6E6">
                    <a:lumMod val="5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a:t>
            </a:r>
            <a:endParaRPr lang="zh-CN" altLang="en-US" sz="1050" kern="0">
              <a:solidFill>
                <a:srgbClr val="E7E6E6">
                  <a:lumMod val="50000"/>
                </a:srgbClr>
              </a:solidFill>
              <a:latin typeface="微软雅黑" panose="020B0503020204020204" pitchFamily="34" charset="-122"/>
              <a:ea typeface="微软雅黑" panose="020B0503020204020204" pitchFamily="34" charset="-122"/>
            </a:endParaRPr>
          </a:p>
        </p:txBody>
      </p:sp>
      <p:sp>
        <p:nvSpPr>
          <p:cNvPr id="6" name="矩形 5"/>
          <p:cNvSpPr/>
          <p:nvPr/>
        </p:nvSpPr>
        <p:spPr>
          <a:xfrm>
            <a:off x="3749273" y="3408109"/>
            <a:ext cx="2235992" cy="400017"/>
          </a:xfrm>
          <a:prstGeom prst="rect">
            <a:avLst/>
          </a:prstGeom>
        </p:spPr>
        <p:txBody>
          <a:bodyPr wrap="none">
            <a:spAutoFit/>
          </a:bodyPr>
          <a:lstStyle/>
          <a:p>
            <a:pPr defTabSz="913765">
              <a:defRPr/>
            </a:pPr>
            <a:r>
              <a:rPr lang="zh-CN" altLang="en-US" sz="2000" b="1" kern="0">
                <a:solidFill>
                  <a:srgbClr val="6A4B2E"/>
                </a:solidFill>
                <a:latin typeface="微软雅黑" panose="020B0503020204020204" pitchFamily="34" charset="-122"/>
                <a:ea typeface="微软雅黑" panose="020B0503020204020204" pitchFamily="34" charset="-122"/>
              </a:rPr>
              <a:t>点击此处添加标题</a:t>
            </a:r>
            <a:endParaRPr lang="zh-CN" altLang="en-US" sz="2000" b="1" kern="0">
              <a:solidFill>
                <a:srgbClr val="6A4B2E"/>
              </a:solidFill>
              <a:latin typeface="微软雅黑" panose="020B0503020204020204" pitchFamily="34" charset="-122"/>
              <a:ea typeface="微软雅黑" panose="020B0503020204020204" pitchFamily="34" charset="-122"/>
            </a:endParaRPr>
          </a:p>
        </p:txBody>
      </p:sp>
      <p:sp>
        <p:nvSpPr>
          <p:cNvPr id="7" name="文本框 32"/>
          <p:cNvSpPr txBox="1"/>
          <p:nvPr/>
        </p:nvSpPr>
        <p:spPr>
          <a:xfrm>
            <a:off x="6225200" y="5333606"/>
            <a:ext cx="2737637" cy="722338"/>
          </a:xfrm>
          <a:prstGeom prst="rect">
            <a:avLst/>
          </a:prstGeom>
          <a:noFill/>
        </p:spPr>
        <p:txBody>
          <a:bodyPr wrap="square" rtlCol="0">
            <a:spAutoFit/>
          </a:bodyPr>
          <a:lstStyle/>
          <a:p>
            <a:pPr defTabSz="913765">
              <a:lnSpc>
                <a:spcPct val="130000"/>
              </a:lnSpc>
              <a:defRPr/>
            </a:pPr>
            <a:r>
              <a:rPr lang="zh-CN" altLang="en-US" sz="1050" kern="0">
                <a:solidFill>
                  <a:srgbClr val="E7E6E6">
                    <a:lumMod val="5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a:t>
            </a:r>
            <a:endParaRPr lang="zh-CN" altLang="en-US" sz="1050" kern="0">
              <a:solidFill>
                <a:srgbClr val="E7E6E6">
                  <a:lumMod val="50000"/>
                </a:srgbClr>
              </a:solidFill>
              <a:latin typeface="微软雅黑" panose="020B0503020204020204" pitchFamily="34" charset="-122"/>
              <a:ea typeface="微软雅黑" panose="020B0503020204020204" pitchFamily="34" charset="-122"/>
            </a:endParaRPr>
          </a:p>
        </p:txBody>
      </p:sp>
      <p:sp>
        <p:nvSpPr>
          <p:cNvPr id="8" name="矩形 7"/>
          <p:cNvSpPr/>
          <p:nvPr/>
        </p:nvSpPr>
        <p:spPr>
          <a:xfrm>
            <a:off x="6225200" y="4964359"/>
            <a:ext cx="2235992" cy="400017"/>
          </a:xfrm>
          <a:prstGeom prst="rect">
            <a:avLst/>
          </a:prstGeom>
        </p:spPr>
        <p:txBody>
          <a:bodyPr wrap="none">
            <a:spAutoFit/>
          </a:bodyPr>
          <a:lstStyle/>
          <a:p>
            <a:pPr defTabSz="913765">
              <a:defRPr/>
            </a:pPr>
            <a:r>
              <a:rPr lang="zh-CN" altLang="en-US" sz="2000" b="1" kern="0">
                <a:solidFill>
                  <a:srgbClr val="6A4B2E"/>
                </a:solidFill>
                <a:latin typeface="微软雅黑" panose="020B0503020204020204" pitchFamily="34" charset="-122"/>
                <a:ea typeface="微软雅黑" panose="020B0503020204020204" pitchFamily="34" charset="-122"/>
              </a:rPr>
              <a:t>点击此处添加标题</a:t>
            </a:r>
            <a:endParaRPr lang="zh-CN" altLang="en-US" sz="2000" b="1" kern="0">
              <a:solidFill>
                <a:srgbClr val="6A4B2E"/>
              </a:solidFill>
              <a:latin typeface="微软雅黑" panose="020B0503020204020204" pitchFamily="34" charset="-122"/>
              <a:ea typeface="微软雅黑" panose="020B0503020204020204" pitchFamily="34" charset="-122"/>
            </a:endParaRPr>
          </a:p>
        </p:txBody>
      </p:sp>
      <p:sp>
        <p:nvSpPr>
          <p:cNvPr id="9" name="文本框 43"/>
          <p:cNvSpPr txBox="1"/>
          <p:nvPr/>
        </p:nvSpPr>
        <p:spPr>
          <a:xfrm>
            <a:off x="8588913" y="3815002"/>
            <a:ext cx="2737637" cy="722338"/>
          </a:xfrm>
          <a:prstGeom prst="rect">
            <a:avLst/>
          </a:prstGeom>
          <a:noFill/>
        </p:spPr>
        <p:txBody>
          <a:bodyPr wrap="square" rtlCol="0">
            <a:spAutoFit/>
          </a:bodyPr>
          <a:lstStyle/>
          <a:p>
            <a:pPr defTabSz="913765">
              <a:lnSpc>
                <a:spcPct val="130000"/>
              </a:lnSpc>
              <a:defRPr/>
            </a:pPr>
            <a:r>
              <a:rPr lang="zh-CN" altLang="en-US" sz="1050" kern="0">
                <a:solidFill>
                  <a:srgbClr val="E7E6E6">
                    <a:lumMod val="5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5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50000"/>
                  </a:srgbClr>
                </a:solidFill>
                <a:latin typeface="微软雅黑" panose="020B0503020204020204" pitchFamily="34" charset="-122"/>
                <a:ea typeface="微软雅黑" panose="020B0503020204020204" pitchFamily="34" charset="-122"/>
              </a:rPr>
              <a:t>之间</a:t>
            </a:r>
            <a:endParaRPr lang="zh-CN" altLang="en-US" sz="1050" kern="0">
              <a:solidFill>
                <a:srgbClr val="E7E6E6">
                  <a:lumMod val="50000"/>
                </a:srgbClr>
              </a:solidFill>
              <a:latin typeface="微软雅黑" panose="020B0503020204020204" pitchFamily="34" charset="-122"/>
              <a:ea typeface="微软雅黑" panose="020B0503020204020204" pitchFamily="34" charset="-122"/>
            </a:endParaRPr>
          </a:p>
        </p:txBody>
      </p:sp>
      <p:sp>
        <p:nvSpPr>
          <p:cNvPr id="10" name="矩形 9"/>
          <p:cNvSpPr/>
          <p:nvPr/>
        </p:nvSpPr>
        <p:spPr>
          <a:xfrm>
            <a:off x="8588913" y="3445755"/>
            <a:ext cx="2235992" cy="400017"/>
          </a:xfrm>
          <a:prstGeom prst="rect">
            <a:avLst/>
          </a:prstGeom>
        </p:spPr>
        <p:txBody>
          <a:bodyPr wrap="none">
            <a:spAutoFit/>
          </a:bodyPr>
          <a:lstStyle/>
          <a:p>
            <a:pPr defTabSz="913765">
              <a:defRPr/>
            </a:pPr>
            <a:r>
              <a:rPr lang="zh-CN" altLang="en-US" sz="2000" b="1" kern="0">
                <a:solidFill>
                  <a:srgbClr val="6A4B2E"/>
                </a:solidFill>
                <a:latin typeface="微软雅黑" panose="020B0503020204020204" pitchFamily="34" charset="-122"/>
                <a:ea typeface="微软雅黑" panose="020B0503020204020204" pitchFamily="34" charset="-122"/>
              </a:rPr>
              <a:t>点击此处添加标题</a:t>
            </a:r>
            <a:endParaRPr lang="zh-CN" altLang="en-US" sz="2000" b="1" kern="0">
              <a:solidFill>
                <a:srgbClr val="6A4B2E"/>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49286" y="1755321"/>
            <a:ext cx="1998841" cy="1533216"/>
            <a:chOff x="3747949" y="1755727"/>
            <a:chExt cx="1999304" cy="1533571"/>
          </a:xfrm>
          <a:solidFill>
            <a:srgbClr val="E3943C"/>
          </a:solidFill>
        </p:grpSpPr>
        <p:grpSp>
          <p:nvGrpSpPr>
            <p:cNvPr id="12" name="组合 11"/>
            <p:cNvGrpSpPr/>
            <p:nvPr/>
          </p:nvGrpSpPr>
          <p:grpSpPr>
            <a:xfrm>
              <a:off x="3747949" y="1755727"/>
              <a:ext cx="1999304" cy="1533571"/>
              <a:chOff x="2890838" y="4437063"/>
              <a:chExt cx="279398" cy="214313"/>
            </a:xfrm>
            <a:grpFill/>
          </p:grpSpPr>
          <p:sp>
            <p:nvSpPr>
              <p:cNvPr id="17" name="Freeform 198"/>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18" name="Freeform 199"/>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19" name="Freeform 200"/>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0" name="Freeform 201"/>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1" name="Freeform 202"/>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2" name="Freeform 203"/>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3" name="Freeform 204"/>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4" name="Freeform 206"/>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dirty="0">
                  <a:solidFill>
                    <a:sysClr val="windowText" lastClr="000000"/>
                  </a:solidFill>
                </a:endParaRPr>
              </a:p>
            </p:txBody>
          </p:sp>
        </p:grpSp>
        <p:grpSp>
          <p:nvGrpSpPr>
            <p:cNvPr id="13" name="组合 12"/>
            <p:cNvGrpSpPr/>
            <p:nvPr/>
          </p:nvGrpSpPr>
          <p:grpSpPr>
            <a:xfrm>
              <a:off x="4352924" y="2711691"/>
              <a:ext cx="459845" cy="352034"/>
              <a:chOff x="4260851" y="2633664"/>
              <a:chExt cx="331788" cy="254000"/>
            </a:xfrm>
            <a:grpFill/>
          </p:grpSpPr>
          <p:sp>
            <p:nvSpPr>
              <p:cNvPr id="14"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15"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16" name="Freeform 821"/>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grpSp>
      <p:grpSp>
        <p:nvGrpSpPr>
          <p:cNvPr id="25" name="组合 24"/>
          <p:cNvGrpSpPr/>
          <p:nvPr/>
        </p:nvGrpSpPr>
        <p:grpSpPr>
          <a:xfrm>
            <a:off x="1095601" y="2834571"/>
            <a:ext cx="1998841" cy="1533216"/>
            <a:chOff x="1093649" y="2835227"/>
            <a:chExt cx="1999304" cy="1533571"/>
          </a:xfrm>
          <a:solidFill>
            <a:srgbClr val="E3943C"/>
          </a:solidFill>
        </p:grpSpPr>
        <p:grpSp>
          <p:nvGrpSpPr>
            <p:cNvPr id="26" name="组合 25"/>
            <p:cNvGrpSpPr/>
            <p:nvPr/>
          </p:nvGrpSpPr>
          <p:grpSpPr>
            <a:xfrm>
              <a:off x="1093649" y="2835227"/>
              <a:ext cx="1999304" cy="1533571"/>
              <a:chOff x="2890838" y="4437063"/>
              <a:chExt cx="279398" cy="214313"/>
            </a:xfrm>
            <a:grpFill/>
          </p:grpSpPr>
          <p:sp>
            <p:nvSpPr>
              <p:cNvPr id="30" name="Freeform 198"/>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1" name="Freeform 199"/>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2" name="Freeform 200"/>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3" name="Freeform 201"/>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4" name="Freeform 202"/>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5" name="Freeform 203"/>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6" name="Freeform 204"/>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37" name="Freeform 206"/>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grpSp>
          <p:nvGrpSpPr>
            <p:cNvPr id="27" name="组合 26"/>
            <p:cNvGrpSpPr/>
            <p:nvPr/>
          </p:nvGrpSpPr>
          <p:grpSpPr>
            <a:xfrm>
              <a:off x="1729572" y="3777081"/>
              <a:ext cx="404839" cy="462046"/>
              <a:chOff x="4279901" y="5935663"/>
              <a:chExt cx="292100" cy="333376"/>
            </a:xfrm>
            <a:grpFill/>
          </p:grpSpPr>
          <p:sp>
            <p:nvSpPr>
              <p:cNvPr id="28" name="Freeform 874"/>
              <p:cNvSpPr>
                <a:spLocks noEditPoints="1"/>
              </p:cNvSpPr>
              <p:nvPr/>
            </p:nvSpPr>
            <p:spPr bwMode="auto">
              <a:xfrm>
                <a:off x="4476751" y="5935663"/>
                <a:ext cx="95250" cy="333375"/>
              </a:xfrm>
              <a:custGeom>
                <a:avLst/>
                <a:gdLst>
                  <a:gd name="T0" fmla="*/ 0 w 60"/>
                  <a:gd name="T1" fmla="*/ 0 h 210"/>
                  <a:gd name="T2" fmla="*/ 0 w 60"/>
                  <a:gd name="T3" fmla="*/ 210 h 210"/>
                  <a:gd name="T4" fmla="*/ 60 w 60"/>
                  <a:gd name="T5" fmla="*/ 210 h 210"/>
                  <a:gd name="T6" fmla="*/ 60 w 60"/>
                  <a:gd name="T7" fmla="*/ 0 h 210"/>
                  <a:gd name="T8" fmla="*/ 0 w 60"/>
                  <a:gd name="T9" fmla="*/ 0 h 210"/>
                  <a:gd name="T10" fmla="*/ 43 w 60"/>
                  <a:gd name="T11" fmla="*/ 157 h 210"/>
                  <a:gd name="T12" fmla="*/ 17 w 60"/>
                  <a:gd name="T13" fmla="*/ 157 h 210"/>
                  <a:gd name="T14" fmla="*/ 17 w 60"/>
                  <a:gd name="T15" fmla="*/ 131 h 210"/>
                  <a:gd name="T16" fmla="*/ 43 w 60"/>
                  <a:gd name="T17" fmla="*/ 131 h 210"/>
                  <a:gd name="T18" fmla="*/ 43 w 60"/>
                  <a:gd name="T19" fmla="*/ 157 h 210"/>
                  <a:gd name="T20" fmla="*/ 43 w 60"/>
                  <a:gd name="T21" fmla="*/ 105 h 210"/>
                  <a:gd name="T22" fmla="*/ 17 w 60"/>
                  <a:gd name="T23" fmla="*/ 105 h 210"/>
                  <a:gd name="T24" fmla="*/ 17 w 60"/>
                  <a:gd name="T25" fmla="*/ 78 h 210"/>
                  <a:gd name="T26" fmla="*/ 43 w 60"/>
                  <a:gd name="T27" fmla="*/ 78 h 210"/>
                  <a:gd name="T28" fmla="*/ 43 w 60"/>
                  <a:gd name="T29" fmla="*/ 105 h 210"/>
                  <a:gd name="T30" fmla="*/ 43 w 60"/>
                  <a:gd name="T31" fmla="*/ 52 h 210"/>
                  <a:gd name="T32" fmla="*/ 17 w 60"/>
                  <a:gd name="T33" fmla="*/ 52 h 210"/>
                  <a:gd name="T34" fmla="*/ 17 w 60"/>
                  <a:gd name="T35" fmla="*/ 26 h 210"/>
                  <a:gd name="T36" fmla="*/ 43 w 60"/>
                  <a:gd name="T37" fmla="*/ 26 h 210"/>
                  <a:gd name="T38" fmla="*/ 43 w 60"/>
                  <a:gd name="T39" fmla="*/ 5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10">
                    <a:moveTo>
                      <a:pt x="0" y="0"/>
                    </a:moveTo>
                    <a:lnTo>
                      <a:pt x="0" y="210"/>
                    </a:lnTo>
                    <a:lnTo>
                      <a:pt x="60" y="210"/>
                    </a:lnTo>
                    <a:lnTo>
                      <a:pt x="60" y="0"/>
                    </a:lnTo>
                    <a:lnTo>
                      <a:pt x="0" y="0"/>
                    </a:lnTo>
                    <a:close/>
                    <a:moveTo>
                      <a:pt x="43" y="157"/>
                    </a:moveTo>
                    <a:lnTo>
                      <a:pt x="17" y="157"/>
                    </a:lnTo>
                    <a:lnTo>
                      <a:pt x="17" y="131"/>
                    </a:lnTo>
                    <a:lnTo>
                      <a:pt x="43" y="131"/>
                    </a:lnTo>
                    <a:lnTo>
                      <a:pt x="43" y="157"/>
                    </a:lnTo>
                    <a:close/>
                    <a:moveTo>
                      <a:pt x="43" y="105"/>
                    </a:moveTo>
                    <a:lnTo>
                      <a:pt x="17" y="105"/>
                    </a:lnTo>
                    <a:lnTo>
                      <a:pt x="17" y="78"/>
                    </a:lnTo>
                    <a:lnTo>
                      <a:pt x="43" y="78"/>
                    </a:lnTo>
                    <a:lnTo>
                      <a:pt x="43" y="105"/>
                    </a:lnTo>
                    <a:close/>
                    <a:moveTo>
                      <a:pt x="43" y="52"/>
                    </a:moveTo>
                    <a:lnTo>
                      <a:pt x="17" y="52"/>
                    </a:lnTo>
                    <a:lnTo>
                      <a:pt x="17" y="26"/>
                    </a:lnTo>
                    <a:lnTo>
                      <a:pt x="43" y="26"/>
                    </a:lnTo>
                    <a:lnTo>
                      <a:pt x="43"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29" name="Freeform 875"/>
              <p:cNvSpPr>
                <a:spLocks noEditPoints="1"/>
              </p:cNvSpPr>
              <p:nvPr/>
            </p:nvSpPr>
            <p:spPr bwMode="auto">
              <a:xfrm>
                <a:off x="4279901" y="5981701"/>
                <a:ext cx="166688" cy="287338"/>
              </a:xfrm>
              <a:custGeom>
                <a:avLst/>
                <a:gdLst>
                  <a:gd name="T0" fmla="*/ 87 w 105"/>
                  <a:gd name="T1" fmla="*/ 9 h 181"/>
                  <a:gd name="T2" fmla="*/ 49 w 105"/>
                  <a:gd name="T3" fmla="*/ 9 h 181"/>
                  <a:gd name="T4" fmla="*/ 49 w 105"/>
                  <a:gd name="T5" fmla="*/ 23 h 181"/>
                  <a:gd name="T6" fmla="*/ 24 w 105"/>
                  <a:gd name="T7" fmla="*/ 23 h 181"/>
                  <a:gd name="T8" fmla="*/ 24 w 105"/>
                  <a:gd name="T9" fmla="*/ 0 h 181"/>
                  <a:gd name="T10" fmla="*/ 16 w 105"/>
                  <a:gd name="T11" fmla="*/ 0 h 181"/>
                  <a:gd name="T12" fmla="*/ 16 w 105"/>
                  <a:gd name="T13" fmla="*/ 23 h 181"/>
                  <a:gd name="T14" fmla="*/ 0 w 105"/>
                  <a:gd name="T15" fmla="*/ 23 h 181"/>
                  <a:gd name="T16" fmla="*/ 0 w 105"/>
                  <a:gd name="T17" fmla="*/ 181 h 181"/>
                  <a:gd name="T18" fmla="*/ 105 w 105"/>
                  <a:gd name="T19" fmla="*/ 181 h 181"/>
                  <a:gd name="T20" fmla="*/ 105 w 105"/>
                  <a:gd name="T21" fmla="*/ 23 h 181"/>
                  <a:gd name="T22" fmla="*/ 87 w 105"/>
                  <a:gd name="T23" fmla="*/ 23 h 181"/>
                  <a:gd name="T24" fmla="*/ 87 w 105"/>
                  <a:gd name="T25" fmla="*/ 9 h 181"/>
                  <a:gd name="T26" fmla="*/ 43 w 105"/>
                  <a:gd name="T27" fmla="*/ 128 h 181"/>
                  <a:gd name="T28" fmla="*/ 16 w 105"/>
                  <a:gd name="T29" fmla="*/ 128 h 181"/>
                  <a:gd name="T30" fmla="*/ 16 w 105"/>
                  <a:gd name="T31" fmla="*/ 102 h 181"/>
                  <a:gd name="T32" fmla="*/ 43 w 105"/>
                  <a:gd name="T33" fmla="*/ 102 h 181"/>
                  <a:gd name="T34" fmla="*/ 43 w 105"/>
                  <a:gd name="T35" fmla="*/ 128 h 181"/>
                  <a:gd name="T36" fmla="*/ 43 w 105"/>
                  <a:gd name="T37" fmla="*/ 76 h 181"/>
                  <a:gd name="T38" fmla="*/ 16 w 105"/>
                  <a:gd name="T39" fmla="*/ 76 h 181"/>
                  <a:gd name="T40" fmla="*/ 16 w 105"/>
                  <a:gd name="T41" fmla="*/ 49 h 181"/>
                  <a:gd name="T42" fmla="*/ 43 w 105"/>
                  <a:gd name="T43" fmla="*/ 49 h 181"/>
                  <a:gd name="T44" fmla="*/ 43 w 105"/>
                  <a:gd name="T45" fmla="*/ 76 h 181"/>
                  <a:gd name="T46" fmla="*/ 87 w 105"/>
                  <a:gd name="T47" fmla="*/ 128 h 181"/>
                  <a:gd name="T48" fmla="*/ 61 w 105"/>
                  <a:gd name="T49" fmla="*/ 128 h 181"/>
                  <a:gd name="T50" fmla="*/ 61 w 105"/>
                  <a:gd name="T51" fmla="*/ 102 h 181"/>
                  <a:gd name="T52" fmla="*/ 87 w 105"/>
                  <a:gd name="T53" fmla="*/ 102 h 181"/>
                  <a:gd name="T54" fmla="*/ 87 w 105"/>
                  <a:gd name="T55" fmla="*/ 128 h 181"/>
                  <a:gd name="T56" fmla="*/ 87 w 105"/>
                  <a:gd name="T57" fmla="*/ 76 h 181"/>
                  <a:gd name="T58" fmla="*/ 61 w 105"/>
                  <a:gd name="T59" fmla="*/ 76 h 181"/>
                  <a:gd name="T60" fmla="*/ 61 w 105"/>
                  <a:gd name="T61" fmla="*/ 49 h 181"/>
                  <a:gd name="T62" fmla="*/ 87 w 105"/>
                  <a:gd name="T63" fmla="*/ 49 h 181"/>
                  <a:gd name="T64" fmla="*/ 87 w 105"/>
                  <a:gd name="T65" fmla="*/ 7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81">
                    <a:moveTo>
                      <a:pt x="87" y="9"/>
                    </a:moveTo>
                    <a:lnTo>
                      <a:pt x="49" y="9"/>
                    </a:lnTo>
                    <a:lnTo>
                      <a:pt x="49" y="23"/>
                    </a:lnTo>
                    <a:lnTo>
                      <a:pt x="24" y="23"/>
                    </a:lnTo>
                    <a:lnTo>
                      <a:pt x="24" y="0"/>
                    </a:lnTo>
                    <a:lnTo>
                      <a:pt x="16" y="0"/>
                    </a:lnTo>
                    <a:lnTo>
                      <a:pt x="16" y="23"/>
                    </a:lnTo>
                    <a:lnTo>
                      <a:pt x="0" y="23"/>
                    </a:lnTo>
                    <a:lnTo>
                      <a:pt x="0" y="181"/>
                    </a:lnTo>
                    <a:lnTo>
                      <a:pt x="105" y="181"/>
                    </a:lnTo>
                    <a:lnTo>
                      <a:pt x="105" y="23"/>
                    </a:lnTo>
                    <a:lnTo>
                      <a:pt x="87" y="23"/>
                    </a:lnTo>
                    <a:lnTo>
                      <a:pt x="87" y="9"/>
                    </a:lnTo>
                    <a:close/>
                    <a:moveTo>
                      <a:pt x="43" y="128"/>
                    </a:moveTo>
                    <a:lnTo>
                      <a:pt x="16" y="128"/>
                    </a:lnTo>
                    <a:lnTo>
                      <a:pt x="16" y="102"/>
                    </a:lnTo>
                    <a:lnTo>
                      <a:pt x="43" y="102"/>
                    </a:lnTo>
                    <a:lnTo>
                      <a:pt x="43" y="128"/>
                    </a:lnTo>
                    <a:close/>
                    <a:moveTo>
                      <a:pt x="43" y="76"/>
                    </a:moveTo>
                    <a:lnTo>
                      <a:pt x="16" y="76"/>
                    </a:lnTo>
                    <a:lnTo>
                      <a:pt x="16" y="49"/>
                    </a:lnTo>
                    <a:lnTo>
                      <a:pt x="43" y="49"/>
                    </a:lnTo>
                    <a:lnTo>
                      <a:pt x="43" y="76"/>
                    </a:lnTo>
                    <a:close/>
                    <a:moveTo>
                      <a:pt x="87" y="128"/>
                    </a:moveTo>
                    <a:lnTo>
                      <a:pt x="61" y="128"/>
                    </a:lnTo>
                    <a:lnTo>
                      <a:pt x="61" y="102"/>
                    </a:lnTo>
                    <a:lnTo>
                      <a:pt x="87" y="102"/>
                    </a:lnTo>
                    <a:lnTo>
                      <a:pt x="87" y="128"/>
                    </a:lnTo>
                    <a:close/>
                    <a:moveTo>
                      <a:pt x="87" y="76"/>
                    </a:moveTo>
                    <a:lnTo>
                      <a:pt x="61" y="76"/>
                    </a:lnTo>
                    <a:lnTo>
                      <a:pt x="61" y="49"/>
                    </a:lnTo>
                    <a:lnTo>
                      <a:pt x="87" y="49"/>
                    </a:lnTo>
                    <a:lnTo>
                      <a:pt x="87"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dirty="0">
                  <a:solidFill>
                    <a:sysClr val="windowText" lastClr="000000"/>
                  </a:solidFill>
                </a:endParaRPr>
              </a:p>
            </p:txBody>
          </p:sp>
        </p:grpSp>
      </p:grpSp>
      <p:grpSp>
        <p:nvGrpSpPr>
          <p:cNvPr id="38" name="组合 37"/>
          <p:cNvGrpSpPr/>
          <p:nvPr/>
        </p:nvGrpSpPr>
        <p:grpSpPr>
          <a:xfrm>
            <a:off x="6225213" y="3311571"/>
            <a:ext cx="1998841" cy="1533216"/>
            <a:chOff x="6224449" y="3312337"/>
            <a:chExt cx="1999304" cy="1533571"/>
          </a:xfrm>
          <a:solidFill>
            <a:srgbClr val="E3943C"/>
          </a:solidFill>
        </p:grpSpPr>
        <p:grpSp>
          <p:nvGrpSpPr>
            <p:cNvPr id="39" name="组合 38"/>
            <p:cNvGrpSpPr/>
            <p:nvPr/>
          </p:nvGrpSpPr>
          <p:grpSpPr>
            <a:xfrm>
              <a:off x="6224449" y="3312337"/>
              <a:ext cx="1999304" cy="1533571"/>
              <a:chOff x="2890838" y="4437063"/>
              <a:chExt cx="279398" cy="214313"/>
            </a:xfrm>
            <a:grpFill/>
          </p:grpSpPr>
          <p:sp>
            <p:nvSpPr>
              <p:cNvPr id="47" name="Freeform 198"/>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8" name="Freeform 199"/>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9" name="Freeform 200"/>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50" name="Freeform 201"/>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51" name="Freeform 202"/>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52" name="Freeform 203"/>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53" name="Freeform 204"/>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55" name="Freeform 206"/>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grpSp>
          <p:nvGrpSpPr>
            <p:cNvPr id="40" name="组合 39"/>
            <p:cNvGrpSpPr/>
            <p:nvPr/>
          </p:nvGrpSpPr>
          <p:grpSpPr>
            <a:xfrm>
              <a:off x="6822671" y="4290378"/>
              <a:ext cx="462046" cy="396039"/>
              <a:chOff x="8937626" y="4622801"/>
              <a:chExt cx="333375" cy="285750"/>
            </a:xfrm>
            <a:grpFill/>
          </p:grpSpPr>
          <p:sp>
            <p:nvSpPr>
              <p:cNvPr id="41"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2" name="Rectangle 891"/>
              <p:cNvSpPr>
                <a:spLocks noChangeArrowheads="1"/>
              </p:cNvSpPr>
              <p:nvPr/>
            </p:nvSpPr>
            <p:spPr bwMode="auto">
              <a:xfrm>
                <a:off x="9031288" y="4668838"/>
                <a:ext cx="88900" cy="88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3" name="Rectangle 892"/>
              <p:cNvSpPr>
                <a:spLocks noChangeArrowheads="1"/>
              </p:cNvSpPr>
              <p:nvPr/>
            </p:nvSpPr>
            <p:spPr bwMode="auto">
              <a:xfrm>
                <a:off x="9148763" y="4681538"/>
                <a:ext cx="73025"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4" name="Rectangle 893"/>
              <p:cNvSpPr>
                <a:spLocks noChangeArrowheads="1"/>
              </p:cNvSpPr>
              <p:nvPr/>
            </p:nvSpPr>
            <p:spPr bwMode="auto">
              <a:xfrm>
                <a:off x="9148763" y="4725988"/>
                <a:ext cx="730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5" name="Rectangle 894"/>
              <p:cNvSpPr>
                <a:spLocks noChangeArrowheads="1"/>
              </p:cNvSpPr>
              <p:nvPr/>
            </p:nvSpPr>
            <p:spPr bwMode="auto">
              <a:xfrm>
                <a:off x="9031288" y="4787901"/>
                <a:ext cx="190500"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46" name="Rectangle 895"/>
              <p:cNvSpPr>
                <a:spLocks noChangeArrowheads="1"/>
              </p:cNvSpPr>
              <p:nvPr/>
            </p:nvSpPr>
            <p:spPr bwMode="auto">
              <a:xfrm>
                <a:off x="9031288" y="4833938"/>
                <a:ext cx="19050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grpSp>
      <p:grpSp>
        <p:nvGrpSpPr>
          <p:cNvPr id="56" name="组合 55"/>
          <p:cNvGrpSpPr/>
          <p:nvPr/>
        </p:nvGrpSpPr>
        <p:grpSpPr>
          <a:xfrm>
            <a:off x="8588926" y="1792967"/>
            <a:ext cx="1998841" cy="1533216"/>
            <a:chOff x="8588709" y="1793382"/>
            <a:chExt cx="1999304" cy="1533571"/>
          </a:xfrm>
          <a:solidFill>
            <a:srgbClr val="E3943C"/>
          </a:solidFill>
        </p:grpSpPr>
        <p:grpSp>
          <p:nvGrpSpPr>
            <p:cNvPr id="57" name="组合 56"/>
            <p:cNvGrpSpPr/>
            <p:nvPr/>
          </p:nvGrpSpPr>
          <p:grpSpPr>
            <a:xfrm>
              <a:off x="8588709" y="1793382"/>
              <a:ext cx="1999304" cy="1533571"/>
              <a:chOff x="2890838" y="4437063"/>
              <a:chExt cx="279398" cy="214313"/>
            </a:xfrm>
            <a:grpFill/>
          </p:grpSpPr>
          <p:sp>
            <p:nvSpPr>
              <p:cNvPr id="59" name="Freeform 198"/>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0" name="Freeform 199"/>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1" name="Freeform 200"/>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2" name="Freeform 201"/>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3" name="Freeform 202"/>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4" name="Freeform 203"/>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5" name="Freeform 204"/>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sp>
            <p:nvSpPr>
              <p:cNvPr id="66" name="Freeform 206"/>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sp>
          <p:nvSpPr>
            <p:cNvPr id="58" name="Freeform 569"/>
            <p:cNvSpPr>
              <a:spLocks noEditPoints="1"/>
            </p:cNvSpPr>
            <p:nvPr/>
          </p:nvSpPr>
          <p:spPr bwMode="auto">
            <a:xfrm>
              <a:off x="9185831" y="2706442"/>
              <a:ext cx="464246" cy="462045"/>
            </a:xfrm>
            <a:custGeom>
              <a:avLst/>
              <a:gdLst>
                <a:gd name="T0" fmla="*/ 266 w 288"/>
                <a:gd name="T1" fmla="*/ 85 h 288"/>
                <a:gd name="T2" fmla="*/ 260 w 288"/>
                <a:gd name="T3" fmla="*/ 86 h 288"/>
                <a:gd name="T4" fmla="*/ 203 w 288"/>
                <a:gd name="T5" fmla="*/ 26 h 288"/>
                <a:gd name="T6" fmla="*/ 144 w 288"/>
                <a:gd name="T7" fmla="*/ 0 h 288"/>
                <a:gd name="T8" fmla="*/ 86 w 288"/>
                <a:gd name="T9" fmla="*/ 26 h 288"/>
                <a:gd name="T10" fmla="*/ 28 w 288"/>
                <a:gd name="T11" fmla="*/ 86 h 288"/>
                <a:gd name="T12" fmla="*/ 22 w 288"/>
                <a:gd name="T13" fmla="*/ 85 h 288"/>
                <a:gd name="T14" fmla="*/ 0 w 288"/>
                <a:gd name="T15" fmla="*/ 144 h 288"/>
                <a:gd name="T16" fmla="*/ 22 w 288"/>
                <a:gd name="T17" fmla="*/ 203 h 288"/>
                <a:gd name="T18" fmla="*/ 28 w 288"/>
                <a:gd name="T19" fmla="*/ 202 h 288"/>
                <a:gd name="T20" fmla="*/ 86 w 288"/>
                <a:gd name="T21" fmla="*/ 262 h 288"/>
                <a:gd name="T22" fmla="*/ 144 w 288"/>
                <a:gd name="T23" fmla="*/ 288 h 288"/>
                <a:gd name="T24" fmla="*/ 203 w 288"/>
                <a:gd name="T25" fmla="*/ 262 h 288"/>
                <a:gd name="T26" fmla="*/ 260 w 288"/>
                <a:gd name="T27" fmla="*/ 202 h 288"/>
                <a:gd name="T28" fmla="*/ 266 w 288"/>
                <a:gd name="T29" fmla="*/ 203 h 288"/>
                <a:gd name="T30" fmla="*/ 288 w 288"/>
                <a:gd name="T31" fmla="*/ 144 h 288"/>
                <a:gd name="T32" fmla="*/ 266 w 288"/>
                <a:gd name="T33" fmla="*/ 189 h 288"/>
                <a:gd name="T34" fmla="*/ 216 w 288"/>
                <a:gd name="T35" fmla="*/ 144 h 288"/>
                <a:gd name="T36" fmla="*/ 266 w 288"/>
                <a:gd name="T37" fmla="*/ 100 h 288"/>
                <a:gd name="T38" fmla="*/ 266 w 288"/>
                <a:gd name="T39" fmla="*/ 189 h 288"/>
                <a:gd name="T40" fmla="*/ 144 w 288"/>
                <a:gd name="T41" fmla="*/ 274 h 288"/>
                <a:gd name="T42" fmla="*/ 114 w 288"/>
                <a:gd name="T43" fmla="*/ 209 h 288"/>
                <a:gd name="T44" fmla="*/ 175 w 288"/>
                <a:gd name="T45" fmla="*/ 209 h 288"/>
                <a:gd name="T46" fmla="*/ 181 w 288"/>
                <a:gd name="T47" fmla="*/ 196 h 288"/>
                <a:gd name="T48" fmla="*/ 168 w 288"/>
                <a:gd name="T49" fmla="*/ 196 h 288"/>
                <a:gd name="T50" fmla="*/ 120 w 288"/>
                <a:gd name="T51" fmla="*/ 196 h 288"/>
                <a:gd name="T52" fmla="*/ 107 w 288"/>
                <a:gd name="T53" fmla="*/ 196 h 288"/>
                <a:gd name="T54" fmla="*/ 86 w 288"/>
                <a:gd name="T55" fmla="*/ 187 h 288"/>
                <a:gd name="T56" fmla="*/ 92 w 288"/>
                <a:gd name="T57" fmla="*/ 168 h 288"/>
                <a:gd name="T58" fmla="*/ 92 w 288"/>
                <a:gd name="T59" fmla="*/ 120 h 288"/>
                <a:gd name="T60" fmla="*/ 86 w 288"/>
                <a:gd name="T61" fmla="*/ 101 h 288"/>
                <a:gd name="T62" fmla="*/ 107 w 288"/>
                <a:gd name="T63" fmla="*/ 92 h 288"/>
                <a:gd name="T64" fmla="*/ 120 w 288"/>
                <a:gd name="T65" fmla="*/ 92 h 288"/>
                <a:gd name="T66" fmla="*/ 168 w 288"/>
                <a:gd name="T67" fmla="*/ 92 h 288"/>
                <a:gd name="T68" fmla="*/ 181 w 288"/>
                <a:gd name="T69" fmla="*/ 92 h 288"/>
                <a:gd name="T70" fmla="*/ 202 w 288"/>
                <a:gd name="T71" fmla="*/ 101 h 288"/>
                <a:gd name="T72" fmla="*/ 196 w 288"/>
                <a:gd name="T73" fmla="*/ 120 h 288"/>
                <a:gd name="T74" fmla="*/ 196 w 288"/>
                <a:gd name="T75" fmla="*/ 168 h 288"/>
                <a:gd name="T76" fmla="*/ 202 w 288"/>
                <a:gd name="T77" fmla="*/ 187 h 288"/>
                <a:gd name="T78" fmla="*/ 181 w 288"/>
                <a:gd name="T79" fmla="*/ 196 h 288"/>
                <a:gd name="T80" fmla="*/ 22 w 288"/>
                <a:gd name="T81" fmla="*/ 100 h 288"/>
                <a:gd name="T82" fmla="*/ 72 w 288"/>
                <a:gd name="T83" fmla="*/ 144 h 288"/>
                <a:gd name="T84" fmla="*/ 22 w 288"/>
                <a:gd name="T85" fmla="*/ 189 h 288"/>
                <a:gd name="T86" fmla="*/ 144 w 288"/>
                <a:gd name="T87" fmla="*/ 14 h 288"/>
                <a:gd name="T88" fmla="*/ 175 w 288"/>
                <a:gd name="T89" fmla="*/ 79 h 288"/>
                <a:gd name="T90" fmla="*/ 114 w 288"/>
                <a:gd name="T91" fmla="*/ 79 h 288"/>
                <a:gd name="T92" fmla="*/ 144 w 288"/>
                <a:gd name="T93"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88">
                  <a:moveTo>
                    <a:pt x="279" y="95"/>
                  </a:moveTo>
                  <a:cubicBezTo>
                    <a:pt x="277" y="89"/>
                    <a:pt x="272" y="85"/>
                    <a:pt x="266" y="85"/>
                  </a:cubicBezTo>
                  <a:cubicBezTo>
                    <a:pt x="265" y="85"/>
                    <a:pt x="263" y="85"/>
                    <a:pt x="262" y="86"/>
                  </a:cubicBezTo>
                  <a:cubicBezTo>
                    <a:pt x="260" y="86"/>
                    <a:pt x="260" y="86"/>
                    <a:pt x="260" y="86"/>
                  </a:cubicBezTo>
                  <a:cubicBezTo>
                    <a:pt x="247" y="61"/>
                    <a:pt x="227" y="41"/>
                    <a:pt x="202" y="28"/>
                  </a:cubicBezTo>
                  <a:cubicBezTo>
                    <a:pt x="203" y="26"/>
                    <a:pt x="203" y="26"/>
                    <a:pt x="203" y="26"/>
                  </a:cubicBezTo>
                  <a:cubicBezTo>
                    <a:pt x="204" y="19"/>
                    <a:pt x="200" y="11"/>
                    <a:pt x="194" y="9"/>
                  </a:cubicBezTo>
                  <a:cubicBezTo>
                    <a:pt x="178" y="3"/>
                    <a:pt x="161" y="0"/>
                    <a:pt x="144" y="0"/>
                  </a:cubicBezTo>
                  <a:cubicBezTo>
                    <a:pt x="127" y="0"/>
                    <a:pt x="110" y="3"/>
                    <a:pt x="95" y="9"/>
                  </a:cubicBezTo>
                  <a:cubicBezTo>
                    <a:pt x="88" y="11"/>
                    <a:pt x="84" y="19"/>
                    <a:pt x="86" y="26"/>
                  </a:cubicBezTo>
                  <a:cubicBezTo>
                    <a:pt x="86" y="28"/>
                    <a:pt x="86" y="28"/>
                    <a:pt x="86" y="28"/>
                  </a:cubicBezTo>
                  <a:cubicBezTo>
                    <a:pt x="61" y="41"/>
                    <a:pt x="41" y="61"/>
                    <a:pt x="28" y="86"/>
                  </a:cubicBezTo>
                  <a:cubicBezTo>
                    <a:pt x="26" y="86"/>
                    <a:pt x="26" y="86"/>
                    <a:pt x="26" y="86"/>
                  </a:cubicBezTo>
                  <a:cubicBezTo>
                    <a:pt x="25" y="85"/>
                    <a:pt x="23" y="85"/>
                    <a:pt x="22" y="85"/>
                  </a:cubicBezTo>
                  <a:cubicBezTo>
                    <a:pt x="16" y="85"/>
                    <a:pt x="11" y="89"/>
                    <a:pt x="9" y="95"/>
                  </a:cubicBezTo>
                  <a:cubicBezTo>
                    <a:pt x="3" y="110"/>
                    <a:pt x="0" y="127"/>
                    <a:pt x="0" y="144"/>
                  </a:cubicBezTo>
                  <a:cubicBezTo>
                    <a:pt x="0" y="161"/>
                    <a:pt x="3" y="178"/>
                    <a:pt x="9" y="194"/>
                  </a:cubicBezTo>
                  <a:cubicBezTo>
                    <a:pt x="11" y="199"/>
                    <a:pt x="16" y="203"/>
                    <a:pt x="22" y="203"/>
                  </a:cubicBezTo>
                  <a:cubicBezTo>
                    <a:pt x="23" y="203"/>
                    <a:pt x="25" y="203"/>
                    <a:pt x="26" y="203"/>
                  </a:cubicBezTo>
                  <a:cubicBezTo>
                    <a:pt x="28" y="202"/>
                    <a:pt x="28" y="202"/>
                    <a:pt x="28" y="202"/>
                  </a:cubicBezTo>
                  <a:cubicBezTo>
                    <a:pt x="41" y="227"/>
                    <a:pt x="61" y="247"/>
                    <a:pt x="86" y="260"/>
                  </a:cubicBezTo>
                  <a:cubicBezTo>
                    <a:pt x="86" y="262"/>
                    <a:pt x="86" y="262"/>
                    <a:pt x="86" y="262"/>
                  </a:cubicBezTo>
                  <a:cubicBezTo>
                    <a:pt x="84" y="269"/>
                    <a:pt x="88" y="277"/>
                    <a:pt x="95" y="279"/>
                  </a:cubicBezTo>
                  <a:cubicBezTo>
                    <a:pt x="110" y="285"/>
                    <a:pt x="127" y="288"/>
                    <a:pt x="144" y="288"/>
                  </a:cubicBezTo>
                  <a:cubicBezTo>
                    <a:pt x="161" y="288"/>
                    <a:pt x="178" y="285"/>
                    <a:pt x="194" y="279"/>
                  </a:cubicBezTo>
                  <a:cubicBezTo>
                    <a:pt x="200" y="277"/>
                    <a:pt x="204" y="269"/>
                    <a:pt x="203" y="262"/>
                  </a:cubicBezTo>
                  <a:cubicBezTo>
                    <a:pt x="202" y="260"/>
                    <a:pt x="202" y="260"/>
                    <a:pt x="202" y="260"/>
                  </a:cubicBezTo>
                  <a:cubicBezTo>
                    <a:pt x="227" y="247"/>
                    <a:pt x="247" y="227"/>
                    <a:pt x="260" y="202"/>
                  </a:cubicBezTo>
                  <a:cubicBezTo>
                    <a:pt x="262" y="203"/>
                    <a:pt x="262" y="203"/>
                    <a:pt x="262" y="203"/>
                  </a:cubicBezTo>
                  <a:cubicBezTo>
                    <a:pt x="263" y="203"/>
                    <a:pt x="265" y="203"/>
                    <a:pt x="266" y="203"/>
                  </a:cubicBezTo>
                  <a:cubicBezTo>
                    <a:pt x="272" y="203"/>
                    <a:pt x="277" y="199"/>
                    <a:pt x="279" y="194"/>
                  </a:cubicBezTo>
                  <a:cubicBezTo>
                    <a:pt x="285" y="178"/>
                    <a:pt x="288" y="161"/>
                    <a:pt x="288" y="144"/>
                  </a:cubicBezTo>
                  <a:cubicBezTo>
                    <a:pt x="288" y="127"/>
                    <a:pt x="285" y="110"/>
                    <a:pt x="279" y="95"/>
                  </a:cubicBezTo>
                  <a:close/>
                  <a:moveTo>
                    <a:pt x="266" y="189"/>
                  </a:moveTo>
                  <a:cubicBezTo>
                    <a:pt x="209" y="175"/>
                    <a:pt x="209" y="175"/>
                    <a:pt x="209" y="175"/>
                  </a:cubicBezTo>
                  <a:cubicBezTo>
                    <a:pt x="213" y="165"/>
                    <a:pt x="216" y="155"/>
                    <a:pt x="216" y="144"/>
                  </a:cubicBezTo>
                  <a:cubicBezTo>
                    <a:pt x="216" y="133"/>
                    <a:pt x="214" y="123"/>
                    <a:pt x="209" y="113"/>
                  </a:cubicBezTo>
                  <a:cubicBezTo>
                    <a:pt x="266" y="100"/>
                    <a:pt x="266" y="100"/>
                    <a:pt x="266" y="100"/>
                  </a:cubicBezTo>
                  <a:cubicBezTo>
                    <a:pt x="271" y="113"/>
                    <a:pt x="274" y="128"/>
                    <a:pt x="274" y="144"/>
                  </a:cubicBezTo>
                  <a:cubicBezTo>
                    <a:pt x="274" y="160"/>
                    <a:pt x="271" y="175"/>
                    <a:pt x="266" y="189"/>
                  </a:cubicBezTo>
                  <a:close/>
                  <a:moveTo>
                    <a:pt x="189" y="266"/>
                  </a:moveTo>
                  <a:cubicBezTo>
                    <a:pt x="175" y="271"/>
                    <a:pt x="160" y="274"/>
                    <a:pt x="144" y="274"/>
                  </a:cubicBezTo>
                  <a:cubicBezTo>
                    <a:pt x="128" y="274"/>
                    <a:pt x="113" y="271"/>
                    <a:pt x="100" y="266"/>
                  </a:cubicBezTo>
                  <a:cubicBezTo>
                    <a:pt x="114" y="209"/>
                    <a:pt x="114" y="209"/>
                    <a:pt x="114" y="209"/>
                  </a:cubicBezTo>
                  <a:cubicBezTo>
                    <a:pt x="123" y="213"/>
                    <a:pt x="133" y="216"/>
                    <a:pt x="144" y="216"/>
                  </a:cubicBezTo>
                  <a:cubicBezTo>
                    <a:pt x="155" y="216"/>
                    <a:pt x="165" y="213"/>
                    <a:pt x="175" y="209"/>
                  </a:cubicBezTo>
                  <a:lnTo>
                    <a:pt x="189" y="266"/>
                  </a:lnTo>
                  <a:close/>
                  <a:moveTo>
                    <a:pt x="181" y="196"/>
                  </a:moveTo>
                  <a:cubicBezTo>
                    <a:pt x="179" y="195"/>
                    <a:pt x="177" y="195"/>
                    <a:pt x="175" y="195"/>
                  </a:cubicBezTo>
                  <a:cubicBezTo>
                    <a:pt x="173" y="195"/>
                    <a:pt x="170" y="195"/>
                    <a:pt x="168" y="196"/>
                  </a:cubicBezTo>
                  <a:cubicBezTo>
                    <a:pt x="161" y="200"/>
                    <a:pt x="153" y="202"/>
                    <a:pt x="144" y="202"/>
                  </a:cubicBezTo>
                  <a:cubicBezTo>
                    <a:pt x="136" y="202"/>
                    <a:pt x="127" y="200"/>
                    <a:pt x="120" y="196"/>
                  </a:cubicBezTo>
                  <a:cubicBezTo>
                    <a:pt x="118" y="195"/>
                    <a:pt x="116" y="195"/>
                    <a:pt x="114" y="195"/>
                  </a:cubicBezTo>
                  <a:cubicBezTo>
                    <a:pt x="111" y="195"/>
                    <a:pt x="109" y="195"/>
                    <a:pt x="107" y="196"/>
                  </a:cubicBezTo>
                  <a:cubicBezTo>
                    <a:pt x="105" y="197"/>
                    <a:pt x="103" y="199"/>
                    <a:pt x="101" y="202"/>
                  </a:cubicBezTo>
                  <a:cubicBezTo>
                    <a:pt x="96" y="198"/>
                    <a:pt x="91" y="193"/>
                    <a:pt x="86" y="187"/>
                  </a:cubicBezTo>
                  <a:cubicBezTo>
                    <a:pt x="89" y="185"/>
                    <a:pt x="91" y="183"/>
                    <a:pt x="92" y="181"/>
                  </a:cubicBezTo>
                  <a:cubicBezTo>
                    <a:pt x="94" y="177"/>
                    <a:pt x="94" y="172"/>
                    <a:pt x="92" y="168"/>
                  </a:cubicBezTo>
                  <a:cubicBezTo>
                    <a:pt x="88" y="161"/>
                    <a:pt x="86" y="152"/>
                    <a:pt x="86" y="144"/>
                  </a:cubicBezTo>
                  <a:cubicBezTo>
                    <a:pt x="86" y="136"/>
                    <a:pt x="88" y="127"/>
                    <a:pt x="92" y="120"/>
                  </a:cubicBezTo>
                  <a:cubicBezTo>
                    <a:pt x="94" y="116"/>
                    <a:pt x="94" y="111"/>
                    <a:pt x="92" y="107"/>
                  </a:cubicBezTo>
                  <a:cubicBezTo>
                    <a:pt x="91" y="105"/>
                    <a:pt x="89" y="103"/>
                    <a:pt x="86" y="101"/>
                  </a:cubicBezTo>
                  <a:cubicBezTo>
                    <a:pt x="90" y="95"/>
                    <a:pt x="96" y="90"/>
                    <a:pt x="101" y="86"/>
                  </a:cubicBezTo>
                  <a:cubicBezTo>
                    <a:pt x="103" y="89"/>
                    <a:pt x="105" y="91"/>
                    <a:pt x="107" y="92"/>
                  </a:cubicBezTo>
                  <a:cubicBezTo>
                    <a:pt x="109" y="93"/>
                    <a:pt x="111" y="93"/>
                    <a:pt x="114" y="93"/>
                  </a:cubicBezTo>
                  <a:cubicBezTo>
                    <a:pt x="116" y="93"/>
                    <a:pt x="118" y="93"/>
                    <a:pt x="120" y="92"/>
                  </a:cubicBezTo>
                  <a:cubicBezTo>
                    <a:pt x="127" y="88"/>
                    <a:pt x="136" y="86"/>
                    <a:pt x="144" y="86"/>
                  </a:cubicBezTo>
                  <a:cubicBezTo>
                    <a:pt x="152" y="86"/>
                    <a:pt x="161" y="88"/>
                    <a:pt x="168" y="92"/>
                  </a:cubicBezTo>
                  <a:cubicBezTo>
                    <a:pt x="170" y="93"/>
                    <a:pt x="172" y="93"/>
                    <a:pt x="175" y="93"/>
                  </a:cubicBezTo>
                  <a:cubicBezTo>
                    <a:pt x="177" y="93"/>
                    <a:pt x="179" y="93"/>
                    <a:pt x="181" y="92"/>
                  </a:cubicBezTo>
                  <a:cubicBezTo>
                    <a:pt x="183" y="91"/>
                    <a:pt x="185" y="89"/>
                    <a:pt x="187" y="86"/>
                  </a:cubicBezTo>
                  <a:cubicBezTo>
                    <a:pt x="193" y="91"/>
                    <a:pt x="198" y="96"/>
                    <a:pt x="202" y="101"/>
                  </a:cubicBezTo>
                  <a:cubicBezTo>
                    <a:pt x="199" y="103"/>
                    <a:pt x="197" y="105"/>
                    <a:pt x="196" y="107"/>
                  </a:cubicBezTo>
                  <a:cubicBezTo>
                    <a:pt x="194" y="111"/>
                    <a:pt x="194" y="116"/>
                    <a:pt x="196" y="120"/>
                  </a:cubicBezTo>
                  <a:cubicBezTo>
                    <a:pt x="200" y="127"/>
                    <a:pt x="202" y="136"/>
                    <a:pt x="202" y="144"/>
                  </a:cubicBezTo>
                  <a:cubicBezTo>
                    <a:pt x="202" y="152"/>
                    <a:pt x="200" y="161"/>
                    <a:pt x="196" y="168"/>
                  </a:cubicBezTo>
                  <a:cubicBezTo>
                    <a:pt x="194" y="172"/>
                    <a:pt x="194" y="177"/>
                    <a:pt x="196" y="181"/>
                  </a:cubicBezTo>
                  <a:cubicBezTo>
                    <a:pt x="197" y="183"/>
                    <a:pt x="199" y="185"/>
                    <a:pt x="202" y="187"/>
                  </a:cubicBezTo>
                  <a:cubicBezTo>
                    <a:pt x="198" y="193"/>
                    <a:pt x="193" y="198"/>
                    <a:pt x="187" y="202"/>
                  </a:cubicBezTo>
                  <a:cubicBezTo>
                    <a:pt x="185" y="199"/>
                    <a:pt x="183" y="197"/>
                    <a:pt x="181" y="196"/>
                  </a:cubicBezTo>
                  <a:close/>
                  <a:moveTo>
                    <a:pt x="14" y="144"/>
                  </a:moveTo>
                  <a:cubicBezTo>
                    <a:pt x="14" y="128"/>
                    <a:pt x="17" y="113"/>
                    <a:pt x="22" y="100"/>
                  </a:cubicBezTo>
                  <a:cubicBezTo>
                    <a:pt x="79" y="114"/>
                    <a:pt x="79" y="114"/>
                    <a:pt x="79" y="114"/>
                  </a:cubicBezTo>
                  <a:cubicBezTo>
                    <a:pt x="75" y="123"/>
                    <a:pt x="72" y="133"/>
                    <a:pt x="72" y="144"/>
                  </a:cubicBezTo>
                  <a:cubicBezTo>
                    <a:pt x="72" y="155"/>
                    <a:pt x="75" y="165"/>
                    <a:pt x="79" y="175"/>
                  </a:cubicBezTo>
                  <a:cubicBezTo>
                    <a:pt x="22" y="189"/>
                    <a:pt x="22" y="189"/>
                    <a:pt x="22" y="189"/>
                  </a:cubicBezTo>
                  <a:cubicBezTo>
                    <a:pt x="17" y="175"/>
                    <a:pt x="14" y="160"/>
                    <a:pt x="14" y="144"/>
                  </a:cubicBezTo>
                  <a:close/>
                  <a:moveTo>
                    <a:pt x="144" y="14"/>
                  </a:moveTo>
                  <a:cubicBezTo>
                    <a:pt x="160" y="14"/>
                    <a:pt x="175" y="17"/>
                    <a:pt x="189" y="22"/>
                  </a:cubicBezTo>
                  <a:cubicBezTo>
                    <a:pt x="175" y="79"/>
                    <a:pt x="175" y="79"/>
                    <a:pt x="175" y="79"/>
                  </a:cubicBezTo>
                  <a:cubicBezTo>
                    <a:pt x="165" y="75"/>
                    <a:pt x="155" y="72"/>
                    <a:pt x="144" y="72"/>
                  </a:cubicBezTo>
                  <a:cubicBezTo>
                    <a:pt x="133" y="72"/>
                    <a:pt x="123" y="75"/>
                    <a:pt x="114" y="79"/>
                  </a:cubicBezTo>
                  <a:cubicBezTo>
                    <a:pt x="100" y="22"/>
                    <a:pt x="100" y="22"/>
                    <a:pt x="100" y="22"/>
                  </a:cubicBezTo>
                  <a:cubicBezTo>
                    <a:pt x="113" y="17"/>
                    <a:pt x="128" y="14"/>
                    <a:pt x="144" y="14"/>
                  </a:cubicBezTo>
                  <a:close/>
                </a:path>
              </a:pathLst>
            </a:custGeom>
            <a:solidFill>
              <a:schemeClr val="bg1"/>
            </a:solidFill>
            <a:ln>
              <a:noFill/>
            </a:ln>
          </p:spPr>
          <p:txBody>
            <a:bodyPr vert="horz" wrap="square" lIns="91419" tIns="45709" rIns="91419" bIns="45709" numCol="1" anchor="t" anchorCtr="0" compatLnSpc="1"/>
            <a:lstStyle/>
            <a:p>
              <a:pPr defTabSz="913765">
                <a:defRPr/>
              </a:pPr>
              <a:endParaRPr lang="zh-CN" altLang="en-US" kern="0">
                <a:solidFill>
                  <a:sysClr val="windowText" lastClr="000000"/>
                </a:solidFill>
              </a:endParaRPr>
            </a:p>
          </p:txBody>
        </p:sp>
      </p:grpSp>
      <p:pic>
        <p:nvPicPr>
          <p:cNvPr id="67"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68" name="文本框 6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69" name="矩形 6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70"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1"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2"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3"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 calcmode="lin" valueType="num">
                                      <p:cBhvr>
                                        <p:cTn id="13" dur="500" fill="hold"/>
                                        <p:tgtEl>
                                          <p:spTgt spid="67"/>
                                        </p:tgtEl>
                                        <p:attrNameLst>
                                          <p:attrName>style.rotation</p:attrName>
                                        </p:attrNameLst>
                                      </p:cBhvr>
                                      <p:tavLst>
                                        <p:tav tm="0">
                                          <p:val>
                                            <p:fltVal val="90"/>
                                          </p:val>
                                        </p:tav>
                                        <p:tav tm="100000">
                                          <p:val>
                                            <p:fltVal val="0"/>
                                          </p:val>
                                        </p:tav>
                                      </p:tavLst>
                                    </p:anim>
                                    <p:animEffect transition="in" filter="fade">
                                      <p:cBhvr>
                                        <p:cTn id="14" dur="500"/>
                                        <p:tgtEl>
                                          <p:spTgt spid="6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8"/>
                                        </p:tgtEl>
                                        <p:attrNameLst>
                                          <p:attrName>style.visibility</p:attrName>
                                        </p:attrNameLst>
                                      </p:cBhvr>
                                      <p:to>
                                        <p:strVal val="visible"/>
                                      </p:to>
                                    </p:set>
                                    <p:anim calcmode="lin" valueType="num">
                                      <p:cBhvr>
                                        <p:cTn id="18"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8"/>
                                        </p:tgtEl>
                                        <p:attrNameLst>
                                          <p:attrName>ppt_y</p:attrName>
                                        </p:attrNameLst>
                                      </p:cBhvr>
                                      <p:tavLst>
                                        <p:tav tm="0">
                                          <p:val>
                                            <p:strVal val="#ppt_y"/>
                                          </p:val>
                                        </p:tav>
                                        <p:tav tm="100000">
                                          <p:val>
                                            <p:strVal val="#ppt_y"/>
                                          </p:val>
                                        </p:tav>
                                      </p:tavLst>
                                    </p:anim>
                                    <p:anim calcmode="lin" valueType="num">
                                      <p:cBhvr>
                                        <p:cTn id="20"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69"/>
                                        </p:tgtEl>
                                        <p:attrNameLst>
                                          <p:attrName>style.visibility</p:attrName>
                                        </p:attrNameLst>
                                      </p:cBhvr>
                                      <p:to>
                                        <p:strVal val="visible"/>
                                      </p:to>
                                    </p:set>
                                    <p:anim calcmode="lin" valueType="num">
                                      <p:cBhvr>
                                        <p:cTn id="25"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9"/>
                                        </p:tgtEl>
                                        <p:attrNameLst>
                                          <p:attrName>ppt_y</p:attrName>
                                        </p:attrNameLst>
                                      </p:cBhvr>
                                      <p:tavLst>
                                        <p:tav tm="0">
                                          <p:val>
                                            <p:strVal val="#ppt_y"/>
                                          </p:val>
                                        </p:tav>
                                        <p:tav tm="100000">
                                          <p:val>
                                            <p:strVal val="#ppt_y"/>
                                          </p:val>
                                        </p:tav>
                                      </p:tavLst>
                                    </p:anim>
                                    <p:anim calcmode="lin" valueType="num">
                                      <p:cBhvr>
                                        <p:cTn id="27"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150"/>
                                        <p:tgtEl>
                                          <p:spTgt spid="7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up)">
                                      <p:cBhvr>
                                        <p:cTn id="37" dur="150"/>
                                        <p:tgtEl>
                                          <p:spTgt spid="7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wipe(right)">
                                      <p:cBhvr>
                                        <p:cTn id="41" dur="150"/>
                                        <p:tgtEl>
                                          <p:spTgt spid="7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150"/>
                                        <p:tgtEl>
                                          <p:spTgt spid="72"/>
                                        </p:tgtEl>
                                      </p:cBhvr>
                                    </p:animEffect>
                                  </p:childTnLst>
                                </p:cTn>
                              </p:par>
                              <p:par>
                                <p:cTn id="46" presetID="22" presetClass="entr" presetSubtype="8"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par>
                                <p:cTn id="49" presetID="17" presetClass="entr" presetSubtype="10" fill="hold" grpId="0" nodeType="withEffect">
                                  <p:stCondLst>
                                    <p:cond delay="200"/>
                                  </p:stCondLst>
                                  <p:iterate type="lt">
                                    <p:tmPct val="10000"/>
                                  </p:iterate>
                                  <p:childTnLst>
                                    <p:set>
                                      <p:cBhvr>
                                        <p:cTn id="50" dur="1" fill="hold">
                                          <p:stCondLst>
                                            <p:cond delay="0"/>
                                          </p:stCondLst>
                                        </p:cTn>
                                        <p:tgtEl>
                                          <p:spTgt spid="4"/>
                                        </p:tgtEl>
                                        <p:attrNameLst>
                                          <p:attrName>style.visibility</p:attrName>
                                        </p:attrNameLst>
                                      </p:cBhvr>
                                      <p:to>
                                        <p:strVal val="visible"/>
                                      </p:to>
                                    </p:set>
                                    <p:anim calcmode="lin" valueType="num">
                                      <p:cBhvr>
                                        <p:cTn id="51" dur="500" fill="hold"/>
                                        <p:tgtEl>
                                          <p:spTgt spid="4"/>
                                        </p:tgtEl>
                                        <p:attrNameLst>
                                          <p:attrName>ppt_w</p:attrName>
                                        </p:attrNameLst>
                                      </p:cBhvr>
                                      <p:tavLst>
                                        <p:tav tm="0">
                                          <p:val>
                                            <p:fltVal val="0"/>
                                          </p:val>
                                        </p:tav>
                                        <p:tav tm="100000">
                                          <p:val>
                                            <p:strVal val="#ppt_w"/>
                                          </p:val>
                                        </p:tav>
                                      </p:tavLst>
                                    </p:anim>
                                    <p:anim calcmode="lin" valueType="num">
                                      <p:cBhvr>
                                        <p:cTn id="52" dur="500" fill="hold"/>
                                        <p:tgtEl>
                                          <p:spTgt spid="4"/>
                                        </p:tgtEl>
                                        <p:attrNameLst>
                                          <p:attrName>ppt_h</p:attrName>
                                        </p:attrNameLst>
                                      </p:cBhvr>
                                      <p:tavLst>
                                        <p:tav tm="0">
                                          <p:val>
                                            <p:strVal val="#ppt_h"/>
                                          </p:val>
                                        </p:tav>
                                        <p:tav tm="100000">
                                          <p:val>
                                            <p:strVal val="#ppt_h"/>
                                          </p:val>
                                        </p:tav>
                                      </p:tavLst>
                                    </p:anim>
                                  </p:childTnLst>
                                </p:cTn>
                              </p:par>
                              <p:par>
                                <p:cTn id="53" presetID="50" presetClass="entr" presetSubtype="0" decel="100000" fill="hold" grpId="0" nodeType="withEffect">
                                  <p:stCondLst>
                                    <p:cond delay="500"/>
                                  </p:stCondLst>
                                  <p:iterate type="lt">
                                    <p:tmPct val="4255"/>
                                  </p:iterate>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strVal val="#ppt_w+.3"/>
                                          </p:val>
                                        </p:tav>
                                        <p:tav tm="100000">
                                          <p:val>
                                            <p:strVal val="#ppt_w"/>
                                          </p:val>
                                        </p:tav>
                                      </p:tavLst>
                                    </p:anim>
                                    <p:anim calcmode="lin" valueType="num">
                                      <p:cBhvr>
                                        <p:cTn id="56" dur="500" fill="hold"/>
                                        <p:tgtEl>
                                          <p:spTgt spid="3"/>
                                        </p:tgtEl>
                                        <p:attrNameLst>
                                          <p:attrName>ppt_h</p:attrName>
                                        </p:attrNameLst>
                                      </p:cBhvr>
                                      <p:tavLst>
                                        <p:tav tm="0">
                                          <p:val>
                                            <p:strVal val="#ppt_h"/>
                                          </p:val>
                                        </p:tav>
                                        <p:tav tm="100000">
                                          <p:val>
                                            <p:strVal val="#ppt_h"/>
                                          </p:val>
                                        </p:tav>
                                      </p:tavLst>
                                    </p:anim>
                                    <p:animEffect transition="in" filter="fade">
                                      <p:cBhvr>
                                        <p:cTn id="57" dur="500"/>
                                        <p:tgtEl>
                                          <p:spTgt spid="3"/>
                                        </p:tgtEl>
                                      </p:cBhvr>
                                    </p:animEffect>
                                  </p:childTnLst>
                                </p:cTn>
                              </p:par>
                              <p:par>
                                <p:cTn id="58" presetID="22" presetClass="entr" presetSubtype="8" fill="hold" nodeType="withEffect">
                                  <p:stCondLst>
                                    <p:cond delay="70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600"/>
                                        <p:tgtEl>
                                          <p:spTgt spid="11"/>
                                        </p:tgtEl>
                                      </p:cBhvr>
                                    </p:animEffect>
                                  </p:childTnLst>
                                </p:cTn>
                              </p:par>
                              <p:par>
                                <p:cTn id="61" presetID="17" presetClass="entr" presetSubtype="10" fill="hold" grpId="0" nodeType="withEffect">
                                  <p:stCondLst>
                                    <p:cond delay="1000"/>
                                  </p:stCondLst>
                                  <p:iterate type="lt">
                                    <p:tmPct val="10000"/>
                                  </p:iterate>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strVal val="#ppt_h"/>
                                          </p:val>
                                        </p:tav>
                                        <p:tav tm="100000">
                                          <p:val>
                                            <p:strVal val="#ppt_h"/>
                                          </p:val>
                                        </p:tav>
                                      </p:tavLst>
                                    </p:anim>
                                  </p:childTnLst>
                                </p:cTn>
                              </p:par>
                              <p:par>
                                <p:cTn id="65" presetID="50" presetClass="entr" presetSubtype="0" decel="100000" fill="hold" grpId="0" nodeType="withEffect">
                                  <p:stCondLst>
                                    <p:cond delay="1200"/>
                                  </p:stCondLst>
                                  <p:iterate type="lt">
                                    <p:tmPct val="4255"/>
                                  </p:iterate>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strVal val="#ppt_w+.3"/>
                                          </p:val>
                                        </p:tav>
                                        <p:tav tm="100000">
                                          <p:val>
                                            <p:strVal val="#ppt_w"/>
                                          </p:val>
                                        </p:tav>
                                      </p:tavLst>
                                    </p:anim>
                                    <p:anim calcmode="lin" valueType="num">
                                      <p:cBhvr>
                                        <p:cTn id="68" dur="500" fill="hold"/>
                                        <p:tgtEl>
                                          <p:spTgt spid="5"/>
                                        </p:tgtEl>
                                        <p:attrNameLst>
                                          <p:attrName>ppt_h</p:attrName>
                                        </p:attrNameLst>
                                      </p:cBhvr>
                                      <p:tavLst>
                                        <p:tav tm="0">
                                          <p:val>
                                            <p:strVal val="#ppt_h"/>
                                          </p:val>
                                        </p:tav>
                                        <p:tav tm="100000">
                                          <p:val>
                                            <p:strVal val="#ppt_h"/>
                                          </p:val>
                                        </p:tav>
                                      </p:tavLst>
                                    </p:anim>
                                    <p:animEffect transition="in" filter="fade">
                                      <p:cBhvr>
                                        <p:cTn id="69" dur="500"/>
                                        <p:tgtEl>
                                          <p:spTgt spid="5"/>
                                        </p:tgtEl>
                                      </p:cBhvr>
                                    </p:animEffect>
                                  </p:childTnLst>
                                </p:cTn>
                              </p:par>
                              <p:par>
                                <p:cTn id="70" presetID="22" presetClass="entr" presetSubtype="8" fill="hold" nodeType="withEffect">
                                  <p:stCondLst>
                                    <p:cond delay="140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500"/>
                                        <p:tgtEl>
                                          <p:spTgt spid="38"/>
                                        </p:tgtEl>
                                      </p:cBhvr>
                                    </p:animEffect>
                                  </p:childTnLst>
                                </p:cTn>
                              </p:par>
                              <p:par>
                                <p:cTn id="73" presetID="17" presetClass="entr" presetSubtype="10" fill="hold" grpId="0" nodeType="withEffect">
                                  <p:stCondLst>
                                    <p:cond delay="1500"/>
                                  </p:stCondLst>
                                  <p:iterate type="lt">
                                    <p:tmPct val="10000"/>
                                  </p:iterate>
                                  <p:childTnLst>
                                    <p:set>
                                      <p:cBhvr>
                                        <p:cTn id="74" dur="1" fill="hold">
                                          <p:stCondLst>
                                            <p:cond delay="0"/>
                                          </p:stCondLst>
                                        </p:cTn>
                                        <p:tgtEl>
                                          <p:spTgt spid="8"/>
                                        </p:tgtEl>
                                        <p:attrNameLst>
                                          <p:attrName>style.visibility</p:attrName>
                                        </p:attrNameLst>
                                      </p:cBhvr>
                                      <p:to>
                                        <p:strVal val="visible"/>
                                      </p:to>
                                    </p:set>
                                    <p:anim calcmode="lin" valueType="num">
                                      <p:cBhvr>
                                        <p:cTn id="75" dur="500" fill="hold"/>
                                        <p:tgtEl>
                                          <p:spTgt spid="8"/>
                                        </p:tgtEl>
                                        <p:attrNameLst>
                                          <p:attrName>ppt_w</p:attrName>
                                        </p:attrNameLst>
                                      </p:cBhvr>
                                      <p:tavLst>
                                        <p:tav tm="0">
                                          <p:val>
                                            <p:fltVal val="0"/>
                                          </p:val>
                                        </p:tav>
                                        <p:tav tm="100000">
                                          <p:val>
                                            <p:strVal val="#ppt_w"/>
                                          </p:val>
                                        </p:tav>
                                      </p:tavLst>
                                    </p:anim>
                                    <p:anim calcmode="lin" valueType="num">
                                      <p:cBhvr>
                                        <p:cTn id="76" dur="500" fill="hold"/>
                                        <p:tgtEl>
                                          <p:spTgt spid="8"/>
                                        </p:tgtEl>
                                        <p:attrNameLst>
                                          <p:attrName>ppt_h</p:attrName>
                                        </p:attrNameLst>
                                      </p:cBhvr>
                                      <p:tavLst>
                                        <p:tav tm="0">
                                          <p:val>
                                            <p:strVal val="#ppt_h"/>
                                          </p:val>
                                        </p:tav>
                                        <p:tav tm="100000">
                                          <p:val>
                                            <p:strVal val="#ppt_h"/>
                                          </p:val>
                                        </p:tav>
                                      </p:tavLst>
                                    </p:anim>
                                  </p:childTnLst>
                                </p:cTn>
                              </p:par>
                              <p:par>
                                <p:cTn id="77" presetID="50" presetClass="entr" presetSubtype="0" decel="100000" fill="hold" grpId="0" nodeType="withEffect">
                                  <p:stCondLst>
                                    <p:cond delay="1700"/>
                                  </p:stCondLst>
                                  <p:iterate type="lt">
                                    <p:tmPct val="4255"/>
                                  </p:iterate>
                                  <p:childTnLst>
                                    <p:set>
                                      <p:cBhvr>
                                        <p:cTn id="78" dur="1" fill="hold">
                                          <p:stCondLst>
                                            <p:cond delay="0"/>
                                          </p:stCondLst>
                                        </p:cTn>
                                        <p:tgtEl>
                                          <p:spTgt spid="7"/>
                                        </p:tgtEl>
                                        <p:attrNameLst>
                                          <p:attrName>style.visibility</p:attrName>
                                        </p:attrNameLst>
                                      </p:cBhvr>
                                      <p:to>
                                        <p:strVal val="visible"/>
                                      </p:to>
                                    </p:set>
                                    <p:anim calcmode="lin" valueType="num">
                                      <p:cBhvr>
                                        <p:cTn id="79" dur="500" fill="hold"/>
                                        <p:tgtEl>
                                          <p:spTgt spid="7"/>
                                        </p:tgtEl>
                                        <p:attrNameLst>
                                          <p:attrName>ppt_w</p:attrName>
                                        </p:attrNameLst>
                                      </p:cBhvr>
                                      <p:tavLst>
                                        <p:tav tm="0">
                                          <p:val>
                                            <p:strVal val="#ppt_w+.3"/>
                                          </p:val>
                                        </p:tav>
                                        <p:tav tm="100000">
                                          <p:val>
                                            <p:strVal val="#ppt_w"/>
                                          </p:val>
                                        </p:tav>
                                      </p:tavLst>
                                    </p:anim>
                                    <p:anim calcmode="lin" valueType="num">
                                      <p:cBhvr>
                                        <p:cTn id="80" dur="500" fill="hold"/>
                                        <p:tgtEl>
                                          <p:spTgt spid="7"/>
                                        </p:tgtEl>
                                        <p:attrNameLst>
                                          <p:attrName>ppt_h</p:attrName>
                                        </p:attrNameLst>
                                      </p:cBhvr>
                                      <p:tavLst>
                                        <p:tav tm="0">
                                          <p:val>
                                            <p:strVal val="#ppt_h"/>
                                          </p:val>
                                        </p:tav>
                                        <p:tav tm="100000">
                                          <p:val>
                                            <p:strVal val="#ppt_h"/>
                                          </p:val>
                                        </p:tav>
                                      </p:tavLst>
                                    </p:anim>
                                    <p:animEffect transition="in" filter="fade">
                                      <p:cBhvr>
                                        <p:cTn id="81" dur="500"/>
                                        <p:tgtEl>
                                          <p:spTgt spid="7"/>
                                        </p:tgtEl>
                                      </p:cBhvr>
                                    </p:animEffect>
                                  </p:childTnLst>
                                </p:cTn>
                              </p:par>
                              <p:par>
                                <p:cTn id="82" presetID="22" presetClass="entr" presetSubtype="8" fill="hold" nodeType="withEffect">
                                  <p:stCondLst>
                                    <p:cond delay="200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17" presetClass="entr" presetSubtype="10" fill="hold" grpId="0" nodeType="withEffect">
                                  <p:stCondLst>
                                    <p:cond delay="2100"/>
                                  </p:stCondLst>
                                  <p:iterate type="lt">
                                    <p:tmPct val="10000"/>
                                  </p:iterate>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strVal val="#ppt_h"/>
                                          </p:val>
                                        </p:tav>
                                        <p:tav tm="100000">
                                          <p:val>
                                            <p:strVal val="#ppt_h"/>
                                          </p:val>
                                        </p:tav>
                                      </p:tavLst>
                                    </p:anim>
                                  </p:childTnLst>
                                </p:cTn>
                              </p:par>
                              <p:par>
                                <p:cTn id="89" presetID="50" presetClass="entr" presetSubtype="0" decel="100000" fill="hold" grpId="0" nodeType="withEffect">
                                  <p:stCondLst>
                                    <p:cond delay="2400"/>
                                  </p:stCondLst>
                                  <p:iterate type="lt">
                                    <p:tmPct val="4255"/>
                                  </p:iterate>
                                  <p:childTnLst>
                                    <p:set>
                                      <p:cBhvr>
                                        <p:cTn id="90" dur="1" fill="hold">
                                          <p:stCondLst>
                                            <p:cond delay="0"/>
                                          </p:stCondLst>
                                        </p:cTn>
                                        <p:tgtEl>
                                          <p:spTgt spid="9"/>
                                        </p:tgtEl>
                                        <p:attrNameLst>
                                          <p:attrName>style.visibility</p:attrName>
                                        </p:attrNameLst>
                                      </p:cBhvr>
                                      <p:to>
                                        <p:strVal val="visible"/>
                                      </p:to>
                                    </p:set>
                                    <p:anim calcmode="lin" valueType="num">
                                      <p:cBhvr>
                                        <p:cTn id="91" dur="500" fill="hold"/>
                                        <p:tgtEl>
                                          <p:spTgt spid="9"/>
                                        </p:tgtEl>
                                        <p:attrNameLst>
                                          <p:attrName>ppt_w</p:attrName>
                                        </p:attrNameLst>
                                      </p:cBhvr>
                                      <p:tavLst>
                                        <p:tav tm="0">
                                          <p:val>
                                            <p:strVal val="#ppt_w+.3"/>
                                          </p:val>
                                        </p:tav>
                                        <p:tav tm="100000">
                                          <p:val>
                                            <p:strVal val="#ppt_w"/>
                                          </p:val>
                                        </p:tav>
                                      </p:tavLst>
                                    </p:anim>
                                    <p:anim calcmode="lin" valueType="num">
                                      <p:cBhvr>
                                        <p:cTn id="92" dur="500" fill="hold"/>
                                        <p:tgtEl>
                                          <p:spTgt spid="9"/>
                                        </p:tgtEl>
                                        <p:attrNameLst>
                                          <p:attrName>ppt_h</p:attrName>
                                        </p:attrNameLst>
                                      </p:cBhvr>
                                      <p:tavLst>
                                        <p:tav tm="0">
                                          <p:val>
                                            <p:strVal val="#ppt_h"/>
                                          </p:val>
                                        </p:tav>
                                        <p:tav tm="100000">
                                          <p:val>
                                            <p:strVal val="#ppt_h"/>
                                          </p:val>
                                        </p:tav>
                                      </p:tavLst>
                                    </p:anim>
                                    <p:animEffect transition="in" filter="fade">
                                      <p:cBhvr>
                                        <p:cTn id="9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68" grpId="0"/>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5941597" y="4209237"/>
            <a:ext cx="4107499" cy="1248186"/>
            <a:chOff x="1435171" y="3286879"/>
            <a:chExt cx="4298638" cy="1248004"/>
          </a:xfrm>
        </p:grpSpPr>
        <p:sp>
          <p:nvSpPr>
            <p:cNvPr id="4" name="TextBox 18"/>
            <p:cNvSpPr txBox="1">
              <a:spLocks noChangeArrowheads="1"/>
            </p:cNvSpPr>
            <p:nvPr/>
          </p:nvSpPr>
          <p:spPr bwMode="auto">
            <a:xfrm>
              <a:off x="1435171" y="3286879"/>
              <a:ext cx="1320299" cy="3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点击添加标题</a:t>
              </a:r>
              <a:endParaRPr lang="zh-CN" altLang="en-US" sz="11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5" name="矩形 4"/>
            <p:cNvSpPr/>
            <p:nvPr/>
          </p:nvSpPr>
          <p:spPr>
            <a:xfrm>
              <a:off x="1445043" y="3602672"/>
              <a:ext cx="4288766" cy="932211"/>
            </a:xfrm>
            <a:prstGeom prst="rect">
              <a:avLst/>
            </a:prstGeom>
          </p:spPr>
          <p:txBody>
            <a:bodyPr wrap="square">
              <a:spAutoFit/>
            </a:bodyPr>
            <a:lstStyle/>
            <a:p>
              <a:pPr algn="just" defTabSz="913765">
                <a:lnSpc>
                  <a:spcPct val="130000"/>
                </a:lnSpc>
                <a:defRPr/>
              </a:pPr>
              <a:r>
                <a:rPr lang="zh-CN" altLang="en-US" sz="1050" kern="0">
                  <a:solidFill>
                    <a:srgbClr val="E7E6E6">
                      <a:lumMod val="1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a:t>
              </a:r>
              <a:endParaRPr lang="zh-CN" altLang="en-US" sz="1050" kern="0">
                <a:solidFill>
                  <a:srgbClr val="E7E6E6">
                    <a:lumMod val="10000"/>
                  </a:srgb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bwMode="auto">
          <a:xfrm>
            <a:off x="6007622" y="2635047"/>
            <a:ext cx="3005297" cy="1407541"/>
            <a:chOff x="5132931" y="1230622"/>
            <a:chExt cx="3005904" cy="1406574"/>
          </a:xfrm>
        </p:grpSpPr>
        <p:grpSp>
          <p:nvGrpSpPr>
            <p:cNvPr id="7" name="组合 51"/>
            <p:cNvGrpSpPr/>
            <p:nvPr/>
          </p:nvGrpSpPr>
          <p:grpSpPr bwMode="auto">
            <a:xfrm>
              <a:off x="5132931" y="1268625"/>
              <a:ext cx="2523971" cy="1295779"/>
              <a:chOff x="4725693" y="729907"/>
              <a:chExt cx="2523971" cy="1531645"/>
            </a:xfrm>
          </p:grpSpPr>
          <p:sp>
            <p:nvSpPr>
              <p:cNvPr id="13" name="矩形 12"/>
              <p:cNvSpPr/>
              <p:nvPr/>
            </p:nvSpPr>
            <p:spPr>
              <a:xfrm>
                <a:off x="5138195" y="1078888"/>
                <a:ext cx="2106708" cy="210630"/>
              </a:xfrm>
              <a:prstGeom prst="rect">
                <a:avLst/>
              </a:prstGeom>
              <a:solidFill>
                <a:srgbClr val="E3943C"/>
              </a:solidFill>
              <a:ln w="3175" cap="flat" cmpd="sng" algn="ctr">
                <a:noFill/>
                <a:prstDash val="solid"/>
                <a:miter lim="800000"/>
              </a:ln>
              <a:effectLst/>
            </p:spPr>
            <p:txBody>
              <a:bodyPr anchor="ct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14" name="矩形 13"/>
              <p:cNvSpPr/>
              <p:nvPr/>
            </p:nvSpPr>
            <p:spPr>
              <a:xfrm>
                <a:off x="4725693" y="729907"/>
                <a:ext cx="2521591" cy="204348"/>
              </a:xfrm>
              <a:prstGeom prst="rect">
                <a:avLst/>
              </a:prstGeom>
              <a:solidFill>
                <a:srgbClr val="E3943C"/>
              </a:solidFill>
              <a:ln w="12700" cap="flat" cmpd="sng" algn="ctr">
                <a:noFill/>
                <a:prstDash val="solid"/>
                <a:miter lim="800000"/>
              </a:ln>
              <a:effectLst>
                <a:outerShdw blurRad="50800" dist="38100" dir="8100000" algn="tr" rotWithShape="0">
                  <a:prstClr val="black">
                    <a:alpha val="40000"/>
                  </a:prstClr>
                </a:outerShdw>
              </a:effectLst>
            </p:spPr>
            <p:txBody>
              <a:bodyPr anchor="ct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15" name="矩形 14"/>
              <p:cNvSpPr/>
              <p:nvPr/>
            </p:nvSpPr>
            <p:spPr>
              <a:xfrm>
                <a:off x="6097174" y="1386067"/>
                <a:ext cx="1147729" cy="213720"/>
              </a:xfrm>
              <a:prstGeom prst="rect">
                <a:avLst/>
              </a:prstGeom>
              <a:solidFill>
                <a:srgbClr val="E3943C"/>
              </a:solidFill>
              <a:ln w="3175" cap="flat" cmpd="sng" algn="ctr">
                <a:noFill/>
                <a:prstDash val="solid"/>
                <a:miter lim="800000"/>
              </a:ln>
              <a:effectLst/>
            </p:spPr>
            <p:txBody>
              <a:bodyPr anchor="ct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16" name="矩形 15"/>
              <p:cNvSpPr/>
              <p:nvPr/>
            </p:nvSpPr>
            <p:spPr>
              <a:xfrm>
                <a:off x="6386091" y="1693524"/>
                <a:ext cx="849288" cy="218430"/>
              </a:xfrm>
              <a:prstGeom prst="rect">
                <a:avLst/>
              </a:prstGeom>
              <a:solidFill>
                <a:srgbClr val="E3943C"/>
              </a:solidFill>
              <a:ln w="3175" cap="flat" cmpd="sng" algn="ctr">
                <a:noFill/>
                <a:prstDash val="solid"/>
                <a:miter lim="800000"/>
              </a:ln>
              <a:effectLst/>
            </p:spPr>
            <p:txBody>
              <a:bodyPr anchor="ct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17" name="矩形 16"/>
              <p:cNvSpPr/>
              <p:nvPr/>
            </p:nvSpPr>
            <p:spPr>
              <a:xfrm>
                <a:off x="6964304" y="2045977"/>
                <a:ext cx="285360" cy="215575"/>
              </a:xfrm>
              <a:prstGeom prst="rect">
                <a:avLst/>
              </a:prstGeom>
              <a:solidFill>
                <a:srgbClr val="E3943C"/>
              </a:solidFill>
              <a:ln w="3175" cap="flat" cmpd="sng" algn="ctr">
                <a:noFill/>
                <a:prstDash val="solid"/>
                <a:miter lim="800000"/>
              </a:ln>
              <a:effectLst/>
            </p:spPr>
            <p:txBody>
              <a:bodyPr anchor="ct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grpSp>
        <p:sp>
          <p:nvSpPr>
            <p:cNvPr id="8" name="TextBox 52"/>
            <p:cNvSpPr txBox="1">
              <a:spLocks noChangeArrowheads="1"/>
            </p:cNvSpPr>
            <p:nvPr/>
          </p:nvSpPr>
          <p:spPr bwMode="auto">
            <a:xfrm>
              <a:off x="7631980" y="1230622"/>
              <a:ext cx="500443"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9" name="TextBox 53"/>
            <p:cNvSpPr txBox="1">
              <a:spLocks noChangeArrowheads="1"/>
            </p:cNvSpPr>
            <p:nvPr/>
          </p:nvSpPr>
          <p:spPr bwMode="auto">
            <a:xfrm>
              <a:off x="7631980" y="1513077"/>
              <a:ext cx="506855"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0" name="TextBox 54"/>
            <p:cNvSpPr txBox="1">
              <a:spLocks noChangeArrowheads="1"/>
            </p:cNvSpPr>
            <p:nvPr/>
          </p:nvSpPr>
          <p:spPr bwMode="auto">
            <a:xfrm>
              <a:off x="7631980" y="1795532"/>
              <a:ext cx="500443"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1" name="TextBox 55"/>
            <p:cNvSpPr txBox="1">
              <a:spLocks noChangeArrowheads="1"/>
            </p:cNvSpPr>
            <p:nvPr/>
          </p:nvSpPr>
          <p:spPr bwMode="auto">
            <a:xfrm>
              <a:off x="7654839" y="2077987"/>
              <a:ext cx="410678"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2" name="TextBox 56"/>
            <p:cNvSpPr txBox="1">
              <a:spLocks noChangeArrowheads="1"/>
            </p:cNvSpPr>
            <p:nvPr/>
          </p:nvSpPr>
          <p:spPr bwMode="auto">
            <a:xfrm>
              <a:off x="7654839" y="2360451"/>
              <a:ext cx="410678"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18" name="组合 17"/>
          <p:cNvGrpSpPr/>
          <p:nvPr/>
        </p:nvGrpSpPr>
        <p:grpSpPr bwMode="auto">
          <a:xfrm>
            <a:off x="8941356" y="2608008"/>
            <a:ext cx="1107740" cy="1399037"/>
            <a:chOff x="7485104" y="987574"/>
            <a:chExt cx="1107840" cy="1399296"/>
          </a:xfrm>
        </p:grpSpPr>
        <p:sp>
          <p:nvSpPr>
            <p:cNvPr id="19" name="矩形 18"/>
            <p:cNvSpPr/>
            <p:nvPr/>
          </p:nvSpPr>
          <p:spPr>
            <a:xfrm>
              <a:off x="7485104" y="987574"/>
              <a:ext cx="1107840" cy="276986"/>
            </a:xfrm>
            <a:prstGeom prst="rect">
              <a:avLst/>
            </a:prstGeom>
          </p:spPr>
          <p:txBody>
            <a:bodyPr wrap="none">
              <a:spAutoFit/>
            </a:bodyPr>
            <a:lstStyle/>
            <a:p>
              <a:pPr defTabSz="913765">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0" name="矩形 19"/>
            <p:cNvSpPr/>
            <p:nvPr/>
          </p:nvSpPr>
          <p:spPr>
            <a:xfrm>
              <a:off x="7485104" y="1362207"/>
              <a:ext cx="1107840" cy="276986"/>
            </a:xfrm>
            <a:prstGeom prst="rect">
              <a:avLst/>
            </a:prstGeom>
          </p:spPr>
          <p:txBody>
            <a:bodyPr wrap="none">
              <a:spAutoFit/>
            </a:bodyPr>
            <a:lstStyle/>
            <a:p>
              <a:pPr defTabSz="913765">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1" name="矩形 20"/>
            <p:cNvSpPr/>
            <p:nvPr/>
          </p:nvSpPr>
          <p:spPr>
            <a:xfrm>
              <a:off x="7485104" y="1735251"/>
              <a:ext cx="1107840" cy="276986"/>
            </a:xfrm>
            <a:prstGeom prst="rect">
              <a:avLst/>
            </a:prstGeom>
          </p:spPr>
          <p:txBody>
            <a:bodyPr wrap="none">
              <a:spAutoFit/>
            </a:bodyPr>
            <a:lstStyle/>
            <a:p>
              <a:pPr defTabSz="913765">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2" name="矩形 21"/>
            <p:cNvSpPr/>
            <p:nvPr/>
          </p:nvSpPr>
          <p:spPr>
            <a:xfrm>
              <a:off x="7485104" y="2109884"/>
              <a:ext cx="1107840" cy="276986"/>
            </a:xfrm>
            <a:prstGeom prst="rect">
              <a:avLst/>
            </a:prstGeom>
          </p:spPr>
          <p:txBody>
            <a:bodyPr wrap="none">
              <a:spAutoFit/>
            </a:bodyPr>
            <a:lstStyle/>
            <a:p>
              <a:pPr defTabSz="913765">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315751" y="2473103"/>
            <a:ext cx="3203620" cy="3231220"/>
            <a:chOff x="564997" y="1140462"/>
            <a:chExt cx="3204362" cy="3231968"/>
          </a:xfrm>
        </p:grpSpPr>
        <p:grpSp>
          <p:nvGrpSpPr>
            <p:cNvPr id="24" name="组合 23"/>
            <p:cNvGrpSpPr/>
            <p:nvPr/>
          </p:nvGrpSpPr>
          <p:grpSpPr>
            <a:xfrm>
              <a:off x="2245450" y="1140462"/>
              <a:ext cx="1523909" cy="1523047"/>
              <a:chOff x="2093050" y="1140462"/>
              <a:chExt cx="1523909" cy="1523047"/>
            </a:xfrm>
          </p:grpSpPr>
          <p:sp>
            <p:nvSpPr>
              <p:cNvPr id="26" name="任意多边形 25"/>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E3943C"/>
              </a:solidFill>
              <a:ln w="3175" cap="flat" cmpd="sng" algn="ctr">
                <a:noFill/>
                <a:prstDash val="solid"/>
                <a:miter lim="800000"/>
              </a:ln>
              <a:effectLst/>
            </p:spPr>
            <p:txBody>
              <a:bodyPr wrap="square" anchor="ctr">
                <a:noAutofit/>
              </a:bodyP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27" name="TextBox 9"/>
              <p:cNvSpPr txBox="1">
                <a:spLocks noChangeArrowheads="1"/>
              </p:cNvSpPr>
              <p:nvPr/>
            </p:nvSpPr>
            <p:spPr bwMode="auto">
              <a:xfrm>
                <a:off x="2429472" y="1584960"/>
                <a:ext cx="926857" cy="523220"/>
              </a:xfrm>
              <a:prstGeom prst="rect">
                <a:avLst/>
              </a:prstGeom>
              <a:noFill/>
              <a:ln>
                <a:noFill/>
              </a:ln>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21%</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grpSp>
        <p:sp>
          <p:nvSpPr>
            <p:cNvPr id="25" name="矩形 24"/>
            <p:cNvSpPr/>
            <p:nvPr/>
          </p:nvSpPr>
          <p:spPr>
            <a:xfrm>
              <a:off x="564997" y="2684918"/>
              <a:ext cx="1677943" cy="1687512"/>
            </a:xfrm>
            <a:prstGeom prst="rect">
              <a:avLst/>
            </a:prstGeom>
            <a:no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grpSp>
      <p:grpSp>
        <p:nvGrpSpPr>
          <p:cNvPr id="28" name="组合 27"/>
          <p:cNvGrpSpPr/>
          <p:nvPr/>
        </p:nvGrpSpPr>
        <p:grpSpPr>
          <a:xfrm>
            <a:off x="2418115" y="2484211"/>
            <a:ext cx="3188480" cy="3190136"/>
            <a:chOff x="667385" y="1151573"/>
            <a:chExt cx="3189218" cy="3190874"/>
          </a:xfrm>
        </p:grpSpPr>
        <p:sp>
          <p:nvSpPr>
            <p:cNvPr id="29" name="任意多边形 28"/>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rgbClr val="E3943C"/>
            </a:solidFill>
            <a:ln w="12700" cap="flat" cmpd="sng" algn="ctr">
              <a:noFill/>
              <a:prstDash val="solid"/>
              <a:miter lim="800000"/>
            </a:ln>
            <a:effectLst>
              <a:outerShdw blurRad="50800" dist="38100" dir="8100000" algn="tr" rotWithShape="0">
                <a:prstClr val="black">
                  <a:alpha val="40000"/>
                </a:prstClr>
              </a:outerShdw>
            </a:effectLst>
          </p:spPr>
          <p:txBody>
            <a:bodyPr wrap="square" anchor="ctr">
              <a:noAutofit/>
            </a:bodyP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30" name="TextBox 3"/>
            <p:cNvSpPr txBox="1">
              <a:spLocks noChangeArrowheads="1"/>
            </p:cNvSpPr>
            <p:nvPr/>
          </p:nvSpPr>
          <p:spPr bwMode="auto">
            <a:xfrm>
              <a:off x="1016827" y="1616292"/>
              <a:ext cx="923651"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37%</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1" name="矩形 30"/>
            <p:cNvSpPr/>
            <p:nvPr/>
          </p:nvSpPr>
          <p:spPr>
            <a:xfrm>
              <a:off x="2178660" y="2654935"/>
              <a:ext cx="1677943" cy="1687512"/>
            </a:xfrm>
            <a:prstGeom prst="rect">
              <a:avLst/>
            </a:prstGeom>
            <a:no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grpSp>
      <p:grpSp>
        <p:nvGrpSpPr>
          <p:cNvPr id="32" name="组合 31"/>
          <p:cNvGrpSpPr/>
          <p:nvPr/>
        </p:nvGrpSpPr>
        <p:grpSpPr>
          <a:xfrm>
            <a:off x="2392751" y="2415228"/>
            <a:ext cx="3223967" cy="3202512"/>
            <a:chOff x="642014" y="1082573"/>
            <a:chExt cx="3224713" cy="3203253"/>
          </a:xfrm>
        </p:grpSpPr>
        <p:sp>
          <p:nvSpPr>
            <p:cNvPr id="33" name="任意多边形 32"/>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E3943C"/>
            </a:solidFill>
            <a:ln w="3175" cap="flat" cmpd="sng" algn="ctr">
              <a:noFill/>
              <a:prstDash val="solid"/>
              <a:miter lim="800000"/>
            </a:ln>
            <a:effectLst/>
          </p:spPr>
          <p:txBody>
            <a:bodyPr wrap="square" anchor="ctr">
              <a:noAutofit/>
            </a:bodyPr>
            <a:lstStyle/>
            <a:p>
              <a:pPr algn="ctr" defTabSz="913765">
                <a:defRPr/>
              </a:pPr>
              <a:endParaRPr lang="zh-CN" altLang="en-US" sz="1350" kern="0">
                <a:solidFill>
                  <a:sysClr val="window" lastClr="FFFFFF"/>
                </a:solidFill>
                <a:latin typeface="Arial" panose="020B0604020202020204"/>
                <a:ea typeface="黑体" panose="02010609060101010101" charset="-122"/>
              </a:endParaRPr>
            </a:p>
          </p:txBody>
        </p:sp>
        <p:sp>
          <p:nvSpPr>
            <p:cNvPr id="34" name="TextBox 11"/>
            <p:cNvSpPr txBox="1">
              <a:spLocks noChangeArrowheads="1"/>
            </p:cNvSpPr>
            <p:nvPr/>
          </p:nvSpPr>
          <p:spPr bwMode="auto">
            <a:xfrm>
              <a:off x="1010415" y="3252956"/>
              <a:ext cx="923651"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29%</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5" name="矩形 34"/>
            <p:cNvSpPr/>
            <p:nvPr/>
          </p:nvSpPr>
          <p:spPr>
            <a:xfrm>
              <a:off x="2188784" y="1082573"/>
              <a:ext cx="1677943" cy="1687512"/>
            </a:xfrm>
            <a:prstGeom prst="rect">
              <a:avLst/>
            </a:prstGeom>
            <a:no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grpSp>
      <p:grpSp>
        <p:nvGrpSpPr>
          <p:cNvPr id="36" name="组合 35"/>
          <p:cNvGrpSpPr/>
          <p:nvPr/>
        </p:nvGrpSpPr>
        <p:grpSpPr>
          <a:xfrm>
            <a:off x="2315752" y="2406233"/>
            <a:ext cx="3203573" cy="3220502"/>
            <a:chOff x="564997" y="1073576"/>
            <a:chExt cx="3204315" cy="3221247"/>
          </a:xfrm>
        </p:grpSpPr>
        <p:sp>
          <p:nvSpPr>
            <p:cNvPr id="37" name="任意多边形 36"/>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E3943C"/>
            </a:solidFill>
            <a:ln w="3175" cap="flat" cmpd="sng" algn="ctr">
              <a:noFill/>
              <a:prstDash val="solid"/>
              <a:miter lim="800000"/>
            </a:ln>
            <a:effectLst/>
          </p:spPr>
          <p:txBody>
            <a:bodyPr wrap="square" anchor="ctr">
              <a:noAutofit/>
            </a:bodyPr>
            <a:lstStyle/>
            <a:p>
              <a:pPr algn="ctr" defTabSz="913765">
                <a:defRPr/>
              </a:pPr>
              <a:endParaRPr lang="zh-CN" altLang="en-US" sz="1350" kern="0" dirty="0">
                <a:solidFill>
                  <a:sysClr val="window" lastClr="FFFFFF"/>
                </a:solidFill>
                <a:latin typeface="Arial" panose="020B0604020202020204"/>
                <a:ea typeface="黑体" panose="02010609060101010101" charset="-122"/>
              </a:endParaRPr>
            </a:p>
          </p:txBody>
        </p:sp>
        <p:sp>
          <p:nvSpPr>
            <p:cNvPr id="38" name="TextBox 11"/>
            <p:cNvSpPr txBox="1">
              <a:spLocks noChangeArrowheads="1"/>
            </p:cNvSpPr>
            <p:nvPr/>
          </p:nvSpPr>
          <p:spPr bwMode="auto">
            <a:xfrm>
              <a:off x="2508662" y="3261847"/>
              <a:ext cx="923651"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3765">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32%</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9" name="矩形 38"/>
            <p:cNvSpPr/>
            <p:nvPr/>
          </p:nvSpPr>
          <p:spPr>
            <a:xfrm>
              <a:off x="564997" y="1073576"/>
              <a:ext cx="1677943" cy="1687512"/>
            </a:xfrm>
            <a:prstGeom prst="rect">
              <a:avLst/>
            </a:prstGeom>
            <a:noFill/>
            <a:ln w="12700" cap="flat" cmpd="sng" algn="ctr">
              <a:noFill/>
              <a:prstDash val="solid"/>
              <a:miter lim="800000"/>
            </a:ln>
            <a:effectLst/>
          </p:spPr>
          <p:txBody>
            <a:bodyPr rtlCol="0" anchor="ctr"/>
            <a:lstStyle/>
            <a:p>
              <a:pPr algn="ctr" defTabSz="913765">
                <a:defRPr/>
              </a:pPr>
              <a:endParaRPr lang="zh-CN" altLang="en-US" kern="0">
                <a:solidFill>
                  <a:sysClr val="window" lastClr="FFFFFF"/>
                </a:solidFill>
                <a:latin typeface="Arial" panose="020B0604020202020204"/>
                <a:ea typeface="黑体" panose="02010609060101010101" charset="-122"/>
              </a:endParaRPr>
            </a:p>
          </p:txBody>
        </p:sp>
      </p:grpSp>
      <p:pic>
        <p:nvPicPr>
          <p:cNvPr id="40"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41" name="文本框 40"/>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42" name="矩形 41"/>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43"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4"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5"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46"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 calcmode="lin" valueType="num">
                                      <p:cBhvr>
                                        <p:cTn id="13" dur="500" fill="hold"/>
                                        <p:tgtEl>
                                          <p:spTgt spid="40"/>
                                        </p:tgtEl>
                                        <p:attrNameLst>
                                          <p:attrName>style.rotation</p:attrName>
                                        </p:attrNameLst>
                                      </p:cBhvr>
                                      <p:tavLst>
                                        <p:tav tm="0">
                                          <p:val>
                                            <p:fltVal val="90"/>
                                          </p:val>
                                        </p:tav>
                                        <p:tav tm="100000">
                                          <p:val>
                                            <p:fltVal val="0"/>
                                          </p:val>
                                        </p:tav>
                                      </p:tavLst>
                                    </p:anim>
                                    <p:animEffect transition="in" filter="fade">
                                      <p:cBhvr>
                                        <p:cTn id="14" dur="500"/>
                                        <p:tgtEl>
                                          <p:spTgt spid="40"/>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1"/>
                                        </p:tgtEl>
                                        <p:attrNameLst>
                                          <p:attrName>ppt_y</p:attrName>
                                        </p:attrNameLst>
                                      </p:cBhvr>
                                      <p:tavLst>
                                        <p:tav tm="0">
                                          <p:val>
                                            <p:strVal val="#ppt_y"/>
                                          </p:val>
                                        </p:tav>
                                        <p:tav tm="100000">
                                          <p:val>
                                            <p:strVal val="#ppt_y"/>
                                          </p:val>
                                        </p:tav>
                                      </p:tavLst>
                                    </p:anim>
                                    <p:anim calcmode="lin" valueType="num">
                                      <p:cBhvr>
                                        <p:cTn id="20"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1"/>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2"/>
                                        </p:tgtEl>
                                        <p:attrNameLst>
                                          <p:attrName>ppt_y</p:attrName>
                                        </p:attrNameLst>
                                      </p:cBhvr>
                                      <p:tavLst>
                                        <p:tav tm="0">
                                          <p:val>
                                            <p:strVal val="#ppt_y"/>
                                          </p:val>
                                        </p:tav>
                                        <p:tav tm="100000">
                                          <p:val>
                                            <p:strVal val="#ppt_y"/>
                                          </p:val>
                                        </p:tav>
                                      </p:tavLst>
                                    </p:anim>
                                    <p:anim calcmode="lin" valueType="num">
                                      <p:cBhvr>
                                        <p:cTn id="27"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2"/>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150"/>
                                        <p:tgtEl>
                                          <p:spTgt spid="43"/>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150"/>
                                        <p:tgtEl>
                                          <p:spTgt spid="44"/>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right)">
                                      <p:cBhvr>
                                        <p:cTn id="41" dur="150"/>
                                        <p:tgtEl>
                                          <p:spTgt spid="46"/>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down)">
                                      <p:cBhvr>
                                        <p:cTn id="45" dur="150"/>
                                        <p:tgtEl>
                                          <p:spTgt spid="45"/>
                                        </p:tgtEl>
                                      </p:cBhvr>
                                    </p:animEffect>
                                  </p:childTnLst>
                                </p:cTn>
                              </p:par>
                              <p:par>
                                <p:cTn id="46" presetID="53" presetClass="entr" presetSubtype="16" fill="hold" nodeType="withEffect">
                                  <p:stCondLst>
                                    <p:cond delay="10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53" presetClass="entr" presetSubtype="16" fill="hold" nodeType="withEffect">
                                  <p:stCondLst>
                                    <p:cond delay="120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nodeType="withEffect">
                                  <p:stCondLst>
                                    <p:cond delay="140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nodeType="withEffect">
                                  <p:stCondLst>
                                    <p:cond delay="180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12" presetClass="entr" presetSubtype="8" fill="hold" nodeType="withEffect">
                                  <p:stCondLst>
                                    <p:cond delay="18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p:tgtEl>
                                          <p:spTgt spid="6"/>
                                        </p:tgtEl>
                                        <p:attrNameLst>
                                          <p:attrName>ppt_x</p:attrName>
                                        </p:attrNameLst>
                                      </p:cBhvr>
                                      <p:tavLst>
                                        <p:tav tm="0">
                                          <p:val>
                                            <p:strVal val="#ppt_x-#ppt_w*1.125000"/>
                                          </p:val>
                                        </p:tav>
                                        <p:tav tm="100000">
                                          <p:val>
                                            <p:strVal val="#ppt_x"/>
                                          </p:val>
                                        </p:tav>
                                      </p:tavLst>
                                    </p:anim>
                                    <p:animEffect transition="in" filter="wipe(right)">
                                      <p:cBhvr>
                                        <p:cTn id="69" dur="500"/>
                                        <p:tgtEl>
                                          <p:spTgt spid="6"/>
                                        </p:tgtEl>
                                      </p:cBhvr>
                                    </p:animEffect>
                                  </p:childTnLst>
                                </p:cTn>
                              </p:par>
                              <p:par>
                                <p:cTn id="70" presetID="12" presetClass="entr" presetSubtype="8" fill="hold" nodeType="withEffect">
                                  <p:stCondLst>
                                    <p:cond delay="180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p:tgtEl>
                                          <p:spTgt spid="18"/>
                                        </p:tgtEl>
                                        <p:attrNameLst>
                                          <p:attrName>ppt_x</p:attrName>
                                        </p:attrNameLst>
                                      </p:cBhvr>
                                      <p:tavLst>
                                        <p:tav tm="0">
                                          <p:val>
                                            <p:strVal val="#ppt_x-#ppt_w*1.125000"/>
                                          </p:val>
                                        </p:tav>
                                        <p:tav tm="100000">
                                          <p:val>
                                            <p:strVal val="#ppt_x"/>
                                          </p:val>
                                        </p:tav>
                                      </p:tavLst>
                                    </p:anim>
                                    <p:animEffect transition="in" filter="wipe(right)">
                                      <p:cBhvr>
                                        <p:cTn id="73" dur="500"/>
                                        <p:tgtEl>
                                          <p:spTgt spid="18"/>
                                        </p:tgtEl>
                                      </p:cBhvr>
                                    </p:animEffect>
                                  </p:childTnLst>
                                </p:cTn>
                              </p:par>
                              <p:par>
                                <p:cTn id="74" presetID="12" presetClass="entr" presetSubtype="1" fill="hold" nodeType="withEffect">
                                  <p:stCondLst>
                                    <p:cond delay="23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1" name="PA_直接连接符 90"/>
          <p:cNvCxnSpPr/>
          <p:nvPr>
            <p:custDataLst>
              <p:tags r:id="rId1"/>
            </p:custDataLst>
          </p:nvPr>
        </p:nvCxnSpPr>
        <p:spPr>
          <a:xfrm>
            <a:off x="1915886" y="3475775"/>
            <a:ext cx="8291297" cy="0"/>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2"/>
          <a:stretch>
            <a:fillRect/>
          </a:stretch>
        </p:blipFill>
        <p:spPr>
          <a:xfrm>
            <a:off x="1457764" y="4236827"/>
            <a:ext cx="1743607" cy="2688569"/>
          </a:xfrm>
          <a:prstGeom prst="rect">
            <a:avLst/>
          </a:prstGeom>
        </p:spPr>
      </p:pic>
      <p:sp>
        <p:nvSpPr>
          <p:cNvPr id="30" name="TextBox 26"/>
          <p:cNvSpPr txBox="1"/>
          <p:nvPr/>
        </p:nvSpPr>
        <p:spPr>
          <a:xfrm>
            <a:off x="3357336" y="1175413"/>
            <a:ext cx="1869499" cy="615549"/>
          </a:xfrm>
          <a:prstGeom prst="rect">
            <a:avLst/>
          </a:prstGeom>
          <a:noFill/>
        </p:spPr>
        <p:txBody>
          <a:bodyPr wrap="square" lIns="121917" tIns="60958" rIns="121917" bIns="60958" rtlCol="0">
            <a:spAutoFit/>
          </a:bodyPr>
          <a:lstStyle/>
          <a:p>
            <a:r>
              <a:rPr lang="zh-CN" altLang="en-US" sz="3200" b="1" dirty="0">
                <a:solidFill>
                  <a:srgbClr val="E3943C"/>
                </a:solidFill>
                <a:latin typeface="微软雅黑" panose="020B0503020204020204" pitchFamily="34" charset="-122"/>
                <a:ea typeface="微软雅黑" panose="020B0503020204020204" pitchFamily="34" charset="-122"/>
              </a:rPr>
              <a:t>唯美清新</a:t>
            </a:r>
            <a:endParaRPr lang="zh-CN" altLang="en-US" sz="3200" b="1" dirty="0">
              <a:solidFill>
                <a:srgbClr val="E3943C"/>
              </a:solidFill>
              <a:latin typeface="微软雅黑" panose="020B0503020204020204" pitchFamily="34" charset="-122"/>
              <a:ea typeface="微软雅黑" panose="020B0503020204020204" pitchFamily="34" charset="-122"/>
            </a:endParaRPr>
          </a:p>
        </p:txBody>
      </p:sp>
      <p:sp>
        <p:nvSpPr>
          <p:cNvPr id="37" name="TextBox 33"/>
          <p:cNvSpPr txBox="1"/>
          <p:nvPr/>
        </p:nvSpPr>
        <p:spPr>
          <a:xfrm>
            <a:off x="2166657" y="1975895"/>
            <a:ext cx="7858687" cy="1046436"/>
          </a:xfrm>
          <a:prstGeom prst="rect">
            <a:avLst/>
          </a:prstGeom>
          <a:noFill/>
        </p:spPr>
        <p:txBody>
          <a:bodyPr wrap="square" lIns="121917" tIns="60958" rIns="121917" bIns="60958" rtlCol="0">
            <a:spAutoFit/>
          </a:bodyPr>
          <a:lstStyle/>
          <a:p>
            <a:pPr algn="dist"/>
            <a:r>
              <a:rPr lang="zh-CN" altLang="en-US" sz="6000" b="1" dirty="0">
                <a:solidFill>
                  <a:srgbClr val="43756C"/>
                </a:solidFill>
                <a:latin typeface="+mj-ea"/>
                <a:ea typeface="+mj-ea"/>
              </a:rPr>
              <a:t>感谢您的下载与观看</a:t>
            </a:r>
            <a:endParaRPr lang="zh-CN" altLang="en-US" sz="6000" b="1" dirty="0">
              <a:solidFill>
                <a:srgbClr val="43756C"/>
              </a:solidFill>
              <a:latin typeface="+mj-ea"/>
              <a:ea typeface="+mj-ea"/>
            </a:endParaRPr>
          </a:p>
        </p:txBody>
      </p:sp>
      <p:cxnSp>
        <p:nvCxnSpPr>
          <p:cNvPr id="4" name="直接连接符 3"/>
          <p:cNvCxnSpPr/>
          <p:nvPr/>
        </p:nvCxnSpPr>
        <p:spPr>
          <a:xfrm>
            <a:off x="5672540" y="1537366"/>
            <a:ext cx="4534643" cy="0"/>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0208873" y="1537366"/>
            <a:ext cx="0" cy="1926532"/>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15886" y="1689603"/>
            <a:ext cx="0" cy="1774295"/>
          </a:xfrm>
          <a:prstGeom prst="line">
            <a:avLst/>
          </a:prstGeom>
          <a:ln w="19050">
            <a:solidFill>
              <a:srgbClr val="43756C"/>
            </a:solidFill>
          </a:ln>
        </p:spPr>
        <p:style>
          <a:lnRef idx="1">
            <a:schemeClr val="accent1"/>
          </a:lnRef>
          <a:fillRef idx="0">
            <a:schemeClr val="accent1"/>
          </a:fillRef>
          <a:effectRef idx="0">
            <a:schemeClr val="accent1"/>
          </a:effectRef>
          <a:fontRef idx="minor">
            <a:schemeClr val="tx1"/>
          </a:fontRef>
        </p:style>
      </p:cxnSp>
      <p:pic>
        <p:nvPicPr>
          <p:cNvPr id="72" name="图片 71"/>
          <p:cNvPicPr>
            <a:picLocks noChangeAspect="1"/>
          </p:cNvPicPr>
          <p:nvPr/>
        </p:nvPicPr>
        <p:blipFill>
          <a:blip r:embed="rId3"/>
          <a:stretch>
            <a:fillRect/>
          </a:stretch>
        </p:blipFill>
        <p:spPr>
          <a:xfrm>
            <a:off x="-1147173" y="3472290"/>
            <a:ext cx="3456732" cy="3865199"/>
          </a:xfrm>
          <a:prstGeom prst="rect">
            <a:avLst/>
          </a:prstGeom>
        </p:spPr>
      </p:pic>
      <p:pic>
        <p:nvPicPr>
          <p:cNvPr id="73" name="图片 72"/>
          <p:cNvPicPr>
            <a:picLocks noChangeAspect="1"/>
          </p:cNvPicPr>
          <p:nvPr/>
        </p:nvPicPr>
        <p:blipFill>
          <a:blip r:embed="rId4"/>
          <a:stretch>
            <a:fillRect/>
          </a:stretch>
        </p:blipFill>
        <p:spPr>
          <a:xfrm>
            <a:off x="3030082" y="4321187"/>
            <a:ext cx="1463167" cy="2822693"/>
          </a:xfrm>
          <a:prstGeom prst="rect">
            <a:avLst/>
          </a:prstGeom>
        </p:spPr>
      </p:pic>
      <p:pic>
        <p:nvPicPr>
          <p:cNvPr id="74" name="图片 73"/>
          <p:cNvPicPr>
            <a:picLocks noChangeAspect="1"/>
          </p:cNvPicPr>
          <p:nvPr/>
        </p:nvPicPr>
        <p:blipFill>
          <a:blip r:embed="rId5"/>
          <a:stretch>
            <a:fillRect/>
          </a:stretch>
        </p:blipFill>
        <p:spPr>
          <a:xfrm>
            <a:off x="7346405" y="3980458"/>
            <a:ext cx="1639966" cy="3164098"/>
          </a:xfrm>
          <a:prstGeom prst="rect">
            <a:avLst/>
          </a:prstGeom>
        </p:spPr>
      </p:pic>
      <p:pic>
        <p:nvPicPr>
          <p:cNvPr id="75" name="图片 74"/>
          <p:cNvPicPr>
            <a:picLocks noChangeAspect="1"/>
          </p:cNvPicPr>
          <p:nvPr/>
        </p:nvPicPr>
        <p:blipFill>
          <a:blip r:embed="rId6"/>
          <a:stretch>
            <a:fillRect/>
          </a:stretch>
        </p:blipFill>
        <p:spPr>
          <a:xfrm>
            <a:off x="7640713" y="4462795"/>
            <a:ext cx="1743607" cy="2682472"/>
          </a:xfrm>
          <a:prstGeom prst="rect">
            <a:avLst/>
          </a:prstGeom>
        </p:spPr>
      </p:pic>
      <p:pic>
        <p:nvPicPr>
          <p:cNvPr id="76" name="图片 75"/>
          <p:cNvPicPr>
            <a:picLocks noChangeAspect="1"/>
          </p:cNvPicPr>
          <p:nvPr/>
        </p:nvPicPr>
        <p:blipFill>
          <a:blip r:embed="rId7"/>
          <a:stretch>
            <a:fillRect/>
          </a:stretch>
        </p:blipFill>
        <p:spPr>
          <a:xfrm>
            <a:off x="8643230" y="4565929"/>
            <a:ext cx="2182557" cy="2243522"/>
          </a:xfrm>
          <a:prstGeom prst="rect">
            <a:avLst/>
          </a:prstGeom>
        </p:spPr>
      </p:pic>
      <p:pic>
        <p:nvPicPr>
          <p:cNvPr id="77" name="图片 76"/>
          <p:cNvPicPr>
            <a:picLocks noChangeAspect="1"/>
          </p:cNvPicPr>
          <p:nvPr/>
        </p:nvPicPr>
        <p:blipFill>
          <a:blip r:embed="rId8"/>
          <a:stretch>
            <a:fillRect/>
          </a:stretch>
        </p:blipFill>
        <p:spPr>
          <a:xfrm>
            <a:off x="4999363" y="4394495"/>
            <a:ext cx="1548518" cy="2767824"/>
          </a:xfrm>
          <a:prstGeom prst="rect">
            <a:avLst/>
          </a:prstGeom>
        </p:spPr>
      </p:pic>
      <p:pic>
        <p:nvPicPr>
          <p:cNvPr id="78" name="图片 77"/>
          <p:cNvPicPr>
            <a:picLocks noChangeAspect="1"/>
          </p:cNvPicPr>
          <p:nvPr/>
        </p:nvPicPr>
        <p:blipFill>
          <a:blip r:embed="rId9"/>
          <a:stretch>
            <a:fillRect/>
          </a:stretch>
        </p:blipFill>
        <p:spPr>
          <a:xfrm>
            <a:off x="2451151" y="6064329"/>
            <a:ext cx="737680" cy="755970"/>
          </a:xfrm>
          <a:prstGeom prst="rect">
            <a:avLst/>
          </a:prstGeom>
        </p:spPr>
      </p:pic>
      <p:pic>
        <p:nvPicPr>
          <p:cNvPr id="79" name="图片 78"/>
          <p:cNvPicPr>
            <a:picLocks noChangeAspect="1"/>
          </p:cNvPicPr>
          <p:nvPr/>
        </p:nvPicPr>
        <p:blipFill>
          <a:blip r:embed="rId10"/>
          <a:stretch>
            <a:fillRect/>
          </a:stretch>
        </p:blipFill>
        <p:spPr>
          <a:xfrm>
            <a:off x="6394565" y="6145952"/>
            <a:ext cx="597460" cy="1054699"/>
          </a:xfrm>
          <a:prstGeom prst="rect">
            <a:avLst/>
          </a:prstGeom>
        </p:spPr>
      </p:pic>
      <p:pic>
        <p:nvPicPr>
          <p:cNvPr id="80" name="图片 79"/>
          <p:cNvPicPr>
            <a:picLocks noChangeAspect="1"/>
          </p:cNvPicPr>
          <p:nvPr/>
        </p:nvPicPr>
        <p:blipFill>
          <a:blip r:embed="rId11"/>
          <a:stretch>
            <a:fillRect/>
          </a:stretch>
        </p:blipFill>
        <p:spPr>
          <a:xfrm>
            <a:off x="10208653" y="5449395"/>
            <a:ext cx="676715" cy="1682642"/>
          </a:xfrm>
          <a:prstGeom prst="rect">
            <a:avLst/>
          </a:prstGeom>
        </p:spPr>
      </p:pic>
      <p:pic>
        <p:nvPicPr>
          <p:cNvPr id="81" name="图片 80"/>
          <p:cNvPicPr>
            <a:picLocks noChangeAspect="1"/>
          </p:cNvPicPr>
          <p:nvPr/>
        </p:nvPicPr>
        <p:blipFill>
          <a:blip r:embed="rId12"/>
          <a:stretch>
            <a:fillRect/>
          </a:stretch>
        </p:blipFill>
        <p:spPr>
          <a:xfrm>
            <a:off x="9638056" y="5661773"/>
            <a:ext cx="609653" cy="1524132"/>
          </a:xfrm>
          <a:prstGeom prst="rect">
            <a:avLst/>
          </a:prstGeom>
        </p:spPr>
      </p:pic>
      <p:pic>
        <p:nvPicPr>
          <p:cNvPr id="82" name="图片 81"/>
          <p:cNvPicPr>
            <a:picLocks noChangeAspect="1"/>
          </p:cNvPicPr>
          <p:nvPr/>
        </p:nvPicPr>
        <p:blipFill>
          <a:blip r:embed="rId13"/>
          <a:stretch>
            <a:fillRect/>
          </a:stretch>
        </p:blipFill>
        <p:spPr>
          <a:xfrm>
            <a:off x="9240342" y="6076357"/>
            <a:ext cx="731583" cy="755970"/>
          </a:xfrm>
          <a:prstGeom prst="rect">
            <a:avLst/>
          </a:prstGeom>
        </p:spPr>
      </p:pic>
      <p:pic>
        <p:nvPicPr>
          <p:cNvPr id="83" name="图片 82"/>
          <p:cNvPicPr>
            <a:picLocks noChangeAspect="1"/>
          </p:cNvPicPr>
          <p:nvPr/>
        </p:nvPicPr>
        <p:blipFill>
          <a:blip r:embed="rId14"/>
          <a:stretch>
            <a:fillRect/>
          </a:stretch>
        </p:blipFill>
        <p:spPr>
          <a:xfrm>
            <a:off x="3048903" y="5322950"/>
            <a:ext cx="676715" cy="1682642"/>
          </a:xfrm>
          <a:prstGeom prst="rect">
            <a:avLst/>
          </a:prstGeom>
        </p:spPr>
      </p:pic>
      <p:pic>
        <p:nvPicPr>
          <p:cNvPr id="84" name="图片 83"/>
          <p:cNvPicPr>
            <a:picLocks noChangeAspect="1"/>
          </p:cNvPicPr>
          <p:nvPr/>
        </p:nvPicPr>
        <p:blipFill>
          <a:blip r:embed="rId15"/>
          <a:stretch>
            <a:fillRect/>
          </a:stretch>
        </p:blipFill>
        <p:spPr>
          <a:xfrm>
            <a:off x="4199235" y="5688003"/>
            <a:ext cx="1268078" cy="1542422"/>
          </a:xfrm>
          <a:prstGeom prst="rect">
            <a:avLst/>
          </a:prstGeom>
        </p:spPr>
      </p:pic>
      <p:pic>
        <p:nvPicPr>
          <p:cNvPr id="85" name="图片 84"/>
          <p:cNvPicPr>
            <a:picLocks noChangeAspect="1"/>
          </p:cNvPicPr>
          <p:nvPr/>
        </p:nvPicPr>
        <p:blipFill>
          <a:blip r:embed="rId16"/>
          <a:stretch>
            <a:fillRect/>
          </a:stretch>
        </p:blipFill>
        <p:spPr>
          <a:xfrm>
            <a:off x="9796366" y="3460495"/>
            <a:ext cx="3456732" cy="3865199"/>
          </a:xfrm>
          <a:prstGeom prst="rect">
            <a:avLst/>
          </a:prstGeom>
        </p:spPr>
      </p:pic>
      <p:pic>
        <p:nvPicPr>
          <p:cNvPr id="89" name="图片 88"/>
          <p:cNvPicPr>
            <a:picLocks noChangeAspect="1"/>
          </p:cNvPicPr>
          <p:nvPr/>
        </p:nvPicPr>
        <p:blipFill>
          <a:blip r:embed="rId17"/>
          <a:stretch>
            <a:fillRect/>
          </a:stretch>
        </p:blipFill>
        <p:spPr>
          <a:xfrm>
            <a:off x="946565" y="2985355"/>
            <a:ext cx="1353429" cy="4267570"/>
          </a:xfrm>
          <a:prstGeom prst="rect">
            <a:avLst/>
          </a:prstGeom>
        </p:spPr>
      </p:pic>
      <p:pic>
        <p:nvPicPr>
          <p:cNvPr id="90" name="图片 89"/>
          <p:cNvPicPr>
            <a:picLocks noChangeAspect="1"/>
          </p:cNvPicPr>
          <p:nvPr/>
        </p:nvPicPr>
        <p:blipFill>
          <a:blip r:embed="rId18"/>
          <a:stretch>
            <a:fillRect/>
          </a:stretch>
        </p:blipFill>
        <p:spPr>
          <a:xfrm>
            <a:off x="2192899" y="589946"/>
            <a:ext cx="1164437" cy="1201016"/>
          </a:xfrm>
          <a:prstGeom prst="rect">
            <a:avLst/>
          </a:prstGeom>
        </p:spPr>
      </p:pic>
      <p:grpSp>
        <p:nvGrpSpPr>
          <p:cNvPr id="38" name="组合 37"/>
          <p:cNvGrpSpPr/>
          <p:nvPr/>
        </p:nvGrpSpPr>
        <p:grpSpPr>
          <a:xfrm>
            <a:off x="3413484" y="3227774"/>
            <a:ext cx="5365033" cy="424159"/>
            <a:chOff x="2250330" y="2661944"/>
            <a:chExt cx="2922892" cy="236769"/>
          </a:xfrm>
        </p:grpSpPr>
        <p:sp>
          <p:nvSpPr>
            <p:cNvPr id="39" name="矩形 38"/>
            <p:cNvSpPr/>
            <p:nvPr/>
          </p:nvSpPr>
          <p:spPr>
            <a:xfrm flipV="1">
              <a:off x="2253614" y="2676835"/>
              <a:ext cx="2916324" cy="221878"/>
            </a:xfrm>
            <a:prstGeom prst="rect">
              <a:avLst/>
            </a:prstGeom>
            <a:solidFill>
              <a:srgbClr val="43756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mj-ea"/>
                <a:ea typeface="+mj-ea"/>
              </a:endParaRPr>
            </a:p>
          </p:txBody>
        </p:sp>
        <p:sp>
          <p:nvSpPr>
            <p:cNvPr id="40" name="TextBox 36"/>
            <p:cNvSpPr txBox="1"/>
            <p:nvPr/>
          </p:nvSpPr>
          <p:spPr>
            <a:xfrm>
              <a:off x="2250330" y="2661944"/>
              <a:ext cx="2922892" cy="206164"/>
            </a:xfrm>
            <a:prstGeom prst="rect">
              <a:avLst/>
            </a:prstGeom>
            <a:noFill/>
          </p:spPr>
          <p:txBody>
            <a:bodyPr wrap="square" rtlCol="0">
              <a:spAutoFit/>
            </a:bodyPr>
            <a:lstStyle/>
            <a:p>
              <a:pPr algn="ctr"/>
              <a:r>
                <a:rPr lang="en-US" altLang="zh-CN" dirty="0">
                  <a:solidFill>
                    <a:schemeClr val="bg1"/>
                  </a:solidFill>
                  <a:latin typeface="+mj-ea"/>
                  <a:ea typeface="+mj-ea"/>
                </a:rPr>
                <a:t>Thank you for your download and watch</a:t>
              </a:r>
              <a:endParaRPr lang="zh-CN" altLang="en-US" dirty="0">
                <a:solidFill>
                  <a:schemeClr val="bg1"/>
                </a:solidFill>
                <a:latin typeface="+mj-ea"/>
                <a:ea typeface="+mj-ea"/>
              </a:endParaRPr>
            </a:p>
          </p:txBody>
        </p:sp>
      </p:grpSp>
      <p:pic>
        <p:nvPicPr>
          <p:cNvPr id="88" name="图片 87"/>
          <p:cNvPicPr>
            <a:picLocks noChangeAspect="1"/>
          </p:cNvPicPr>
          <p:nvPr/>
        </p:nvPicPr>
        <p:blipFill>
          <a:blip r:embed="rId19"/>
          <a:stretch>
            <a:fillRect/>
          </a:stretch>
        </p:blipFill>
        <p:spPr>
          <a:xfrm>
            <a:off x="9830495" y="2876499"/>
            <a:ext cx="1353429" cy="4267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400" advTm="5000">
        <p14:honeycomb/>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ppt_x"/>
                                          </p:val>
                                        </p:tav>
                                        <p:tav tm="100000">
                                          <p:val>
                                            <p:strVal val="#ppt_x"/>
                                          </p:val>
                                        </p:tav>
                                      </p:tavLst>
                                    </p:anim>
                                    <p:anim calcmode="lin" valueType="num">
                                      <p:cBhvr additive="base">
                                        <p:cTn id="12" dur="5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ppt_x"/>
                                          </p:val>
                                        </p:tav>
                                        <p:tav tm="100000">
                                          <p:val>
                                            <p:strVal val="#ppt_x"/>
                                          </p:val>
                                        </p:tav>
                                      </p:tavLst>
                                    </p:anim>
                                    <p:anim calcmode="lin" valueType="num">
                                      <p:cBhvr additive="base">
                                        <p:cTn id="28" dur="500" fill="hold"/>
                                        <p:tgtEl>
                                          <p:spTgt spid="8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fill="hold"/>
                                        <p:tgtEl>
                                          <p:spTgt spid="86"/>
                                        </p:tgtEl>
                                        <p:attrNameLst>
                                          <p:attrName>ppt_x</p:attrName>
                                        </p:attrNameLst>
                                      </p:cBhvr>
                                      <p:tavLst>
                                        <p:tav tm="0">
                                          <p:val>
                                            <p:strVal val="#ppt_x"/>
                                          </p:val>
                                        </p:tav>
                                        <p:tav tm="100000">
                                          <p:val>
                                            <p:strVal val="#ppt_x"/>
                                          </p:val>
                                        </p:tav>
                                      </p:tavLst>
                                    </p:anim>
                                    <p:anim calcmode="lin" valueType="num">
                                      <p:cBhvr additive="base">
                                        <p:cTn id="32" dur="500" fill="hold"/>
                                        <p:tgtEl>
                                          <p:spTgt spid="8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5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500" fill="hold"/>
                                        <p:tgtEl>
                                          <p:spTgt spid="76"/>
                                        </p:tgtEl>
                                        <p:attrNameLst>
                                          <p:attrName>ppt_x</p:attrName>
                                        </p:attrNameLst>
                                      </p:cBhvr>
                                      <p:tavLst>
                                        <p:tav tm="0">
                                          <p:val>
                                            <p:strVal val="#ppt_x"/>
                                          </p:val>
                                        </p:tav>
                                        <p:tav tm="100000">
                                          <p:val>
                                            <p:strVal val="#ppt_x"/>
                                          </p:val>
                                        </p:tav>
                                      </p:tavLst>
                                    </p:anim>
                                    <p:anim calcmode="lin" valueType="num">
                                      <p:cBhvr additive="base">
                                        <p:cTn id="40" dur="50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ppt_x"/>
                                          </p:val>
                                        </p:tav>
                                        <p:tav tm="100000">
                                          <p:val>
                                            <p:strVal val="#ppt_x"/>
                                          </p:val>
                                        </p:tav>
                                      </p:tavLst>
                                    </p:anim>
                                    <p:anim calcmode="lin" valueType="num">
                                      <p:cBhvr additive="base">
                                        <p:cTn id="44" dur="500" fill="hold"/>
                                        <p:tgtEl>
                                          <p:spTgt spid="7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
                                  </p:stCondLst>
                                  <p:childTnLst>
                                    <p:set>
                                      <p:cBhvr>
                                        <p:cTn id="46" dur="1" fill="hold">
                                          <p:stCondLst>
                                            <p:cond delay="0"/>
                                          </p:stCondLst>
                                        </p:cTn>
                                        <p:tgtEl>
                                          <p:spTgt spid="80"/>
                                        </p:tgtEl>
                                        <p:attrNameLst>
                                          <p:attrName>style.visibility</p:attrName>
                                        </p:attrNameLst>
                                      </p:cBhvr>
                                      <p:to>
                                        <p:strVal val="visible"/>
                                      </p:to>
                                    </p:set>
                                    <p:anim calcmode="lin" valueType="num">
                                      <p:cBhvr additive="base">
                                        <p:cTn id="47" dur="500" fill="hold"/>
                                        <p:tgtEl>
                                          <p:spTgt spid="80"/>
                                        </p:tgtEl>
                                        <p:attrNameLst>
                                          <p:attrName>ppt_x</p:attrName>
                                        </p:attrNameLst>
                                      </p:cBhvr>
                                      <p:tavLst>
                                        <p:tav tm="0">
                                          <p:val>
                                            <p:strVal val="#ppt_x"/>
                                          </p:val>
                                        </p:tav>
                                        <p:tav tm="100000">
                                          <p:val>
                                            <p:strVal val="#ppt_x"/>
                                          </p:val>
                                        </p:tav>
                                      </p:tavLst>
                                    </p:anim>
                                    <p:anim calcmode="lin" valueType="num">
                                      <p:cBhvr additive="base">
                                        <p:cTn id="48" dur="500" fill="hold"/>
                                        <p:tgtEl>
                                          <p:spTgt spid="8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ppt_x"/>
                                          </p:val>
                                        </p:tav>
                                        <p:tav tm="100000">
                                          <p:val>
                                            <p:strVal val="#ppt_x"/>
                                          </p:val>
                                        </p:tav>
                                      </p:tavLst>
                                    </p:anim>
                                    <p:anim calcmode="lin" valueType="num">
                                      <p:cBhvr additive="base">
                                        <p:cTn id="52" dur="500" fill="hold"/>
                                        <p:tgtEl>
                                          <p:spTgt spid="8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5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ppt_x"/>
                                          </p:val>
                                        </p:tav>
                                        <p:tav tm="100000">
                                          <p:val>
                                            <p:strVal val="#ppt_x"/>
                                          </p:val>
                                        </p:tav>
                                      </p:tavLst>
                                    </p:anim>
                                    <p:anim calcmode="lin" valueType="num">
                                      <p:cBhvr additive="base">
                                        <p:cTn id="56" dur="500" fill="hold"/>
                                        <p:tgtEl>
                                          <p:spTgt spid="8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ppt_x"/>
                                          </p:val>
                                        </p:tav>
                                        <p:tav tm="100000">
                                          <p:val>
                                            <p:strVal val="#ppt_x"/>
                                          </p:val>
                                        </p:tav>
                                      </p:tavLst>
                                    </p:anim>
                                    <p:anim calcmode="lin" valueType="num">
                                      <p:cBhvr additive="base">
                                        <p:cTn id="60" dur="500" fill="hold"/>
                                        <p:tgtEl>
                                          <p:spTgt spid="8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250"/>
                                  </p:stCondLst>
                                  <p:childTnLst>
                                    <p:set>
                                      <p:cBhvr>
                                        <p:cTn id="62" dur="1" fill="hold">
                                          <p:stCondLst>
                                            <p:cond delay="0"/>
                                          </p:stCondLst>
                                        </p:cTn>
                                        <p:tgtEl>
                                          <p:spTgt spid="84"/>
                                        </p:tgtEl>
                                        <p:attrNameLst>
                                          <p:attrName>style.visibility</p:attrName>
                                        </p:attrNameLst>
                                      </p:cBhvr>
                                      <p:to>
                                        <p:strVal val="visible"/>
                                      </p:to>
                                    </p:set>
                                    <p:anim calcmode="lin" valueType="num">
                                      <p:cBhvr additive="base">
                                        <p:cTn id="63" dur="500" fill="hold"/>
                                        <p:tgtEl>
                                          <p:spTgt spid="84"/>
                                        </p:tgtEl>
                                        <p:attrNameLst>
                                          <p:attrName>ppt_x</p:attrName>
                                        </p:attrNameLst>
                                      </p:cBhvr>
                                      <p:tavLst>
                                        <p:tav tm="0">
                                          <p:val>
                                            <p:strVal val="#ppt_x"/>
                                          </p:val>
                                        </p:tav>
                                        <p:tav tm="100000">
                                          <p:val>
                                            <p:strVal val="#ppt_x"/>
                                          </p:val>
                                        </p:tav>
                                      </p:tavLst>
                                    </p:anim>
                                    <p:anim calcmode="lin" valueType="num">
                                      <p:cBhvr additive="base">
                                        <p:cTn id="64" dur="500" fill="hold"/>
                                        <p:tgtEl>
                                          <p:spTgt spid="8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fill="hold"/>
                                        <p:tgtEl>
                                          <p:spTgt spid="85"/>
                                        </p:tgtEl>
                                        <p:attrNameLst>
                                          <p:attrName>ppt_x</p:attrName>
                                        </p:attrNameLst>
                                      </p:cBhvr>
                                      <p:tavLst>
                                        <p:tav tm="0">
                                          <p:val>
                                            <p:strVal val="#ppt_x"/>
                                          </p:val>
                                        </p:tav>
                                        <p:tav tm="100000">
                                          <p:val>
                                            <p:strVal val="#ppt_x"/>
                                          </p:val>
                                        </p:tav>
                                      </p:tavLst>
                                    </p:anim>
                                    <p:anim calcmode="lin" valueType="num">
                                      <p:cBhvr additive="base">
                                        <p:cTn id="68" dur="500" fill="hold"/>
                                        <p:tgtEl>
                                          <p:spTgt spid="8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500"/>
                                  </p:stCondLst>
                                  <p:childTnLst>
                                    <p:set>
                                      <p:cBhvr>
                                        <p:cTn id="70" dur="1" fill="hold">
                                          <p:stCondLst>
                                            <p:cond delay="0"/>
                                          </p:stCondLst>
                                        </p:cTn>
                                        <p:tgtEl>
                                          <p:spTgt spid="89"/>
                                        </p:tgtEl>
                                        <p:attrNameLst>
                                          <p:attrName>style.visibility</p:attrName>
                                        </p:attrNameLst>
                                      </p:cBhvr>
                                      <p:to>
                                        <p:strVal val="visible"/>
                                      </p:to>
                                    </p:set>
                                    <p:anim calcmode="lin" valueType="num">
                                      <p:cBhvr additive="base">
                                        <p:cTn id="71" dur="500" fill="hold"/>
                                        <p:tgtEl>
                                          <p:spTgt spid="89"/>
                                        </p:tgtEl>
                                        <p:attrNameLst>
                                          <p:attrName>ppt_x</p:attrName>
                                        </p:attrNameLst>
                                      </p:cBhvr>
                                      <p:tavLst>
                                        <p:tav tm="0">
                                          <p:val>
                                            <p:strVal val="#ppt_x"/>
                                          </p:val>
                                        </p:tav>
                                        <p:tav tm="100000">
                                          <p:val>
                                            <p:strVal val="#ppt_x"/>
                                          </p:val>
                                        </p:tav>
                                      </p:tavLst>
                                    </p:anim>
                                    <p:anim calcmode="lin" valueType="num">
                                      <p:cBhvr additive="base">
                                        <p:cTn id="72" dur="500" fill="hold"/>
                                        <p:tgtEl>
                                          <p:spTgt spid="89"/>
                                        </p:tgtEl>
                                        <p:attrNameLst>
                                          <p:attrName>ppt_y</p:attrName>
                                        </p:attrNameLst>
                                      </p:cBhvr>
                                      <p:tavLst>
                                        <p:tav tm="0">
                                          <p:val>
                                            <p:strVal val="1+#ppt_h/2"/>
                                          </p:val>
                                        </p:tav>
                                        <p:tav tm="100000">
                                          <p:val>
                                            <p:strVal val="#ppt_y"/>
                                          </p:val>
                                        </p:tav>
                                      </p:tavLst>
                                    </p:anim>
                                  </p:childTnLst>
                                </p:cTn>
                              </p:par>
                            </p:childTnLst>
                          </p:cTn>
                        </p:par>
                        <p:par>
                          <p:cTn id="73" fill="hold">
                            <p:stCondLst>
                              <p:cond delay="750"/>
                            </p:stCondLst>
                            <p:childTnLst>
                              <p:par>
                                <p:cTn id="74" presetID="2" presetClass="entr" presetSubtype="8" fill="hold" nodeType="after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additive="base">
                                        <p:cTn id="76" dur="500" fill="hold"/>
                                        <p:tgtEl>
                                          <p:spTgt spid="90"/>
                                        </p:tgtEl>
                                        <p:attrNameLst>
                                          <p:attrName>ppt_x</p:attrName>
                                        </p:attrNameLst>
                                      </p:cBhvr>
                                      <p:tavLst>
                                        <p:tav tm="0">
                                          <p:val>
                                            <p:strVal val="0-#ppt_w/2"/>
                                          </p:val>
                                        </p:tav>
                                        <p:tav tm="100000">
                                          <p:val>
                                            <p:strVal val="#ppt_x"/>
                                          </p:val>
                                        </p:tav>
                                      </p:tavLst>
                                    </p:anim>
                                    <p:anim calcmode="lin" valueType="num">
                                      <p:cBhvr additive="base">
                                        <p:cTn id="77" dur="5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1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0"/>
                                        </p:tgtEl>
                                        <p:attrNameLst>
                                          <p:attrName>ppt_y</p:attrName>
                                        </p:attrNameLst>
                                      </p:cBhvr>
                                      <p:tavLst>
                                        <p:tav tm="0">
                                          <p:val>
                                            <p:strVal val="#ppt_y"/>
                                          </p:val>
                                        </p:tav>
                                        <p:tav tm="100000">
                                          <p:val>
                                            <p:strVal val="#ppt_y"/>
                                          </p:val>
                                        </p:tav>
                                      </p:tavLst>
                                    </p:anim>
                                    <p:anim calcmode="lin" valueType="num">
                                      <p:cBhvr>
                                        <p:cTn id="8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30"/>
                                        </p:tgtEl>
                                      </p:cBhvr>
                                    </p:animEffect>
                                  </p:childTnLst>
                                </p:cTn>
                              </p:par>
                            </p:childTnLst>
                          </p:cTn>
                        </p:par>
                        <p:par>
                          <p:cTn id="86" fill="hold">
                            <p:stCondLst>
                              <p:cond delay="1150"/>
                            </p:stCondLst>
                            <p:childTnLst>
                              <p:par>
                                <p:cTn id="87" presetID="22" presetClass="entr" presetSubtype="8" fill="hold"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ipe(left)">
                                      <p:cBhvr>
                                        <p:cTn id="89" dur="250"/>
                                        <p:tgtEl>
                                          <p:spTgt spid="4"/>
                                        </p:tgtEl>
                                      </p:cBhvr>
                                    </p:animEffect>
                                  </p:childTnLst>
                                </p:cTn>
                              </p:par>
                            </p:childTnLst>
                          </p:cTn>
                        </p:par>
                        <p:par>
                          <p:cTn id="90" fill="hold">
                            <p:stCondLst>
                              <p:cond delay="1650"/>
                            </p:stCondLst>
                            <p:childTnLst>
                              <p:par>
                                <p:cTn id="91" presetID="22" presetClass="entr" presetSubtype="1"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wipe(up)">
                                      <p:cBhvr>
                                        <p:cTn id="93" dur="250"/>
                                        <p:tgtEl>
                                          <p:spTgt spid="6"/>
                                        </p:tgtEl>
                                      </p:cBhvr>
                                    </p:animEffect>
                                  </p:childTnLst>
                                </p:cTn>
                              </p:par>
                            </p:childTnLst>
                          </p:cTn>
                        </p:par>
                        <p:par>
                          <p:cTn id="94" fill="hold">
                            <p:stCondLst>
                              <p:cond delay="2150"/>
                            </p:stCondLst>
                            <p:childTnLst>
                              <p:par>
                                <p:cTn id="95" presetID="22" presetClass="entr" presetSubtype="2" fill="hold" nodeType="afterEffect">
                                  <p:stCondLst>
                                    <p:cond delay="0"/>
                                  </p:stCondLst>
                                  <p:childTnLst>
                                    <p:set>
                                      <p:cBhvr>
                                        <p:cTn id="96" dur="1" fill="hold">
                                          <p:stCondLst>
                                            <p:cond delay="0"/>
                                          </p:stCondLst>
                                        </p:cTn>
                                        <p:tgtEl>
                                          <p:spTgt spid="91"/>
                                        </p:tgtEl>
                                        <p:attrNameLst>
                                          <p:attrName>style.visibility</p:attrName>
                                        </p:attrNameLst>
                                      </p:cBhvr>
                                      <p:to>
                                        <p:strVal val="visible"/>
                                      </p:to>
                                    </p:set>
                                    <p:animEffect transition="in" filter="wipe(right)">
                                      <p:cBhvr>
                                        <p:cTn id="97" dur="250"/>
                                        <p:tgtEl>
                                          <p:spTgt spid="91"/>
                                        </p:tgtEl>
                                      </p:cBhvr>
                                    </p:animEffect>
                                  </p:childTnLst>
                                </p:cTn>
                              </p:par>
                              <p:par>
                                <p:cTn id="98" presetID="22" presetClass="entr" presetSubtype="2" fill="hold"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right)">
                                      <p:cBhvr>
                                        <p:cTn id="100" dur="500"/>
                                        <p:tgtEl>
                                          <p:spTgt spid="38"/>
                                        </p:tgtEl>
                                      </p:cBhvr>
                                    </p:animEffect>
                                  </p:childTnLst>
                                </p:cTn>
                              </p:par>
                            </p:childTnLst>
                          </p:cTn>
                        </p:par>
                        <p:par>
                          <p:cTn id="101" fill="hold">
                            <p:stCondLst>
                              <p:cond delay="2650"/>
                            </p:stCondLst>
                            <p:childTnLst>
                              <p:par>
                                <p:cTn id="102" presetID="22" presetClass="entr" presetSubtype="4" fill="hold"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down)">
                                      <p:cBhvr>
                                        <p:cTn id="104" dur="250"/>
                                        <p:tgtEl>
                                          <p:spTgt spid="16"/>
                                        </p:tgtEl>
                                      </p:cBhvr>
                                    </p:animEffect>
                                  </p:childTnLst>
                                </p:cTn>
                              </p:par>
                            </p:childTnLst>
                          </p:cTn>
                        </p:par>
                        <p:par>
                          <p:cTn id="105" fill="hold">
                            <p:stCondLst>
                              <p:cond delay="3150"/>
                            </p:stCondLst>
                            <p:childTnLst>
                              <p:par>
                                <p:cTn id="106" presetID="38" presetClass="entr" presetSubtype="0" accel="50000" fill="hold" grpId="0" nodeType="afterEffect">
                                  <p:stCondLst>
                                    <p:cond delay="0"/>
                                  </p:stCondLst>
                                  <p:iterate type="lt">
                                    <p:tmPct val="12500"/>
                                  </p:iterate>
                                  <p:childTnLst>
                                    <p:set>
                                      <p:cBhvr>
                                        <p:cTn id="107" dur="1" fill="hold">
                                          <p:stCondLst>
                                            <p:cond delay="0"/>
                                          </p:stCondLst>
                                        </p:cTn>
                                        <p:tgtEl>
                                          <p:spTgt spid="37"/>
                                        </p:tgtEl>
                                        <p:attrNameLst>
                                          <p:attrName>style.visibility</p:attrName>
                                        </p:attrNameLst>
                                      </p:cBhvr>
                                      <p:to>
                                        <p:strVal val="visible"/>
                                      </p:to>
                                    </p:set>
                                    <p:set>
                                      <p:cBhvr>
                                        <p:cTn id="108" dur="227" fill="hold">
                                          <p:stCondLst>
                                            <p:cond delay="0"/>
                                          </p:stCondLst>
                                        </p:cTn>
                                        <p:tgtEl>
                                          <p:spTgt spid="37"/>
                                        </p:tgtEl>
                                        <p:attrNameLst>
                                          <p:attrName>style.rotation</p:attrName>
                                        </p:attrNameLst>
                                      </p:cBhvr>
                                      <p:to>
                                        <p:strVal val="-45.0"/>
                                      </p:to>
                                    </p:set>
                                    <p:anim calcmode="lin" valueType="num">
                                      <p:cBhvr>
                                        <p:cTn id="109" dur="227" fill="hold">
                                          <p:stCondLst>
                                            <p:cond delay="227"/>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110" dur="227"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111" dur="78" decel="50000" autoRev="1" fill="hold">
                                          <p:stCondLst>
                                            <p:cond delay="227"/>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112" dur="68" fill="hold">
                                          <p:stCondLst>
                                            <p:cond delay="432"/>
                                          </p:stCondLst>
                                        </p:cTn>
                                        <p:tgtEl>
                                          <p:spTgt spid="3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13"/>
          <p:cNvGrpSpPr/>
          <p:nvPr>
            <p:custDataLst>
              <p:tags r:id="rId1"/>
            </p:custDataLst>
          </p:nvPr>
        </p:nvGrpSpPr>
        <p:grpSpPr>
          <a:xfrm>
            <a:off x="1725122" y="-317738"/>
            <a:ext cx="3309940" cy="3259140"/>
            <a:chOff x="1725122" y="-317738"/>
            <a:chExt cx="3309940" cy="3259140"/>
          </a:xfrm>
        </p:grpSpPr>
        <p:sp>
          <p:nvSpPr>
            <p:cNvPr id="9" name="任意多边形: 形状 8"/>
            <p:cNvSpPr/>
            <p:nvPr/>
          </p:nvSpPr>
          <p:spPr>
            <a:xfrm>
              <a:off x="1725122" y="-317738"/>
              <a:ext cx="3309940" cy="3259140"/>
            </a:xfrm>
            <a:custGeom>
              <a:avLst/>
              <a:gdLst/>
              <a:ahLst/>
              <a:cxnLst/>
              <a:rect l="0" t="0" r="0" b="0"/>
              <a:pathLst>
                <a:path w="3309940" h="3259140">
                  <a:moveTo>
                    <a:pt x="0" y="0"/>
                  </a:moveTo>
                  <a:lnTo>
                    <a:pt x="3309939" y="0"/>
                  </a:lnTo>
                  <a:lnTo>
                    <a:pt x="3309939" y="3259139"/>
                  </a:lnTo>
                  <a:lnTo>
                    <a:pt x="0" y="32591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2"/>
              </p:custDataLst>
            </p:nvPr>
          </p:nvSpPr>
          <p:spPr>
            <a:xfrm>
              <a:off x="3350723" y="1257063"/>
              <a:ext cx="1684339" cy="1684339"/>
            </a:xfrm>
            <a:prstGeom prst="rect">
              <a:avLst/>
            </a:prstGeom>
            <a:no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dirty="0"/>
            </a:p>
          </p:txBody>
        </p:sp>
      </p:grpSp>
      <p:grpSp>
        <p:nvGrpSpPr>
          <p:cNvPr id="32" name="PA_组合 31"/>
          <p:cNvGrpSpPr/>
          <p:nvPr>
            <p:custDataLst>
              <p:tags r:id="rId3"/>
            </p:custDataLst>
          </p:nvPr>
        </p:nvGrpSpPr>
        <p:grpSpPr>
          <a:xfrm>
            <a:off x="3850138" y="1501577"/>
            <a:ext cx="3411540" cy="3335340"/>
            <a:chOff x="3850138" y="1501577"/>
            <a:chExt cx="3411540" cy="3335340"/>
          </a:xfrm>
        </p:grpSpPr>
        <p:sp>
          <p:nvSpPr>
            <p:cNvPr id="31" name="任意多边形: 形状 30"/>
            <p:cNvSpPr/>
            <p:nvPr/>
          </p:nvSpPr>
          <p:spPr>
            <a:xfrm>
              <a:off x="3850138" y="1501577"/>
              <a:ext cx="3411540" cy="3335340"/>
            </a:xfrm>
            <a:custGeom>
              <a:avLst/>
              <a:gdLst/>
              <a:ahLst/>
              <a:cxnLst/>
              <a:rect l="0" t="0" r="0" b="0"/>
              <a:pathLst>
                <a:path w="3411540" h="3335340">
                  <a:moveTo>
                    <a:pt x="0" y="0"/>
                  </a:moveTo>
                  <a:lnTo>
                    <a:pt x="3411539" y="0"/>
                  </a:lnTo>
                  <a:lnTo>
                    <a:pt x="3411539" y="3335339"/>
                  </a:lnTo>
                  <a:lnTo>
                    <a:pt x="0" y="33353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4"/>
              </p:custDataLst>
            </p:nvPr>
          </p:nvSpPr>
          <p:spPr>
            <a:xfrm>
              <a:off x="3850138" y="1501577"/>
              <a:ext cx="1684339" cy="1684339"/>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dirty="0"/>
            </a:p>
          </p:txBody>
        </p:sp>
      </p:grpSp>
      <p:sp>
        <p:nvSpPr>
          <p:cNvPr id="2" name="矩形 1"/>
          <p:cNvSpPr/>
          <p:nvPr/>
        </p:nvSpPr>
        <p:spPr>
          <a:xfrm>
            <a:off x="336696" y="261381"/>
            <a:ext cx="11518614" cy="6335238"/>
          </a:xfrm>
          <a:prstGeom prst="rect">
            <a:avLst/>
          </a:prstGeom>
          <a:noFill/>
          <a:ln>
            <a:solidFill>
              <a:srgbClr val="43756C"/>
            </a:solidFill>
          </a:ln>
        </p:spPr>
        <p:style>
          <a:lnRef idx="2">
            <a:schemeClr val="accent1">
              <a:shade val="50000"/>
            </a:schemeClr>
          </a:lnRef>
          <a:fillRef idx="1">
            <a:schemeClr val="accent1"/>
          </a:fillRef>
          <a:effectRef idx="0">
            <a:schemeClr val="accent1"/>
          </a:effectRef>
          <a:fontRef idx="minor">
            <a:schemeClr val="lt1"/>
          </a:fontRef>
        </p:style>
        <p:txBody>
          <a:bodyPr lIns="91361" tIns="45677" rIns="91361" bIns="45677" rtlCol="0" anchor="ctr"/>
          <a:lstStyle/>
          <a:p>
            <a:pPr algn="ctr"/>
            <a:endParaRPr lang="zh-CN" altLang="en-US" dirty="0"/>
          </a:p>
        </p:txBody>
      </p:sp>
      <p:sp>
        <p:nvSpPr>
          <p:cNvPr id="4" name="TextBox 3"/>
          <p:cNvSpPr txBox="1"/>
          <p:nvPr/>
        </p:nvSpPr>
        <p:spPr>
          <a:xfrm>
            <a:off x="3950337" y="1660176"/>
            <a:ext cx="1662612" cy="1446495"/>
          </a:xfrm>
          <a:prstGeom prst="rect">
            <a:avLst/>
          </a:prstGeom>
          <a:noFill/>
        </p:spPr>
        <p:txBody>
          <a:bodyPr wrap="square" lIns="91390" tIns="45693" rIns="91390" bIns="45693" rtlCol="0">
            <a:spAutoFit/>
          </a:bodyPr>
          <a:lstStyle/>
          <a:p>
            <a:r>
              <a:rPr lang="en-US" altLang="zh-CN" sz="8800" b="1" dirty="0">
                <a:solidFill>
                  <a:schemeClr val="bg1"/>
                </a:solidFill>
                <a:latin typeface="方正隶书简体" panose="02010601030101010101" pitchFamily="2" charset="-122"/>
                <a:ea typeface="方正隶书简体" panose="02010601030101010101" pitchFamily="2" charset="-122"/>
              </a:rPr>
              <a:t>01</a:t>
            </a:r>
            <a:endParaRPr lang="zh-CN" altLang="en-US" sz="8800" b="1" dirty="0">
              <a:solidFill>
                <a:schemeClr val="bg1"/>
              </a:solidFill>
              <a:latin typeface="方正隶书简体" panose="02010601030101010101" pitchFamily="2" charset="-122"/>
              <a:ea typeface="方正隶书简体" panose="02010601030101010101" pitchFamily="2" charset="-122"/>
            </a:endParaRPr>
          </a:p>
        </p:txBody>
      </p:sp>
      <p:sp>
        <p:nvSpPr>
          <p:cNvPr id="5" name="TextBox 4"/>
          <p:cNvSpPr txBox="1"/>
          <p:nvPr/>
        </p:nvSpPr>
        <p:spPr>
          <a:xfrm>
            <a:off x="5963416" y="1806913"/>
            <a:ext cx="3383592" cy="584640"/>
          </a:xfrm>
          <a:prstGeom prst="rect">
            <a:avLst/>
          </a:prstGeom>
          <a:noFill/>
        </p:spPr>
        <p:txBody>
          <a:bodyPr wrap="square" lIns="91390" tIns="45693" rIns="91390" bIns="45693" rtlCol="0">
            <a:spAutoFit/>
          </a:bodyPr>
          <a:lstStyle/>
          <a:p>
            <a:r>
              <a:rPr lang="en-US" altLang="zh-CN" sz="3200" dirty="0">
                <a:solidFill>
                  <a:srgbClr val="E3943C"/>
                </a:solidFill>
                <a:latin typeface="Comic Book" pitchFamily="2" charset="0"/>
                <a:ea typeface="方正隶书简体" panose="02010601030101010101" pitchFamily="2" charset="-122"/>
              </a:rPr>
              <a:t>PART ONE</a:t>
            </a:r>
            <a:endParaRPr lang="zh-CN" altLang="en-US" sz="3200" dirty="0">
              <a:solidFill>
                <a:srgbClr val="E3943C"/>
              </a:solidFill>
              <a:latin typeface="Comic Book" pitchFamily="2" charset="0"/>
              <a:ea typeface="方正隶书简体" panose="02010601030101010101" pitchFamily="2" charset="-122"/>
            </a:endParaRPr>
          </a:p>
        </p:txBody>
      </p:sp>
      <p:sp>
        <p:nvSpPr>
          <p:cNvPr id="6" name="TextBox 5"/>
          <p:cNvSpPr txBox="1"/>
          <p:nvPr/>
        </p:nvSpPr>
        <p:spPr>
          <a:xfrm>
            <a:off x="5944400" y="2295221"/>
            <a:ext cx="3942834" cy="646181"/>
          </a:xfrm>
          <a:prstGeom prst="rect">
            <a:avLst/>
          </a:prstGeom>
          <a:noFill/>
        </p:spPr>
        <p:txBody>
          <a:bodyPr wrap="square" lIns="91390" tIns="45693" rIns="91390" bIns="45693" rtlCol="0">
            <a:spAutoFit/>
          </a:bodyPr>
          <a:lstStyle/>
          <a:p>
            <a:r>
              <a:rPr lang="zh-CN" altLang="en-US" sz="3600" b="1" dirty="0">
                <a:solidFill>
                  <a:srgbClr val="E3943C"/>
                </a:solidFill>
                <a:latin typeface="+mj-ea"/>
                <a:ea typeface="+mj-ea"/>
              </a:rPr>
              <a:t>点击此处添加标题</a:t>
            </a:r>
            <a:endParaRPr lang="zh-CN" altLang="en-US" sz="3600" b="1" dirty="0">
              <a:solidFill>
                <a:srgbClr val="E3943C"/>
              </a:solidFill>
              <a:latin typeface="+mj-ea"/>
              <a:ea typeface="+mj-ea"/>
            </a:endParaRPr>
          </a:p>
        </p:txBody>
      </p:sp>
      <p:sp>
        <p:nvSpPr>
          <p:cNvPr id="7" name="矩形 6"/>
          <p:cNvSpPr/>
          <p:nvPr/>
        </p:nvSpPr>
        <p:spPr>
          <a:xfrm>
            <a:off x="5998695" y="2836029"/>
            <a:ext cx="3753291" cy="369332"/>
          </a:xfrm>
          <a:prstGeom prst="rect">
            <a:avLst/>
          </a:prstGeom>
        </p:spPr>
        <p:txBody>
          <a:bodyPr wrap="square">
            <a:spAutoFit/>
          </a:bodyPr>
          <a:lstStyle/>
          <a:p>
            <a:pPr algn="dist"/>
            <a:r>
              <a:rPr lang="en-US" altLang="zh-CN" dirty="0">
                <a:solidFill>
                  <a:schemeClr val="tx1">
                    <a:lumMod val="50000"/>
                    <a:lumOff val="50000"/>
                  </a:schemeClr>
                </a:solidFill>
                <a:latin typeface="Arial" panose="020B0604020202020204" pitchFamily="34" charset="0"/>
              </a:rPr>
              <a:t>Click here to add a title</a:t>
            </a:r>
            <a:endParaRPr lang="zh-CN" altLang="en-US" dirty="0">
              <a:solidFill>
                <a:schemeClr val="tx1">
                  <a:lumMod val="50000"/>
                  <a:lumOff val="50000"/>
                </a:schemeClr>
              </a:solidFill>
            </a:endParaRPr>
          </a:p>
        </p:txBody>
      </p:sp>
      <p:pic>
        <p:nvPicPr>
          <p:cNvPr id="30" name="图片 29"/>
          <p:cNvPicPr>
            <a:picLocks noChangeAspect="1"/>
          </p:cNvPicPr>
          <p:nvPr/>
        </p:nvPicPr>
        <p:blipFill>
          <a:blip r:embed="rId5"/>
          <a:stretch>
            <a:fillRect/>
          </a:stretch>
        </p:blipFill>
        <p:spPr>
          <a:xfrm>
            <a:off x="-461551" y="2790029"/>
            <a:ext cx="13765961" cy="4261473"/>
          </a:xfrm>
          <a:prstGeom prst="rect">
            <a:avLst/>
          </a:prstGeom>
        </p:spPr>
      </p:pic>
      <p:pic>
        <p:nvPicPr>
          <p:cNvPr id="33" name="图片 32"/>
          <p:cNvPicPr>
            <a:picLocks noChangeAspect="1"/>
          </p:cNvPicPr>
          <p:nvPr/>
        </p:nvPicPr>
        <p:blipFill>
          <a:blip r:embed="rId6"/>
          <a:stretch>
            <a:fillRect/>
          </a:stretch>
        </p:blipFill>
        <p:spPr>
          <a:xfrm>
            <a:off x="2891453" y="654530"/>
            <a:ext cx="1030313" cy="10607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5400">
        <p15:prstTrans prst="origami"/>
      </p:transition>
    </mc:Choice>
    <mc:Fallback>
      <p:transition spd="slow" advTm="5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55"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strVal val="#ppt_w*0.70"/>
                                          </p:val>
                                        </p:tav>
                                        <p:tav tm="100000">
                                          <p:val>
                                            <p:strVal val="#ppt_w"/>
                                          </p:val>
                                        </p:tav>
                                      </p:tavLst>
                                    </p:anim>
                                    <p:anim calcmode="lin" valueType="num">
                                      <p:cBhvr>
                                        <p:cTn id="35" dur="1000" fill="hold"/>
                                        <p:tgtEl>
                                          <p:spTgt spid="4"/>
                                        </p:tgtEl>
                                        <p:attrNameLst>
                                          <p:attrName>ppt_h</p:attrName>
                                        </p:attrNameLst>
                                      </p:cBhvr>
                                      <p:tavLst>
                                        <p:tav tm="0">
                                          <p:val>
                                            <p:strVal val="#ppt_h"/>
                                          </p:val>
                                        </p:tav>
                                        <p:tav tm="100000">
                                          <p:val>
                                            <p:strVal val="#ppt_h"/>
                                          </p:val>
                                        </p:tav>
                                      </p:tavLst>
                                    </p:anim>
                                    <p:animEffect transition="in" filter="fade">
                                      <p:cBhvr>
                                        <p:cTn id="36" dur="1000"/>
                                        <p:tgtEl>
                                          <p:spTgt spid="4"/>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4211"/>
                                  </p:iterate>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anim calcmode="lin" valueType="num">
                                      <p:cBhvr>
                                        <p:cTn id="5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913299" y="1792840"/>
            <a:ext cx="1656891" cy="1571513"/>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2" name="矩形 71"/>
          <p:cNvSpPr/>
          <p:nvPr/>
        </p:nvSpPr>
        <p:spPr>
          <a:xfrm>
            <a:off x="2694038" y="1792840"/>
            <a:ext cx="1656891" cy="1571513"/>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3" name="矩形 72"/>
          <p:cNvSpPr/>
          <p:nvPr/>
        </p:nvSpPr>
        <p:spPr>
          <a:xfrm>
            <a:off x="921527" y="3482475"/>
            <a:ext cx="3392653" cy="1557299"/>
          </a:xfrm>
          <a:prstGeom prst="rect">
            <a:avLst/>
          </a:prstGeom>
          <a:blipFill>
            <a:blip r:embed="rId1"/>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4" name="矩形 73"/>
          <p:cNvSpPr/>
          <p:nvPr/>
        </p:nvSpPr>
        <p:spPr>
          <a:xfrm flipV="1">
            <a:off x="4474777" y="3475375"/>
            <a:ext cx="1656891" cy="15715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5" name="矩形 74"/>
          <p:cNvSpPr/>
          <p:nvPr/>
        </p:nvSpPr>
        <p:spPr>
          <a:xfrm flipV="1">
            <a:off x="6220416" y="3482482"/>
            <a:ext cx="1656891" cy="15715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6" name="矩形 75"/>
          <p:cNvSpPr/>
          <p:nvPr/>
        </p:nvSpPr>
        <p:spPr>
          <a:xfrm flipV="1">
            <a:off x="4474776" y="1792832"/>
            <a:ext cx="3392653" cy="1557299"/>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7" name="矩形 76"/>
          <p:cNvSpPr/>
          <p:nvPr/>
        </p:nvSpPr>
        <p:spPr>
          <a:xfrm flipV="1">
            <a:off x="7991277" y="1792832"/>
            <a:ext cx="3392653" cy="1557299"/>
          </a:xfrm>
          <a:prstGeom prst="rect">
            <a:avLst/>
          </a:prstGeom>
          <a:blipFill dpi="0" rotWithShape="0">
            <a:blip r:embed="rId2"/>
            <a:srcRect/>
            <a:stretch>
              <a:fillRect/>
            </a:stretch>
          </a:blip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8" name="矩形 77"/>
          <p:cNvSpPr/>
          <p:nvPr/>
        </p:nvSpPr>
        <p:spPr>
          <a:xfrm flipV="1">
            <a:off x="8001978" y="3482475"/>
            <a:ext cx="3392653" cy="15572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790" tIns="60894" rIns="121790" bIns="60894" rtlCol="0" anchor="ctr"/>
          <a:lstStyle/>
          <a:p>
            <a:pPr algn="ctr" defTabSz="1217930"/>
            <a:endParaRPr lang="zh-CN" altLang="en-US">
              <a:solidFill>
                <a:prstClr val="white"/>
              </a:solidFill>
            </a:endParaRPr>
          </a:p>
        </p:txBody>
      </p:sp>
      <p:sp>
        <p:nvSpPr>
          <p:cNvPr id="79" name="Freeform 14"/>
          <p:cNvSpPr>
            <a:spLocks noChangeArrowheads="1"/>
          </p:cNvSpPr>
          <p:nvPr/>
        </p:nvSpPr>
        <p:spPr bwMode="auto">
          <a:xfrm>
            <a:off x="3082702" y="2131652"/>
            <a:ext cx="879568" cy="879660"/>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45669" tIns="22834" rIns="45669" bIns="22834" anchor="ctr"/>
          <a:lstStyle/>
          <a:p>
            <a:pPr defTabSz="1217930">
              <a:defRPr/>
            </a:pPr>
            <a:endParaRPr lang="zh-CN" altLang="en-US">
              <a:solidFill>
                <a:prstClr val="black"/>
              </a:solidFill>
            </a:endParaRPr>
          </a:p>
        </p:txBody>
      </p:sp>
      <p:sp>
        <p:nvSpPr>
          <p:cNvPr id="80" name="Freeform 13"/>
          <p:cNvSpPr>
            <a:spLocks noChangeArrowheads="1"/>
          </p:cNvSpPr>
          <p:nvPr/>
        </p:nvSpPr>
        <p:spPr bwMode="auto">
          <a:xfrm>
            <a:off x="6667380" y="3887396"/>
            <a:ext cx="762965" cy="747468"/>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45669" tIns="22834" rIns="45669" bIns="22834" anchor="ctr"/>
          <a:lstStyle/>
          <a:p>
            <a:pPr defTabSz="1217930">
              <a:defRPr/>
            </a:pPr>
            <a:endParaRPr lang="zh-CN" altLang="en-US">
              <a:solidFill>
                <a:prstClr val="black"/>
              </a:solidFill>
            </a:endParaRPr>
          </a:p>
        </p:txBody>
      </p:sp>
      <p:sp>
        <p:nvSpPr>
          <p:cNvPr id="81" name="Content Placeholder 2"/>
          <p:cNvSpPr txBox="1"/>
          <p:nvPr/>
        </p:nvSpPr>
        <p:spPr bwMode="auto">
          <a:xfrm>
            <a:off x="4527653" y="2181438"/>
            <a:ext cx="3385524" cy="118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62" tIns="60882" rIns="121762" bIns="60882"/>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130">
              <a:spcBef>
                <a:spcPct val="20000"/>
              </a:spcBef>
              <a:defRPr/>
            </a:pPr>
            <a:r>
              <a:rPr lang="zh-CN" altLang="en-US" sz="1900" b="1" kern="0" dirty="0">
                <a:solidFill>
                  <a:prstClr val="white"/>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prstClr val="white"/>
              </a:solidFill>
              <a:latin typeface="微软雅黑" panose="020B0503020204020204" pitchFamily="34" charset="-122"/>
              <a:ea typeface="微软雅黑" panose="020B0503020204020204" pitchFamily="34" charset="-122"/>
              <a:cs typeface="Raleway"/>
            </a:endParaRPr>
          </a:p>
          <a:p>
            <a:pPr defTabSz="913130">
              <a:spcBef>
                <a:spcPct val="20000"/>
              </a:spcBef>
              <a:defRPr/>
            </a:pPr>
            <a:r>
              <a:rPr lang="zh-CN" altLang="en-US" sz="1200" kern="0" dirty="0">
                <a:solidFill>
                  <a:prstClr val="white"/>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200" kern="0" dirty="0">
              <a:solidFill>
                <a:prstClr val="white"/>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8062055" y="3624158"/>
            <a:ext cx="3385524" cy="1182908"/>
          </a:xfrm>
          <a:prstGeom prst="rect">
            <a:avLst/>
          </a:prstGeom>
          <a:noFill/>
          <a:ln>
            <a:noFill/>
          </a:ln>
        </p:spPr>
        <p:txBody>
          <a:bodyPr lIns="121762" tIns="60882" rIns="121762" bIns="60882"/>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130">
              <a:spcBef>
                <a:spcPct val="20000"/>
              </a:spcBef>
              <a:defRPr/>
            </a:pPr>
            <a:r>
              <a:rPr lang="zh-CN" altLang="en-US" sz="1900" b="1" kern="0" dirty="0">
                <a:solidFill>
                  <a:prstClr val="white"/>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prstClr val="white"/>
              </a:solidFill>
              <a:latin typeface="微软雅黑" panose="020B0503020204020204" pitchFamily="34" charset="-122"/>
              <a:ea typeface="微软雅黑" panose="020B0503020204020204" pitchFamily="34" charset="-122"/>
              <a:cs typeface="Raleway"/>
            </a:endParaRPr>
          </a:p>
          <a:p>
            <a:pPr defTabSz="913130">
              <a:spcBef>
                <a:spcPct val="20000"/>
              </a:spcBef>
              <a:defRPr/>
            </a:pPr>
            <a:r>
              <a:rPr lang="zh-CN" altLang="en-US" sz="1200" kern="0" dirty="0">
                <a:solidFill>
                  <a:prstClr val="white"/>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200" kern="0" dirty="0">
              <a:solidFill>
                <a:prstClr val="white"/>
              </a:solidFill>
              <a:latin typeface="微软雅黑" panose="020B0503020204020204" pitchFamily="34" charset="-122"/>
              <a:ea typeface="微软雅黑" panose="020B0503020204020204" pitchFamily="34" charset="-122"/>
              <a:cs typeface="Raleway Light"/>
            </a:endParaRPr>
          </a:p>
        </p:txBody>
      </p:sp>
      <p:sp>
        <p:nvSpPr>
          <p:cNvPr id="83" name="TextBox 82"/>
          <p:cNvSpPr txBox="1"/>
          <p:nvPr/>
        </p:nvSpPr>
        <p:spPr>
          <a:xfrm>
            <a:off x="1238372" y="2058526"/>
            <a:ext cx="1085738" cy="1030579"/>
          </a:xfrm>
          <a:prstGeom prst="rect">
            <a:avLst/>
          </a:prstGeom>
          <a:noFill/>
        </p:spPr>
        <p:txBody>
          <a:bodyPr wrap="none" lIns="121790" tIns="60894" rIns="121790" bIns="60894" rtlCol="0">
            <a:spAutoFit/>
          </a:bodyPr>
          <a:lstStyle/>
          <a:p>
            <a:pPr defTabSz="1217930"/>
            <a:r>
              <a:rPr lang="en-US" altLang="zh-CN" sz="5900" b="1" dirty="0">
                <a:solidFill>
                  <a:prstClr val="white"/>
                </a:solidFill>
              </a:rPr>
              <a:t>01</a:t>
            </a:r>
            <a:endParaRPr lang="zh-CN" altLang="en-US" sz="5900" b="1" dirty="0">
              <a:solidFill>
                <a:prstClr val="white"/>
              </a:solidFill>
            </a:endParaRPr>
          </a:p>
        </p:txBody>
      </p:sp>
      <p:sp>
        <p:nvSpPr>
          <p:cNvPr id="84" name="TextBox 83"/>
          <p:cNvSpPr txBox="1"/>
          <p:nvPr/>
        </p:nvSpPr>
        <p:spPr>
          <a:xfrm>
            <a:off x="4762617" y="3704446"/>
            <a:ext cx="1085738" cy="1030579"/>
          </a:xfrm>
          <a:prstGeom prst="rect">
            <a:avLst/>
          </a:prstGeom>
          <a:noFill/>
        </p:spPr>
        <p:txBody>
          <a:bodyPr wrap="none" lIns="121790" tIns="60894" rIns="121790" bIns="60894" rtlCol="0">
            <a:spAutoFit/>
          </a:bodyPr>
          <a:lstStyle/>
          <a:p>
            <a:pPr defTabSz="1217930"/>
            <a:r>
              <a:rPr lang="en-US" altLang="zh-CN" sz="5900" b="1" dirty="0">
                <a:solidFill>
                  <a:prstClr val="white"/>
                </a:solidFill>
              </a:rPr>
              <a:t>02</a:t>
            </a:r>
            <a:endParaRPr lang="zh-CN" altLang="en-US" sz="5900" b="1" dirty="0">
              <a:solidFill>
                <a:prstClr val="white"/>
              </a:solidFill>
            </a:endParaRPr>
          </a:p>
        </p:txBody>
      </p:sp>
      <p:pic>
        <p:nvPicPr>
          <p:cNvPr id="17" name="PA_图片 49"/>
          <p:cNvPicPr>
            <a:picLocks noChangeAspect="1"/>
          </p:cNvPicPr>
          <p:nvPr>
            <p:custDataLst>
              <p:tags r:id="rId3"/>
            </p:custDataLst>
          </p:nvPr>
        </p:nvPicPr>
        <p:blipFill>
          <a:blip r:embed="rId4"/>
          <a:stretch>
            <a:fillRect/>
          </a:stretch>
        </p:blipFill>
        <p:spPr>
          <a:xfrm>
            <a:off x="72698" y="68602"/>
            <a:ext cx="676385" cy="822718"/>
          </a:xfrm>
          <a:prstGeom prst="rect">
            <a:avLst/>
          </a:prstGeom>
        </p:spPr>
      </p:pic>
      <p:sp>
        <p:nvSpPr>
          <p:cNvPr id="18" name="文本框 1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19" name="矩形 1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20" name="PA_直接连接符 2"/>
          <p:cNvCxnSpPr/>
          <p:nvPr>
            <p:custDataLst>
              <p:tags r:id="rId5"/>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1" name="PA_直接连接符 4"/>
          <p:cNvCxnSpPr/>
          <p:nvPr>
            <p:custDataLst>
              <p:tags r:id="rId6"/>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2" name="PA_直接连接符 6"/>
          <p:cNvCxnSpPr/>
          <p:nvPr>
            <p:custDataLst>
              <p:tags r:id="rId7"/>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23" name="PA_直接连接符 2"/>
          <p:cNvCxnSpPr/>
          <p:nvPr>
            <p:custDataLst>
              <p:tags r:id="rId8"/>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 calcmode="lin" valueType="num">
                                      <p:cBhvr>
                                        <p:cTn id="2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50"/>
                                        <p:tgtEl>
                                          <p:spTgt spid="2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150"/>
                                        <p:tgtEl>
                                          <p:spTgt spid="2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150"/>
                                        <p:tgtEl>
                                          <p:spTgt spid="2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15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childTnLst>
                                </p:cTn>
                              </p:par>
                            </p:childTnLst>
                          </p:cTn>
                        </p:par>
                        <p:par>
                          <p:cTn id="49" fill="hold">
                            <p:stCondLst>
                              <p:cond delay="2875"/>
                            </p:stCondLst>
                            <p:childTnLst>
                              <p:par>
                                <p:cTn id="50" presetID="53" presetClass="entr" presetSubtype="16"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animEffect transition="in" filter="fade">
                                      <p:cBhvr>
                                        <p:cTn id="54" dur="500"/>
                                        <p:tgtEl>
                                          <p:spTgt spid="83"/>
                                        </p:tgtEl>
                                      </p:cBhvr>
                                    </p:animEffect>
                                  </p:childTnLst>
                                </p:cTn>
                              </p:par>
                            </p:childTnLst>
                          </p:cTn>
                        </p:par>
                        <p:par>
                          <p:cTn id="55" fill="hold">
                            <p:stCondLst>
                              <p:cond delay="3375"/>
                            </p:stCondLst>
                            <p:childTnLst>
                              <p:par>
                                <p:cTn id="56" presetID="10" presetClass="entr" presetSubtype="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childTnLst>
                          </p:cTn>
                        </p:par>
                        <p:par>
                          <p:cTn id="59" fill="hold">
                            <p:stCondLst>
                              <p:cond delay="3875"/>
                            </p:stCondLst>
                            <p:childTnLst>
                              <p:par>
                                <p:cTn id="60" presetID="53" presetClass="entr" presetSubtype="16"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p:cTn id="62" dur="500" fill="hold"/>
                                        <p:tgtEl>
                                          <p:spTgt spid="79"/>
                                        </p:tgtEl>
                                        <p:attrNameLst>
                                          <p:attrName>ppt_w</p:attrName>
                                        </p:attrNameLst>
                                      </p:cBhvr>
                                      <p:tavLst>
                                        <p:tav tm="0">
                                          <p:val>
                                            <p:fltVal val="0"/>
                                          </p:val>
                                        </p:tav>
                                        <p:tav tm="100000">
                                          <p:val>
                                            <p:strVal val="#ppt_w"/>
                                          </p:val>
                                        </p:tav>
                                      </p:tavLst>
                                    </p:anim>
                                    <p:anim calcmode="lin" valueType="num">
                                      <p:cBhvr>
                                        <p:cTn id="63" dur="500" fill="hold"/>
                                        <p:tgtEl>
                                          <p:spTgt spid="79"/>
                                        </p:tgtEl>
                                        <p:attrNameLst>
                                          <p:attrName>ppt_h</p:attrName>
                                        </p:attrNameLst>
                                      </p:cBhvr>
                                      <p:tavLst>
                                        <p:tav tm="0">
                                          <p:val>
                                            <p:fltVal val="0"/>
                                          </p:val>
                                        </p:tav>
                                        <p:tav tm="100000">
                                          <p:val>
                                            <p:strVal val="#ppt_h"/>
                                          </p:val>
                                        </p:tav>
                                      </p:tavLst>
                                    </p:anim>
                                    <p:animEffect transition="in" filter="fade">
                                      <p:cBhvr>
                                        <p:cTn id="64" dur="500"/>
                                        <p:tgtEl>
                                          <p:spTgt spid="79"/>
                                        </p:tgtEl>
                                      </p:cBhvr>
                                    </p:animEffect>
                                  </p:childTnLst>
                                </p:cTn>
                              </p:par>
                            </p:childTnLst>
                          </p:cTn>
                        </p:par>
                        <p:par>
                          <p:cTn id="65" fill="hold">
                            <p:stCondLst>
                              <p:cond delay="4375"/>
                            </p:stCondLst>
                            <p:childTnLst>
                              <p:par>
                                <p:cTn id="66" presetID="10" presetClass="entr" presetSubtype="0"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childTnLst>
                                </p:cTn>
                              </p:par>
                            </p:childTnLst>
                          </p:cTn>
                        </p:par>
                        <p:par>
                          <p:cTn id="69" fill="hold">
                            <p:stCondLst>
                              <p:cond delay="4875"/>
                            </p:stCondLst>
                            <p:childTnLst>
                              <p:par>
                                <p:cTn id="70" presetID="22" presetClass="entr" presetSubtype="8" fill="hold" grpId="0" nodeType="after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wipe(left)">
                                      <p:cBhvr>
                                        <p:cTn id="72" dur="500"/>
                                        <p:tgtEl>
                                          <p:spTgt spid="81"/>
                                        </p:tgtEl>
                                      </p:cBhvr>
                                    </p:animEffect>
                                  </p:childTnLst>
                                </p:cTn>
                              </p:par>
                            </p:childTnLst>
                          </p:cTn>
                        </p:par>
                        <p:par>
                          <p:cTn id="73" fill="hold">
                            <p:stCondLst>
                              <p:cond delay="5375"/>
                            </p:stCondLst>
                            <p:childTnLst>
                              <p:par>
                                <p:cTn id="74" presetID="10"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childTnLst>
                          </p:cTn>
                        </p:par>
                        <p:par>
                          <p:cTn id="77" fill="hold">
                            <p:stCondLst>
                              <p:cond delay="5875"/>
                            </p:stCondLst>
                            <p:childTnLst>
                              <p:par>
                                <p:cTn id="78" presetID="10" presetClass="entr" presetSubtype="0" fill="hold" grpId="0" nodeType="after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fade">
                                      <p:cBhvr>
                                        <p:cTn id="80" dur="500"/>
                                        <p:tgtEl>
                                          <p:spTgt spid="73"/>
                                        </p:tgtEl>
                                      </p:cBhvr>
                                    </p:animEffect>
                                  </p:childTnLst>
                                </p:cTn>
                              </p:par>
                            </p:childTnLst>
                          </p:cTn>
                        </p:par>
                        <p:par>
                          <p:cTn id="81" fill="hold">
                            <p:stCondLst>
                              <p:cond delay="6375"/>
                            </p:stCondLst>
                            <p:childTnLst>
                              <p:par>
                                <p:cTn id="82" presetID="10" presetClass="entr" presetSubtype="0"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fade">
                                      <p:cBhvr>
                                        <p:cTn id="84" dur="500"/>
                                        <p:tgtEl>
                                          <p:spTgt spid="74"/>
                                        </p:tgtEl>
                                      </p:cBhvr>
                                    </p:animEffect>
                                  </p:childTnLst>
                                </p:cTn>
                              </p:par>
                            </p:childTnLst>
                          </p:cTn>
                        </p:par>
                        <p:par>
                          <p:cTn id="85" fill="hold">
                            <p:stCondLst>
                              <p:cond delay="6875"/>
                            </p:stCondLst>
                            <p:childTnLst>
                              <p:par>
                                <p:cTn id="86" presetID="53" presetClass="entr" presetSubtype="16"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p:cTn id="88" dur="500" fill="hold"/>
                                        <p:tgtEl>
                                          <p:spTgt spid="84"/>
                                        </p:tgtEl>
                                        <p:attrNameLst>
                                          <p:attrName>ppt_w</p:attrName>
                                        </p:attrNameLst>
                                      </p:cBhvr>
                                      <p:tavLst>
                                        <p:tav tm="0">
                                          <p:val>
                                            <p:fltVal val="0"/>
                                          </p:val>
                                        </p:tav>
                                        <p:tav tm="100000">
                                          <p:val>
                                            <p:strVal val="#ppt_w"/>
                                          </p:val>
                                        </p:tav>
                                      </p:tavLst>
                                    </p:anim>
                                    <p:anim calcmode="lin" valueType="num">
                                      <p:cBhvr>
                                        <p:cTn id="89" dur="500" fill="hold"/>
                                        <p:tgtEl>
                                          <p:spTgt spid="84"/>
                                        </p:tgtEl>
                                        <p:attrNameLst>
                                          <p:attrName>ppt_h</p:attrName>
                                        </p:attrNameLst>
                                      </p:cBhvr>
                                      <p:tavLst>
                                        <p:tav tm="0">
                                          <p:val>
                                            <p:fltVal val="0"/>
                                          </p:val>
                                        </p:tav>
                                        <p:tav tm="100000">
                                          <p:val>
                                            <p:strVal val="#ppt_h"/>
                                          </p:val>
                                        </p:tav>
                                      </p:tavLst>
                                    </p:anim>
                                    <p:animEffect transition="in" filter="fade">
                                      <p:cBhvr>
                                        <p:cTn id="90" dur="500"/>
                                        <p:tgtEl>
                                          <p:spTgt spid="84"/>
                                        </p:tgtEl>
                                      </p:cBhvr>
                                    </p:animEffect>
                                  </p:childTnLst>
                                </p:cTn>
                              </p:par>
                            </p:childTnLst>
                          </p:cTn>
                        </p:par>
                        <p:par>
                          <p:cTn id="91" fill="hold">
                            <p:stCondLst>
                              <p:cond delay="7375"/>
                            </p:stCondLst>
                            <p:childTnLst>
                              <p:par>
                                <p:cTn id="92" presetID="10" presetClass="entr" presetSubtype="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500"/>
                                        <p:tgtEl>
                                          <p:spTgt spid="75"/>
                                        </p:tgtEl>
                                      </p:cBhvr>
                                    </p:animEffect>
                                  </p:childTnLst>
                                </p:cTn>
                              </p:par>
                            </p:childTnLst>
                          </p:cTn>
                        </p:par>
                        <p:par>
                          <p:cTn id="95" fill="hold">
                            <p:stCondLst>
                              <p:cond delay="7875"/>
                            </p:stCondLst>
                            <p:childTnLst>
                              <p:par>
                                <p:cTn id="96" presetID="53" presetClass="entr" presetSubtype="16" fill="hold" grpId="0" nodeType="afterEffect">
                                  <p:stCondLst>
                                    <p:cond delay="0"/>
                                  </p:stCondLst>
                                  <p:childTnLst>
                                    <p:set>
                                      <p:cBhvr>
                                        <p:cTn id="97" dur="1" fill="hold">
                                          <p:stCondLst>
                                            <p:cond delay="0"/>
                                          </p:stCondLst>
                                        </p:cTn>
                                        <p:tgtEl>
                                          <p:spTgt spid="80"/>
                                        </p:tgtEl>
                                        <p:attrNameLst>
                                          <p:attrName>style.visibility</p:attrName>
                                        </p:attrNameLst>
                                      </p:cBhvr>
                                      <p:to>
                                        <p:strVal val="visible"/>
                                      </p:to>
                                    </p:set>
                                    <p:anim calcmode="lin" valueType="num">
                                      <p:cBhvr>
                                        <p:cTn id="98" dur="500" fill="hold"/>
                                        <p:tgtEl>
                                          <p:spTgt spid="80"/>
                                        </p:tgtEl>
                                        <p:attrNameLst>
                                          <p:attrName>ppt_w</p:attrName>
                                        </p:attrNameLst>
                                      </p:cBhvr>
                                      <p:tavLst>
                                        <p:tav tm="0">
                                          <p:val>
                                            <p:fltVal val="0"/>
                                          </p:val>
                                        </p:tav>
                                        <p:tav tm="100000">
                                          <p:val>
                                            <p:strVal val="#ppt_w"/>
                                          </p:val>
                                        </p:tav>
                                      </p:tavLst>
                                    </p:anim>
                                    <p:anim calcmode="lin" valueType="num">
                                      <p:cBhvr>
                                        <p:cTn id="99" dur="500" fill="hold"/>
                                        <p:tgtEl>
                                          <p:spTgt spid="80"/>
                                        </p:tgtEl>
                                        <p:attrNameLst>
                                          <p:attrName>ppt_h</p:attrName>
                                        </p:attrNameLst>
                                      </p:cBhvr>
                                      <p:tavLst>
                                        <p:tav tm="0">
                                          <p:val>
                                            <p:fltVal val="0"/>
                                          </p:val>
                                        </p:tav>
                                        <p:tav tm="100000">
                                          <p:val>
                                            <p:strVal val="#ppt_h"/>
                                          </p:val>
                                        </p:tav>
                                      </p:tavLst>
                                    </p:anim>
                                    <p:animEffect transition="in" filter="fade">
                                      <p:cBhvr>
                                        <p:cTn id="100" dur="500"/>
                                        <p:tgtEl>
                                          <p:spTgt spid="80"/>
                                        </p:tgtEl>
                                      </p:cBhvr>
                                    </p:animEffect>
                                  </p:childTnLst>
                                </p:cTn>
                              </p:par>
                            </p:childTnLst>
                          </p:cTn>
                        </p:par>
                        <p:par>
                          <p:cTn id="101" fill="hold">
                            <p:stCondLst>
                              <p:cond delay="8375"/>
                            </p:stCondLst>
                            <p:childTnLst>
                              <p:par>
                                <p:cTn id="102" presetID="10" presetClass="entr" presetSubtype="0" fill="hold" grpId="0"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fade">
                                      <p:cBhvr>
                                        <p:cTn id="104" dur="500"/>
                                        <p:tgtEl>
                                          <p:spTgt spid="78"/>
                                        </p:tgtEl>
                                      </p:cBhvr>
                                    </p:animEffect>
                                  </p:childTnLst>
                                </p:cTn>
                              </p:par>
                            </p:childTnLst>
                          </p:cTn>
                        </p:par>
                        <p:par>
                          <p:cTn id="105" fill="hold">
                            <p:stCondLst>
                              <p:cond delay="8875"/>
                            </p:stCondLst>
                            <p:childTnLst>
                              <p:par>
                                <p:cTn id="106" presetID="22" presetClass="entr" presetSubtype="8"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Effect transition="in" filter="wipe(left)">
                                      <p:cBhvr>
                                        <p:cTn id="10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p:bldP spid="82" grpId="0"/>
      <p:bldP spid="83" grpId="0"/>
      <p:bldP spid="84"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2641793" y="3783210"/>
            <a:ext cx="3002089" cy="479356"/>
          </a:xfrm>
          <a:prstGeom prst="homePlate">
            <a:avLst/>
          </a:prstGeom>
          <a:solidFill>
            <a:srgbClr val="E3943C"/>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4" name="五边形 3"/>
          <p:cNvSpPr/>
          <p:nvPr/>
        </p:nvSpPr>
        <p:spPr>
          <a:xfrm flipH="1">
            <a:off x="3797604" y="4389618"/>
            <a:ext cx="1846279" cy="479356"/>
          </a:xfrm>
          <a:prstGeom prst="homePlate">
            <a:avLst/>
          </a:prstGeom>
          <a:solidFill>
            <a:srgbClr val="E3943C"/>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5" name="五边形 4"/>
          <p:cNvSpPr/>
          <p:nvPr/>
        </p:nvSpPr>
        <p:spPr>
          <a:xfrm flipH="1">
            <a:off x="3095236" y="4996028"/>
            <a:ext cx="2548646" cy="479356"/>
          </a:xfrm>
          <a:prstGeom prst="homePlate">
            <a:avLst/>
          </a:prstGeom>
          <a:solidFill>
            <a:srgbClr val="E3943C"/>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6" name="五边形 5"/>
          <p:cNvSpPr/>
          <p:nvPr/>
        </p:nvSpPr>
        <p:spPr>
          <a:xfrm flipH="1">
            <a:off x="1969035" y="5602437"/>
            <a:ext cx="3674846" cy="479356"/>
          </a:xfrm>
          <a:prstGeom prst="homePlate">
            <a:avLst/>
          </a:prstGeom>
          <a:solidFill>
            <a:srgbClr val="E3943C"/>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7" name="TextBox 159"/>
          <p:cNvSpPr txBox="1"/>
          <p:nvPr/>
        </p:nvSpPr>
        <p:spPr>
          <a:xfrm>
            <a:off x="4803704" y="3833758"/>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73%</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8" name="TextBox 160"/>
          <p:cNvSpPr txBox="1"/>
          <p:nvPr/>
        </p:nvSpPr>
        <p:spPr>
          <a:xfrm>
            <a:off x="4794089" y="4444990"/>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30%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9" name="TextBox 161"/>
          <p:cNvSpPr txBox="1"/>
          <p:nvPr/>
        </p:nvSpPr>
        <p:spPr>
          <a:xfrm>
            <a:off x="4794091" y="5051480"/>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50%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0" name="TextBox 162"/>
          <p:cNvSpPr txBox="1"/>
          <p:nvPr/>
        </p:nvSpPr>
        <p:spPr>
          <a:xfrm>
            <a:off x="4819731" y="5663820"/>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75%</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1" name="五边形 10"/>
          <p:cNvSpPr/>
          <p:nvPr/>
        </p:nvSpPr>
        <p:spPr>
          <a:xfrm>
            <a:off x="6612382" y="3785864"/>
            <a:ext cx="1532331"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b="1">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a:off x="6612384" y="4392274"/>
            <a:ext cx="2892656"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13" name="五边形 12"/>
          <p:cNvSpPr/>
          <p:nvPr/>
        </p:nvSpPr>
        <p:spPr>
          <a:xfrm>
            <a:off x="6612383" y="4998684"/>
            <a:ext cx="1813766"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b="1">
              <a:solidFill>
                <a:schemeClr val="bg1"/>
              </a:solidFill>
              <a:latin typeface="微软雅黑" panose="020B0503020204020204" pitchFamily="34" charset="-122"/>
              <a:ea typeface="微软雅黑" panose="020B0503020204020204" pitchFamily="34" charset="-122"/>
            </a:endParaRPr>
          </a:p>
        </p:txBody>
      </p:sp>
      <p:sp>
        <p:nvSpPr>
          <p:cNvPr id="14" name="五边形 13"/>
          <p:cNvSpPr/>
          <p:nvPr/>
        </p:nvSpPr>
        <p:spPr>
          <a:xfrm>
            <a:off x="6612383" y="5605092"/>
            <a:ext cx="3866576"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15" name="TextBox 173"/>
          <p:cNvSpPr txBox="1"/>
          <p:nvPr/>
        </p:nvSpPr>
        <p:spPr>
          <a:xfrm>
            <a:off x="6705786" y="3842384"/>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20%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6" name="TextBox 174"/>
          <p:cNvSpPr txBox="1"/>
          <p:nvPr/>
        </p:nvSpPr>
        <p:spPr>
          <a:xfrm>
            <a:off x="6705784" y="4438942"/>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56%</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6705787" y="5051478"/>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29%</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8" name="TextBox 176"/>
          <p:cNvSpPr txBox="1"/>
          <p:nvPr/>
        </p:nvSpPr>
        <p:spPr>
          <a:xfrm>
            <a:off x="6722757" y="5660544"/>
            <a:ext cx="776428" cy="420628"/>
          </a:xfrm>
          <a:prstGeom prst="rect">
            <a:avLst/>
          </a:prstGeom>
          <a:noFill/>
        </p:spPr>
        <p:txBody>
          <a:bodyPr wrap="none" lIns="91417" tIns="45708" rIns="91417" bIns="45708"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77%</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9" name="TextBox 180"/>
          <p:cNvSpPr txBox="1"/>
          <p:nvPr/>
        </p:nvSpPr>
        <p:spPr>
          <a:xfrm>
            <a:off x="5747768" y="3888962"/>
            <a:ext cx="761472" cy="323165"/>
          </a:xfrm>
          <a:prstGeom prst="rect">
            <a:avLst/>
          </a:prstGeom>
          <a:noFill/>
        </p:spPr>
        <p:txBody>
          <a:bodyPr wrap="none" lIns="91417" tIns="45708" rIns="91417" bIns="45708" rtlCol="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项目一</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81"/>
          <p:cNvSpPr txBox="1"/>
          <p:nvPr/>
        </p:nvSpPr>
        <p:spPr>
          <a:xfrm>
            <a:off x="5747768" y="4491073"/>
            <a:ext cx="761472" cy="323165"/>
          </a:xfrm>
          <a:prstGeom prst="rect">
            <a:avLst/>
          </a:prstGeom>
          <a:noFill/>
        </p:spPr>
        <p:txBody>
          <a:bodyPr wrap="none" lIns="91417" tIns="45708" rIns="91417" bIns="45708" rtlCol="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项目二</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182"/>
          <p:cNvSpPr txBox="1"/>
          <p:nvPr/>
        </p:nvSpPr>
        <p:spPr>
          <a:xfrm>
            <a:off x="5748000" y="5097483"/>
            <a:ext cx="761472" cy="323165"/>
          </a:xfrm>
          <a:prstGeom prst="rect">
            <a:avLst/>
          </a:prstGeom>
          <a:noFill/>
        </p:spPr>
        <p:txBody>
          <a:bodyPr wrap="none" lIns="91417" tIns="45708" rIns="91417" bIns="45708" rtlCol="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项目三</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83"/>
          <p:cNvSpPr txBox="1"/>
          <p:nvPr/>
        </p:nvSpPr>
        <p:spPr>
          <a:xfrm>
            <a:off x="5748000" y="5706548"/>
            <a:ext cx="761472" cy="323165"/>
          </a:xfrm>
          <a:prstGeom prst="rect">
            <a:avLst/>
          </a:prstGeom>
          <a:noFill/>
        </p:spPr>
        <p:txBody>
          <a:bodyPr wrap="none" lIns="91417" tIns="45708" rIns="91417" bIns="45708" rtlCol="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项目四</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Oval 4"/>
          <p:cNvSpPr/>
          <p:nvPr/>
        </p:nvSpPr>
        <p:spPr>
          <a:xfrm>
            <a:off x="6609876" y="1508786"/>
            <a:ext cx="1117715" cy="1054600"/>
          </a:xfrm>
          <a:prstGeom prst="ellipse">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rtlCol="0" anchor="ctr"/>
          <a:lstStyle/>
          <a:p>
            <a:pPr algn="ctr"/>
            <a:r>
              <a:rPr lang="en-US" sz="1900" b="1" dirty="0">
                <a:solidFill>
                  <a:schemeClr val="bg1"/>
                </a:solidFill>
                <a:latin typeface="微软雅黑" panose="020B0503020204020204" pitchFamily="34" charset="-122"/>
                <a:ea typeface="微软雅黑" panose="020B0503020204020204" pitchFamily="34" charset="-122"/>
              </a:rPr>
              <a:t>2016</a:t>
            </a:r>
            <a:endParaRPr lang="en-US" sz="1900" b="1" dirty="0">
              <a:solidFill>
                <a:schemeClr val="bg1"/>
              </a:solidFill>
              <a:latin typeface="微软雅黑" panose="020B0503020204020204" pitchFamily="34" charset="-122"/>
              <a:ea typeface="微软雅黑" panose="020B0503020204020204" pitchFamily="34" charset="-122"/>
            </a:endParaRPr>
          </a:p>
        </p:txBody>
      </p:sp>
      <p:sp>
        <p:nvSpPr>
          <p:cNvPr id="24" name="Oval 5"/>
          <p:cNvSpPr/>
          <p:nvPr/>
        </p:nvSpPr>
        <p:spPr>
          <a:xfrm>
            <a:off x="4548716" y="1508786"/>
            <a:ext cx="1117715" cy="1054600"/>
          </a:xfrm>
          <a:prstGeom prst="ellipse">
            <a:avLst/>
          </a:prstGeom>
          <a:solidFill>
            <a:srgbClr val="E3943C"/>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rtlCol="0" anchor="ctr"/>
          <a:lstStyle/>
          <a:p>
            <a:pPr algn="ctr"/>
            <a:r>
              <a:rPr lang="en-US" altLang="zh-CN" sz="1900" b="1" dirty="0">
                <a:solidFill>
                  <a:schemeClr val="bg1"/>
                </a:solidFill>
                <a:latin typeface="微软雅黑" panose="020B0503020204020204" pitchFamily="34" charset="-122"/>
                <a:ea typeface="微软雅黑" panose="020B0503020204020204" pitchFamily="34" charset="-122"/>
              </a:rPr>
              <a:t>2015</a:t>
            </a:r>
            <a:endParaRPr lang="en-US" sz="1900" b="1" dirty="0">
              <a:solidFill>
                <a:schemeClr val="bg1"/>
              </a:solidFill>
              <a:latin typeface="微软雅黑" panose="020B0503020204020204" pitchFamily="34" charset="-122"/>
              <a:ea typeface="微软雅黑" panose="020B0503020204020204" pitchFamily="34" charset="-122"/>
            </a:endParaRPr>
          </a:p>
        </p:txBody>
      </p:sp>
      <p:sp>
        <p:nvSpPr>
          <p:cNvPr id="25" name="Text Box 10"/>
          <p:cNvSpPr txBox="1">
            <a:spLocks noChangeArrowheads="1"/>
          </p:cNvSpPr>
          <p:nvPr/>
        </p:nvSpPr>
        <p:spPr bwMode="auto">
          <a:xfrm>
            <a:off x="6612382" y="2693096"/>
            <a:ext cx="4954248" cy="1006429"/>
          </a:xfrm>
          <a:prstGeom prst="rect">
            <a:avLst/>
          </a:prstGeom>
          <a:noFill/>
          <a:ln w="9525">
            <a:noFill/>
            <a:miter lim="800000"/>
          </a:ln>
        </p:spPr>
        <p:txBody>
          <a:bodyPr wrap="square" lIns="45708" tIns="22854" rIns="45708" bIns="22854">
            <a:spAutoFit/>
          </a:bodyPr>
          <a:lstStyle/>
          <a:p>
            <a:pPr defTabSz="1087120">
              <a:lnSpc>
                <a:spcPct val="13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12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Text Box 10"/>
          <p:cNvSpPr txBox="1">
            <a:spLocks noChangeArrowheads="1"/>
          </p:cNvSpPr>
          <p:nvPr/>
        </p:nvSpPr>
        <p:spPr bwMode="auto">
          <a:xfrm>
            <a:off x="817324" y="2693094"/>
            <a:ext cx="4840711" cy="1006429"/>
          </a:xfrm>
          <a:prstGeom prst="rect">
            <a:avLst/>
          </a:prstGeom>
          <a:noFill/>
          <a:ln w="9525">
            <a:noFill/>
            <a:miter lim="800000"/>
          </a:ln>
        </p:spPr>
        <p:txBody>
          <a:bodyPr wrap="square" lIns="45708" tIns="22854" rIns="45708" bIns="22854">
            <a:spAutoFit/>
          </a:bodyPr>
          <a:lstStyle/>
          <a:p>
            <a:pPr algn="r" defTabSz="1087120">
              <a:lnSpc>
                <a:spcPct val="13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12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27"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28" name="文本框 27"/>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29" name="矩形 28"/>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30"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1"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2"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33"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6700">
        <p:random/>
      </p:transition>
    </mc:Choice>
    <mc:Fallback>
      <p:transition spd="slow" advTm="67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90"/>
                                          </p:val>
                                        </p:tav>
                                        <p:tav tm="100000">
                                          <p:val>
                                            <p:fltVal val="0"/>
                                          </p:val>
                                        </p:tav>
                                      </p:tavLst>
                                    </p:anim>
                                    <p:animEffect transition="in" filter="fade">
                                      <p:cBhvr>
                                        <p:cTn id="14" dur="500"/>
                                        <p:tgtEl>
                                          <p:spTgt spid="27"/>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anim calcmode="lin" valueType="num">
                                      <p:cBhvr>
                                        <p:cTn id="2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8"/>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
                                        </p:tgtEl>
                                        <p:attrNameLst>
                                          <p:attrName>ppt_y</p:attrName>
                                        </p:attrNameLst>
                                      </p:cBhvr>
                                      <p:tavLst>
                                        <p:tav tm="0">
                                          <p:val>
                                            <p:strVal val="#ppt_y"/>
                                          </p:val>
                                        </p:tav>
                                        <p:tav tm="100000">
                                          <p:val>
                                            <p:strVal val="#ppt_y"/>
                                          </p:val>
                                        </p:tav>
                                      </p:tavLst>
                                    </p:anim>
                                    <p:anim calcmode="lin" valueType="num">
                                      <p:cBhvr>
                                        <p:cTn id="2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150"/>
                                        <p:tgtEl>
                                          <p:spTgt spid="30"/>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150"/>
                                        <p:tgtEl>
                                          <p:spTgt spid="31"/>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150"/>
                                        <p:tgtEl>
                                          <p:spTgt spid="33"/>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150"/>
                                        <p:tgtEl>
                                          <p:spTgt spid="32"/>
                                        </p:tgtEl>
                                      </p:cBhvr>
                                    </p:animEffect>
                                  </p:childTnLst>
                                </p:cTn>
                              </p:par>
                            </p:childTnLst>
                          </p:cTn>
                        </p:par>
                        <p:par>
                          <p:cTn id="46" fill="hold">
                            <p:stCondLst>
                              <p:cond delay="2875"/>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3375"/>
                            </p:stCondLst>
                            <p:childTnLst>
                              <p:par>
                                <p:cTn id="52" presetID="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3875"/>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4375"/>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4875"/>
                            </p:stCondLst>
                            <p:childTnLst>
                              <p:par>
                                <p:cTn id="65" presetID="2" presetClass="entr" presetSubtype="4" decel="10000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ppt_x"/>
                                          </p:val>
                                        </p:tav>
                                        <p:tav tm="100000">
                                          <p:val>
                                            <p:strVal val="#ppt_x"/>
                                          </p:val>
                                        </p:tav>
                                      </p:tavLst>
                                    </p:anim>
                                    <p:anim calcmode="lin" valueType="num">
                                      <p:cBhvr additive="base">
                                        <p:cTn id="72" dur="500" fill="hold"/>
                                        <p:tgtEl>
                                          <p:spTgt spid="20"/>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ppt_x"/>
                                          </p:val>
                                        </p:tav>
                                        <p:tav tm="100000">
                                          <p:val>
                                            <p:strVal val="#ppt_x"/>
                                          </p:val>
                                        </p:tav>
                                      </p:tavLst>
                                    </p:anim>
                                    <p:anim calcmode="lin" valueType="num">
                                      <p:cBhvr additive="base">
                                        <p:cTn id="76" dur="500" fill="hold"/>
                                        <p:tgtEl>
                                          <p:spTgt spid="21"/>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ppt_x"/>
                                          </p:val>
                                        </p:tav>
                                        <p:tav tm="100000">
                                          <p:val>
                                            <p:strVal val="#ppt_x"/>
                                          </p:val>
                                        </p:tav>
                                      </p:tavLst>
                                    </p:anim>
                                    <p:anim calcmode="lin" valueType="num">
                                      <p:cBhvr additive="base">
                                        <p:cTn id="80" dur="500" fill="hold"/>
                                        <p:tgtEl>
                                          <p:spTgt spid="22"/>
                                        </p:tgtEl>
                                        <p:attrNameLst>
                                          <p:attrName>ppt_y</p:attrName>
                                        </p:attrNameLst>
                                      </p:cBhvr>
                                      <p:tavLst>
                                        <p:tav tm="0">
                                          <p:val>
                                            <p:strVal val="1+#ppt_h/2"/>
                                          </p:val>
                                        </p:tav>
                                        <p:tav tm="100000">
                                          <p:val>
                                            <p:strVal val="#ppt_y"/>
                                          </p:val>
                                        </p:tav>
                                      </p:tavLst>
                                    </p:anim>
                                  </p:childTnLst>
                                </p:cTn>
                              </p:par>
                            </p:childTnLst>
                          </p:cTn>
                        </p:par>
                        <p:par>
                          <p:cTn id="81" fill="hold">
                            <p:stCondLst>
                              <p:cond delay="5375"/>
                            </p:stCondLst>
                            <p:childTnLst>
                              <p:par>
                                <p:cTn id="82" presetID="22" presetClass="entr" presetSubtype="8"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par>
                                <p:cTn id="85" presetID="22" presetClass="entr" presetSubtype="8" fill="hold" grpId="0" nodeType="withEffect">
                                  <p:stCondLst>
                                    <p:cond delay="1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13"/>
                                        </p:tgtEl>
                                        <p:attrNameLst>
                                          <p:attrName>style.visibility</p:attrName>
                                        </p:attrNameLst>
                                      </p:cBhvr>
                                      <p:to>
                                        <p:strVal val="visible"/>
                                      </p:to>
                                    </p:set>
                                    <p:animEffect transition="in" filter="wipe(left)">
                                      <p:cBhvr>
                                        <p:cTn id="90" dur="500"/>
                                        <p:tgtEl>
                                          <p:spTgt spid="13"/>
                                        </p:tgtEl>
                                      </p:cBhvr>
                                    </p:animEffect>
                                  </p:childTnLst>
                                </p:cTn>
                              </p:par>
                              <p:par>
                                <p:cTn id="91" presetID="22" presetClass="entr" presetSubtype="8" fill="hold" grpId="0" nodeType="withEffect">
                                  <p:stCondLst>
                                    <p:cond delay="300"/>
                                  </p:stCondLst>
                                  <p:childTnLst>
                                    <p:set>
                                      <p:cBhvr>
                                        <p:cTn id="92" dur="1" fill="hold">
                                          <p:stCondLst>
                                            <p:cond delay="0"/>
                                          </p:stCondLst>
                                        </p:cTn>
                                        <p:tgtEl>
                                          <p:spTgt spid="14"/>
                                        </p:tgtEl>
                                        <p:attrNameLst>
                                          <p:attrName>style.visibility</p:attrName>
                                        </p:attrNameLst>
                                      </p:cBhvr>
                                      <p:to>
                                        <p:strVal val="visible"/>
                                      </p:to>
                                    </p:set>
                                    <p:animEffect transition="in" filter="wipe(left)">
                                      <p:cBhvr>
                                        <p:cTn id="93" dur="500"/>
                                        <p:tgtEl>
                                          <p:spTgt spid="14"/>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par>
                                <p:cTn id="97" presetID="22" presetClass="entr" presetSubtype="2" fill="hold" grpId="0" nodeType="withEffect">
                                  <p:stCondLst>
                                    <p:cond delay="100"/>
                                  </p:stCondLst>
                                  <p:childTnLst>
                                    <p:set>
                                      <p:cBhvr>
                                        <p:cTn id="98" dur="1" fill="hold">
                                          <p:stCondLst>
                                            <p:cond delay="0"/>
                                          </p:stCondLst>
                                        </p:cTn>
                                        <p:tgtEl>
                                          <p:spTgt spid="4"/>
                                        </p:tgtEl>
                                        <p:attrNameLst>
                                          <p:attrName>style.visibility</p:attrName>
                                        </p:attrNameLst>
                                      </p:cBhvr>
                                      <p:to>
                                        <p:strVal val="visible"/>
                                      </p:to>
                                    </p:set>
                                    <p:animEffect transition="in" filter="wipe(right)">
                                      <p:cBhvr>
                                        <p:cTn id="99" dur="500"/>
                                        <p:tgtEl>
                                          <p:spTgt spid="4"/>
                                        </p:tgtEl>
                                      </p:cBhvr>
                                    </p:animEffect>
                                  </p:childTnLst>
                                </p:cTn>
                              </p:par>
                              <p:par>
                                <p:cTn id="100" presetID="22" presetClass="entr" presetSubtype="2" fill="hold" grpId="0" nodeType="withEffect">
                                  <p:stCondLst>
                                    <p:cond delay="200"/>
                                  </p:stCondLst>
                                  <p:childTnLst>
                                    <p:set>
                                      <p:cBhvr>
                                        <p:cTn id="101" dur="1" fill="hold">
                                          <p:stCondLst>
                                            <p:cond delay="0"/>
                                          </p:stCondLst>
                                        </p:cTn>
                                        <p:tgtEl>
                                          <p:spTgt spid="5"/>
                                        </p:tgtEl>
                                        <p:attrNameLst>
                                          <p:attrName>style.visibility</p:attrName>
                                        </p:attrNameLst>
                                      </p:cBhvr>
                                      <p:to>
                                        <p:strVal val="visible"/>
                                      </p:to>
                                    </p:set>
                                    <p:animEffect transition="in" filter="wipe(right)">
                                      <p:cBhvr>
                                        <p:cTn id="102" dur="500"/>
                                        <p:tgtEl>
                                          <p:spTgt spid="5"/>
                                        </p:tgtEl>
                                      </p:cBhvr>
                                    </p:animEffect>
                                  </p:childTnLst>
                                </p:cTn>
                              </p:par>
                              <p:par>
                                <p:cTn id="103" presetID="22" presetClass="entr" presetSubtype="2" fill="hold" grpId="0" nodeType="withEffect">
                                  <p:stCondLst>
                                    <p:cond delay="300"/>
                                  </p:stCondLst>
                                  <p:childTnLst>
                                    <p:set>
                                      <p:cBhvr>
                                        <p:cTn id="104" dur="1" fill="hold">
                                          <p:stCondLst>
                                            <p:cond delay="0"/>
                                          </p:stCondLst>
                                        </p:cTn>
                                        <p:tgtEl>
                                          <p:spTgt spid="6"/>
                                        </p:tgtEl>
                                        <p:attrNameLst>
                                          <p:attrName>style.visibility</p:attrName>
                                        </p:attrNameLst>
                                      </p:cBhvr>
                                      <p:to>
                                        <p:strVal val="visible"/>
                                      </p:to>
                                    </p:set>
                                    <p:animEffect transition="in" filter="wipe(right)">
                                      <p:cBhvr>
                                        <p:cTn id="105" dur="500"/>
                                        <p:tgtEl>
                                          <p:spTgt spid="6"/>
                                        </p:tgtEl>
                                      </p:cBhvr>
                                    </p:animEffect>
                                  </p:childTnLst>
                                </p:cTn>
                              </p:par>
                            </p:childTnLst>
                          </p:cTn>
                        </p:par>
                        <p:par>
                          <p:cTn id="106" fill="hold">
                            <p:stCondLst>
                              <p:cond delay="5875"/>
                            </p:stCondLst>
                            <p:childTnLst>
                              <p:par>
                                <p:cTn id="107" presetID="22" presetClass="entr" presetSubtype="8" fill="hold" grpId="0"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wipe(left)">
                                      <p:cBhvr>
                                        <p:cTn id="109" dur="500"/>
                                        <p:tgtEl>
                                          <p:spTgt spid="15"/>
                                        </p:tgtEl>
                                      </p:cBhvr>
                                    </p:animEffect>
                                  </p:childTnLst>
                                </p:cTn>
                              </p:par>
                              <p:par>
                                <p:cTn id="110" presetID="22" presetClass="entr" presetSubtype="8" fill="hold" grpId="0" nodeType="withEffect">
                                  <p:stCondLst>
                                    <p:cond delay="150"/>
                                  </p:stCondLst>
                                  <p:childTnLst>
                                    <p:set>
                                      <p:cBhvr>
                                        <p:cTn id="111" dur="1" fill="hold">
                                          <p:stCondLst>
                                            <p:cond delay="0"/>
                                          </p:stCondLst>
                                        </p:cTn>
                                        <p:tgtEl>
                                          <p:spTgt spid="16"/>
                                        </p:tgtEl>
                                        <p:attrNameLst>
                                          <p:attrName>style.visibility</p:attrName>
                                        </p:attrNameLst>
                                      </p:cBhvr>
                                      <p:to>
                                        <p:strVal val="visible"/>
                                      </p:to>
                                    </p:set>
                                    <p:animEffect transition="in" filter="wipe(left)">
                                      <p:cBhvr>
                                        <p:cTn id="112" dur="500"/>
                                        <p:tgtEl>
                                          <p:spTgt spid="16"/>
                                        </p:tgtEl>
                                      </p:cBhvr>
                                    </p:animEffect>
                                  </p:childTnLst>
                                </p:cTn>
                              </p:par>
                              <p:par>
                                <p:cTn id="113" presetID="22" presetClass="entr" presetSubtype="8" fill="hold" grpId="0" nodeType="withEffect">
                                  <p:stCondLst>
                                    <p:cond delay="300"/>
                                  </p:stCondLst>
                                  <p:childTnLst>
                                    <p:set>
                                      <p:cBhvr>
                                        <p:cTn id="114" dur="1" fill="hold">
                                          <p:stCondLst>
                                            <p:cond delay="0"/>
                                          </p:stCondLst>
                                        </p:cTn>
                                        <p:tgtEl>
                                          <p:spTgt spid="17"/>
                                        </p:tgtEl>
                                        <p:attrNameLst>
                                          <p:attrName>style.visibility</p:attrName>
                                        </p:attrNameLst>
                                      </p:cBhvr>
                                      <p:to>
                                        <p:strVal val="visible"/>
                                      </p:to>
                                    </p:set>
                                    <p:animEffect transition="in" filter="wipe(left)">
                                      <p:cBhvr>
                                        <p:cTn id="115" dur="500"/>
                                        <p:tgtEl>
                                          <p:spTgt spid="17"/>
                                        </p:tgtEl>
                                      </p:cBhvr>
                                    </p:animEffect>
                                  </p:childTnLst>
                                </p:cTn>
                              </p:par>
                              <p:par>
                                <p:cTn id="116" presetID="22" presetClass="entr" presetSubtype="8" fill="hold" grpId="0" nodeType="withEffect">
                                  <p:stCondLst>
                                    <p:cond delay="45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7"/>
                                        </p:tgtEl>
                                        <p:attrNameLst>
                                          <p:attrName>style.visibility</p:attrName>
                                        </p:attrNameLst>
                                      </p:cBhvr>
                                      <p:to>
                                        <p:strVal val="visible"/>
                                      </p:to>
                                    </p:set>
                                    <p:animEffect transition="in" filter="wipe(right)">
                                      <p:cBhvr>
                                        <p:cTn id="121" dur="500"/>
                                        <p:tgtEl>
                                          <p:spTgt spid="7"/>
                                        </p:tgtEl>
                                      </p:cBhvr>
                                    </p:animEffect>
                                  </p:childTnLst>
                                </p:cTn>
                              </p:par>
                              <p:par>
                                <p:cTn id="122" presetID="22" presetClass="entr" presetSubtype="2" fill="hold" grpId="0" nodeType="withEffect">
                                  <p:stCondLst>
                                    <p:cond delay="150"/>
                                  </p:stCondLst>
                                  <p:childTnLst>
                                    <p:set>
                                      <p:cBhvr>
                                        <p:cTn id="123" dur="1" fill="hold">
                                          <p:stCondLst>
                                            <p:cond delay="0"/>
                                          </p:stCondLst>
                                        </p:cTn>
                                        <p:tgtEl>
                                          <p:spTgt spid="8"/>
                                        </p:tgtEl>
                                        <p:attrNameLst>
                                          <p:attrName>style.visibility</p:attrName>
                                        </p:attrNameLst>
                                      </p:cBhvr>
                                      <p:to>
                                        <p:strVal val="visible"/>
                                      </p:to>
                                    </p:set>
                                    <p:animEffect transition="in" filter="wipe(right)">
                                      <p:cBhvr>
                                        <p:cTn id="124" dur="500"/>
                                        <p:tgtEl>
                                          <p:spTgt spid="8"/>
                                        </p:tgtEl>
                                      </p:cBhvr>
                                    </p:animEffect>
                                  </p:childTnLst>
                                </p:cTn>
                              </p:par>
                              <p:par>
                                <p:cTn id="125" presetID="22" presetClass="entr" presetSubtype="2" fill="hold" grpId="0" nodeType="withEffect">
                                  <p:stCondLst>
                                    <p:cond delay="300"/>
                                  </p:stCondLst>
                                  <p:childTnLst>
                                    <p:set>
                                      <p:cBhvr>
                                        <p:cTn id="126" dur="1" fill="hold">
                                          <p:stCondLst>
                                            <p:cond delay="0"/>
                                          </p:stCondLst>
                                        </p:cTn>
                                        <p:tgtEl>
                                          <p:spTgt spid="9"/>
                                        </p:tgtEl>
                                        <p:attrNameLst>
                                          <p:attrName>style.visibility</p:attrName>
                                        </p:attrNameLst>
                                      </p:cBhvr>
                                      <p:to>
                                        <p:strVal val="visible"/>
                                      </p:to>
                                    </p:set>
                                    <p:animEffect transition="in" filter="wipe(right)">
                                      <p:cBhvr>
                                        <p:cTn id="127" dur="500"/>
                                        <p:tgtEl>
                                          <p:spTgt spid="9"/>
                                        </p:tgtEl>
                                      </p:cBhvr>
                                    </p:animEffect>
                                  </p:childTnLst>
                                </p:cTn>
                              </p:par>
                              <p:par>
                                <p:cTn id="128" presetID="22" presetClass="entr" presetSubtype="2" fill="hold" grpId="0" nodeType="withEffect">
                                  <p:stCondLst>
                                    <p:cond delay="450"/>
                                  </p:stCondLst>
                                  <p:childTnLst>
                                    <p:set>
                                      <p:cBhvr>
                                        <p:cTn id="129" dur="1" fill="hold">
                                          <p:stCondLst>
                                            <p:cond delay="0"/>
                                          </p:stCondLst>
                                        </p:cTn>
                                        <p:tgtEl>
                                          <p:spTgt spid="10"/>
                                        </p:tgtEl>
                                        <p:attrNameLst>
                                          <p:attrName>style.visibility</p:attrName>
                                        </p:attrNameLst>
                                      </p:cBhvr>
                                      <p:to>
                                        <p:strVal val="visible"/>
                                      </p:to>
                                    </p:set>
                                    <p:animEffect transition="in" filter="wipe(right)">
                                      <p:cBhvr>
                                        <p:cTn id="1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p:bldP spid="26"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p:nvPr/>
        </p:nvGrpSpPr>
        <p:grpSpPr bwMode="auto">
          <a:xfrm>
            <a:off x="2287677" y="3915458"/>
            <a:ext cx="7337315" cy="1118928"/>
            <a:chOff x="0" y="0"/>
            <a:chExt cx="7339507" cy="1120331"/>
          </a:xfrm>
        </p:grpSpPr>
        <p:sp>
          <p:nvSpPr>
            <p:cNvPr id="4" name="Freeform 12"/>
            <p:cNvSpPr/>
            <p:nvPr/>
          </p:nvSpPr>
          <p:spPr bwMode="auto">
            <a:xfrm>
              <a:off x="0" y="0"/>
              <a:ext cx="1875503" cy="1114596"/>
            </a:xfrm>
            <a:custGeom>
              <a:avLst/>
              <a:gdLst>
                <a:gd name="T0" fmla="*/ 1875503 w 981"/>
                <a:gd name="T1" fmla="*/ 45884 h 583"/>
                <a:gd name="T2" fmla="*/ 26766 w 981"/>
                <a:gd name="T3" fmla="*/ 1114596 h 583"/>
                <a:gd name="T4" fmla="*/ 0 w 981"/>
                <a:gd name="T5" fmla="*/ 1068712 h 583"/>
                <a:gd name="T6" fmla="*/ 1848737 w 981"/>
                <a:gd name="T7" fmla="*/ 0 h 583"/>
                <a:gd name="T8" fmla="*/ 1875503 w 981"/>
                <a:gd name="T9" fmla="*/ 45884 h 583"/>
                <a:gd name="T10" fmla="*/ 1875503 w 981"/>
                <a:gd name="T11" fmla="*/ 45884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13"/>
            <p:cNvSpPr/>
            <p:nvPr/>
          </p:nvSpPr>
          <p:spPr bwMode="auto">
            <a:xfrm>
              <a:off x="5462092" y="0"/>
              <a:ext cx="1877415" cy="1114596"/>
            </a:xfrm>
            <a:custGeom>
              <a:avLst/>
              <a:gdLst>
                <a:gd name="T0" fmla="*/ 0 w 982"/>
                <a:gd name="T1" fmla="*/ 45884 h 583"/>
                <a:gd name="T2" fmla="*/ 1850649 w 982"/>
                <a:gd name="T3" fmla="*/ 1114596 h 583"/>
                <a:gd name="T4" fmla="*/ 1877415 w 982"/>
                <a:gd name="T5" fmla="*/ 1068712 h 583"/>
                <a:gd name="T6" fmla="*/ 22942 w 982"/>
                <a:gd name="T7" fmla="*/ 0 h 583"/>
                <a:gd name="T8" fmla="*/ 0 w 982"/>
                <a:gd name="T9" fmla="*/ 45884 h 583"/>
                <a:gd name="T10" fmla="*/ 0 w 982"/>
                <a:gd name="T11" fmla="*/ 45884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14"/>
            <p:cNvSpPr/>
            <p:nvPr/>
          </p:nvSpPr>
          <p:spPr bwMode="auto">
            <a:xfrm>
              <a:off x="1825796" y="3823"/>
              <a:ext cx="1877415" cy="1116508"/>
            </a:xfrm>
            <a:custGeom>
              <a:avLst/>
              <a:gdLst>
                <a:gd name="T0" fmla="*/ 0 w 982"/>
                <a:gd name="T1" fmla="*/ 45884 h 584"/>
                <a:gd name="T2" fmla="*/ 1854473 w 982"/>
                <a:gd name="T3" fmla="*/ 1116508 h 584"/>
                <a:gd name="T4" fmla="*/ 1877415 w 982"/>
                <a:gd name="T5" fmla="*/ 1070624 h 584"/>
                <a:gd name="T6" fmla="*/ 28677 w 982"/>
                <a:gd name="T7" fmla="*/ 0 h 584"/>
                <a:gd name="T8" fmla="*/ 0 w 982"/>
                <a:gd name="T9" fmla="*/ 45884 h 584"/>
                <a:gd name="T10" fmla="*/ 0 w 982"/>
                <a:gd name="T11" fmla="*/ 45884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5"/>
            <p:cNvSpPr/>
            <p:nvPr/>
          </p:nvSpPr>
          <p:spPr bwMode="auto">
            <a:xfrm>
              <a:off x="3630561" y="3823"/>
              <a:ext cx="1877415" cy="1116508"/>
            </a:xfrm>
            <a:custGeom>
              <a:avLst/>
              <a:gdLst>
                <a:gd name="T0" fmla="*/ 1877415 w 982"/>
                <a:gd name="T1" fmla="*/ 45884 h 584"/>
                <a:gd name="T2" fmla="*/ 26766 w 982"/>
                <a:gd name="T3" fmla="*/ 1116508 h 584"/>
                <a:gd name="T4" fmla="*/ 0 w 982"/>
                <a:gd name="T5" fmla="*/ 1070624 h 584"/>
                <a:gd name="T6" fmla="*/ 1854473 w 982"/>
                <a:gd name="T7" fmla="*/ 0 h 584"/>
                <a:gd name="T8" fmla="*/ 1877415 w 982"/>
                <a:gd name="T9" fmla="*/ 45884 h 584"/>
                <a:gd name="T10" fmla="*/ 1877415 w 982"/>
                <a:gd name="T11" fmla="*/ 45884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8" name="矩形 34"/>
          <p:cNvSpPr>
            <a:spLocks noChangeArrowheads="1"/>
          </p:cNvSpPr>
          <p:nvPr/>
        </p:nvSpPr>
        <p:spPr bwMode="auto">
          <a:xfrm>
            <a:off x="1287783" y="5856520"/>
            <a:ext cx="10138603" cy="78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lnSpc>
                <a:spcPct val="150000"/>
              </a:lnSpc>
            </a:pPr>
            <a:r>
              <a:rPr lang="zh-CN" altLang="en-US" sz="1500">
                <a:solidFill>
                  <a:srgbClr val="595959"/>
                </a:solidFill>
                <a:latin typeface="微软雅黑" panose="020B0503020204020204" pitchFamily="34" charset="-122"/>
                <a:ea typeface="微软雅黑" panose="020B0503020204020204" pitchFamily="34" charset="-122"/>
              </a:rPr>
              <a:t>这里添加您需要的说明文字，根据需要修改字体大小，根据需要修改字体大小</a:t>
            </a:r>
            <a:r>
              <a:rPr lang="en-US" altLang="zh-CN" sz="1500">
                <a:solidFill>
                  <a:srgbClr val="595959"/>
                </a:solidFill>
                <a:latin typeface="微软雅黑" panose="020B0503020204020204" pitchFamily="34" charset="-122"/>
                <a:ea typeface="微软雅黑" panose="020B0503020204020204" pitchFamily="34" charset="-122"/>
              </a:rPr>
              <a:t>,</a:t>
            </a:r>
            <a:r>
              <a:rPr lang="zh-CN" altLang="en-US" sz="1500">
                <a:solidFill>
                  <a:srgbClr val="595959"/>
                </a:solidFill>
                <a:latin typeface="微软雅黑" panose="020B0503020204020204" pitchFamily="34" charset="-122"/>
                <a:ea typeface="微软雅黑" panose="020B0503020204020204" pitchFamily="34" charset="-122"/>
              </a:rPr>
              <a:t> 根据需要修改字体大小，根据需要修改字体大小，这里添加您需要的说明文字，根据需要修改字体大小这里添加您需要的说明文字，根据需要修改字体大小。</a:t>
            </a:r>
            <a:endParaRPr lang="zh-CN" altLang="en-US" sz="1500">
              <a:solidFill>
                <a:srgbClr val="595959"/>
              </a:solidFill>
              <a:latin typeface="微软雅黑" panose="020B0503020204020204" pitchFamily="34" charset="-122"/>
              <a:ea typeface="微软雅黑" panose="020B0503020204020204" pitchFamily="34" charset="-122"/>
            </a:endParaRPr>
          </a:p>
        </p:txBody>
      </p:sp>
      <p:sp>
        <p:nvSpPr>
          <p:cNvPr id="9" name="矩形 35"/>
          <p:cNvSpPr>
            <a:spLocks noChangeArrowheads="1"/>
          </p:cNvSpPr>
          <p:nvPr/>
        </p:nvSpPr>
        <p:spPr bwMode="auto">
          <a:xfrm>
            <a:off x="1936923" y="5277216"/>
            <a:ext cx="836418" cy="3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r>
              <a:rPr lang="en-US" altLang="zh-CN" sz="2000" b="1">
                <a:solidFill>
                  <a:srgbClr val="595959"/>
                </a:solidFill>
                <a:latin typeface="Arial" panose="020B0604020202020204" pitchFamily="34" charset="0"/>
                <a:ea typeface="微软雅黑" panose="020B0503020204020204" pitchFamily="34" charset="-122"/>
              </a:rPr>
              <a:t>2013</a:t>
            </a:r>
            <a:endParaRPr lang="zh-CN" altLang="en-US" sz="2000" b="1">
              <a:solidFill>
                <a:srgbClr val="595959"/>
              </a:solidFill>
              <a:latin typeface="Arial" panose="020B0604020202020204" pitchFamily="34" charset="0"/>
              <a:ea typeface="微软雅黑" panose="020B0503020204020204" pitchFamily="34" charset="-122"/>
            </a:endParaRPr>
          </a:p>
        </p:txBody>
      </p:sp>
      <p:sp>
        <p:nvSpPr>
          <p:cNvPr id="10" name="矩形 36"/>
          <p:cNvSpPr>
            <a:spLocks noChangeArrowheads="1"/>
          </p:cNvSpPr>
          <p:nvPr/>
        </p:nvSpPr>
        <p:spPr bwMode="auto">
          <a:xfrm>
            <a:off x="3763710" y="4259864"/>
            <a:ext cx="836418" cy="3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r>
              <a:rPr lang="en-US" altLang="zh-CN" sz="2000" b="1">
                <a:solidFill>
                  <a:srgbClr val="595959"/>
                </a:solidFill>
                <a:latin typeface="Arial" panose="020B0604020202020204" pitchFamily="34" charset="0"/>
                <a:ea typeface="微软雅黑" panose="020B0503020204020204" pitchFamily="34" charset="-122"/>
              </a:rPr>
              <a:t>2014</a:t>
            </a:r>
            <a:endParaRPr lang="zh-CN" altLang="en-US" sz="2000" b="1">
              <a:solidFill>
                <a:srgbClr val="595959"/>
              </a:solidFill>
              <a:latin typeface="Arial" panose="020B0604020202020204" pitchFamily="34" charset="0"/>
              <a:ea typeface="微软雅黑" panose="020B0503020204020204" pitchFamily="34" charset="-122"/>
            </a:endParaRPr>
          </a:p>
        </p:txBody>
      </p:sp>
      <p:sp>
        <p:nvSpPr>
          <p:cNvPr id="11" name="矩形 37"/>
          <p:cNvSpPr>
            <a:spLocks noChangeArrowheads="1"/>
          </p:cNvSpPr>
          <p:nvPr/>
        </p:nvSpPr>
        <p:spPr bwMode="auto">
          <a:xfrm>
            <a:off x="5600022" y="5286739"/>
            <a:ext cx="836418" cy="3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r>
              <a:rPr lang="en-US" altLang="zh-CN" sz="2000" b="1">
                <a:solidFill>
                  <a:srgbClr val="595959"/>
                </a:solidFill>
                <a:latin typeface="Arial" panose="020B0604020202020204" pitchFamily="34" charset="0"/>
                <a:ea typeface="微软雅黑" panose="020B0503020204020204" pitchFamily="34" charset="-122"/>
              </a:rPr>
              <a:t>2015</a:t>
            </a:r>
            <a:endParaRPr lang="zh-CN" altLang="en-US" sz="2000" b="1">
              <a:solidFill>
                <a:srgbClr val="595959"/>
              </a:solidFill>
              <a:latin typeface="Arial" panose="020B0604020202020204" pitchFamily="34" charset="0"/>
              <a:ea typeface="微软雅黑" panose="020B0503020204020204" pitchFamily="34" charset="-122"/>
            </a:endParaRPr>
          </a:p>
        </p:txBody>
      </p:sp>
      <p:sp>
        <p:nvSpPr>
          <p:cNvPr id="12" name="矩形 38"/>
          <p:cNvSpPr>
            <a:spLocks noChangeArrowheads="1"/>
          </p:cNvSpPr>
          <p:nvPr/>
        </p:nvSpPr>
        <p:spPr bwMode="auto">
          <a:xfrm>
            <a:off x="7426812" y="4269387"/>
            <a:ext cx="836418" cy="3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r>
              <a:rPr lang="en-US" altLang="zh-CN" sz="2000" b="1">
                <a:solidFill>
                  <a:srgbClr val="595959"/>
                </a:solidFill>
                <a:latin typeface="Arial" panose="020B0604020202020204" pitchFamily="34" charset="0"/>
                <a:ea typeface="微软雅黑" panose="020B0503020204020204" pitchFamily="34" charset="-122"/>
              </a:rPr>
              <a:t>2016</a:t>
            </a:r>
            <a:endParaRPr lang="zh-CN" altLang="en-US" sz="2000" b="1">
              <a:solidFill>
                <a:srgbClr val="595959"/>
              </a:solidFill>
              <a:latin typeface="Arial" panose="020B0604020202020204" pitchFamily="34" charset="0"/>
              <a:ea typeface="微软雅黑" panose="020B0503020204020204" pitchFamily="34" charset="-122"/>
            </a:endParaRPr>
          </a:p>
        </p:txBody>
      </p:sp>
      <p:sp>
        <p:nvSpPr>
          <p:cNvPr id="13" name="矩形 39"/>
          <p:cNvSpPr>
            <a:spLocks noChangeArrowheads="1"/>
          </p:cNvSpPr>
          <p:nvPr/>
        </p:nvSpPr>
        <p:spPr bwMode="auto">
          <a:xfrm>
            <a:off x="9188529" y="5269280"/>
            <a:ext cx="836418" cy="3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r>
              <a:rPr lang="en-US" altLang="zh-CN" sz="2000" b="1">
                <a:solidFill>
                  <a:srgbClr val="595959"/>
                </a:solidFill>
                <a:latin typeface="Arial" panose="020B0604020202020204" pitchFamily="34" charset="0"/>
                <a:ea typeface="微软雅黑" panose="020B0503020204020204" pitchFamily="34" charset="-122"/>
              </a:rPr>
              <a:t>2017</a:t>
            </a:r>
            <a:endParaRPr lang="zh-CN" altLang="en-US" sz="2000" b="1">
              <a:solidFill>
                <a:srgbClr val="595959"/>
              </a:solidFill>
              <a:latin typeface="Arial" panose="020B0604020202020204" pitchFamily="34" charset="0"/>
              <a:ea typeface="微软雅黑" panose="020B0503020204020204" pitchFamily="34" charset="-122"/>
            </a:endParaRPr>
          </a:p>
        </p:txBody>
      </p:sp>
      <p:grpSp>
        <p:nvGrpSpPr>
          <p:cNvPr id="14" name="Group 16"/>
          <p:cNvGrpSpPr/>
          <p:nvPr/>
        </p:nvGrpSpPr>
        <p:grpSpPr bwMode="auto">
          <a:xfrm>
            <a:off x="1509981" y="2667971"/>
            <a:ext cx="1636335" cy="2655272"/>
            <a:chOff x="0" y="0"/>
            <a:chExt cx="1636525" cy="2655529"/>
          </a:xfrm>
        </p:grpSpPr>
        <p:sp>
          <p:nvSpPr>
            <p:cNvPr id="15" name="Freeform 5"/>
            <p:cNvSpPr/>
            <p:nvPr/>
          </p:nvSpPr>
          <p:spPr bwMode="auto">
            <a:xfrm>
              <a:off x="0" y="0"/>
              <a:ext cx="1636525" cy="1101213"/>
            </a:xfrm>
            <a:custGeom>
              <a:avLst/>
              <a:gdLst>
                <a:gd name="T0" fmla="*/ 1247737 w 362"/>
                <a:gd name="T1" fmla="*/ 199397 h 243"/>
                <a:gd name="T2" fmla="*/ 1270341 w 362"/>
                <a:gd name="T3" fmla="*/ 208460 h 243"/>
                <a:gd name="T4" fmla="*/ 1356236 w 362"/>
                <a:gd name="T5" fmla="*/ 280968 h 243"/>
                <a:gd name="T6" fmla="*/ 1374319 w 362"/>
                <a:gd name="T7" fmla="*/ 303627 h 243"/>
                <a:gd name="T8" fmla="*/ 1424048 w 362"/>
                <a:gd name="T9" fmla="*/ 425984 h 243"/>
                <a:gd name="T10" fmla="*/ 1451173 w 362"/>
                <a:gd name="T11" fmla="*/ 439579 h 243"/>
                <a:gd name="T12" fmla="*/ 1546109 w 362"/>
                <a:gd name="T13" fmla="*/ 516618 h 243"/>
                <a:gd name="T14" fmla="*/ 1568713 w 362"/>
                <a:gd name="T15" fmla="*/ 539277 h 243"/>
                <a:gd name="T16" fmla="*/ 1622963 w 362"/>
                <a:gd name="T17" fmla="*/ 652571 h 243"/>
                <a:gd name="T18" fmla="*/ 1632004 w 362"/>
                <a:gd name="T19" fmla="*/ 702420 h 243"/>
                <a:gd name="T20" fmla="*/ 1636525 w 362"/>
                <a:gd name="T21" fmla="*/ 783991 h 243"/>
                <a:gd name="T22" fmla="*/ 1622963 w 362"/>
                <a:gd name="T23" fmla="*/ 838372 h 243"/>
                <a:gd name="T24" fmla="*/ 1595838 w 362"/>
                <a:gd name="T25" fmla="*/ 915412 h 243"/>
                <a:gd name="T26" fmla="*/ 1564192 w 362"/>
                <a:gd name="T27" fmla="*/ 960729 h 243"/>
                <a:gd name="T28" fmla="*/ 1509943 w 362"/>
                <a:gd name="T29" fmla="*/ 1019642 h 243"/>
                <a:gd name="T30" fmla="*/ 1469256 w 362"/>
                <a:gd name="T31" fmla="*/ 1051364 h 243"/>
                <a:gd name="T32" fmla="*/ 1387882 w 362"/>
                <a:gd name="T33" fmla="*/ 1083086 h 243"/>
                <a:gd name="T34" fmla="*/ 1338153 w 362"/>
                <a:gd name="T35" fmla="*/ 1096681 h 243"/>
                <a:gd name="T36" fmla="*/ 1288424 w 362"/>
                <a:gd name="T37" fmla="*/ 1101213 h 243"/>
                <a:gd name="T38" fmla="*/ 330017 w 362"/>
                <a:gd name="T39" fmla="*/ 1101213 h 243"/>
                <a:gd name="T40" fmla="*/ 280289 w 362"/>
                <a:gd name="T41" fmla="*/ 1092150 h 243"/>
                <a:gd name="T42" fmla="*/ 198915 w 362"/>
                <a:gd name="T43" fmla="*/ 1064959 h 243"/>
                <a:gd name="T44" fmla="*/ 153707 w 362"/>
                <a:gd name="T45" fmla="*/ 1042300 h 243"/>
                <a:gd name="T46" fmla="*/ 90416 w 362"/>
                <a:gd name="T47" fmla="*/ 987919 h 243"/>
                <a:gd name="T48" fmla="*/ 58770 w 362"/>
                <a:gd name="T49" fmla="*/ 947134 h 243"/>
                <a:gd name="T50" fmla="*/ 22604 w 362"/>
                <a:gd name="T51" fmla="*/ 870094 h 243"/>
                <a:gd name="T52" fmla="*/ 9042 w 362"/>
                <a:gd name="T53" fmla="*/ 820245 h 243"/>
                <a:gd name="T54" fmla="*/ 0 w 362"/>
                <a:gd name="T55" fmla="*/ 734142 h 243"/>
                <a:gd name="T56" fmla="*/ 4521 w 362"/>
                <a:gd name="T57" fmla="*/ 684293 h 243"/>
                <a:gd name="T58" fmla="*/ 36166 w 362"/>
                <a:gd name="T59" fmla="*/ 593658 h 243"/>
                <a:gd name="T60" fmla="*/ 49729 w 362"/>
                <a:gd name="T61" fmla="*/ 566468 h 243"/>
                <a:gd name="T62" fmla="*/ 135624 w 362"/>
                <a:gd name="T63" fmla="*/ 475833 h 243"/>
                <a:gd name="T64" fmla="*/ 198915 w 362"/>
                <a:gd name="T65" fmla="*/ 435047 h 243"/>
                <a:gd name="T66" fmla="*/ 212477 w 362"/>
                <a:gd name="T67" fmla="*/ 425984 h 243"/>
                <a:gd name="T68" fmla="*/ 271247 w 362"/>
                <a:gd name="T69" fmla="*/ 290031 h 243"/>
                <a:gd name="T70" fmla="*/ 284810 w 362"/>
                <a:gd name="T71" fmla="*/ 271904 h 243"/>
                <a:gd name="T72" fmla="*/ 375225 w 362"/>
                <a:gd name="T73" fmla="*/ 203928 h 243"/>
                <a:gd name="T74" fmla="*/ 402350 w 362"/>
                <a:gd name="T75" fmla="*/ 190333 h 243"/>
                <a:gd name="T76" fmla="*/ 519891 w 362"/>
                <a:gd name="T77" fmla="*/ 176738 h 243"/>
                <a:gd name="T78" fmla="*/ 601265 w 362"/>
                <a:gd name="T79" fmla="*/ 81571 h 243"/>
                <a:gd name="T80" fmla="*/ 623869 w 362"/>
                <a:gd name="T81" fmla="*/ 63444 h 243"/>
                <a:gd name="T82" fmla="*/ 727847 w 362"/>
                <a:gd name="T83" fmla="*/ 13595 h 243"/>
                <a:gd name="T84" fmla="*/ 759492 w 362"/>
                <a:gd name="T85" fmla="*/ 9063 h 243"/>
                <a:gd name="T86" fmla="*/ 877033 w 362"/>
                <a:gd name="T87" fmla="*/ 9063 h 243"/>
                <a:gd name="T88" fmla="*/ 908678 w 362"/>
                <a:gd name="T89" fmla="*/ 13595 h 243"/>
                <a:gd name="T90" fmla="*/ 1012656 w 362"/>
                <a:gd name="T91" fmla="*/ 63444 h 243"/>
                <a:gd name="T92" fmla="*/ 1035260 w 362"/>
                <a:gd name="T93" fmla="*/ 81571 h 243"/>
                <a:gd name="T94" fmla="*/ 1116634 w 362"/>
                <a:gd name="T95" fmla="*/ 176738 h 243"/>
                <a:gd name="T96" fmla="*/ 1247737 w 362"/>
                <a:gd name="T97" fmla="*/ 19939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6"/>
            <p:cNvSpPr/>
            <p:nvPr/>
          </p:nvSpPr>
          <p:spPr bwMode="auto">
            <a:xfrm>
              <a:off x="49708" y="55443"/>
              <a:ext cx="1537110" cy="992239"/>
            </a:xfrm>
            <a:custGeom>
              <a:avLst/>
              <a:gdLst>
                <a:gd name="T0" fmla="*/ 583198 w 340"/>
                <a:gd name="T1" fmla="*/ 67962 h 219"/>
                <a:gd name="T2" fmla="*/ 601281 w 340"/>
                <a:gd name="T3" fmla="*/ 54369 h 219"/>
                <a:gd name="T4" fmla="*/ 718825 w 340"/>
                <a:gd name="T5" fmla="*/ 4531 h 219"/>
                <a:gd name="T6" fmla="*/ 741430 w 340"/>
                <a:gd name="T7" fmla="*/ 4531 h 219"/>
                <a:gd name="T8" fmla="*/ 868015 w 340"/>
                <a:gd name="T9" fmla="*/ 18123 h 219"/>
                <a:gd name="T10" fmla="*/ 890620 w 340"/>
                <a:gd name="T11" fmla="*/ 27185 h 219"/>
                <a:gd name="T12" fmla="*/ 1035289 w 340"/>
                <a:gd name="T13" fmla="*/ 176700 h 219"/>
                <a:gd name="T14" fmla="*/ 1175437 w 340"/>
                <a:gd name="T15" fmla="*/ 190292 h 219"/>
                <a:gd name="T16" fmla="*/ 1198042 w 340"/>
                <a:gd name="T17" fmla="*/ 199354 h 219"/>
                <a:gd name="T18" fmla="*/ 1283939 w 340"/>
                <a:gd name="T19" fmla="*/ 276377 h 219"/>
                <a:gd name="T20" fmla="*/ 1292981 w 340"/>
                <a:gd name="T21" fmla="*/ 299031 h 219"/>
                <a:gd name="T22" fmla="*/ 1324627 w 340"/>
                <a:gd name="T23" fmla="*/ 407769 h 219"/>
                <a:gd name="T24" fmla="*/ 1460254 w 340"/>
                <a:gd name="T25" fmla="*/ 498385 h 219"/>
                <a:gd name="T26" fmla="*/ 1473817 w 340"/>
                <a:gd name="T27" fmla="*/ 516508 h 219"/>
                <a:gd name="T28" fmla="*/ 1523547 w 340"/>
                <a:gd name="T29" fmla="*/ 611654 h 219"/>
                <a:gd name="T30" fmla="*/ 1528068 w 340"/>
                <a:gd name="T31" fmla="*/ 638839 h 219"/>
                <a:gd name="T32" fmla="*/ 1528068 w 340"/>
                <a:gd name="T33" fmla="*/ 756639 h 219"/>
                <a:gd name="T34" fmla="*/ 1519026 w 340"/>
                <a:gd name="T35" fmla="*/ 783824 h 219"/>
                <a:gd name="T36" fmla="*/ 1464775 w 340"/>
                <a:gd name="T37" fmla="*/ 883500 h 219"/>
                <a:gd name="T38" fmla="*/ 1446692 w 340"/>
                <a:gd name="T39" fmla="*/ 906154 h 219"/>
                <a:gd name="T40" fmla="*/ 1351753 w 340"/>
                <a:gd name="T41" fmla="*/ 969585 h 219"/>
                <a:gd name="T42" fmla="*/ 1279418 w 340"/>
                <a:gd name="T43" fmla="*/ 992239 h 219"/>
                <a:gd name="T44" fmla="*/ 1238730 w 340"/>
                <a:gd name="T45" fmla="*/ 992239 h 219"/>
                <a:gd name="T46" fmla="*/ 284817 w 340"/>
                <a:gd name="T47" fmla="*/ 992239 h 219"/>
                <a:gd name="T48" fmla="*/ 239608 w 340"/>
                <a:gd name="T49" fmla="*/ 987708 h 219"/>
                <a:gd name="T50" fmla="*/ 158232 w 340"/>
                <a:gd name="T51" fmla="*/ 955993 h 219"/>
                <a:gd name="T52" fmla="*/ 135627 w 340"/>
                <a:gd name="T53" fmla="*/ 942401 h 219"/>
                <a:gd name="T54" fmla="*/ 54251 w 340"/>
                <a:gd name="T55" fmla="*/ 860847 h 219"/>
                <a:gd name="T56" fmla="*/ 18084 w 340"/>
                <a:gd name="T57" fmla="*/ 797416 h 219"/>
                <a:gd name="T58" fmla="*/ 9042 w 340"/>
                <a:gd name="T59" fmla="*/ 756639 h 219"/>
                <a:gd name="T60" fmla="*/ 4521 w 340"/>
                <a:gd name="T61" fmla="*/ 666023 h 219"/>
                <a:gd name="T62" fmla="*/ 9042 w 340"/>
                <a:gd name="T63" fmla="*/ 638839 h 219"/>
                <a:gd name="T64" fmla="*/ 45209 w 340"/>
                <a:gd name="T65" fmla="*/ 539162 h 219"/>
                <a:gd name="T66" fmla="*/ 58772 w 340"/>
                <a:gd name="T67" fmla="*/ 516508 h 219"/>
                <a:gd name="T68" fmla="*/ 212483 w 340"/>
                <a:gd name="T69" fmla="*/ 407769 h 219"/>
                <a:gd name="T70" fmla="*/ 212483 w 340"/>
                <a:gd name="T71" fmla="*/ 385116 h 219"/>
                <a:gd name="T72" fmla="*/ 253171 w 340"/>
                <a:gd name="T73" fmla="*/ 276377 h 219"/>
                <a:gd name="T74" fmla="*/ 266734 w 340"/>
                <a:gd name="T75" fmla="*/ 258254 h 219"/>
                <a:gd name="T76" fmla="*/ 357152 w 340"/>
                <a:gd name="T77" fmla="*/ 190292 h 219"/>
                <a:gd name="T78" fmla="*/ 501821 w 340"/>
                <a:gd name="T79" fmla="*/ 176700 h 219"/>
                <a:gd name="T80" fmla="*/ 583198 w 340"/>
                <a:gd name="T81" fmla="*/ 67962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7"/>
            <p:cNvSpPr/>
            <p:nvPr/>
          </p:nvSpPr>
          <p:spPr bwMode="auto">
            <a:xfrm>
              <a:off x="103239" y="108974"/>
              <a:ext cx="1430047" cy="889000"/>
            </a:xfrm>
            <a:custGeom>
              <a:avLst/>
              <a:gdLst>
                <a:gd name="T0" fmla="*/ 244375 w 316"/>
                <a:gd name="T1" fmla="*/ 889000 h 196"/>
                <a:gd name="T2" fmla="*/ 0 w 316"/>
                <a:gd name="T3" fmla="*/ 639536 h 196"/>
                <a:gd name="T4" fmla="*/ 217222 w 316"/>
                <a:gd name="T5" fmla="*/ 399143 h 196"/>
                <a:gd name="T6" fmla="*/ 212697 w 316"/>
                <a:gd name="T7" fmla="*/ 358321 h 196"/>
                <a:gd name="T8" fmla="*/ 398241 w 316"/>
                <a:gd name="T9" fmla="*/ 167821 h 196"/>
                <a:gd name="T10" fmla="*/ 479699 w 316"/>
                <a:gd name="T11" fmla="*/ 190500 h 196"/>
                <a:gd name="T12" fmla="*/ 715023 w 316"/>
                <a:gd name="T13" fmla="*/ 0 h 196"/>
                <a:gd name="T14" fmla="*/ 950348 w 316"/>
                <a:gd name="T15" fmla="*/ 190500 h 196"/>
                <a:gd name="T16" fmla="*/ 1031806 w 316"/>
                <a:gd name="T17" fmla="*/ 167821 h 196"/>
                <a:gd name="T18" fmla="*/ 1217350 w 316"/>
                <a:gd name="T19" fmla="*/ 358321 h 196"/>
                <a:gd name="T20" fmla="*/ 1212825 w 316"/>
                <a:gd name="T21" fmla="*/ 399143 h 196"/>
                <a:gd name="T22" fmla="*/ 1430047 w 316"/>
                <a:gd name="T23" fmla="*/ 639536 h 196"/>
                <a:gd name="T24" fmla="*/ 1181146 w 316"/>
                <a:gd name="T25" fmla="*/ 889000 h 196"/>
                <a:gd name="T26" fmla="*/ 244375 w 316"/>
                <a:gd name="T27" fmla="*/ 889000 h 1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8"/>
            <p:cNvSpPr/>
            <p:nvPr/>
          </p:nvSpPr>
          <p:spPr bwMode="auto">
            <a:xfrm>
              <a:off x="791497" y="1078271"/>
              <a:ext cx="53531" cy="1319161"/>
            </a:xfrm>
            <a:custGeom>
              <a:avLst/>
              <a:gdLst>
                <a:gd name="T0" fmla="*/ 53531 w 28"/>
                <a:gd name="T1" fmla="*/ 0 h 690"/>
                <a:gd name="T2" fmla="*/ 53531 w 28"/>
                <a:gd name="T3" fmla="*/ 1319161 h 690"/>
                <a:gd name="T4" fmla="*/ 0 w 28"/>
                <a:gd name="T5" fmla="*/ 1319161 h 690"/>
                <a:gd name="T6" fmla="*/ 0 w 28"/>
                <a:gd name="T7" fmla="*/ 0 h 690"/>
                <a:gd name="T8" fmla="*/ 53531 w 28"/>
                <a:gd name="T9" fmla="*/ 0 h 690"/>
                <a:gd name="T10" fmla="*/ 53531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9"/>
            <p:cNvSpPr>
              <a:spLocks noChangeArrowheads="1"/>
            </p:cNvSpPr>
            <p:nvPr/>
          </p:nvSpPr>
          <p:spPr bwMode="auto">
            <a:xfrm>
              <a:off x="529576" y="2030361"/>
              <a:ext cx="577372" cy="585019"/>
            </a:xfrm>
            <a:prstGeom prst="ellipse">
              <a:avLst/>
            </a:pr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20" name="Oval 10"/>
            <p:cNvSpPr>
              <a:spLocks noChangeArrowheads="1"/>
            </p:cNvSpPr>
            <p:nvPr/>
          </p:nvSpPr>
          <p:spPr bwMode="auto">
            <a:xfrm>
              <a:off x="579284" y="2080069"/>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21" name="Oval 11"/>
            <p:cNvSpPr>
              <a:spLocks noChangeArrowheads="1"/>
            </p:cNvSpPr>
            <p:nvPr/>
          </p:nvSpPr>
          <p:spPr bwMode="auto">
            <a:xfrm>
              <a:off x="632815" y="2135512"/>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22" name="Freeform 16"/>
            <p:cNvSpPr/>
            <p:nvPr/>
          </p:nvSpPr>
          <p:spPr bwMode="auto">
            <a:xfrm>
              <a:off x="483692" y="1990213"/>
              <a:ext cx="665316" cy="665316"/>
            </a:xfrm>
            <a:custGeom>
              <a:avLst/>
              <a:gdLst>
                <a:gd name="T0" fmla="*/ 588375 w 147"/>
                <a:gd name="T1" fmla="*/ 185564 h 147"/>
                <a:gd name="T2" fmla="*/ 479752 w 147"/>
                <a:gd name="T3" fmla="*/ 583849 h 147"/>
                <a:gd name="T4" fmla="*/ 81467 w 147"/>
                <a:gd name="T5" fmla="*/ 475226 h 147"/>
                <a:gd name="T6" fmla="*/ 190090 w 147"/>
                <a:gd name="T7" fmla="*/ 81467 h 147"/>
                <a:gd name="T8" fmla="*/ 588375 w 147"/>
                <a:gd name="T9" fmla="*/ 185564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7"/>
            <p:cNvSpPr/>
            <p:nvPr/>
          </p:nvSpPr>
          <p:spPr bwMode="auto">
            <a:xfrm>
              <a:off x="546783" y="2049479"/>
              <a:ext cx="542959" cy="546783"/>
            </a:xfrm>
            <a:custGeom>
              <a:avLst/>
              <a:gdLst>
                <a:gd name="T0" fmla="*/ 479614 w 120"/>
                <a:gd name="T1" fmla="*/ 153642 h 121"/>
                <a:gd name="T2" fmla="*/ 389121 w 120"/>
                <a:gd name="T3" fmla="*/ 479000 h 121"/>
                <a:gd name="T4" fmla="*/ 63345 w 120"/>
                <a:gd name="T5" fmla="*/ 393141 h 121"/>
                <a:gd name="T6" fmla="*/ 149314 w 120"/>
                <a:gd name="T7" fmla="*/ 63264 h 121"/>
                <a:gd name="T8" fmla="*/ 479614 w 120"/>
                <a:gd name="T9" fmla="*/ 153642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8"/>
            <p:cNvSpPr/>
            <p:nvPr/>
          </p:nvSpPr>
          <p:spPr bwMode="auto">
            <a:xfrm>
              <a:off x="606049" y="2106834"/>
              <a:ext cx="424426" cy="426338"/>
            </a:xfrm>
            <a:custGeom>
              <a:avLst/>
              <a:gdLst>
                <a:gd name="T0" fmla="*/ 374759 w 94"/>
                <a:gd name="T1" fmla="*/ 122459 h 94"/>
                <a:gd name="T2" fmla="*/ 307032 w 94"/>
                <a:gd name="T3" fmla="*/ 376447 h 94"/>
                <a:gd name="T4" fmla="*/ 49667 w 94"/>
                <a:gd name="T5" fmla="*/ 308415 h 94"/>
                <a:gd name="T6" fmla="*/ 117394 w 94"/>
                <a:gd name="T7" fmla="*/ 49891 h 94"/>
                <a:gd name="T8" fmla="*/ 374759 w 94"/>
                <a:gd name="T9" fmla="*/ 122459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矩形 51"/>
            <p:cNvSpPr>
              <a:spLocks noChangeArrowheads="1"/>
            </p:cNvSpPr>
            <p:nvPr/>
          </p:nvSpPr>
          <p:spPr bwMode="auto">
            <a:xfrm>
              <a:off x="464761" y="398983"/>
              <a:ext cx="646256" cy="3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a:solidFill>
                    <a:schemeClr val="bg1"/>
                  </a:solidFill>
                  <a:latin typeface="Arial" panose="020B0604020202020204" pitchFamily="34" charset="0"/>
                  <a:ea typeface="微软雅黑" panose="020B0503020204020204" pitchFamily="34" charset="-122"/>
                </a:rPr>
                <a:t>01%</a:t>
              </a:r>
              <a:endParaRPr lang="zh-CN" altLang="en-US">
                <a:solidFill>
                  <a:schemeClr val="bg1"/>
                </a:solidFill>
                <a:latin typeface="Arial" panose="020B0604020202020204" pitchFamily="34" charset="0"/>
                <a:cs typeface="Arial" panose="020B0604020202020204" pitchFamily="34" charset="0"/>
              </a:endParaRPr>
            </a:p>
          </p:txBody>
        </p:sp>
      </p:grpSp>
      <p:grpSp>
        <p:nvGrpSpPr>
          <p:cNvPr id="26" name="Group 28"/>
          <p:cNvGrpSpPr/>
          <p:nvPr/>
        </p:nvGrpSpPr>
        <p:grpSpPr bwMode="auto">
          <a:xfrm>
            <a:off x="3322487" y="1641096"/>
            <a:ext cx="1637921" cy="2607658"/>
            <a:chOff x="0" y="0"/>
            <a:chExt cx="1638437" cy="2609646"/>
          </a:xfrm>
        </p:grpSpPr>
        <p:sp>
          <p:nvSpPr>
            <p:cNvPr id="27" name="Freeform 19"/>
            <p:cNvSpPr/>
            <p:nvPr/>
          </p:nvSpPr>
          <p:spPr bwMode="auto">
            <a:xfrm>
              <a:off x="0" y="0"/>
              <a:ext cx="1638437" cy="1097389"/>
            </a:xfrm>
            <a:custGeom>
              <a:avLst/>
              <a:gdLst>
                <a:gd name="T0" fmla="*/ 1249195 w 362"/>
                <a:gd name="T1" fmla="*/ 194991 h 242"/>
                <a:gd name="T2" fmla="*/ 1276351 w 362"/>
                <a:gd name="T3" fmla="*/ 204060 h 242"/>
                <a:gd name="T4" fmla="*/ 1362347 w 362"/>
                <a:gd name="T5" fmla="*/ 276615 h 242"/>
                <a:gd name="T6" fmla="*/ 1375925 w 362"/>
                <a:gd name="T7" fmla="*/ 299288 h 242"/>
                <a:gd name="T8" fmla="*/ 1425712 w 362"/>
                <a:gd name="T9" fmla="*/ 421724 h 242"/>
                <a:gd name="T10" fmla="*/ 1452868 w 362"/>
                <a:gd name="T11" fmla="*/ 435328 h 242"/>
                <a:gd name="T12" fmla="*/ 1547916 w 362"/>
                <a:gd name="T13" fmla="*/ 512417 h 242"/>
                <a:gd name="T14" fmla="*/ 1570546 w 362"/>
                <a:gd name="T15" fmla="*/ 535091 h 242"/>
                <a:gd name="T16" fmla="*/ 1624859 w 362"/>
                <a:gd name="T17" fmla="*/ 648457 h 242"/>
                <a:gd name="T18" fmla="*/ 1633911 w 362"/>
                <a:gd name="T19" fmla="*/ 698338 h 242"/>
                <a:gd name="T20" fmla="*/ 1638437 w 362"/>
                <a:gd name="T21" fmla="*/ 779962 h 242"/>
                <a:gd name="T22" fmla="*/ 1629385 w 362"/>
                <a:gd name="T23" fmla="*/ 834378 h 242"/>
                <a:gd name="T24" fmla="*/ 1597702 w 362"/>
                <a:gd name="T25" fmla="*/ 911468 h 242"/>
                <a:gd name="T26" fmla="*/ 1570546 w 362"/>
                <a:gd name="T27" fmla="*/ 956814 h 242"/>
                <a:gd name="T28" fmla="*/ 1511707 w 362"/>
                <a:gd name="T29" fmla="*/ 1015765 h 242"/>
                <a:gd name="T30" fmla="*/ 1470972 w 362"/>
                <a:gd name="T31" fmla="*/ 1047508 h 242"/>
                <a:gd name="T32" fmla="*/ 1394029 w 362"/>
                <a:gd name="T33" fmla="*/ 1079250 h 242"/>
                <a:gd name="T34" fmla="*/ 1339716 w 362"/>
                <a:gd name="T35" fmla="*/ 1092854 h 242"/>
                <a:gd name="T36" fmla="*/ 1289930 w 362"/>
                <a:gd name="T37" fmla="*/ 1097389 h 242"/>
                <a:gd name="T38" fmla="*/ 330403 w 362"/>
                <a:gd name="T39" fmla="*/ 1097389 h 242"/>
                <a:gd name="T40" fmla="*/ 280616 w 362"/>
                <a:gd name="T41" fmla="*/ 1088320 h 242"/>
                <a:gd name="T42" fmla="*/ 199147 w 362"/>
                <a:gd name="T43" fmla="*/ 1061112 h 242"/>
                <a:gd name="T44" fmla="*/ 153886 w 362"/>
                <a:gd name="T45" fmla="*/ 1038438 h 242"/>
                <a:gd name="T46" fmla="*/ 90521 w 362"/>
                <a:gd name="T47" fmla="*/ 984022 h 242"/>
                <a:gd name="T48" fmla="*/ 58839 w 362"/>
                <a:gd name="T49" fmla="*/ 943210 h 242"/>
                <a:gd name="T50" fmla="*/ 22630 w 362"/>
                <a:gd name="T51" fmla="*/ 866121 h 242"/>
                <a:gd name="T52" fmla="*/ 9052 w 362"/>
                <a:gd name="T53" fmla="*/ 816240 h 242"/>
                <a:gd name="T54" fmla="*/ 0 w 362"/>
                <a:gd name="T55" fmla="*/ 730081 h 242"/>
                <a:gd name="T56" fmla="*/ 4526 w 362"/>
                <a:gd name="T57" fmla="*/ 680200 h 242"/>
                <a:gd name="T58" fmla="*/ 36209 w 362"/>
                <a:gd name="T59" fmla="*/ 589506 h 242"/>
                <a:gd name="T60" fmla="*/ 49787 w 362"/>
                <a:gd name="T61" fmla="*/ 562298 h 242"/>
                <a:gd name="T62" fmla="*/ 135782 w 362"/>
                <a:gd name="T63" fmla="*/ 471605 h 242"/>
                <a:gd name="T64" fmla="*/ 199147 w 362"/>
                <a:gd name="T65" fmla="*/ 430793 h 242"/>
                <a:gd name="T66" fmla="*/ 212725 w 362"/>
                <a:gd name="T67" fmla="*/ 421724 h 242"/>
                <a:gd name="T68" fmla="*/ 271564 w 362"/>
                <a:gd name="T69" fmla="*/ 285684 h 242"/>
                <a:gd name="T70" fmla="*/ 289668 w 362"/>
                <a:gd name="T71" fmla="*/ 267545 h 242"/>
                <a:gd name="T72" fmla="*/ 375664 w 362"/>
                <a:gd name="T73" fmla="*/ 199525 h 242"/>
                <a:gd name="T74" fmla="*/ 402820 w 362"/>
                <a:gd name="T75" fmla="*/ 185921 h 242"/>
                <a:gd name="T76" fmla="*/ 520498 w 362"/>
                <a:gd name="T77" fmla="*/ 172317 h 242"/>
                <a:gd name="T78" fmla="*/ 601967 w 362"/>
                <a:gd name="T79" fmla="*/ 77089 h 242"/>
                <a:gd name="T80" fmla="*/ 624598 w 362"/>
                <a:gd name="T81" fmla="*/ 58951 h 242"/>
                <a:gd name="T82" fmla="*/ 728697 w 362"/>
                <a:gd name="T83" fmla="*/ 9069 h 242"/>
                <a:gd name="T84" fmla="*/ 760380 w 362"/>
                <a:gd name="T85" fmla="*/ 4535 h 242"/>
                <a:gd name="T86" fmla="*/ 878057 w 362"/>
                <a:gd name="T87" fmla="*/ 4535 h 242"/>
                <a:gd name="T88" fmla="*/ 909740 w 362"/>
                <a:gd name="T89" fmla="*/ 9069 h 242"/>
                <a:gd name="T90" fmla="*/ 1013839 w 362"/>
                <a:gd name="T91" fmla="*/ 58951 h 242"/>
                <a:gd name="T92" fmla="*/ 1036470 w 362"/>
                <a:gd name="T93" fmla="*/ 77089 h 242"/>
                <a:gd name="T94" fmla="*/ 1117939 w 362"/>
                <a:gd name="T95" fmla="*/ 172317 h 242"/>
                <a:gd name="T96" fmla="*/ 1249195 w 362"/>
                <a:gd name="T97" fmla="*/ 194991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20"/>
            <p:cNvSpPr/>
            <p:nvPr/>
          </p:nvSpPr>
          <p:spPr bwMode="auto">
            <a:xfrm>
              <a:off x="51619" y="49708"/>
              <a:ext cx="1537110" cy="992239"/>
            </a:xfrm>
            <a:custGeom>
              <a:avLst/>
              <a:gdLst>
                <a:gd name="T0" fmla="*/ 583198 w 340"/>
                <a:gd name="T1" fmla="*/ 67962 h 219"/>
                <a:gd name="T2" fmla="*/ 605802 w 340"/>
                <a:gd name="T3" fmla="*/ 54369 h 219"/>
                <a:gd name="T4" fmla="*/ 718825 w 340"/>
                <a:gd name="T5" fmla="*/ 4531 h 219"/>
                <a:gd name="T6" fmla="*/ 741430 w 340"/>
                <a:gd name="T7" fmla="*/ 4531 h 219"/>
                <a:gd name="T8" fmla="*/ 868015 w 340"/>
                <a:gd name="T9" fmla="*/ 18123 h 219"/>
                <a:gd name="T10" fmla="*/ 890620 w 340"/>
                <a:gd name="T11" fmla="*/ 27185 h 219"/>
                <a:gd name="T12" fmla="*/ 1035289 w 340"/>
                <a:gd name="T13" fmla="*/ 176700 h 219"/>
                <a:gd name="T14" fmla="*/ 1175437 w 340"/>
                <a:gd name="T15" fmla="*/ 190292 h 219"/>
                <a:gd name="T16" fmla="*/ 1198042 w 340"/>
                <a:gd name="T17" fmla="*/ 199354 h 219"/>
                <a:gd name="T18" fmla="*/ 1283939 w 340"/>
                <a:gd name="T19" fmla="*/ 276377 h 219"/>
                <a:gd name="T20" fmla="*/ 1292981 w 340"/>
                <a:gd name="T21" fmla="*/ 299031 h 219"/>
                <a:gd name="T22" fmla="*/ 1324627 w 340"/>
                <a:gd name="T23" fmla="*/ 407769 h 219"/>
                <a:gd name="T24" fmla="*/ 1460254 w 340"/>
                <a:gd name="T25" fmla="*/ 498385 h 219"/>
                <a:gd name="T26" fmla="*/ 1473817 w 340"/>
                <a:gd name="T27" fmla="*/ 516508 h 219"/>
                <a:gd name="T28" fmla="*/ 1523547 w 340"/>
                <a:gd name="T29" fmla="*/ 611654 h 219"/>
                <a:gd name="T30" fmla="*/ 1528068 w 340"/>
                <a:gd name="T31" fmla="*/ 638839 h 219"/>
                <a:gd name="T32" fmla="*/ 1528068 w 340"/>
                <a:gd name="T33" fmla="*/ 756639 h 219"/>
                <a:gd name="T34" fmla="*/ 1523547 w 340"/>
                <a:gd name="T35" fmla="*/ 783824 h 219"/>
                <a:gd name="T36" fmla="*/ 1464775 w 340"/>
                <a:gd name="T37" fmla="*/ 883500 h 219"/>
                <a:gd name="T38" fmla="*/ 1446692 w 340"/>
                <a:gd name="T39" fmla="*/ 906154 h 219"/>
                <a:gd name="T40" fmla="*/ 1351753 w 340"/>
                <a:gd name="T41" fmla="*/ 969585 h 219"/>
                <a:gd name="T42" fmla="*/ 1283939 w 340"/>
                <a:gd name="T43" fmla="*/ 992239 h 219"/>
                <a:gd name="T44" fmla="*/ 1238730 w 340"/>
                <a:gd name="T45" fmla="*/ 992239 h 219"/>
                <a:gd name="T46" fmla="*/ 284817 w 340"/>
                <a:gd name="T47" fmla="*/ 992239 h 219"/>
                <a:gd name="T48" fmla="*/ 239608 w 340"/>
                <a:gd name="T49" fmla="*/ 987708 h 219"/>
                <a:gd name="T50" fmla="*/ 158232 w 340"/>
                <a:gd name="T51" fmla="*/ 955993 h 219"/>
                <a:gd name="T52" fmla="*/ 135627 w 340"/>
                <a:gd name="T53" fmla="*/ 942401 h 219"/>
                <a:gd name="T54" fmla="*/ 54251 w 340"/>
                <a:gd name="T55" fmla="*/ 860847 h 219"/>
                <a:gd name="T56" fmla="*/ 22605 w 340"/>
                <a:gd name="T57" fmla="*/ 797416 h 219"/>
                <a:gd name="T58" fmla="*/ 9042 w 340"/>
                <a:gd name="T59" fmla="*/ 756639 h 219"/>
                <a:gd name="T60" fmla="*/ 4521 w 340"/>
                <a:gd name="T61" fmla="*/ 666023 h 219"/>
                <a:gd name="T62" fmla="*/ 9042 w 340"/>
                <a:gd name="T63" fmla="*/ 638839 h 219"/>
                <a:gd name="T64" fmla="*/ 45209 w 340"/>
                <a:gd name="T65" fmla="*/ 539162 h 219"/>
                <a:gd name="T66" fmla="*/ 63293 w 340"/>
                <a:gd name="T67" fmla="*/ 516508 h 219"/>
                <a:gd name="T68" fmla="*/ 212483 w 340"/>
                <a:gd name="T69" fmla="*/ 407769 h 219"/>
                <a:gd name="T70" fmla="*/ 217004 w 340"/>
                <a:gd name="T71" fmla="*/ 385116 h 219"/>
                <a:gd name="T72" fmla="*/ 253171 w 340"/>
                <a:gd name="T73" fmla="*/ 276377 h 219"/>
                <a:gd name="T74" fmla="*/ 266734 w 340"/>
                <a:gd name="T75" fmla="*/ 258254 h 219"/>
                <a:gd name="T76" fmla="*/ 361673 w 340"/>
                <a:gd name="T77" fmla="*/ 190292 h 219"/>
                <a:gd name="T78" fmla="*/ 501821 w 340"/>
                <a:gd name="T79" fmla="*/ 176700 h 219"/>
                <a:gd name="T80" fmla="*/ 583198 w 340"/>
                <a:gd name="T81" fmla="*/ 67962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21"/>
            <p:cNvSpPr/>
            <p:nvPr/>
          </p:nvSpPr>
          <p:spPr bwMode="auto">
            <a:xfrm>
              <a:off x="105150" y="103239"/>
              <a:ext cx="1428135" cy="889000"/>
            </a:xfrm>
            <a:custGeom>
              <a:avLst/>
              <a:gdLst>
                <a:gd name="T0" fmla="*/ 244048 w 316"/>
                <a:gd name="T1" fmla="*/ 889000 h 196"/>
                <a:gd name="T2" fmla="*/ 0 w 316"/>
                <a:gd name="T3" fmla="*/ 644071 h 196"/>
                <a:gd name="T4" fmla="*/ 216932 w 316"/>
                <a:gd name="T5" fmla="*/ 399143 h 196"/>
                <a:gd name="T6" fmla="*/ 212412 w 316"/>
                <a:gd name="T7" fmla="*/ 358321 h 196"/>
                <a:gd name="T8" fmla="*/ 397708 w 316"/>
                <a:gd name="T9" fmla="*/ 172357 h 196"/>
                <a:gd name="T10" fmla="*/ 479058 w 316"/>
                <a:gd name="T11" fmla="*/ 190500 h 196"/>
                <a:gd name="T12" fmla="*/ 714068 w 316"/>
                <a:gd name="T13" fmla="*/ 0 h 196"/>
                <a:gd name="T14" fmla="*/ 949077 w 316"/>
                <a:gd name="T15" fmla="*/ 190500 h 196"/>
                <a:gd name="T16" fmla="*/ 1030427 w 316"/>
                <a:gd name="T17" fmla="*/ 172357 h 196"/>
                <a:gd name="T18" fmla="*/ 1215723 w 316"/>
                <a:gd name="T19" fmla="*/ 358321 h 196"/>
                <a:gd name="T20" fmla="*/ 1211203 w 316"/>
                <a:gd name="T21" fmla="*/ 399143 h 196"/>
                <a:gd name="T22" fmla="*/ 1428135 w 316"/>
                <a:gd name="T23" fmla="*/ 644071 h 196"/>
                <a:gd name="T24" fmla="*/ 1184087 w 316"/>
                <a:gd name="T25" fmla="*/ 889000 h 196"/>
                <a:gd name="T26" fmla="*/ 244048 w 316"/>
                <a:gd name="T27" fmla="*/ 889000 h 1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E394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22"/>
            <p:cNvSpPr/>
            <p:nvPr/>
          </p:nvSpPr>
          <p:spPr bwMode="auto">
            <a:xfrm>
              <a:off x="791497" y="1074447"/>
              <a:ext cx="55443" cy="1340192"/>
            </a:xfrm>
            <a:custGeom>
              <a:avLst/>
              <a:gdLst>
                <a:gd name="T0" fmla="*/ 55443 w 12"/>
                <a:gd name="T1" fmla="*/ 0 h 296"/>
                <a:gd name="T2" fmla="*/ 55443 w 12"/>
                <a:gd name="T3" fmla="*/ 1340192 h 296"/>
                <a:gd name="T4" fmla="*/ 0 w 12"/>
                <a:gd name="T5" fmla="*/ 1340192 h 296"/>
                <a:gd name="T6" fmla="*/ 0 w 12"/>
                <a:gd name="T7" fmla="*/ 0 h 296"/>
                <a:gd name="T8" fmla="*/ 55443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Oval 23"/>
            <p:cNvSpPr>
              <a:spLocks noChangeArrowheads="1"/>
            </p:cNvSpPr>
            <p:nvPr/>
          </p:nvSpPr>
          <p:spPr bwMode="auto">
            <a:xfrm>
              <a:off x="529576" y="2026538"/>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32" name="Oval 24"/>
            <p:cNvSpPr>
              <a:spLocks noChangeArrowheads="1"/>
            </p:cNvSpPr>
            <p:nvPr/>
          </p:nvSpPr>
          <p:spPr bwMode="auto">
            <a:xfrm>
              <a:off x="579284" y="2076245"/>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33" name="Oval 25"/>
            <p:cNvSpPr>
              <a:spLocks noChangeArrowheads="1"/>
            </p:cNvSpPr>
            <p:nvPr/>
          </p:nvSpPr>
          <p:spPr bwMode="auto">
            <a:xfrm>
              <a:off x="634727" y="2129777"/>
              <a:ext cx="370895" cy="376630"/>
            </a:xfrm>
            <a:prstGeom prst="ellipse">
              <a:avLst/>
            </a:prstGeom>
            <a:solidFill>
              <a:srgbClr val="E3943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34" name="矩形 60"/>
            <p:cNvSpPr>
              <a:spLocks noChangeArrowheads="1"/>
            </p:cNvSpPr>
            <p:nvPr/>
          </p:nvSpPr>
          <p:spPr bwMode="auto">
            <a:xfrm>
              <a:off x="469947" y="349483"/>
              <a:ext cx="646385" cy="36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Arial" panose="020B0604020202020204" pitchFamily="34" charset="0"/>
                  <a:ea typeface="微软雅黑" panose="020B0503020204020204" pitchFamily="34" charset="-122"/>
                </a:rPr>
                <a:t>02%</a:t>
              </a:r>
              <a:endParaRPr lang="zh-CN" altLang="en-US" dirty="0">
                <a:solidFill>
                  <a:schemeClr val="bg1"/>
                </a:solidFill>
                <a:latin typeface="Arial" panose="020B0604020202020204" pitchFamily="34" charset="0"/>
                <a:cs typeface="Arial" panose="020B0604020202020204" pitchFamily="34" charset="0"/>
              </a:endParaRPr>
            </a:p>
          </p:txBody>
        </p:sp>
      </p:grpSp>
      <p:grpSp>
        <p:nvGrpSpPr>
          <p:cNvPr id="35" name="Group 37"/>
          <p:cNvGrpSpPr/>
          <p:nvPr/>
        </p:nvGrpSpPr>
        <p:grpSpPr bwMode="auto">
          <a:xfrm>
            <a:off x="5136580" y="2667971"/>
            <a:ext cx="1634746" cy="2615595"/>
            <a:chOff x="0" y="0"/>
            <a:chExt cx="1636525" cy="2615380"/>
          </a:xfrm>
        </p:grpSpPr>
        <p:sp>
          <p:nvSpPr>
            <p:cNvPr id="36" name="Freeform 26"/>
            <p:cNvSpPr/>
            <p:nvPr/>
          </p:nvSpPr>
          <p:spPr bwMode="auto">
            <a:xfrm>
              <a:off x="0" y="0"/>
              <a:ext cx="1636525" cy="1101213"/>
            </a:xfrm>
            <a:custGeom>
              <a:avLst/>
              <a:gdLst>
                <a:gd name="T0" fmla="*/ 1247737 w 362"/>
                <a:gd name="T1" fmla="*/ 199397 h 243"/>
                <a:gd name="T2" fmla="*/ 1274862 w 362"/>
                <a:gd name="T3" fmla="*/ 208460 h 243"/>
                <a:gd name="T4" fmla="*/ 1360757 w 362"/>
                <a:gd name="T5" fmla="*/ 280968 h 243"/>
                <a:gd name="T6" fmla="*/ 1374319 w 362"/>
                <a:gd name="T7" fmla="*/ 303627 h 243"/>
                <a:gd name="T8" fmla="*/ 1424048 w 362"/>
                <a:gd name="T9" fmla="*/ 425984 h 243"/>
                <a:gd name="T10" fmla="*/ 1451173 w 362"/>
                <a:gd name="T11" fmla="*/ 439579 h 243"/>
                <a:gd name="T12" fmla="*/ 1546109 w 362"/>
                <a:gd name="T13" fmla="*/ 516618 h 243"/>
                <a:gd name="T14" fmla="*/ 1568713 w 362"/>
                <a:gd name="T15" fmla="*/ 539277 h 243"/>
                <a:gd name="T16" fmla="*/ 1622963 w 362"/>
                <a:gd name="T17" fmla="*/ 652571 h 243"/>
                <a:gd name="T18" fmla="*/ 1632004 w 362"/>
                <a:gd name="T19" fmla="*/ 702420 h 243"/>
                <a:gd name="T20" fmla="*/ 1636525 w 362"/>
                <a:gd name="T21" fmla="*/ 783991 h 243"/>
                <a:gd name="T22" fmla="*/ 1627483 w 362"/>
                <a:gd name="T23" fmla="*/ 838372 h 243"/>
                <a:gd name="T24" fmla="*/ 1595838 w 362"/>
                <a:gd name="T25" fmla="*/ 915412 h 243"/>
                <a:gd name="T26" fmla="*/ 1568713 w 362"/>
                <a:gd name="T27" fmla="*/ 960729 h 243"/>
                <a:gd name="T28" fmla="*/ 1509943 w 362"/>
                <a:gd name="T29" fmla="*/ 1019642 h 243"/>
                <a:gd name="T30" fmla="*/ 1469256 w 362"/>
                <a:gd name="T31" fmla="*/ 1051364 h 243"/>
                <a:gd name="T32" fmla="*/ 1392402 w 362"/>
                <a:gd name="T33" fmla="*/ 1083086 h 243"/>
                <a:gd name="T34" fmla="*/ 1338153 w 362"/>
                <a:gd name="T35" fmla="*/ 1096681 h 243"/>
                <a:gd name="T36" fmla="*/ 1288424 w 362"/>
                <a:gd name="T37" fmla="*/ 1101213 h 243"/>
                <a:gd name="T38" fmla="*/ 334538 w 362"/>
                <a:gd name="T39" fmla="*/ 1101213 h 243"/>
                <a:gd name="T40" fmla="*/ 280289 w 362"/>
                <a:gd name="T41" fmla="*/ 1092150 h 243"/>
                <a:gd name="T42" fmla="*/ 198915 w 362"/>
                <a:gd name="T43" fmla="*/ 1064959 h 243"/>
                <a:gd name="T44" fmla="*/ 153707 w 362"/>
                <a:gd name="T45" fmla="*/ 1042300 h 243"/>
                <a:gd name="T46" fmla="*/ 90416 w 362"/>
                <a:gd name="T47" fmla="*/ 987919 h 243"/>
                <a:gd name="T48" fmla="*/ 58770 w 362"/>
                <a:gd name="T49" fmla="*/ 947134 h 243"/>
                <a:gd name="T50" fmla="*/ 22604 w 362"/>
                <a:gd name="T51" fmla="*/ 870094 h 243"/>
                <a:gd name="T52" fmla="*/ 9042 w 362"/>
                <a:gd name="T53" fmla="*/ 820245 h 243"/>
                <a:gd name="T54" fmla="*/ 0 w 362"/>
                <a:gd name="T55" fmla="*/ 734142 h 243"/>
                <a:gd name="T56" fmla="*/ 4521 w 362"/>
                <a:gd name="T57" fmla="*/ 684293 h 243"/>
                <a:gd name="T58" fmla="*/ 36166 w 362"/>
                <a:gd name="T59" fmla="*/ 593658 h 243"/>
                <a:gd name="T60" fmla="*/ 54249 w 362"/>
                <a:gd name="T61" fmla="*/ 566468 h 243"/>
                <a:gd name="T62" fmla="*/ 135624 w 362"/>
                <a:gd name="T63" fmla="*/ 475833 h 243"/>
                <a:gd name="T64" fmla="*/ 198915 w 362"/>
                <a:gd name="T65" fmla="*/ 435047 h 243"/>
                <a:gd name="T66" fmla="*/ 212477 w 362"/>
                <a:gd name="T67" fmla="*/ 425984 h 243"/>
                <a:gd name="T68" fmla="*/ 271247 w 362"/>
                <a:gd name="T69" fmla="*/ 290031 h 243"/>
                <a:gd name="T70" fmla="*/ 289330 w 362"/>
                <a:gd name="T71" fmla="*/ 271904 h 243"/>
                <a:gd name="T72" fmla="*/ 375225 w 362"/>
                <a:gd name="T73" fmla="*/ 203928 h 243"/>
                <a:gd name="T74" fmla="*/ 402350 w 362"/>
                <a:gd name="T75" fmla="*/ 190333 h 243"/>
                <a:gd name="T76" fmla="*/ 519891 w 362"/>
                <a:gd name="T77" fmla="*/ 176738 h 243"/>
                <a:gd name="T78" fmla="*/ 601265 w 362"/>
                <a:gd name="T79" fmla="*/ 81571 h 243"/>
                <a:gd name="T80" fmla="*/ 623869 w 362"/>
                <a:gd name="T81" fmla="*/ 63444 h 243"/>
                <a:gd name="T82" fmla="*/ 727847 w 362"/>
                <a:gd name="T83" fmla="*/ 13595 h 243"/>
                <a:gd name="T84" fmla="*/ 759492 w 362"/>
                <a:gd name="T85" fmla="*/ 9063 h 243"/>
                <a:gd name="T86" fmla="*/ 877033 w 362"/>
                <a:gd name="T87" fmla="*/ 9063 h 243"/>
                <a:gd name="T88" fmla="*/ 908678 w 362"/>
                <a:gd name="T89" fmla="*/ 13595 h 243"/>
                <a:gd name="T90" fmla="*/ 1012656 w 362"/>
                <a:gd name="T91" fmla="*/ 63444 h 243"/>
                <a:gd name="T92" fmla="*/ 1035260 w 362"/>
                <a:gd name="T93" fmla="*/ 81571 h 243"/>
                <a:gd name="T94" fmla="*/ 1116634 w 362"/>
                <a:gd name="T95" fmla="*/ 176738 h 243"/>
                <a:gd name="T96" fmla="*/ 1247737 w 362"/>
                <a:gd name="T97" fmla="*/ 19939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27"/>
            <p:cNvSpPr/>
            <p:nvPr/>
          </p:nvSpPr>
          <p:spPr bwMode="auto">
            <a:xfrm>
              <a:off x="49707" y="55443"/>
              <a:ext cx="1537110" cy="992239"/>
            </a:xfrm>
            <a:custGeom>
              <a:avLst/>
              <a:gdLst>
                <a:gd name="T0" fmla="*/ 583198 w 340"/>
                <a:gd name="T1" fmla="*/ 67962 h 219"/>
                <a:gd name="T2" fmla="*/ 605802 w 340"/>
                <a:gd name="T3" fmla="*/ 54369 h 219"/>
                <a:gd name="T4" fmla="*/ 718825 w 340"/>
                <a:gd name="T5" fmla="*/ 4531 h 219"/>
                <a:gd name="T6" fmla="*/ 741430 w 340"/>
                <a:gd name="T7" fmla="*/ 4531 h 219"/>
                <a:gd name="T8" fmla="*/ 868015 w 340"/>
                <a:gd name="T9" fmla="*/ 18123 h 219"/>
                <a:gd name="T10" fmla="*/ 890620 w 340"/>
                <a:gd name="T11" fmla="*/ 27185 h 219"/>
                <a:gd name="T12" fmla="*/ 1035289 w 340"/>
                <a:gd name="T13" fmla="*/ 176700 h 219"/>
                <a:gd name="T14" fmla="*/ 1179958 w 340"/>
                <a:gd name="T15" fmla="*/ 190292 h 219"/>
                <a:gd name="T16" fmla="*/ 1198042 w 340"/>
                <a:gd name="T17" fmla="*/ 199354 h 219"/>
                <a:gd name="T18" fmla="*/ 1283939 w 340"/>
                <a:gd name="T19" fmla="*/ 276377 h 219"/>
                <a:gd name="T20" fmla="*/ 1292981 w 340"/>
                <a:gd name="T21" fmla="*/ 299031 h 219"/>
                <a:gd name="T22" fmla="*/ 1324627 w 340"/>
                <a:gd name="T23" fmla="*/ 407769 h 219"/>
                <a:gd name="T24" fmla="*/ 1460254 w 340"/>
                <a:gd name="T25" fmla="*/ 498385 h 219"/>
                <a:gd name="T26" fmla="*/ 1478338 w 340"/>
                <a:gd name="T27" fmla="*/ 516508 h 219"/>
                <a:gd name="T28" fmla="*/ 1523547 w 340"/>
                <a:gd name="T29" fmla="*/ 611654 h 219"/>
                <a:gd name="T30" fmla="*/ 1528068 w 340"/>
                <a:gd name="T31" fmla="*/ 638839 h 219"/>
                <a:gd name="T32" fmla="*/ 1528068 w 340"/>
                <a:gd name="T33" fmla="*/ 756639 h 219"/>
                <a:gd name="T34" fmla="*/ 1523547 w 340"/>
                <a:gd name="T35" fmla="*/ 783824 h 219"/>
                <a:gd name="T36" fmla="*/ 1464775 w 340"/>
                <a:gd name="T37" fmla="*/ 883500 h 219"/>
                <a:gd name="T38" fmla="*/ 1446692 w 340"/>
                <a:gd name="T39" fmla="*/ 906154 h 219"/>
                <a:gd name="T40" fmla="*/ 1351753 w 340"/>
                <a:gd name="T41" fmla="*/ 969585 h 219"/>
                <a:gd name="T42" fmla="*/ 1283939 w 340"/>
                <a:gd name="T43" fmla="*/ 992239 h 219"/>
                <a:gd name="T44" fmla="*/ 1238730 w 340"/>
                <a:gd name="T45" fmla="*/ 992239 h 219"/>
                <a:gd name="T46" fmla="*/ 284817 w 340"/>
                <a:gd name="T47" fmla="*/ 992239 h 219"/>
                <a:gd name="T48" fmla="*/ 239608 w 340"/>
                <a:gd name="T49" fmla="*/ 987708 h 219"/>
                <a:gd name="T50" fmla="*/ 158232 w 340"/>
                <a:gd name="T51" fmla="*/ 955993 h 219"/>
                <a:gd name="T52" fmla="*/ 135627 w 340"/>
                <a:gd name="T53" fmla="*/ 942401 h 219"/>
                <a:gd name="T54" fmla="*/ 54251 w 340"/>
                <a:gd name="T55" fmla="*/ 860847 h 219"/>
                <a:gd name="T56" fmla="*/ 22605 w 340"/>
                <a:gd name="T57" fmla="*/ 797416 h 219"/>
                <a:gd name="T58" fmla="*/ 9042 w 340"/>
                <a:gd name="T59" fmla="*/ 756639 h 219"/>
                <a:gd name="T60" fmla="*/ 4521 w 340"/>
                <a:gd name="T61" fmla="*/ 666023 h 219"/>
                <a:gd name="T62" fmla="*/ 9042 w 340"/>
                <a:gd name="T63" fmla="*/ 638839 h 219"/>
                <a:gd name="T64" fmla="*/ 45209 w 340"/>
                <a:gd name="T65" fmla="*/ 539162 h 219"/>
                <a:gd name="T66" fmla="*/ 63293 w 340"/>
                <a:gd name="T67" fmla="*/ 516508 h 219"/>
                <a:gd name="T68" fmla="*/ 212483 w 340"/>
                <a:gd name="T69" fmla="*/ 407769 h 219"/>
                <a:gd name="T70" fmla="*/ 217004 w 340"/>
                <a:gd name="T71" fmla="*/ 385116 h 219"/>
                <a:gd name="T72" fmla="*/ 253171 w 340"/>
                <a:gd name="T73" fmla="*/ 276377 h 219"/>
                <a:gd name="T74" fmla="*/ 266734 w 340"/>
                <a:gd name="T75" fmla="*/ 258254 h 219"/>
                <a:gd name="T76" fmla="*/ 361673 w 340"/>
                <a:gd name="T77" fmla="*/ 190292 h 219"/>
                <a:gd name="T78" fmla="*/ 501821 w 340"/>
                <a:gd name="T79" fmla="*/ 176700 h 219"/>
                <a:gd name="T80" fmla="*/ 583198 w 340"/>
                <a:gd name="T81" fmla="*/ 67962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8"/>
            <p:cNvSpPr/>
            <p:nvPr/>
          </p:nvSpPr>
          <p:spPr bwMode="auto">
            <a:xfrm>
              <a:off x="103238" y="108974"/>
              <a:ext cx="1430047" cy="889000"/>
            </a:xfrm>
            <a:custGeom>
              <a:avLst/>
              <a:gdLst>
                <a:gd name="T0" fmla="*/ 248901 w 316"/>
                <a:gd name="T1" fmla="*/ 889000 h 196"/>
                <a:gd name="T2" fmla="*/ 0 w 316"/>
                <a:gd name="T3" fmla="*/ 639536 h 196"/>
                <a:gd name="T4" fmla="*/ 217222 w 316"/>
                <a:gd name="T5" fmla="*/ 399143 h 196"/>
                <a:gd name="T6" fmla="*/ 212697 w 316"/>
                <a:gd name="T7" fmla="*/ 358321 h 196"/>
                <a:gd name="T8" fmla="*/ 398241 w 316"/>
                <a:gd name="T9" fmla="*/ 167821 h 196"/>
                <a:gd name="T10" fmla="*/ 479699 w 316"/>
                <a:gd name="T11" fmla="*/ 190500 h 196"/>
                <a:gd name="T12" fmla="*/ 715023 w 316"/>
                <a:gd name="T13" fmla="*/ 0 h 196"/>
                <a:gd name="T14" fmla="*/ 950348 w 316"/>
                <a:gd name="T15" fmla="*/ 190500 h 196"/>
                <a:gd name="T16" fmla="*/ 1031806 w 316"/>
                <a:gd name="T17" fmla="*/ 167821 h 196"/>
                <a:gd name="T18" fmla="*/ 1217350 w 316"/>
                <a:gd name="T19" fmla="*/ 358321 h 196"/>
                <a:gd name="T20" fmla="*/ 1212825 w 316"/>
                <a:gd name="T21" fmla="*/ 399143 h 196"/>
                <a:gd name="T22" fmla="*/ 1430047 w 316"/>
                <a:gd name="T23" fmla="*/ 639536 h 196"/>
                <a:gd name="T24" fmla="*/ 1185672 w 316"/>
                <a:gd name="T25" fmla="*/ 889000 h 196"/>
                <a:gd name="T26" fmla="*/ 248901 w 316"/>
                <a:gd name="T27" fmla="*/ 889000 h 1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29"/>
            <p:cNvSpPr/>
            <p:nvPr/>
          </p:nvSpPr>
          <p:spPr bwMode="auto">
            <a:xfrm>
              <a:off x="791496" y="1078271"/>
              <a:ext cx="53531" cy="1319161"/>
            </a:xfrm>
            <a:custGeom>
              <a:avLst/>
              <a:gdLst>
                <a:gd name="T0" fmla="*/ 53531 w 12"/>
                <a:gd name="T1" fmla="*/ 0 h 291"/>
                <a:gd name="T2" fmla="*/ 53531 w 12"/>
                <a:gd name="T3" fmla="*/ 1319161 h 291"/>
                <a:gd name="T4" fmla="*/ 0 w 12"/>
                <a:gd name="T5" fmla="*/ 1319161 h 291"/>
                <a:gd name="T6" fmla="*/ 0 w 12"/>
                <a:gd name="T7" fmla="*/ 0 h 291"/>
                <a:gd name="T8" fmla="*/ 53531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Oval 30"/>
            <p:cNvSpPr>
              <a:spLocks noChangeArrowheads="1"/>
            </p:cNvSpPr>
            <p:nvPr/>
          </p:nvSpPr>
          <p:spPr bwMode="auto">
            <a:xfrm>
              <a:off x="529576" y="2030361"/>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41" name="Oval 31"/>
            <p:cNvSpPr>
              <a:spLocks noChangeArrowheads="1"/>
            </p:cNvSpPr>
            <p:nvPr/>
          </p:nvSpPr>
          <p:spPr bwMode="auto">
            <a:xfrm>
              <a:off x="579284" y="2080069"/>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42" name="Oval 32"/>
            <p:cNvSpPr>
              <a:spLocks noChangeArrowheads="1"/>
            </p:cNvSpPr>
            <p:nvPr/>
          </p:nvSpPr>
          <p:spPr bwMode="auto">
            <a:xfrm>
              <a:off x="632815" y="2135512"/>
              <a:ext cx="370895" cy="374718"/>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43" name="矩形 69"/>
            <p:cNvSpPr>
              <a:spLocks noChangeArrowheads="1"/>
            </p:cNvSpPr>
            <p:nvPr/>
          </p:nvSpPr>
          <p:spPr bwMode="auto">
            <a:xfrm>
              <a:off x="476044" y="369434"/>
              <a:ext cx="646885" cy="36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a:solidFill>
                    <a:schemeClr val="bg1"/>
                  </a:solidFill>
                  <a:latin typeface="Arial" panose="020B0604020202020204" pitchFamily="34" charset="0"/>
                  <a:ea typeface="微软雅黑" panose="020B0503020204020204" pitchFamily="34" charset="-122"/>
                </a:rPr>
                <a:t>03%</a:t>
              </a:r>
              <a:endParaRPr lang="zh-CN" altLang="en-US">
                <a:solidFill>
                  <a:schemeClr val="bg1"/>
                </a:solidFill>
                <a:latin typeface="Arial" panose="020B0604020202020204" pitchFamily="34" charset="0"/>
                <a:cs typeface="Arial" panose="020B0604020202020204" pitchFamily="34" charset="0"/>
              </a:endParaRPr>
            </a:p>
          </p:txBody>
        </p:sp>
      </p:grpSp>
      <p:grpSp>
        <p:nvGrpSpPr>
          <p:cNvPr id="44" name="Group 46"/>
          <p:cNvGrpSpPr/>
          <p:nvPr/>
        </p:nvGrpSpPr>
        <p:grpSpPr bwMode="auto">
          <a:xfrm>
            <a:off x="6949085" y="1641096"/>
            <a:ext cx="1636333" cy="2607658"/>
            <a:chOff x="0" y="0"/>
            <a:chExt cx="1636525" cy="2609646"/>
          </a:xfrm>
        </p:grpSpPr>
        <p:sp>
          <p:nvSpPr>
            <p:cNvPr id="45" name="Freeform 33"/>
            <p:cNvSpPr/>
            <p:nvPr/>
          </p:nvSpPr>
          <p:spPr bwMode="auto">
            <a:xfrm>
              <a:off x="0" y="0"/>
              <a:ext cx="1636525" cy="1097389"/>
            </a:xfrm>
            <a:custGeom>
              <a:avLst/>
              <a:gdLst>
                <a:gd name="T0" fmla="*/ 1247737 w 362"/>
                <a:gd name="T1" fmla="*/ 194991 h 242"/>
                <a:gd name="T2" fmla="*/ 1274862 w 362"/>
                <a:gd name="T3" fmla="*/ 204060 h 242"/>
                <a:gd name="T4" fmla="*/ 1360757 w 362"/>
                <a:gd name="T5" fmla="*/ 276615 h 242"/>
                <a:gd name="T6" fmla="*/ 1374319 w 362"/>
                <a:gd name="T7" fmla="*/ 299288 h 242"/>
                <a:gd name="T8" fmla="*/ 1424048 w 362"/>
                <a:gd name="T9" fmla="*/ 421724 h 242"/>
                <a:gd name="T10" fmla="*/ 1451173 w 362"/>
                <a:gd name="T11" fmla="*/ 435328 h 242"/>
                <a:gd name="T12" fmla="*/ 1550630 w 362"/>
                <a:gd name="T13" fmla="*/ 512417 h 242"/>
                <a:gd name="T14" fmla="*/ 1568713 w 362"/>
                <a:gd name="T15" fmla="*/ 535091 h 242"/>
                <a:gd name="T16" fmla="*/ 1622963 w 362"/>
                <a:gd name="T17" fmla="*/ 648457 h 242"/>
                <a:gd name="T18" fmla="*/ 1632004 w 362"/>
                <a:gd name="T19" fmla="*/ 698338 h 242"/>
                <a:gd name="T20" fmla="*/ 1636525 w 362"/>
                <a:gd name="T21" fmla="*/ 779962 h 242"/>
                <a:gd name="T22" fmla="*/ 1627483 w 362"/>
                <a:gd name="T23" fmla="*/ 834378 h 242"/>
                <a:gd name="T24" fmla="*/ 1595838 w 362"/>
                <a:gd name="T25" fmla="*/ 911468 h 242"/>
                <a:gd name="T26" fmla="*/ 1568713 w 362"/>
                <a:gd name="T27" fmla="*/ 956814 h 242"/>
                <a:gd name="T28" fmla="*/ 1509943 w 362"/>
                <a:gd name="T29" fmla="*/ 1015765 h 242"/>
                <a:gd name="T30" fmla="*/ 1469256 w 362"/>
                <a:gd name="T31" fmla="*/ 1047508 h 242"/>
                <a:gd name="T32" fmla="*/ 1392402 w 362"/>
                <a:gd name="T33" fmla="*/ 1079250 h 242"/>
                <a:gd name="T34" fmla="*/ 1342674 w 362"/>
                <a:gd name="T35" fmla="*/ 1092854 h 242"/>
                <a:gd name="T36" fmla="*/ 1288424 w 362"/>
                <a:gd name="T37" fmla="*/ 1097389 h 242"/>
                <a:gd name="T38" fmla="*/ 334538 w 362"/>
                <a:gd name="T39" fmla="*/ 1097389 h 242"/>
                <a:gd name="T40" fmla="*/ 280289 w 362"/>
                <a:gd name="T41" fmla="*/ 1088320 h 242"/>
                <a:gd name="T42" fmla="*/ 198915 w 362"/>
                <a:gd name="T43" fmla="*/ 1061112 h 242"/>
                <a:gd name="T44" fmla="*/ 153707 w 362"/>
                <a:gd name="T45" fmla="*/ 1038438 h 242"/>
                <a:gd name="T46" fmla="*/ 90416 w 362"/>
                <a:gd name="T47" fmla="*/ 984022 h 242"/>
                <a:gd name="T48" fmla="*/ 58770 w 362"/>
                <a:gd name="T49" fmla="*/ 943210 h 242"/>
                <a:gd name="T50" fmla="*/ 22604 w 362"/>
                <a:gd name="T51" fmla="*/ 866121 h 242"/>
                <a:gd name="T52" fmla="*/ 9042 w 362"/>
                <a:gd name="T53" fmla="*/ 816240 h 242"/>
                <a:gd name="T54" fmla="*/ 0 w 362"/>
                <a:gd name="T55" fmla="*/ 730081 h 242"/>
                <a:gd name="T56" fmla="*/ 9042 w 362"/>
                <a:gd name="T57" fmla="*/ 680200 h 242"/>
                <a:gd name="T58" fmla="*/ 36166 w 362"/>
                <a:gd name="T59" fmla="*/ 589506 h 242"/>
                <a:gd name="T60" fmla="*/ 54249 w 362"/>
                <a:gd name="T61" fmla="*/ 562298 h 242"/>
                <a:gd name="T62" fmla="*/ 135624 w 362"/>
                <a:gd name="T63" fmla="*/ 471605 h 242"/>
                <a:gd name="T64" fmla="*/ 198915 w 362"/>
                <a:gd name="T65" fmla="*/ 430793 h 242"/>
                <a:gd name="T66" fmla="*/ 216998 w 362"/>
                <a:gd name="T67" fmla="*/ 421724 h 242"/>
                <a:gd name="T68" fmla="*/ 271247 w 362"/>
                <a:gd name="T69" fmla="*/ 285684 h 242"/>
                <a:gd name="T70" fmla="*/ 289330 w 362"/>
                <a:gd name="T71" fmla="*/ 267545 h 242"/>
                <a:gd name="T72" fmla="*/ 375225 w 362"/>
                <a:gd name="T73" fmla="*/ 199525 h 242"/>
                <a:gd name="T74" fmla="*/ 402350 w 362"/>
                <a:gd name="T75" fmla="*/ 185921 h 242"/>
                <a:gd name="T76" fmla="*/ 519891 w 362"/>
                <a:gd name="T77" fmla="*/ 172317 h 242"/>
                <a:gd name="T78" fmla="*/ 601265 w 362"/>
                <a:gd name="T79" fmla="*/ 77089 h 242"/>
                <a:gd name="T80" fmla="*/ 623869 w 362"/>
                <a:gd name="T81" fmla="*/ 58951 h 242"/>
                <a:gd name="T82" fmla="*/ 727847 w 362"/>
                <a:gd name="T83" fmla="*/ 9069 h 242"/>
                <a:gd name="T84" fmla="*/ 759492 w 362"/>
                <a:gd name="T85" fmla="*/ 4535 h 242"/>
                <a:gd name="T86" fmla="*/ 881554 w 362"/>
                <a:gd name="T87" fmla="*/ 4535 h 242"/>
                <a:gd name="T88" fmla="*/ 908678 w 362"/>
                <a:gd name="T89" fmla="*/ 9069 h 242"/>
                <a:gd name="T90" fmla="*/ 1012656 w 362"/>
                <a:gd name="T91" fmla="*/ 58951 h 242"/>
                <a:gd name="T92" fmla="*/ 1035260 w 362"/>
                <a:gd name="T93" fmla="*/ 77089 h 242"/>
                <a:gd name="T94" fmla="*/ 1116634 w 362"/>
                <a:gd name="T95" fmla="*/ 172317 h 242"/>
                <a:gd name="T96" fmla="*/ 1247737 w 362"/>
                <a:gd name="T97" fmla="*/ 194991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34"/>
            <p:cNvSpPr/>
            <p:nvPr/>
          </p:nvSpPr>
          <p:spPr bwMode="auto">
            <a:xfrm>
              <a:off x="53532" y="49708"/>
              <a:ext cx="1533286" cy="992239"/>
            </a:xfrm>
            <a:custGeom>
              <a:avLst/>
              <a:gdLst>
                <a:gd name="T0" fmla="*/ 578940 w 339"/>
                <a:gd name="T1" fmla="*/ 67962 h 219"/>
                <a:gd name="T2" fmla="*/ 601555 w 339"/>
                <a:gd name="T3" fmla="*/ 54369 h 219"/>
                <a:gd name="T4" fmla="*/ 714629 w 339"/>
                <a:gd name="T5" fmla="*/ 4531 h 219"/>
                <a:gd name="T6" fmla="*/ 737244 w 339"/>
                <a:gd name="T7" fmla="*/ 4531 h 219"/>
                <a:gd name="T8" fmla="*/ 863887 w 339"/>
                <a:gd name="T9" fmla="*/ 18123 h 219"/>
                <a:gd name="T10" fmla="*/ 886502 w 339"/>
                <a:gd name="T11" fmla="*/ 27185 h 219"/>
                <a:gd name="T12" fmla="*/ 1031237 w 339"/>
                <a:gd name="T13" fmla="*/ 176700 h 219"/>
                <a:gd name="T14" fmla="*/ 1175972 w 339"/>
                <a:gd name="T15" fmla="*/ 190292 h 219"/>
                <a:gd name="T16" fmla="*/ 1194063 w 339"/>
                <a:gd name="T17" fmla="*/ 199354 h 219"/>
                <a:gd name="T18" fmla="*/ 1280000 w 339"/>
                <a:gd name="T19" fmla="*/ 276377 h 219"/>
                <a:gd name="T20" fmla="*/ 1293569 w 339"/>
                <a:gd name="T21" fmla="*/ 299031 h 219"/>
                <a:gd name="T22" fmla="*/ 1320707 w 339"/>
                <a:gd name="T23" fmla="*/ 407769 h 219"/>
                <a:gd name="T24" fmla="*/ 1456396 w 339"/>
                <a:gd name="T25" fmla="*/ 498385 h 219"/>
                <a:gd name="T26" fmla="*/ 1474487 w 339"/>
                <a:gd name="T27" fmla="*/ 516508 h 219"/>
                <a:gd name="T28" fmla="*/ 1519717 w 339"/>
                <a:gd name="T29" fmla="*/ 611654 h 219"/>
                <a:gd name="T30" fmla="*/ 1528763 w 339"/>
                <a:gd name="T31" fmla="*/ 638839 h 219"/>
                <a:gd name="T32" fmla="*/ 1524240 w 339"/>
                <a:gd name="T33" fmla="*/ 756639 h 219"/>
                <a:gd name="T34" fmla="*/ 1519717 w 339"/>
                <a:gd name="T35" fmla="*/ 783824 h 219"/>
                <a:gd name="T36" fmla="*/ 1465441 w 339"/>
                <a:gd name="T37" fmla="*/ 883500 h 219"/>
                <a:gd name="T38" fmla="*/ 1442827 w 339"/>
                <a:gd name="T39" fmla="*/ 906154 h 219"/>
                <a:gd name="T40" fmla="*/ 1347844 w 339"/>
                <a:gd name="T41" fmla="*/ 969585 h 219"/>
                <a:gd name="T42" fmla="*/ 1280000 w 339"/>
                <a:gd name="T43" fmla="*/ 992239 h 219"/>
                <a:gd name="T44" fmla="*/ 1234770 w 339"/>
                <a:gd name="T45" fmla="*/ 992239 h 219"/>
                <a:gd name="T46" fmla="*/ 280424 w 339"/>
                <a:gd name="T47" fmla="*/ 992239 h 219"/>
                <a:gd name="T48" fmla="*/ 235194 w 339"/>
                <a:gd name="T49" fmla="*/ 987708 h 219"/>
                <a:gd name="T50" fmla="*/ 153781 w 339"/>
                <a:gd name="T51" fmla="*/ 955993 h 219"/>
                <a:gd name="T52" fmla="*/ 131166 w 339"/>
                <a:gd name="T53" fmla="*/ 942401 h 219"/>
                <a:gd name="T54" fmla="*/ 49753 w 339"/>
                <a:gd name="T55" fmla="*/ 860847 h 219"/>
                <a:gd name="T56" fmla="*/ 18092 w 339"/>
                <a:gd name="T57" fmla="*/ 797416 h 219"/>
                <a:gd name="T58" fmla="*/ 4523 w 339"/>
                <a:gd name="T59" fmla="*/ 756639 h 219"/>
                <a:gd name="T60" fmla="*/ 0 w 339"/>
                <a:gd name="T61" fmla="*/ 666023 h 219"/>
                <a:gd name="T62" fmla="*/ 4523 w 339"/>
                <a:gd name="T63" fmla="*/ 638839 h 219"/>
                <a:gd name="T64" fmla="*/ 40707 w 339"/>
                <a:gd name="T65" fmla="*/ 539162 h 219"/>
                <a:gd name="T66" fmla="*/ 58799 w 339"/>
                <a:gd name="T67" fmla="*/ 516508 h 219"/>
                <a:gd name="T68" fmla="*/ 212579 w 339"/>
                <a:gd name="T69" fmla="*/ 407769 h 219"/>
                <a:gd name="T70" fmla="*/ 212579 w 339"/>
                <a:gd name="T71" fmla="*/ 385116 h 219"/>
                <a:gd name="T72" fmla="*/ 253286 w 339"/>
                <a:gd name="T73" fmla="*/ 276377 h 219"/>
                <a:gd name="T74" fmla="*/ 266855 w 339"/>
                <a:gd name="T75" fmla="*/ 258254 h 219"/>
                <a:gd name="T76" fmla="*/ 357314 w 339"/>
                <a:gd name="T77" fmla="*/ 190292 h 219"/>
                <a:gd name="T78" fmla="*/ 497526 w 339"/>
                <a:gd name="T79" fmla="*/ 176700 h 219"/>
                <a:gd name="T80" fmla="*/ 578940 w 339"/>
                <a:gd name="T81" fmla="*/ 67962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35"/>
            <p:cNvSpPr/>
            <p:nvPr/>
          </p:nvSpPr>
          <p:spPr bwMode="auto">
            <a:xfrm>
              <a:off x="103239" y="103239"/>
              <a:ext cx="1428135" cy="889000"/>
            </a:xfrm>
            <a:custGeom>
              <a:avLst/>
              <a:gdLst>
                <a:gd name="T0" fmla="*/ 248568 w 316"/>
                <a:gd name="T1" fmla="*/ 889000 h 196"/>
                <a:gd name="T2" fmla="*/ 0 w 316"/>
                <a:gd name="T3" fmla="*/ 644071 h 196"/>
                <a:gd name="T4" fmla="*/ 216932 w 316"/>
                <a:gd name="T5" fmla="*/ 399143 h 196"/>
                <a:gd name="T6" fmla="*/ 212412 w 316"/>
                <a:gd name="T7" fmla="*/ 358321 h 196"/>
                <a:gd name="T8" fmla="*/ 397708 w 316"/>
                <a:gd name="T9" fmla="*/ 172357 h 196"/>
                <a:gd name="T10" fmla="*/ 479058 w 316"/>
                <a:gd name="T11" fmla="*/ 190500 h 196"/>
                <a:gd name="T12" fmla="*/ 714068 w 316"/>
                <a:gd name="T13" fmla="*/ 0 h 196"/>
                <a:gd name="T14" fmla="*/ 949077 w 316"/>
                <a:gd name="T15" fmla="*/ 190500 h 196"/>
                <a:gd name="T16" fmla="*/ 1030427 w 316"/>
                <a:gd name="T17" fmla="*/ 172357 h 196"/>
                <a:gd name="T18" fmla="*/ 1215723 w 316"/>
                <a:gd name="T19" fmla="*/ 358321 h 196"/>
                <a:gd name="T20" fmla="*/ 1211203 w 316"/>
                <a:gd name="T21" fmla="*/ 399143 h 196"/>
                <a:gd name="T22" fmla="*/ 1428135 w 316"/>
                <a:gd name="T23" fmla="*/ 644071 h 196"/>
                <a:gd name="T24" fmla="*/ 1184087 w 316"/>
                <a:gd name="T25" fmla="*/ 889000 h 196"/>
                <a:gd name="T26" fmla="*/ 248568 w 316"/>
                <a:gd name="T27" fmla="*/ 889000 h 1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E394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36"/>
            <p:cNvSpPr/>
            <p:nvPr/>
          </p:nvSpPr>
          <p:spPr bwMode="auto">
            <a:xfrm>
              <a:off x="789585" y="1074447"/>
              <a:ext cx="55443" cy="1368869"/>
            </a:xfrm>
            <a:custGeom>
              <a:avLst/>
              <a:gdLst>
                <a:gd name="T0" fmla="*/ 55443 w 12"/>
                <a:gd name="T1" fmla="*/ 0 h 302"/>
                <a:gd name="T2" fmla="*/ 55443 w 12"/>
                <a:gd name="T3" fmla="*/ 1368869 h 302"/>
                <a:gd name="T4" fmla="*/ 0 w 12"/>
                <a:gd name="T5" fmla="*/ 1368869 h 302"/>
                <a:gd name="T6" fmla="*/ 0 w 12"/>
                <a:gd name="T7" fmla="*/ 0 h 302"/>
                <a:gd name="T8" fmla="*/ 55443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Oval 37"/>
            <p:cNvSpPr>
              <a:spLocks noChangeArrowheads="1"/>
            </p:cNvSpPr>
            <p:nvPr/>
          </p:nvSpPr>
          <p:spPr bwMode="auto">
            <a:xfrm>
              <a:off x="527665" y="2026538"/>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50" name="Oval 38"/>
            <p:cNvSpPr>
              <a:spLocks noChangeArrowheads="1"/>
            </p:cNvSpPr>
            <p:nvPr/>
          </p:nvSpPr>
          <p:spPr bwMode="auto">
            <a:xfrm>
              <a:off x="577372" y="2076245"/>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51" name="Oval 39"/>
            <p:cNvSpPr>
              <a:spLocks noChangeArrowheads="1"/>
            </p:cNvSpPr>
            <p:nvPr/>
          </p:nvSpPr>
          <p:spPr bwMode="auto">
            <a:xfrm>
              <a:off x="632815" y="2129777"/>
              <a:ext cx="374718" cy="376630"/>
            </a:xfrm>
            <a:prstGeom prst="ellipse">
              <a:avLst/>
            </a:prstGeom>
            <a:solidFill>
              <a:srgbClr val="E3943C"/>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52" name="矩形 78"/>
            <p:cNvSpPr>
              <a:spLocks noChangeArrowheads="1"/>
            </p:cNvSpPr>
            <p:nvPr/>
          </p:nvSpPr>
          <p:spPr bwMode="auto">
            <a:xfrm>
              <a:off x="433557" y="348625"/>
              <a:ext cx="646257" cy="36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a:solidFill>
                    <a:schemeClr val="bg1"/>
                  </a:solidFill>
                  <a:latin typeface="Arial" panose="020B0604020202020204" pitchFamily="34" charset="0"/>
                  <a:ea typeface="微软雅黑" panose="020B0503020204020204" pitchFamily="34" charset="-122"/>
                </a:rPr>
                <a:t>04%</a:t>
              </a:r>
              <a:endParaRPr lang="zh-CN" altLang="en-US">
                <a:solidFill>
                  <a:schemeClr val="bg1"/>
                </a:solidFill>
                <a:latin typeface="Arial" panose="020B0604020202020204" pitchFamily="34" charset="0"/>
                <a:cs typeface="Arial" panose="020B0604020202020204" pitchFamily="34" charset="0"/>
              </a:endParaRPr>
            </a:p>
          </p:txBody>
        </p:sp>
      </p:grpSp>
      <p:grpSp>
        <p:nvGrpSpPr>
          <p:cNvPr id="53" name="Group 55"/>
          <p:cNvGrpSpPr/>
          <p:nvPr/>
        </p:nvGrpSpPr>
        <p:grpSpPr bwMode="auto">
          <a:xfrm>
            <a:off x="8761590" y="2667971"/>
            <a:ext cx="1636333" cy="2615595"/>
            <a:chOff x="0" y="0"/>
            <a:chExt cx="1636525" cy="2615380"/>
          </a:xfrm>
        </p:grpSpPr>
        <p:sp>
          <p:nvSpPr>
            <p:cNvPr id="55" name="Freeform 40"/>
            <p:cNvSpPr/>
            <p:nvPr/>
          </p:nvSpPr>
          <p:spPr bwMode="auto">
            <a:xfrm>
              <a:off x="0" y="0"/>
              <a:ext cx="1636525" cy="1101213"/>
            </a:xfrm>
            <a:custGeom>
              <a:avLst/>
              <a:gdLst>
                <a:gd name="T0" fmla="*/ 1247737 w 362"/>
                <a:gd name="T1" fmla="*/ 199397 h 243"/>
                <a:gd name="T2" fmla="*/ 1274862 w 362"/>
                <a:gd name="T3" fmla="*/ 208460 h 243"/>
                <a:gd name="T4" fmla="*/ 1360757 w 362"/>
                <a:gd name="T5" fmla="*/ 280968 h 243"/>
                <a:gd name="T6" fmla="*/ 1374319 w 362"/>
                <a:gd name="T7" fmla="*/ 303627 h 243"/>
                <a:gd name="T8" fmla="*/ 1424048 w 362"/>
                <a:gd name="T9" fmla="*/ 425984 h 243"/>
                <a:gd name="T10" fmla="*/ 1451173 w 362"/>
                <a:gd name="T11" fmla="*/ 439579 h 243"/>
                <a:gd name="T12" fmla="*/ 1550630 w 362"/>
                <a:gd name="T13" fmla="*/ 516618 h 243"/>
                <a:gd name="T14" fmla="*/ 1568713 w 362"/>
                <a:gd name="T15" fmla="*/ 539277 h 243"/>
                <a:gd name="T16" fmla="*/ 1622963 w 362"/>
                <a:gd name="T17" fmla="*/ 652571 h 243"/>
                <a:gd name="T18" fmla="*/ 1636525 w 362"/>
                <a:gd name="T19" fmla="*/ 702420 h 243"/>
                <a:gd name="T20" fmla="*/ 1636525 w 362"/>
                <a:gd name="T21" fmla="*/ 783991 h 243"/>
                <a:gd name="T22" fmla="*/ 1627483 w 362"/>
                <a:gd name="T23" fmla="*/ 838372 h 243"/>
                <a:gd name="T24" fmla="*/ 1595838 w 362"/>
                <a:gd name="T25" fmla="*/ 915412 h 243"/>
                <a:gd name="T26" fmla="*/ 1568713 w 362"/>
                <a:gd name="T27" fmla="*/ 960729 h 243"/>
                <a:gd name="T28" fmla="*/ 1509943 w 362"/>
                <a:gd name="T29" fmla="*/ 1019642 h 243"/>
                <a:gd name="T30" fmla="*/ 1469256 w 362"/>
                <a:gd name="T31" fmla="*/ 1051364 h 243"/>
                <a:gd name="T32" fmla="*/ 1392402 w 362"/>
                <a:gd name="T33" fmla="*/ 1083086 h 243"/>
                <a:gd name="T34" fmla="*/ 1342674 w 362"/>
                <a:gd name="T35" fmla="*/ 1096681 h 243"/>
                <a:gd name="T36" fmla="*/ 1288424 w 362"/>
                <a:gd name="T37" fmla="*/ 1101213 h 243"/>
                <a:gd name="T38" fmla="*/ 334538 w 362"/>
                <a:gd name="T39" fmla="*/ 1101213 h 243"/>
                <a:gd name="T40" fmla="*/ 280289 w 362"/>
                <a:gd name="T41" fmla="*/ 1092150 h 243"/>
                <a:gd name="T42" fmla="*/ 198915 w 362"/>
                <a:gd name="T43" fmla="*/ 1064959 h 243"/>
                <a:gd name="T44" fmla="*/ 153707 w 362"/>
                <a:gd name="T45" fmla="*/ 1042300 h 243"/>
                <a:gd name="T46" fmla="*/ 90416 w 362"/>
                <a:gd name="T47" fmla="*/ 987919 h 243"/>
                <a:gd name="T48" fmla="*/ 63291 w 362"/>
                <a:gd name="T49" fmla="*/ 947134 h 243"/>
                <a:gd name="T50" fmla="*/ 22604 w 362"/>
                <a:gd name="T51" fmla="*/ 870094 h 243"/>
                <a:gd name="T52" fmla="*/ 9042 w 362"/>
                <a:gd name="T53" fmla="*/ 820245 h 243"/>
                <a:gd name="T54" fmla="*/ 0 w 362"/>
                <a:gd name="T55" fmla="*/ 734142 h 243"/>
                <a:gd name="T56" fmla="*/ 9042 w 362"/>
                <a:gd name="T57" fmla="*/ 684293 h 243"/>
                <a:gd name="T58" fmla="*/ 36166 w 362"/>
                <a:gd name="T59" fmla="*/ 593658 h 243"/>
                <a:gd name="T60" fmla="*/ 54249 w 362"/>
                <a:gd name="T61" fmla="*/ 566468 h 243"/>
                <a:gd name="T62" fmla="*/ 135624 w 362"/>
                <a:gd name="T63" fmla="*/ 475833 h 243"/>
                <a:gd name="T64" fmla="*/ 203435 w 362"/>
                <a:gd name="T65" fmla="*/ 435047 h 243"/>
                <a:gd name="T66" fmla="*/ 216998 w 362"/>
                <a:gd name="T67" fmla="*/ 425984 h 243"/>
                <a:gd name="T68" fmla="*/ 271247 w 362"/>
                <a:gd name="T69" fmla="*/ 290031 h 243"/>
                <a:gd name="T70" fmla="*/ 289330 w 362"/>
                <a:gd name="T71" fmla="*/ 271904 h 243"/>
                <a:gd name="T72" fmla="*/ 375225 w 362"/>
                <a:gd name="T73" fmla="*/ 203928 h 243"/>
                <a:gd name="T74" fmla="*/ 402350 w 362"/>
                <a:gd name="T75" fmla="*/ 190333 h 243"/>
                <a:gd name="T76" fmla="*/ 519891 w 362"/>
                <a:gd name="T77" fmla="*/ 176738 h 243"/>
                <a:gd name="T78" fmla="*/ 601265 w 362"/>
                <a:gd name="T79" fmla="*/ 81571 h 243"/>
                <a:gd name="T80" fmla="*/ 623869 w 362"/>
                <a:gd name="T81" fmla="*/ 63444 h 243"/>
                <a:gd name="T82" fmla="*/ 732368 w 362"/>
                <a:gd name="T83" fmla="*/ 13595 h 243"/>
                <a:gd name="T84" fmla="*/ 759492 w 362"/>
                <a:gd name="T85" fmla="*/ 9063 h 243"/>
                <a:gd name="T86" fmla="*/ 881554 w 362"/>
                <a:gd name="T87" fmla="*/ 9063 h 243"/>
                <a:gd name="T88" fmla="*/ 908678 w 362"/>
                <a:gd name="T89" fmla="*/ 13595 h 243"/>
                <a:gd name="T90" fmla="*/ 1012656 w 362"/>
                <a:gd name="T91" fmla="*/ 63444 h 243"/>
                <a:gd name="T92" fmla="*/ 1035260 w 362"/>
                <a:gd name="T93" fmla="*/ 81571 h 243"/>
                <a:gd name="T94" fmla="*/ 1116634 w 362"/>
                <a:gd name="T95" fmla="*/ 176738 h 243"/>
                <a:gd name="T96" fmla="*/ 1247737 w 362"/>
                <a:gd name="T97" fmla="*/ 19939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41"/>
            <p:cNvSpPr/>
            <p:nvPr/>
          </p:nvSpPr>
          <p:spPr bwMode="auto">
            <a:xfrm>
              <a:off x="53531" y="55443"/>
              <a:ext cx="1533286" cy="992239"/>
            </a:xfrm>
            <a:custGeom>
              <a:avLst/>
              <a:gdLst>
                <a:gd name="T0" fmla="*/ 578940 w 339"/>
                <a:gd name="T1" fmla="*/ 67962 h 219"/>
                <a:gd name="T2" fmla="*/ 601555 w 339"/>
                <a:gd name="T3" fmla="*/ 54369 h 219"/>
                <a:gd name="T4" fmla="*/ 714629 w 339"/>
                <a:gd name="T5" fmla="*/ 4531 h 219"/>
                <a:gd name="T6" fmla="*/ 741767 w 339"/>
                <a:gd name="T7" fmla="*/ 4531 h 219"/>
                <a:gd name="T8" fmla="*/ 863887 w 339"/>
                <a:gd name="T9" fmla="*/ 18123 h 219"/>
                <a:gd name="T10" fmla="*/ 886502 w 339"/>
                <a:gd name="T11" fmla="*/ 27185 h 219"/>
                <a:gd name="T12" fmla="*/ 1035760 w 339"/>
                <a:gd name="T13" fmla="*/ 176700 h 219"/>
                <a:gd name="T14" fmla="*/ 1175972 w 339"/>
                <a:gd name="T15" fmla="*/ 190292 h 219"/>
                <a:gd name="T16" fmla="*/ 1194063 w 339"/>
                <a:gd name="T17" fmla="*/ 199354 h 219"/>
                <a:gd name="T18" fmla="*/ 1280000 w 339"/>
                <a:gd name="T19" fmla="*/ 276377 h 219"/>
                <a:gd name="T20" fmla="*/ 1293569 w 339"/>
                <a:gd name="T21" fmla="*/ 299031 h 219"/>
                <a:gd name="T22" fmla="*/ 1320707 w 339"/>
                <a:gd name="T23" fmla="*/ 407769 h 219"/>
                <a:gd name="T24" fmla="*/ 1456396 w 339"/>
                <a:gd name="T25" fmla="*/ 498385 h 219"/>
                <a:gd name="T26" fmla="*/ 1474487 w 339"/>
                <a:gd name="T27" fmla="*/ 516508 h 219"/>
                <a:gd name="T28" fmla="*/ 1519717 w 339"/>
                <a:gd name="T29" fmla="*/ 611654 h 219"/>
                <a:gd name="T30" fmla="*/ 1528763 w 339"/>
                <a:gd name="T31" fmla="*/ 638839 h 219"/>
                <a:gd name="T32" fmla="*/ 1524240 w 339"/>
                <a:gd name="T33" fmla="*/ 756639 h 219"/>
                <a:gd name="T34" fmla="*/ 1519717 w 339"/>
                <a:gd name="T35" fmla="*/ 783824 h 219"/>
                <a:gd name="T36" fmla="*/ 1465441 w 339"/>
                <a:gd name="T37" fmla="*/ 883500 h 219"/>
                <a:gd name="T38" fmla="*/ 1442827 w 339"/>
                <a:gd name="T39" fmla="*/ 906154 h 219"/>
                <a:gd name="T40" fmla="*/ 1347844 w 339"/>
                <a:gd name="T41" fmla="*/ 969585 h 219"/>
                <a:gd name="T42" fmla="*/ 1280000 w 339"/>
                <a:gd name="T43" fmla="*/ 992239 h 219"/>
                <a:gd name="T44" fmla="*/ 1234770 w 339"/>
                <a:gd name="T45" fmla="*/ 992239 h 219"/>
                <a:gd name="T46" fmla="*/ 280424 w 339"/>
                <a:gd name="T47" fmla="*/ 992239 h 219"/>
                <a:gd name="T48" fmla="*/ 235194 w 339"/>
                <a:gd name="T49" fmla="*/ 987708 h 219"/>
                <a:gd name="T50" fmla="*/ 153781 w 339"/>
                <a:gd name="T51" fmla="*/ 955993 h 219"/>
                <a:gd name="T52" fmla="*/ 131166 w 339"/>
                <a:gd name="T53" fmla="*/ 942401 h 219"/>
                <a:gd name="T54" fmla="*/ 49753 w 339"/>
                <a:gd name="T55" fmla="*/ 860847 h 219"/>
                <a:gd name="T56" fmla="*/ 18092 w 339"/>
                <a:gd name="T57" fmla="*/ 797416 h 219"/>
                <a:gd name="T58" fmla="*/ 4523 w 339"/>
                <a:gd name="T59" fmla="*/ 756639 h 219"/>
                <a:gd name="T60" fmla="*/ 0 w 339"/>
                <a:gd name="T61" fmla="*/ 666023 h 219"/>
                <a:gd name="T62" fmla="*/ 4523 w 339"/>
                <a:gd name="T63" fmla="*/ 638839 h 219"/>
                <a:gd name="T64" fmla="*/ 45230 w 339"/>
                <a:gd name="T65" fmla="*/ 539162 h 219"/>
                <a:gd name="T66" fmla="*/ 58799 w 339"/>
                <a:gd name="T67" fmla="*/ 516508 h 219"/>
                <a:gd name="T68" fmla="*/ 212579 w 339"/>
                <a:gd name="T69" fmla="*/ 407769 h 219"/>
                <a:gd name="T70" fmla="*/ 212579 w 339"/>
                <a:gd name="T71" fmla="*/ 385116 h 219"/>
                <a:gd name="T72" fmla="*/ 253286 w 339"/>
                <a:gd name="T73" fmla="*/ 276377 h 219"/>
                <a:gd name="T74" fmla="*/ 266855 w 339"/>
                <a:gd name="T75" fmla="*/ 258254 h 219"/>
                <a:gd name="T76" fmla="*/ 357314 w 339"/>
                <a:gd name="T77" fmla="*/ 190292 h 219"/>
                <a:gd name="T78" fmla="*/ 497526 w 339"/>
                <a:gd name="T79" fmla="*/ 176700 h 219"/>
                <a:gd name="T80" fmla="*/ 578940 w 339"/>
                <a:gd name="T81" fmla="*/ 67962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42"/>
            <p:cNvSpPr/>
            <p:nvPr/>
          </p:nvSpPr>
          <p:spPr bwMode="auto">
            <a:xfrm>
              <a:off x="103239" y="108974"/>
              <a:ext cx="1430047" cy="889000"/>
            </a:xfrm>
            <a:custGeom>
              <a:avLst/>
              <a:gdLst>
                <a:gd name="T0" fmla="*/ 248901 w 316"/>
                <a:gd name="T1" fmla="*/ 889000 h 196"/>
                <a:gd name="T2" fmla="*/ 0 w 316"/>
                <a:gd name="T3" fmla="*/ 639536 h 196"/>
                <a:gd name="T4" fmla="*/ 217222 w 316"/>
                <a:gd name="T5" fmla="*/ 399143 h 196"/>
                <a:gd name="T6" fmla="*/ 212697 w 316"/>
                <a:gd name="T7" fmla="*/ 358321 h 196"/>
                <a:gd name="T8" fmla="*/ 398241 w 316"/>
                <a:gd name="T9" fmla="*/ 167821 h 196"/>
                <a:gd name="T10" fmla="*/ 479699 w 316"/>
                <a:gd name="T11" fmla="*/ 190500 h 196"/>
                <a:gd name="T12" fmla="*/ 715023 w 316"/>
                <a:gd name="T13" fmla="*/ 0 h 196"/>
                <a:gd name="T14" fmla="*/ 950348 w 316"/>
                <a:gd name="T15" fmla="*/ 190500 h 196"/>
                <a:gd name="T16" fmla="*/ 1031806 w 316"/>
                <a:gd name="T17" fmla="*/ 167821 h 196"/>
                <a:gd name="T18" fmla="*/ 1217350 w 316"/>
                <a:gd name="T19" fmla="*/ 358321 h 196"/>
                <a:gd name="T20" fmla="*/ 1217350 w 316"/>
                <a:gd name="T21" fmla="*/ 399143 h 196"/>
                <a:gd name="T22" fmla="*/ 1430047 w 316"/>
                <a:gd name="T23" fmla="*/ 639536 h 196"/>
                <a:gd name="T24" fmla="*/ 1185672 w 316"/>
                <a:gd name="T25" fmla="*/ 889000 h 196"/>
                <a:gd name="T26" fmla="*/ 248901 w 316"/>
                <a:gd name="T27" fmla="*/ 889000 h 1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43"/>
            <p:cNvSpPr/>
            <p:nvPr/>
          </p:nvSpPr>
          <p:spPr bwMode="auto">
            <a:xfrm>
              <a:off x="791497" y="1078271"/>
              <a:ext cx="53531" cy="1309602"/>
            </a:xfrm>
            <a:custGeom>
              <a:avLst/>
              <a:gdLst>
                <a:gd name="T0" fmla="*/ 53531 w 28"/>
                <a:gd name="T1" fmla="*/ 0 h 685"/>
                <a:gd name="T2" fmla="*/ 53531 w 28"/>
                <a:gd name="T3" fmla="*/ 1309602 h 685"/>
                <a:gd name="T4" fmla="*/ 0 w 28"/>
                <a:gd name="T5" fmla="*/ 1309602 h 685"/>
                <a:gd name="T6" fmla="*/ 3824 w 28"/>
                <a:gd name="T7" fmla="*/ 0 h 685"/>
                <a:gd name="T8" fmla="*/ 53531 w 28"/>
                <a:gd name="T9" fmla="*/ 0 h 685"/>
                <a:gd name="T10" fmla="*/ 53531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Oval 44"/>
            <p:cNvSpPr>
              <a:spLocks noChangeArrowheads="1"/>
            </p:cNvSpPr>
            <p:nvPr/>
          </p:nvSpPr>
          <p:spPr bwMode="auto">
            <a:xfrm>
              <a:off x="529577" y="2030361"/>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60" name="Oval 45"/>
            <p:cNvSpPr>
              <a:spLocks noChangeArrowheads="1"/>
            </p:cNvSpPr>
            <p:nvPr/>
          </p:nvSpPr>
          <p:spPr bwMode="auto">
            <a:xfrm>
              <a:off x="579284" y="2080069"/>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61" name="Oval 46"/>
            <p:cNvSpPr>
              <a:spLocks noChangeArrowheads="1"/>
            </p:cNvSpPr>
            <p:nvPr/>
          </p:nvSpPr>
          <p:spPr bwMode="auto">
            <a:xfrm>
              <a:off x="632815" y="2135512"/>
              <a:ext cx="376630" cy="37471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sz="1500">
                <a:latin typeface="Arial" panose="020B0604020202020204" pitchFamily="34" charset="0"/>
                <a:cs typeface="Arial" panose="020B0604020202020204" pitchFamily="34" charset="0"/>
              </a:endParaRPr>
            </a:p>
          </p:txBody>
        </p:sp>
        <p:sp>
          <p:nvSpPr>
            <p:cNvPr id="62" name="矩形 87"/>
            <p:cNvSpPr>
              <a:spLocks noChangeArrowheads="1"/>
            </p:cNvSpPr>
            <p:nvPr/>
          </p:nvSpPr>
          <p:spPr bwMode="auto">
            <a:xfrm>
              <a:off x="415602" y="376408"/>
              <a:ext cx="646257" cy="36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a:solidFill>
                    <a:schemeClr val="bg1"/>
                  </a:solidFill>
                  <a:latin typeface="Arial" panose="020B0604020202020204" pitchFamily="34" charset="0"/>
                  <a:ea typeface="微软雅黑" panose="020B0503020204020204" pitchFamily="34" charset="-122"/>
                </a:rPr>
                <a:t>05%</a:t>
              </a:r>
              <a:endParaRPr lang="zh-CN" altLang="en-US">
                <a:solidFill>
                  <a:schemeClr val="bg1"/>
                </a:solidFill>
                <a:latin typeface="Arial" panose="020B0604020202020204" pitchFamily="34" charset="0"/>
                <a:cs typeface="Arial" panose="020B0604020202020204" pitchFamily="34" charset="0"/>
              </a:endParaRPr>
            </a:p>
          </p:txBody>
        </p:sp>
      </p:grpSp>
      <p:pic>
        <p:nvPicPr>
          <p:cNvPr id="71"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72" name="文本框 71"/>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73" name="矩形 72"/>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74"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5"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6"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77"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p:cTn id="11" dur="500" fill="hold"/>
                                        <p:tgtEl>
                                          <p:spTgt spid="71"/>
                                        </p:tgtEl>
                                        <p:attrNameLst>
                                          <p:attrName>ppt_w</p:attrName>
                                        </p:attrNameLst>
                                      </p:cBhvr>
                                      <p:tavLst>
                                        <p:tav tm="0">
                                          <p:val>
                                            <p:fltVal val="0"/>
                                          </p:val>
                                        </p:tav>
                                        <p:tav tm="100000">
                                          <p:val>
                                            <p:strVal val="#ppt_w"/>
                                          </p:val>
                                        </p:tav>
                                      </p:tavLst>
                                    </p:anim>
                                    <p:anim calcmode="lin" valueType="num">
                                      <p:cBhvr>
                                        <p:cTn id="12" dur="500" fill="hold"/>
                                        <p:tgtEl>
                                          <p:spTgt spid="71"/>
                                        </p:tgtEl>
                                        <p:attrNameLst>
                                          <p:attrName>ppt_h</p:attrName>
                                        </p:attrNameLst>
                                      </p:cBhvr>
                                      <p:tavLst>
                                        <p:tav tm="0">
                                          <p:val>
                                            <p:fltVal val="0"/>
                                          </p:val>
                                        </p:tav>
                                        <p:tav tm="100000">
                                          <p:val>
                                            <p:strVal val="#ppt_h"/>
                                          </p:val>
                                        </p:tav>
                                      </p:tavLst>
                                    </p:anim>
                                    <p:anim calcmode="lin" valueType="num">
                                      <p:cBhvr>
                                        <p:cTn id="13" dur="500" fill="hold"/>
                                        <p:tgtEl>
                                          <p:spTgt spid="71"/>
                                        </p:tgtEl>
                                        <p:attrNameLst>
                                          <p:attrName>style.rotation</p:attrName>
                                        </p:attrNameLst>
                                      </p:cBhvr>
                                      <p:tavLst>
                                        <p:tav tm="0">
                                          <p:val>
                                            <p:fltVal val="90"/>
                                          </p:val>
                                        </p:tav>
                                        <p:tav tm="100000">
                                          <p:val>
                                            <p:fltVal val="0"/>
                                          </p:val>
                                        </p:tav>
                                      </p:tavLst>
                                    </p:anim>
                                    <p:animEffect transition="in" filter="fade">
                                      <p:cBhvr>
                                        <p:cTn id="14" dur="500"/>
                                        <p:tgtEl>
                                          <p:spTgt spid="71"/>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2"/>
                                        </p:tgtEl>
                                        <p:attrNameLst>
                                          <p:attrName>ppt_y</p:attrName>
                                        </p:attrNameLst>
                                      </p:cBhvr>
                                      <p:tavLst>
                                        <p:tav tm="0">
                                          <p:val>
                                            <p:strVal val="#ppt_y"/>
                                          </p:val>
                                        </p:tav>
                                        <p:tav tm="100000">
                                          <p:val>
                                            <p:strVal val="#ppt_y"/>
                                          </p:val>
                                        </p:tav>
                                      </p:tavLst>
                                    </p:anim>
                                    <p:anim calcmode="lin" valueType="num">
                                      <p:cBhvr>
                                        <p:cTn id="20"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2"/>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3"/>
                                        </p:tgtEl>
                                        <p:attrNameLst>
                                          <p:attrName>ppt_y</p:attrName>
                                        </p:attrNameLst>
                                      </p:cBhvr>
                                      <p:tavLst>
                                        <p:tav tm="0">
                                          <p:val>
                                            <p:strVal val="#ppt_y"/>
                                          </p:val>
                                        </p:tav>
                                        <p:tav tm="100000">
                                          <p:val>
                                            <p:strVal val="#ppt_y"/>
                                          </p:val>
                                        </p:tav>
                                      </p:tavLst>
                                    </p:anim>
                                    <p:anim calcmode="lin" valueType="num">
                                      <p:cBhvr>
                                        <p:cTn id="27"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3"/>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ipe(left)">
                                      <p:cBhvr>
                                        <p:cTn id="33" dur="150"/>
                                        <p:tgtEl>
                                          <p:spTgt spid="74"/>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up)">
                                      <p:cBhvr>
                                        <p:cTn id="37" dur="150"/>
                                        <p:tgtEl>
                                          <p:spTgt spid="75"/>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right)">
                                      <p:cBhvr>
                                        <p:cTn id="41" dur="150"/>
                                        <p:tgtEl>
                                          <p:spTgt spid="77"/>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down)">
                                      <p:cBhvr>
                                        <p:cTn id="45" dur="150"/>
                                        <p:tgtEl>
                                          <p:spTgt spid="76"/>
                                        </p:tgtEl>
                                      </p:cBhvr>
                                    </p:animEffect>
                                  </p:childTnLst>
                                </p:cTn>
                              </p:par>
                            </p:childTnLst>
                          </p:cTn>
                        </p:par>
                        <p:par>
                          <p:cTn id="46" fill="hold">
                            <p:stCondLst>
                              <p:cond delay="2875"/>
                            </p:stCondLst>
                            <p:childTnLst>
                              <p:par>
                                <p:cTn id="47" presetID="22" presetClass="entr" presetSubtype="8"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3375"/>
                            </p:stCondLst>
                            <p:childTnLst>
                              <p:par>
                                <p:cTn id="51" presetID="47"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childTnLst>
                          </p:cTn>
                        </p:par>
                        <p:par>
                          <p:cTn id="61" fill="hold">
                            <p:stCondLst>
                              <p:cond delay="4375"/>
                            </p:stCondLst>
                            <p:childTnLst>
                              <p:par>
                                <p:cTn id="62" presetID="47" presetClass="entr" presetSubtype="0"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5375"/>
                            </p:stCondLst>
                            <p:childTnLst>
                              <p:par>
                                <p:cTn id="73" presetID="47" presetClass="entr" presetSubtype="0"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1000"/>
                                        <p:tgtEl>
                                          <p:spTgt spid="11"/>
                                        </p:tgtEl>
                                      </p:cBhvr>
                                    </p:animEffect>
                                    <p:anim calcmode="lin" valueType="num">
                                      <p:cBhvr>
                                        <p:cTn id="81" dur="1000" fill="hold"/>
                                        <p:tgtEl>
                                          <p:spTgt spid="11"/>
                                        </p:tgtEl>
                                        <p:attrNameLst>
                                          <p:attrName>ppt_x</p:attrName>
                                        </p:attrNameLst>
                                      </p:cBhvr>
                                      <p:tavLst>
                                        <p:tav tm="0">
                                          <p:val>
                                            <p:strVal val="#ppt_x"/>
                                          </p:val>
                                        </p:tav>
                                        <p:tav tm="100000">
                                          <p:val>
                                            <p:strVal val="#ppt_x"/>
                                          </p:val>
                                        </p:tav>
                                      </p:tavLst>
                                    </p:anim>
                                    <p:anim calcmode="lin" valueType="num">
                                      <p:cBhvr>
                                        <p:cTn id="82" dur="1000" fill="hold"/>
                                        <p:tgtEl>
                                          <p:spTgt spid="11"/>
                                        </p:tgtEl>
                                        <p:attrNameLst>
                                          <p:attrName>ppt_y</p:attrName>
                                        </p:attrNameLst>
                                      </p:cBhvr>
                                      <p:tavLst>
                                        <p:tav tm="0">
                                          <p:val>
                                            <p:strVal val="#ppt_y+.1"/>
                                          </p:val>
                                        </p:tav>
                                        <p:tav tm="100000">
                                          <p:val>
                                            <p:strVal val="#ppt_y"/>
                                          </p:val>
                                        </p:tav>
                                      </p:tavLst>
                                    </p:anim>
                                  </p:childTnLst>
                                </p:cTn>
                              </p:par>
                            </p:childTnLst>
                          </p:cTn>
                        </p:par>
                        <p:par>
                          <p:cTn id="83" fill="hold">
                            <p:stCondLst>
                              <p:cond delay="6375"/>
                            </p:stCondLst>
                            <p:childTnLst>
                              <p:par>
                                <p:cTn id="84" presetID="47" presetClass="entr" presetSubtype="0" fill="hold"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1000"/>
                                        <p:tgtEl>
                                          <p:spTgt spid="44"/>
                                        </p:tgtEl>
                                      </p:cBhvr>
                                    </p:animEffect>
                                    <p:anim calcmode="lin" valueType="num">
                                      <p:cBhvr>
                                        <p:cTn id="87" dur="1000" fill="hold"/>
                                        <p:tgtEl>
                                          <p:spTgt spid="44"/>
                                        </p:tgtEl>
                                        <p:attrNameLst>
                                          <p:attrName>ppt_x</p:attrName>
                                        </p:attrNameLst>
                                      </p:cBhvr>
                                      <p:tavLst>
                                        <p:tav tm="0">
                                          <p:val>
                                            <p:strVal val="#ppt_x"/>
                                          </p:val>
                                        </p:tav>
                                        <p:tav tm="100000">
                                          <p:val>
                                            <p:strVal val="#ppt_x"/>
                                          </p:val>
                                        </p:tav>
                                      </p:tavLst>
                                    </p:anim>
                                    <p:anim calcmode="lin" valueType="num">
                                      <p:cBhvr>
                                        <p:cTn id="88" dur="1000" fill="hold"/>
                                        <p:tgtEl>
                                          <p:spTgt spid="4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par>
                          <p:cTn id="94" fill="hold">
                            <p:stCondLst>
                              <p:cond delay="7375"/>
                            </p:stCondLst>
                            <p:childTnLst>
                              <p:par>
                                <p:cTn id="95" presetID="47" presetClass="entr" presetSubtype="0"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1000"/>
                                        <p:tgtEl>
                                          <p:spTgt spid="53"/>
                                        </p:tgtEl>
                                      </p:cBhvr>
                                    </p:animEffect>
                                    <p:anim calcmode="lin" valueType="num">
                                      <p:cBhvr>
                                        <p:cTn id="98" dur="1000" fill="hold"/>
                                        <p:tgtEl>
                                          <p:spTgt spid="53"/>
                                        </p:tgtEl>
                                        <p:attrNameLst>
                                          <p:attrName>ppt_x</p:attrName>
                                        </p:attrNameLst>
                                      </p:cBhvr>
                                      <p:tavLst>
                                        <p:tav tm="0">
                                          <p:val>
                                            <p:strVal val="#ppt_x"/>
                                          </p:val>
                                        </p:tav>
                                        <p:tav tm="100000">
                                          <p:val>
                                            <p:strVal val="#ppt_x"/>
                                          </p:val>
                                        </p:tav>
                                      </p:tavLst>
                                    </p:anim>
                                    <p:anim calcmode="lin" valueType="num">
                                      <p:cBhvr>
                                        <p:cTn id="99" dur="1000" fill="hold"/>
                                        <p:tgtEl>
                                          <p:spTgt spid="5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fade">
                                      <p:cBhvr>
                                        <p:cTn id="102" dur="1000"/>
                                        <p:tgtEl>
                                          <p:spTgt spid="13"/>
                                        </p:tgtEl>
                                      </p:cBhvr>
                                    </p:animEffect>
                                    <p:anim calcmode="lin" valueType="num">
                                      <p:cBhvr>
                                        <p:cTn id="103" dur="1000" fill="hold"/>
                                        <p:tgtEl>
                                          <p:spTgt spid="13"/>
                                        </p:tgtEl>
                                        <p:attrNameLst>
                                          <p:attrName>ppt_x</p:attrName>
                                        </p:attrNameLst>
                                      </p:cBhvr>
                                      <p:tavLst>
                                        <p:tav tm="0">
                                          <p:val>
                                            <p:strVal val="#ppt_x"/>
                                          </p:val>
                                        </p:tav>
                                        <p:tav tm="100000">
                                          <p:val>
                                            <p:strVal val="#ppt_x"/>
                                          </p:val>
                                        </p:tav>
                                      </p:tavLst>
                                    </p:anim>
                                    <p:anim calcmode="lin" valueType="num">
                                      <p:cBhvr>
                                        <p:cTn id="104" dur="1000" fill="hold"/>
                                        <p:tgtEl>
                                          <p:spTgt spid="13"/>
                                        </p:tgtEl>
                                        <p:attrNameLst>
                                          <p:attrName>ppt_y</p:attrName>
                                        </p:attrNameLst>
                                      </p:cBhvr>
                                      <p:tavLst>
                                        <p:tav tm="0">
                                          <p:val>
                                            <p:strVal val="#ppt_y+.1"/>
                                          </p:val>
                                        </p:tav>
                                        <p:tav tm="100000">
                                          <p:val>
                                            <p:strVal val="#ppt_y"/>
                                          </p:val>
                                        </p:tav>
                                      </p:tavLst>
                                    </p:anim>
                                  </p:childTnLst>
                                </p:cTn>
                              </p:par>
                            </p:childTnLst>
                          </p:cTn>
                        </p:par>
                        <p:par>
                          <p:cTn id="105" fill="hold">
                            <p:stCondLst>
                              <p:cond delay="8375"/>
                            </p:stCondLst>
                            <p:childTnLst>
                              <p:par>
                                <p:cTn id="106" presetID="22" presetClass="entr" presetSubtype="8" fill="hold" grpId="0" nodeType="after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wipe(left)">
                                      <p:cBhvr>
                                        <p:cTn id="10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72" grpId="0"/>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6700" y="2542665"/>
            <a:ext cx="2928407" cy="3334040"/>
            <a:chOff x="3360585" y="1637866"/>
            <a:chExt cx="2197100" cy="2500530"/>
          </a:xfrm>
          <a:solidFill>
            <a:srgbClr val="E3943C"/>
          </a:solidFill>
        </p:grpSpPr>
        <p:sp>
          <p:nvSpPr>
            <p:cNvPr id="4" name="Freeform 6"/>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sp>
          <p:nvSpPr>
            <p:cNvPr id="5" name="Freeform 7"/>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sp>
          <p:nvSpPr>
            <p:cNvPr id="6" name="Freeform 8"/>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sp>
          <p:nvSpPr>
            <p:cNvPr id="7" name="Freeform 9"/>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sp>
          <p:nvSpPr>
            <p:cNvPr id="8" name="Freeform 10"/>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sp>
          <p:nvSpPr>
            <p:cNvPr id="9" name="Freeform 11"/>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grpFill/>
            <a:ln>
              <a:noFill/>
            </a:ln>
          </p:spPr>
          <p:txBody>
            <a:bodyPr vert="horz" wrap="square" lIns="91419" tIns="45709" rIns="91419" bIns="45709" numCol="1" anchor="t" anchorCtr="0" compatLnSpc="1"/>
            <a:lstStyle/>
            <a:p>
              <a:pPr defTabSz="1217295">
                <a:defRPr/>
              </a:pPr>
              <a:endParaRPr lang="zh-CN" altLang="en-US" kern="0">
                <a:solidFill>
                  <a:schemeClr val="tx1">
                    <a:lumMod val="75000"/>
                    <a:lumOff val="25000"/>
                  </a:schemeClr>
                </a:solidFill>
              </a:endParaRPr>
            </a:p>
          </p:txBody>
        </p:sp>
      </p:grpSp>
      <p:sp>
        <p:nvSpPr>
          <p:cNvPr id="10" name="Freeform 12"/>
          <p:cNvSpPr/>
          <p:nvPr/>
        </p:nvSpPr>
        <p:spPr bwMode="auto">
          <a:xfrm>
            <a:off x="5462306" y="3896663"/>
            <a:ext cx="578596" cy="866733"/>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E3943C"/>
          </a:solidFill>
          <a:ln>
            <a:noFill/>
          </a:ln>
        </p:spPr>
        <p:txBody>
          <a:bodyPr vert="horz" wrap="square" lIns="121598" tIns="60798" rIns="121598" bIns="60798" numCol="1" anchor="t" anchorCtr="0" compatLnSpc="1"/>
          <a:lstStyle/>
          <a:p>
            <a:pPr defTabSz="1217295">
              <a:defRPr/>
            </a:pPr>
            <a:endParaRPr lang="zh-CN" altLang="en-US" kern="0">
              <a:solidFill>
                <a:schemeClr val="tx1">
                  <a:lumMod val="75000"/>
                  <a:lumOff val="25000"/>
                </a:schemeClr>
              </a:solidFill>
            </a:endParaRPr>
          </a:p>
        </p:txBody>
      </p:sp>
      <p:sp>
        <p:nvSpPr>
          <p:cNvPr id="11" name="Freeform 13"/>
          <p:cNvSpPr/>
          <p:nvPr/>
        </p:nvSpPr>
        <p:spPr bwMode="auto">
          <a:xfrm>
            <a:off x="5542036" y="3608731"/>
            <a:ext cx="997784" cy="575854"/>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3943C"/>
          </a:solidFill>
          <a:ln>
            <a:noFill/>
          </a:ln>
        </p:spPr>
        <p:txBody>
          <a:bodyPr vert="horz" wrap="square" lIns="121598" tIns="60798" rIns="121598" bIns="60798" numCol="1" anchor="t" anchorCtr="0" compatLnSpc="1"/>
          <a:lstStyle/>
          <a:p>
            <a:pPr defTabSz="1217295">
              <a:defRPr/>
            </a:pPr>
            <a:endParaRPr lang="zh-CN" altLang="en-US" kern="0">
              <a:solidFill>
                <a:schemeClr val="tx1">
                  <a:lumMod val="75000"/>
                  <a:lumOff val="25000"/>
                </a:schemeClr>
              </a:solidFill>
            </a:endParaRPr>
          </a:p>
        </p:txBody>
      </p:sp>
      <p:sp>
        <p:nvSpPr>
          <p:cNvPr id="12" name="Freeform 14"/>
          <p:cNvSpPr/>
          <p:nvPr/>
        </p:nvSpPr>
        <p:spPr bwMode="auto">
          <a:xfrm>
            <a:off x="6040908" y="3896663"/>
            <a:ext cx="577120" cy="866733"/>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E3943C"/>
          </a:solidFill>
          <a:ln>
            <a:noFill/>
          </a:ln>
        </p:spPr>
        <p:txBody>
          <a:bodyPr vert="horz" wrap="square" lIns="121598" tIns="60798" rIns="121598" bIns="60798" numCol="1" anchor="t" anchorCtr="0" compatLnSpc="1"/>
          <a:lstStyle/>
          <a:p>
            <a:pPr defTabSz="1217295">
              <a:defRPr/>
            </a:pPr>
            <a:endParaRPr lang="zh-CN" altLang="en-US" kern="0">
              <a:solidFill>
                <a:schemeClr val="tx1">
                  <a:lumMod val="75000"/>
                  <a:lumOff val="25000"/>
                </a:schemeClr>
              </a:solidFill>
            </a:endParaRPr>
          </a:p>
        </p:txBody>
      </p:sp>
      <p:grpSp>
        <p:nvGrpSpPr>
          <p:cNvPr id="13" name="组合 12"/>
          <p:cNvGrpSpPr/>
          <p:nvPr/>
        </p:nvGrpSpPr>
        <p:grpSpPr>
          <a:xfrm>
            <a:off x="1200590" y="2811215"/>
            <a:ext cx="4065411" cy="157845"/>
            <a:chOff x="1161799" y="2300503"/>
            <a:chExt cx="3050161" cy="118384"/>
          </a:xfrm>
        </p:grpSpPr>
        <p:cxnSp>
          <p:nvCxnSpPr>
            <p:cNvPr id="14" name="直接连接符 13"/>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15" name="直接连接符 14"/>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16" name="椭圆 15"/>
          <p:cNvSpPr/>
          <p:nvPr/>
        </p:nvSpPr>
        <p:spPr>
          <a:xfrm>
            <a:off x="5221709" y="2936723"/>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sp>
        <p:nvSpPr>
          <p:cNvPr id="17" name="矩形 16"/>
          <p:cNvSpPr/>
          <p:nvPr/>
        </p:nvSpPr>
        <p:spPr>
          <a:xfrm>
            <a:off x="1241385" y="2155663"/>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4576703" y="4059280"/>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cxnSp>
        <p:nvCxnSpPr>
          <p:cNvPr id="19" name="直接连接符 18"/>
          <p:cNvCxnSpPr/>
          <p:nvPr/>
        </p:nvCxnSpPr>
        <p:spPr>
          <a:xfrm flipH="1">
            <a:off x="1241387" y="4120863"/>
            <a:ext cx="3335316" cy="0"/>
          </a:xfrm>
          <a:prstGeom prst="line">
            <a:avLst/>
          </a:prstGeom>
          <a:noFill/>
          <a:ln w="9525" cap="flat" cmpd="sng" algn="ctr">
            <a:solidFill>
              <a:sysClr val="windowText" lastClr="000000">
                <a:lumMod val="50000"/>
                <a:lumOff val="50000"/>
              </a:sysClr>
            </a:solidFill>
            <a:prstDash val="sysDash"/>
          </a:ln>
          <a:effectLst/>
        </p:spPr>
      </p:cxnSp>
      <p:sp>
        <p:nvSpPr>
          <p:cNvPr id="20" name="矩形 19"/>
          <p:cNvSpPr/>
          <p:nvPr/>
        </p:nvSpPr>
        <p:spPr>
          <a:xfrm>
            <a:off x="1241385" y="3499811"/>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flipV="1">
            <a:off x="1241385" y="5473803"/>
            <a:ext cx="4080577" cy="157845"/>
            <a:chOff x="1150420" y="2300503"/>
            <a:chExt cx="3061540" cy="118384"/>
          </a:xfrm>
        </p:grpSpPr>
        <p:cxnSp>
          <p:nvCxnSpPr>
            <p:cNvPr id="22" name="直接连接符 21"/>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3" name="直接连接符 22"/>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24" name="椭圆 23"/>
          <p:cNvSpPr/>
          <p:nvPr/>
        </p:nvSpPr>
        <p:spPr>
          <a:xfrm>
            <a:off x="5319153" y="5357687"/>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sp>
        <p:nvSpPr>
          <p:cNvPr id="25" name="矩形 24"/>
          <p:cNvSpPr/>
          <p:nvPr/>
        </p:nvSpPr>
        <p:spPr>
          <a:xfrm>
            <a:off x="1296836" y="5023224"/>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flipH="1">
            <a:off x="6823341" y="2809847"/>
            <a:ext cx="4065411" cy="157845"/>
            <a:chOff x="1161799" y="2300503"/>
            <a:chExt cx="3050161" cy="118384"/>
          </a:xfrm>
        </p:grpSpPr>
        <p:cxnSp>
          <p:nvCxnSpPr>
            <p:cNvPr id="27" name="直接连接符 26"/>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8" name="直接连接符 27"/>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29" name="椭圆 28"/>
          <p:cNvSpPr/>
          <p:nvPr/>
        </p:nvSpPr>
        <p:spPr>
          <a:xfrm>
            <a:off x="6730942" y="2936723"/>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sp>
        <p:nvSpPr>
          <p:cNvPr id="30" name="矩形 29"/>
          <p:cNvSpPr/>
          <p:nvPr/>
        </p:nvSpPr>
        <p:spPr>
          <a:xfrm>
            <a:off x="8201695" y="2277731"/>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7357906" y="4072800"/>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cxnSp>
        <p:nvCxnSpPr>
          <p:cNvPr id="32" name="直接连接符 31"/>
          <p:cNvCxnSpPr/>
          <p:nvPr/>
        </p:nvCxnSpPr>
        <p:spPr>
          <a:xfrm flipH="1">
            <a:off x="7505109" y="4139116"/>
            <a:ext cx="3335316" cy="0"/>
          </a:xfrm>
          <a:prstGeom prst="line">
            <a:avLst/>
          </a:prstGeom>
          <a:noFill/>
          <a:ln w="9525" cap="flat" cmpd="sng" algn="ctr">
            <a:solidFill>
              <a:sysClr val="windowText" lastClr="000000">
                <a:lumMod val="50000"/>
                <a:lumOff val="50000"/>
              </a:sysClr>
            </a:solidFill>
            <a:prstDash val="sysDash"/>
          </a:ln>
          <a:effectLst/>
        </p:spPr>
      </p:cxnSp>
      <p:sp>
        <p:nvSpPr>
          <p:cNvPr id="33" name="矩形 32"/>
          <p:cNvSpPr/>
          <p:nvPr/>
        </p:nvSpPr>
        <p:spPr>
          <a:xfrm>
            <a:off x="8201695" y="3499811"/>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flipH="1" flipV="1">
            <a:off x="6762264" y="5473803"/>
            <a:ext cx="4080577" cy="157845"/>
            <a:chOff x="1150420" y="2300503"/>
            <a:chExt cx="3061540" cy="118384"/>
          </a:xfrm>
        </p:grpSpPr>
        <p:cxnSp>
          <p:nvCxnSpPr>
            <p:cNvPr id="35" name="直接连接符 34"/>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36" name="直接连接符 35"/>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37" name="椭圆 36"/>
          <p:cNvSpPr/>
          <p:nvPr/>
        </p:nvSpPr>
        <p:spPr>
          <a:xfrm>
            <a:off x="6663591" y="5357687"/>
            <a:ext cx="126145"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598" tIns="60798" rIns="121598" bIns="60798" rtlCol="0" anchor="ctr"/>
          <a:lstStyle/>
          <a:p>
            <a:pPr algn="ctr" defTabSz="1217295">
              <a:defRPr/>
            </a:pPr>
            <a:endParaRPr lang="zh-CN" altLang="en-US" kern="0">
              <a:solidFill>
                <a:schemeClr val="tx1">
                  <a:lumMod val="75000"/>
                  <a:lumOff val="25000"/>
                </a:schemeClr>
              </a:solidFill>
            </a:endParaRPr>
          </a:p>
        </p:txBody>
      </p:sp>
      <p:sp>
        <p:nvSpPr>
          <p:cNvPr id="38" name="矩形 37"/>
          <p:cNvSpPr/>
          <p:nvPr/>
        </p:nvSpPr>
        <p:spPr>
          <a:xfrm>
            <a:off x="8201695" y="4989815"/>
            <a:ext cx="2687052" cy="533481"/>
          </a:xfrm>
          <a:prstGeom prst="rect">
            <a:avLst/>
          </a:prstGeom>
        </p:spPr>
        <p:txBody>
          <a:bodyPr wrap="square" lIns="121598" tIns="60798" rIns="121598" bIns="60798">
            <a:spAutoFit/>
          </a:bodyPr>
          <a:lstStyle/>
          <a:p>
            <a:pPr algn="just" defTabSz="1217295">
              <a:lnSpc>
                <a:spcPts val="16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6"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47" name="文本框 46"/>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48" name="矩形 47"/>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49"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0"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1"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2"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 calcmode="lin" valueType="num">
                                          <p:cBhvr>
                                            <p:cTn id="13" dur="500" fill="hold"/>
                                            <p:tgtEl>
                                              <p:spTgt spid="46"/>
                                            </p:tgtEl>
                                            <p:attrNameLst>
                                              <p:attrName>style.rotation</p:attrName>
                                            </p:attrNameLst>
                                          </p:cBhvr>
                                          <p:tavLst>
                                            <p:tav tm="0">
                                              <p:val>
                                                <p:fltVal val="90"/>
                                              </p:val>
                                            </p:tav>
                                            <p:tav tm="100000">
                                              <p:val>
                                                <p:fltVal val="0"/>
                                              </p:val>
                                            </p:tav>
                                          </p:tavLst>
                                        </p:anim>
                                        <p:animEffect transition="in" filter="fade">
                                          <p:cBhvr>
                                            <p:cTn id="14" dur="500"/>
                                            <p:tgtEl>
                                              <p:spTgt spid="46"/>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7"/>
                                            </p:tgtEl>
                                            <p:attrNameLst>
                                              <p:attrName>ppt_y</p:attrName>
                                            </p:attrNameLst>
                                          </p:cBhvr>
                                          <p:tavLst>
                                            <p:tav tm="0">
                                              <p:val>
                                                <p:strVal val="#ppt_y"/>
                                              </p:val>
                                            </p:tav>
                                            <p:tav tm="100000">
                                              <p:val>
                                                <p:strVal val="#ppt_y"/>
                                              </p:val>
                                            </p:tav>
                                          </p:tavLst>
                                        </p:anim>
                                        <p:anim calcmode="lin" valueType="num">
                                          <p:cBhvr>
                                            <p:cTn id="2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7"/>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8"/>
                                            </p:tgtEl>
                                            <p:attrNameLst>
                                              <p:attrName>ppt_y</p:attrName>
                                            </p:attrNameLst>
                                          </p:cBhvr>
                                          <p:tavLst>
                                            <p:tav tm="0">
                                              <p:val>
                                                <p:strVal val="#ppt_y"/>
                                              </p:val>
                                            </p:tav>
                                            <p:tav tm="100000">
                                              <p:val>
                                                <p:strVal val="#ppt_y"/>
                                              </p:val>
                                            </p:tav>
                                          </p:tavLst>
                                        </p:anim>
                                        <p:anim calcmode="lin" valueType="num">
                                          <p:cBhvr>
                                            <p:cTn id="2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8"/>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150"/>
                                            <p:tgtEl>
                                              <p:spTgt spid="49"/>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150"/>
                                            <p:tgtEl>
                                              <p:spTgt spid="50"/>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right)">
                                          <p:cBhvr>
                                            <p:cTn id="41" dur="150"/>
                                            <p:tgtEl>
                                              <p:spTgt spid="52"/>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150"/>
                                            <p:tgtEl>
                                              <p:spTgt spid="51"/>
                                            </p:tgtEl>
                                          </p:cBhvr>
                                        </p:animEffect>
                                      </p:childTnLst>
                                    </p:cTn>
                                  </p:par>
                                </p:childTnLst>
                              </p:cTn>
                            </p:par>
                            <p:par>
                              <p:cTn id="46" fill="hold">
                                <p:stCondLst>
                                  <p:cond delay="2875"/>
                                </p:stCondLst>
                                <p:childTnLst>
                                  <p:par>
                                    <p:cTn id="47" presetID="2" presetClass="entr" presetSubtype="12" fill="hold" grpId="0" nodeType="afterEffect" p14:presetBounceEnd="60000">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14:bounceEnd="60000">
                                          <p:cBhvr additive="base">
                                            <p:cTn id="49" dur="3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50" dur="3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14:presetBounceEnd="60000">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14:bounceEnd="60000">
                                          <p:cBhvr additive="base">
                                            <p:cTn id="53" dur="3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54" dur="3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1" fill="hold" grpId="0" nodeType="withEffect" p14:presetBounceEnd="60000">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14:bounceEnd="60000">
                                          <p:cBhvr additive="base">
                                            <p:cTn id="57" dur="3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58" dur="300" fill="hold"/>
                                            <p:tgtEl>
                                              <p:spTgt spid="11"/>
                                            </p:tgtEl>
                                            <p:attrNameLst>
                                              <p:attrName>ppt_y</p:attrName>
                                            </p:attrNameLst>
                                          </p:cBhvr>
                                          <p:tavLst>
                                            <p:tav tm="0">
                                              <p:val>
                                                <p:strVal val="0-#ppt_h/2"/>
                                              </p:val>
                                            </p:tav>
                                            <p:tav tm="100000">
                                              <p:val>
                                                <p:strVal val="#ppt_y"/>
                                              </p:val>
                                            </p:tav>
                                          </p:tavLst>
                                        </p:anim>
                                      </p:childTnLst>
                                    </p:cTn>
                                  </p:par>
                                </p:childTnLst>
                              </p:cTn>
                            </p:par>
                            <p:par>
                              <p:cTn id="59" fill="hold">
                                <p:stCondLst>
                                  <p:cond delay="3375"/>
                                </p:stCondLst>
                                <p:childTnLst>
                                  <p:par>
                                    <p:cTn id="60" presetID="10" presetClass="entr" presetSubtype="0"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500"/>
                                            <p:tgtEl>
                                              <p:spTgt spid="3"/>
                                            </p:tgtEl>
                                          </p:cBhvr>
                                        </p:animEffect>
                                      </p:childTnLst>
                                    </p:cTn>
                                  </p:par>
                                  <p:par>
                                    <p:cTn id="63" presetID="31" presetClass="entr" presetSubtype="0" fill="hold" nodeType="with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 calcmode="lin" valueType="num">
                                          <p:cBhvr>
                                            <p:cTn id="67" dur="500" fill="hold"/>
                                            <p:tgtEl>
                                              <p:spTgt spid="3"/>
                                            </p:tgtEl>
                                            <p:attrNameLst>
                                              <p:attrName>style.rotation</p:attrName>
                                            </p:attrNameLst>
                                          </p:cBhvr>
                                          <p:tavLst>
                                            <p:tav tm="0">
                                              <p:val>
                                                <p:fltVal val="90"/>
                                              </p:val>
                                            </p:tav>
                                            <p:tav tm="100000">
                                              <p:val>
                                                <p:fltVal val="0"/>
                                              </p:val>
                                            </p:tav>
                                          </p:tavLst>
                                        </p:anim>
                                        <p:animEffect transition="in" filter="fade">
                                          <p:cBhvr>
                                            <p:cTn id="68" dur="500"/>
                                            <p:tgtEl>
                                              <p:spTgt spid="3"/>
                                            </p:tgtEl>
                                          </p:cBhvr>
                                        </p:animEffect>
                                      </p:childTnLst>
                                    </p:cTn>
                                  </p:par>
                                </p:childTnLst>
                              </p:cTn>
                            </p:par>
                            <p:par>
                              <p:cTn id="69" fill="hold">
                                <p:stCondLst>
                                  <p:cond delay="3875"/>
                                </p:stCondLst>
                                <p:childTnLst>
                                  <p:par>
                                    <p:cTn id="70" presetID="10" presetClass="entr" presetSubtype="0" repeatCount="300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50"/>
                                            <p:tgtEl>
                                              <p:spTgt spid="16"/>
                                            </p:tgtEl>
                                          </p:cBhvr>
                                        </p:animEffect>
                                      </p:childTnLst>
                                    </p:cTn>
                                  </p:par>
                                </p:childTnLst>
                              </p:cTn>
                            </p:par>
                            <p:par>
                              <p:cTn id="73" fill="hold">
                                <p:stCondLst>
                                  <p:cond delay="4375"/>
                                </p:stCondLst>
                                <p:childTnLst>
                                  <p:par>
                                    <p:cTn id="74" presetID="22" presetClass="entr" presetSubtype="2"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right)">
                                          <p:cBhvr>
                                            <p:cTn id="76" dur="300"/>
                                            <p:tgtEl>
                                              <p:spTgt spid="13"/>
                                            </p:tgtEl>
                                          </p:cBhvr>
                                        </p:animEffect>
                                      </p:childTnLst>
                                    </p:cTn>
                                  </p:par>
                                </p:childTnLst>
                              </p:cTn>
                            </p:par>
                            <p:par>
                              <p:cTn id="77" fill="hold">
                                <p:stCondLst>
                                  <p:cond delay="4875"/>
                                </p:stCondLst>
                                <p:childTnLst>
                                  <p:par>
                                    <p:cTn id="78" presetID="2" presetClass="entr" presetSubtype="2" fill="hold" grpId="0" nodeType="afterEffect" p14:presetBounceEnd="56000">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14:bounceEnd="56000">
                                          <p:cBhvr additive="base">
                                            <p:cTn id="80" dur="3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81" dur="300" fill="hold"/>
                                            <p:tgtEl>
                                              <p:spTgt spid="17"/>
                                            </p:tgtEl>
                                            <p:attrNameLst>
                                              <p:attrName>ppt_y</p:attrName>
                                            </p:attrNameLst>
                                          </p:cBhvr>
                                          <p:tavLst>
                                            <p:tav tm="0">
                                              <p:val>
                                                <p:strVal val="#ppt_y"/>
                                              </p:val>
                                            </p:tav>
                                            <p:tav tm="100000">
                                              <p:val>
                                                <p:strVal val="#ppt_y"/>
                                              </p:val>
                                            </p:tav>
                                          </p:tavLst>
                                        </p:anim>
                                      </p:childTnLst>
                                    </p:cTn>
                                  </p:par>
                                </p:childTnLst>
                              </p:cTn>
                            </p:par>
                            <p:par>
                              <p:cTn id="82" fill="hold">
                                <p:stCondLst>
                                  <p:cond delay="5375"/>
                                </p:stCondLst>
                                <p:childTnLst>
                                  <p:par>
                                    <p:cTn id="83" presetID="10" presetClass="entr" presetSubtype="0" repeatCount="300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50"/>
                                            <p:tgtEl>
                                              <p:spTgt spid="18"/>
                                            </p:tgtEl>
                                          </p:cBhvr>
                                        </p:animEffect>
                                      </p:childTnLst>
                                    </p:cTn>
                                  </p:par>
                                </p:childTnLst>
                              </p:cTn>
                            </p:par>
                            <p:par>
                              <p:cTn id="86" fill="hold">
                                <p:stCondLst>
                                  <p:cond delay="5875"/>
                                </p:stCondLst>
                                <p:childTnLst>
                                  <p:par>
                                    <p:cTn id="87" presetID="2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right)">
                                          <p:cBhvr>
                                            <p:cTn id="89" dur="300"/>
                                            <p:tgtEl>
                                              <p:spTgt spid="19"/>
                                            </p:tgtEl>
                                          </p:cBhvr>
                                        </p:animEffect>
                                      </p:childTnLst>
                                    </p:cTn>
                                  </p:par>
                                </p:childTnLst>
                              </p:cTn>
                            </p:par>
                            <p:par>
                              <p:cTn id="90" fill="hold">
                                <p:stCondLst>
                                  <p:cond delay="6375"/>
                                </p:stCondLst>
                                <p:childTnLst>
                                  <p:par>
                                    <p:cTn id="91" presetID="2" presetClass="entr" presetSubtype="2" fill="hold" grpId="0" nodeType="afterEffect" p14:presetBounceEnd="56000">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14:bounceEnd="56000">
                                          <p:cBhvr additive="base">
                                            <p:cTn id="93" dur="300" fill="hold"/>
                                            <p:tgtEl>
                                              <p:spTgt spid="20"/>
                                            </p:tgtEl>
                                            <p:attrNameLst>
                                              <p:attrName>ppt_x</p:attrName>
                                            </p:attrNameLst>
                                          </p:cBhvr>
                                          <p:tavLst>
                                            <p:tav tm="0">
                                              <p:val>
                                                <p:strVal val="1+#ppt_w/2"/>
                                              </p:val>
                                            </p:tav>
                                            <p:tav tm="100000">
                                              <p:val>
                                                <p:strVal val="#ppt_x"/>
                                              </p:val>
                                            </p:tav>
                                          </p:tavLst>
                                        </p:anim>
                                        <p:anim calcmode="lin" valueType="num" p14:bounceEnd="56000">
                                          <p:cBhvr additive="base">
                                            <p:cTn id="94" dur="300" fill="hold"/>
                                            <p:tgtEl>
                                              <p:spTgt spid="20"/>
                                            </p:tgtEl>
                                            <p:attrNameLst>
                                              <p:attrName>ppt_y</p:attrName>
                                            </p:attrNameLst>
                                          </p:cBhvr>
                                          <p:tavLst>
                                            <p:tav tm="0">
                                              <p:val>
                                                <p:strVal val="#ppt_y"/>
                                              </p:val>
                                            </p:tav>
                                            <p:tav tm="100000">
                                              <p:val>
                                                <p:strVal val="#ppt_y"/>
                                              </p:val>
                                            </p:tav>
                                          </p:tavLst>
                                        </p:anim>
                                      </p:childTnLst>
                                    </p:cTn>
                                  </p:par>
                                </p:childTnLst>
                              </p:cTn>
                            </p:par>
                            <p:par>
                              <p:cTn id="95" fill="hold">
                                <p:stCondLst>
                                  <p:cond delay="6875"/>
                                </p:stCondLst>
                                <p:childTnLst>
                                  <p:par>
                                    <p:cTn id="96" presetID="10" presetClass="entr" presetSubtype="0" repeatCount="300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50"/>
                                            <p:tgtEl>
                                              <p:spTgt spid="24"/>
                                            </p:tgtEl>
                                          </p:cBhvr>
                                        </p:animEffect>
                                      </p:childTnLst>
                                    </p:cTn>
                                  </p:par>
                                </p:childTnLst>
                              </p:cTn>
                            </p:par>
                            <p:par>
                              <p:cTn id="99" fill="hold">
                                <p:stCondLst>
                                  <p:cond delay="7375"/>
                                </p:stCondLst>
                                <p:childTnLst>
                                  <p:par>
                                    <p:cTn id="100" presetID="22" presetClass="entr" presetSubtype="2"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300"/>
                                            <p:tgtEl>
                                              <p:spTgt spid="21"/>
                                            </p:tgtEl>
                                          </p:cBhvr>
                                        </p:animEffect>
                                      </p:childTnLst>
                                    </p:cTn>
                                  </p:par>
                                </p:childTnLst>
                              </p:cTn>
                            </p:par>
                            <p:par>
                              <p:cTn id="103" fill="hold">
                                <p:stCondLst>
                                  <p:cond delay="7875"/>
                                </p:stCondLst>
                                <p:childTnLst>
                                  <p:par>
                                    <p:cTn id="104" presetID="2" presetClass="entr" presetSubtype="2" fill="hold" grpId="0" nodeType="afterEffect" p14:presetBounceEnd="56000">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14:bounceEnd="56000">
                                          <p:cBhvr additive="base">
                                            <p:cTn id="106" dur="300" fill="hold"/>
                                            <p:tgtEl>
                                              <p:spTgt spid="25"/>
                                            </p:tgtEl>
                                            <p:attrNameLst>
                                              <p:attrName>ppt_x</p:attrName>
                                            </p:attrNameLst>
                                          </p:cBhvr>
                                          <p:tavLst>
                                            <p:tav tm="0">
                                              <p:val>
                                                <p:strVal val="1+#ppt_w/2"/>
                                              </p:val>
                                            </p:tav>
                                            <p:tav tm="100000">
                                              <p:val>
                                                <p:strVal val="#ppt_x"/>
                                              </p:val>
                                            </p:tav>
                                          </p:tavLst>
                                        </p:anim>
                                        <p:anim calcmode="lin" valueType="num" p14:bounceEnd="56000">
                                          <p:cBhvr additive="base">
                                            <p:cTn id="107" dur="300" fill="hold"/>
                                            <p:tgtEl>
                                              <p:spTgt spid="25"/>
                                            </p:tgtEl>
                                            <p:attrNameLst>
                                              <p:attrName>ppt_y</p:attrName>
                                            </p:attrNameLst>
                                          </p:cBhvr>
                                          <p:tavLst>
                                            <p:tav tm="0">
                                              <p:val>
                                                <p:strVal val="#ppt_y"/>
                                              </p:val>
                                            </p:tav>
                                            <p:tav tm="100000">
                                              <p:val>
                                                <p:strVal val="#ppt_y"/>
                                              </p:val>
                                            </p:tav>
                                          </p:tavLst>
                                        </p:anim>
                                      </p:childTnLst>
                                    </p:cTn>
                                  </p:par>
                                </p:childTnLst>
                              </p:cTn>
                            </p:par>
                            <p:par>
                              <p:cTn id="108" fill="hold">
                                <p:stCondLst>
                                  <p:cond delay="8375"/>
                                </p:stCondLst>
                                <p:childTnLst>
                                  <p:par>
                                    <p:cTn id="109" presetID="10" presetClass="entr" presetSubtype="0" repeatCount="300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150"/>
                                            <p:tgtEl>
                                              <p:spTgt spid="29"/>
                                            </p:tgtEl>
                                          </p:cBhvr>
                                        </p:animEffect>
                                      </p:childTnLst>
                                    </p:cTn>
                                  </p:par>
                                </p:childTnLst>
                              </p:cTn>
                            </p:par>
                            <p:par>
                              <p:cTn id="112" fill="hold">
                                <p:stCondLst>
                                  <p:cond delay="8875"/>
                                </p:stCondLst>
                                <p:childTnLst>
                                  <p:par>
                                    <p:cTn id="113" presetID="22" presetClass="entr" presetSubtype="8"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300"/>
                                            <p:tgtEl>
                                              <p:spTgt spid="26"/>
                                            </p:tgtEl>
                                          </p:cBhvr>
                                        </p:animEffect>
                                      </p:childTnLst>
                                    </p:cTn>
                                  </p:par>
                                </p:childTnLst>
                              </p:cTn>
                            </p:par>
                            <p:par>
                              <p:cTn id="116" fill="hold">
                                <p:stCondLst>
                                  <p:cond delay="9375"/>
                                </p:stCondLst>
                                <p:childTnLst>
                                  <p:par>
                                    <p:cTn id="117" presetID="2" presetClass="entr" presetSubtype="2" fill="hold" grpId="0" nodeType="afterEffect" p14:presetBounceEnd="56000">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14:bounceEnd="56000">
                                          <p:cBhvr additive="base">
                                            <p:cTn id="119" dur="300" fill="hold"/>
                                            <p:tgtEl>
                                              <p:spTgt spid="30"/>
                                            </p:tgtEl>
                                            <p:attrNameLst>
                                              <p:attrName>ppt_x</p:attrName>
                                            </p:attrNameLst>
                                          </p:cBhvr>
                                          <p:tavLst>
                                            <p:tav tm="0">
                                              <p:val>
                                                <p:strVal val="1+#ppt_w/2"/>
                                              </p:val>
                                            </p:tav>
                                            <p:tav tm="100000">
                                              <p:val>
                                                <p:strVal val="#ppt_x"/>
                                              </p:val>
                                            </p:tav>
                                          </p:tavLst>
                                        </p:anim>
                                        <p:anim calcmode="lin" valueType="num" p14:bounceEnd="56000">
                                          <p:cBhvr additive="base">
                                            <p:cTn id="120" dur="300" fill="hold"/>
                                            <p:tgtEl>
                                              <p:spTgt spid="30"/>
                                            </p:tgtEl>
                                            <p:attrNameLst>
                                              <p:attrName>ppt_y</p:attrName>
                                            </p:attrNameLst>
                                          </p:cBhvr>
                                          <p:tavLst>
                                            <p:tav tm="0">
                                              <p:val>
                                                <p:strVal val="#ppt_y"/>
                                              </p:val>
                                            </p:tav>
                                            <p:tav tm="100000">
                                              <p:val>
                                                <p:strVal val="#ppt_y"/>
                                              </p:val>
                                            </p:tav>
                                          </p:tavLst>
                                        </p:anim>
                                      </p:childTnLst>
                                    </p:cTn>
                                  </p:par>
                                </p:childTnLst>
                              </p:cTn>
                            </p:par>
                            <p:par>
                              <p:cTn id="121" fill="hold">
                                <p:stCondLst>
                                  <p:cond delay="9875"/>
                                </p:stCondLst>
                                <p:childTnLst>
                                  <p:par>
                                    <p:cTn id="122" presetID="10" presetClass="entr" presetSubtype="0" repeatCount="3000"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150"/>
                                            <p:tgtEl>
                                              <p:spTgt spid="31"/>
                                            </p:tgtEl>
                                          </p:cBhvr>
                                        </p:animEffect>
                                      </p:childTnLst>
                                    </p:cTn>
                                  </p:par>
                                </p:childTnLst>
                              </p:cTn>
                            </p:par>
                            <p:par>
                              <p:cTn id="125" fill="hold">
                                <p:stCondLst>
                                  <p:cond delay="10375"/>
                                </p:stCondLst>
                                <p:childTnLst>
                                  <p:par>
                                    <p:cTn id="126" presetID="22" presetClass="entr" presetSubtype="8"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left)">
                                          <p:cBhvr>
                                            <p:cTn id="128" dur="300"/>
                                            <p:tgtEl>
                                              <p:spTgt spid="32"/>
                                            </p:tgtEl>
                                          </p:cBhvr>
                                        </p:animEffect>
                                      </p:childTnLst>
                                    </p:cTn>
                                  </p:par>
                                </p:childTnLst>
                              </p:cTn>
                            </p:par>
                            <p:par>
                              <p:cTn id="129" fill="hold">
                                <p:stCondLst>
                                  <p:cond delay="10875"/>
                                </p:stCondLst>
                                <p:childTnLst>
                                  <p:par>
                                    <p:cTn id="130" presetID="2" presetClass="entr" presetSubtype="2" fill="hold" grpId="0" nodeType="afterEffect" p14:presetBounceEnd="56000">
                                      <p:stCondLst>
                                        <p:cond delay="0"/>
                                      </p:stCondLst>
                                      <p:childTnLst>
                                        <p:set>
                                          <p:cBhvr>
                                            <p:cTn id="131" dur="1" fill="hold">
                                              <p:stCondLst>
                                                <p:cond delay="0"/>
                                              </p:stCondLst>
                                            </p:cTn>
                                            <p:tgtEl>
                                              <p:spTgt spid="33"/>
                                            </p:tgtEl>
                                            <p:attrNameLst>
                                              <p:attrName>style.visibility</p:attrName>
                                            </p:attrNameLst>
                                          </p:cBhvr>
                                          <p:to>
                                            <p:strVal val="visible"/>
                                          </p:to>
                                        </p:set>
                                        <p:anim calcmode="lin" valueType="num" p14:bounceEnd="56000">
                                          <p:cBhvr additive="base">
                                            <p:cTn id="132" dur="3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133" dur="300" fill="hold"/>
                                            <p:tgtEl>
                                              <p:spTgt spid="33"/>
                                            </p:tgtEl>
                                            <p:attrNameLst>
                                              <p:attrName>ppt_y</p:attrName>
                                            </p:attrNameLst>
                                          </p:cBhvr>
                                          <p:tavLst>
                                            <p:tav tm="0">
                                              <p:val>
                                                <p:strVal val="#ppt_y"/>
                                              </p:val>
                                            </p:tav>
                                            <p:tav tm="100000">
                                              <p:val>
                                                <p:strVal val="#ppt_y"/>
                                              </p:val>
                                            </p:tav>
                                          </p:tavLst>
                                        </p:anim>
                                      </p:childTnLst>
                                    </p:cTn>
                                  </p:par>
                                </p:childTnLst>
                              </p:cTn>
                            </p:par>
                            <p:par>
                              <p:cTn id="134" fill="hold">
                                <p:stCondLst>
                                  <p:cond delay="11375"/>
                                </p:stCondLst>
                                <p:childTnLst>
                                  <p:par>
                                    <p:cTn id="135" presetID="10" presetClass="entr" presetSubtype="0" repeatCount="3000" fill="hold" grpId="0" nodeType="afterEffect">
                                      <p:stCondLst>
                                        <p:cond delay="0"/>
                                      </p:stCondLst>
                                      <p:childTnLst>
                                        <p:set>
                                          <p:cBhvr>
                                            <p:cTn id="136" dur="1" fill="hold">
                                              <p:stCondLst>
                                                <p:cond delay="0"/>
                                              </p:stCondLst>
                                            </p:cTn>
                                            <p:tgtEl>
                                              <p:spTgt spid="37"/>
                                            </p:tgtEl>
                                            <p:attrNameLst>
                                              <p:attrName>style.visibility</p:attrName>
                                            </p:attrNameLst>
                                          </p:cBhvr>
                                          <p:to>
                                            <p:strVal val="visible"/>
                                          </p:to>
                                        </p:set>
                                        <p:animEffect transition="in" filter="fade">
                                          <p:cBhvr>
                                            <p:cTn id="137" dur="150"/>
                                            <p:tgtEl>
                                              <p:spTgt spid="37"/>
                                            </p:tgtEl>
                                          </p:cBhvr>
                                        </p:animEffect>
                                      </p:childTnLst>
                                    </p:cTn>
                                  </p:par>
                                </p:childTnLst>
                              </p:cTn>
                            </p:par>
                            <p:par>
                              <p:cTn id="138" fill="hold">
                                <p:stCondLst>
                                  <p:cond delay="11875"/>
                                </p:stCondLst>
                                <p:childTnLst>
                                  <p:par>
                                    <p:cTn id="139" presetID="22" presetClass="entr" presetSubtype="8" fill="hold" nodeType="after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wipe(left)">
                                          <p:cBhvr>
                                            <p:cTn id="141" dur="300"/>
                                            <p:tgtEl>
                                              <p:spTgt spid="34"/>
                                            </p:tgtEl>
                                          </p:cBhvr>
                                        </p:animEffect>
                                      </p:childTnLst>
                                    </p:cTn>
                                  </p:par>
                                </p:childTnLst>
                              </p:cTn>
                            </p:par>
                            <p:par>
                              <p:cTn id="142" fill="hold">
                                <p:stCondLst>
                                  <p:cond delay="12375"/>
                                </p:stCondLst>
                                <p:childTnLst>
                                  <p:par>
                                    <p:cTn id="143" presetID="2" presetClass="entr" presetSubtype="2" fill="hold" grpId="0" nodeType="afterEffect" p14:presetBounceEnd="56000">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14:bounceEnd="56000">
                                          <p:cBhvr additive="base">
                                            <p:cTn id="145" dur="300" fill="hold"/>
                                            <p:tgtEl>
                                              <p:spTgt spid="38"/>
                                            </p:tgtEl>
                                            <p:attrNameLst>
                                              <p:attrName>ppt_x</p:attrName>
                                            </p:attrNameLst>
                                          </p:cBhvr>
                                          <p:tavLst>
                                            <p:tav tm="0">
                                              <p:val>
                                                <p:strVal val="1+#ppt_w/2"/>
                                              </p:val>
                                            </p:tav>
                                            <p:tav tm="100000">
                                              <p:val>
                                                <p:strVal val="#ppt_x"/>
                                              </p:val>
                                            </p:tav>
                                          </p:tavLst>
                                        </p:anim>
                                        <p:anim calcmode="lin" valueType="num" p14:bounceEnd="56000">
                                          <p:cBhvr additive="base">
                                            <p:cTn id="146" dur="3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7" grpId="0"/>
          <p:bldP spid="18" grpId="0" animBg="1"/>
          <p:bldP spid="20" grpId="0"/>
          <p:bldP spid="24" grpId="0" animBg="1"/>
          <p:bldP spid="25" grpId="0"/>
          <p:bldP spid="29" grpId="0" animBg="1"/>
          <p:bldP spid="30" grpId="0"/>
          <p:bldP spid="31" grpId="0" animBg="1"/>
          <p:bldP spid="33" grpId="0"/>
          <p:bldP spid="37" grpId="0" animBg="1"/>
          <p:bldP spid="38" grpId="0"/>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 calcmode="lin" valueType="num">
                                          <p:cBhvr>
                                            <p:cTn id="13" dur="500" fill="hold"/>
                                            <p:tgtEl>
                                              <p:spTgt spid="46"/>
                                            </p:tgtEl>
                                            <p:attrNameLst>
                                              <p:attrName>style.rotation</p:attrName>
                                            </p:attrNameLst>
                                          </p:cBhvr>
                                          <p:tavLst>
                                            <p:tav tm="0">
                                              <p:val>
                                                <p:fltVal val="90"/>
                                              </p:val>
                                            </p:tav>
                                            <p:tav tm="100000">
                                              <p:val>
                                                <p:fltVal val="0"/>
                                              </p:val>
                                            </p:tav>
                                          </p:tavLst>
                                        </p:anim>
                                        <p:animEffect transition="in" filter="fade">
                                          <p:cBhvr>
                                            <p:cTn id="14" dur="500"/>
                                            <p:tgtEl>
                                              <p:spTgt spid="46"/>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7"/>
                                            </p:tgtEl>
                                            <p:attrNameLst>
                                              <p:attrName>ppt_y</p:attrName>
                                            </p:attrNameLst>
                                          </p:cBhvr>
                                          <p:tavLst>
                                            <p:tav tm="0">
                                              <p:val>
                                                <p:strVal val="#ppt_y"/>
                                              </p:val>
                                            </p:tav>
                                            <p:tav tm="100000">
                                              <p:val>
                                                <p:strVal val="#ppt_y"/>
                                              </p:val>
                                            </p:tav>
                                          </p:tavLst>
                                        </p:anim>
                                        <p:anim calcmode="lin" valueType="num">
                                          <p:cBhvr>
                                            <p:cTn id="2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7"/>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8"/>
                                            </p:tgtEl>
                                            <p:attrNameLst>
                                              <p:attrName>ppt_y</p:attrName>
                                            </p:attrNameLst>
                                          </p:cBhvr>
                                          <p:tavLst>
                                            <p:tav tm="0">
                                              <p:val>
                                                <p:strVal val="#ppt_y"/>
                                              </p:val>
                                            </p:tav>
                                            <p:tav tm="100000">
                                              <p:val>
                                                <p:strVal val="#ppt_y"/>
                                              </p:val>
                                            </p:tav>
                                          </p:tavLst>
                                        </p:anim>
                                        <p:anim calcmode="lin" valueType="num">
                                          <p:cBhvr>
                                            <p:cTn id="2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8"/>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150"/>
                                            <p:tgtEl>
                                              <p:spTgt spid="49"/>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150"/>
                                            <p:tgtEl>
                                              <p:spTgt spid="50"/>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right)">
                                          <p:cBhvr>
                                            <p:cTn id="41" dur="150"/>
                                            <p:tgtEl>
                                              <p:spTgt spid="52"/>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150"/>
                                            <p:tgtEl>
                                              <p:spTgt spid="51"/>
                                            </p:tgtEl>
                                          </p:cBhvr>
                                        </p:animEffect>
                                      </p:childTnLst>
                                    </p:cTn>
                                  </p:par>
                                </p:childTnLst>
                              </p:cTn>
                            </p:par>
                            <p:par>
                              <p:cTn id="46" fill="hold">
                                <p:stCondLst>
                                  <p:cond delay="2875"/>
                                </p:stCondLst>
                                <p:childTnLst>
                                  <p:par>
                                    <p:cTn id="47" presetID="2" presetClass="entr" presetSubtype="12"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300" fill="hold"/>
                                            <p:tgtEl>
                                              <p:spTgt spid="10"/>
                                            </p:tgtEl>
                                            <p:attrNameLst>
                                              <p:attrName>ppt_x</p:attrName>
                                            </p:attrNameLst>
                                          </p:cBhvr>
                                          <p:tavLst>
                                            <p:tav tm="0">
                                              <p:val>
                                                <p:strVal val="0-#ppt_w/2"/>
                                              </p:val>
                                            </p:tav>
                                            <p:tav tm="100000">
                                              <p:val>
                                                <p:strVal val="#ppt_x"/>
                                              </p:val>
                                            </p:tav>
                                          </p:tavLst>
                                        </p:anim>
                                        <p:anim calcmode="lin" valueType="num">
                                          <p:cBhvr additive="base">
                                            <p:cTn id="50" dur="3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300" fill="hold"/>
                                            <p:tgtEl>
                                              <p:spTgt spid="12"/>
                                            </p:tgtEl>
                                            <p:attrNameLst>
                                              <p:attrName>ppt_x</p:attrName>
                                            </p:attrNameLst>
                                          </p:cBhvr>
                                          <p:tavLst>
                                            <p:tav tm="0">
                                              <p:val>
                                                <p:strVal val="1+#ppt_w/2"/>
                                              </p:val>
                                            </p:tav>
                                            <p:tav tm="100000">
                                              <p:val>
                                                <p:strVal val="#ppt_x"/>
                                              </p:val>
                                            </p:tav>
                                          </p:tavLst>
                                        </p:anim>
                                        <p:anim calcmode="lin" valueType="num">
                                          <p:cBhvr additive="base">
                                            <p:cTn id="54" dur="3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300" fill="hold"/>
                                            <p:tgtEl>
                                              <p:spTgt spid="11"/>
                                            </p:tgtEl>
                                            <p:attrNameLst>
                                              <p:attrName>ppt_x</p:attrName>
                                            </p:attrNameLst>
                                          </p:cBhvr>
                                          <p:tavLst>
                                            <p:tav tm="0">
                                              <p:val>
                                                <p:strVal val="#ppt_x"/>
                                              </p:val>
                                            </p:tav>
                                            <p:tav tm="100000">
                                              <p:val>
                                                <p:strVal val="#ppt_x"/>
                                              </p:val>
                                            </p:tav>
                                          </p:tavLst>
                                        </p:anim>
                                        <p:anim calcmode="lin" valueType="num">
                                          <p:cBhvr additive="base">
                                            <p:cTn id="58" dur="300" fill="hold"/>
                                            <p:tgtEl>
                                              <p:spTgt spid="11"/>
                                            </p:tgtEl>
                                            <p:attrNameLst>
                                              <p:attrName>ppt_y</p:attrName>
                                            </p:attrNameLst>
                                          </p:cBhvr>
                                          <p:tavLst>
                                            <p:tav tm="0">
                                              <p:val>
                                                <p:strVal val="0-#ppt_h/2"/>
                                              </p:val>
                                            </p:tav>
                                            <p:tav tm="100000">
                                              <p:val>
                                                <p:strVal val="#ppt_y"/>
                                              </p:val>
                                            </p:tav>
                                          </p:tavLst>
                                        </p:anim>
                                      </p:childTnLst>
                                    </p:cTn>
                                  </p:par>
                                </p:childTnLst>
                              </p:cTn>
                            </p:par>
                            <p:par>
                              <p:cTn id="59" fill="hold">
                                <p:stCondLst>
                                  <p:cond delay="3375"/>
                                </p:stCondLst>
                                <p:childTnLst>
                                  <p:par>
                                    <p:cTn id="60" presetID="10" presetClass="entr" presetSubtype="0"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500"/>
                                            <p:tgtEl>
                                              <p:spTgt spid="3"/>
                                            </p:tgtEl>
                                          </p:cBhvr>
                                        </p:animEffect>
                                      </p:childTnLst>
                                    </p:cTn>
                                  </p:par>
                                  <p:par>
                                    <p:cTn id="63" presetID="31" presetClass="entr" presetSubtype="0" fill="hold" nodeType="with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 calcmode="lin" valueType="num">
                                          <p:cBhvr>
                                            <p:cTn id="67" dur="500" fill="hold"/>
                                            <p:tgtEl>
                                              <p:spTgt spid="3"/>
                                            </p:tgtEl>
                                            <p:attrNameLst>
                                              <p:attrName>style.rotation</p:attrName>
                                            </p:attrNameLst>
                                          </p:cBhvr>
                                          <p:tavLst>
                                            <p:tav tm="0">
                                              <p:val>
                                                <p:fltVal val="90"/>
                                              </p:val>
                                            </p:tav>
                                            <p:tav tm="100000">
                                              <p:val>
                                                <p:fltVal val="0"/>
                                              </p:val>
                                            </p:tav>
                                          </p:tavLst>
                                        </p:anim>
                                        <p:animEffect transition="in" filter="fade">
                                          <p:cBhvr>
                                            <p:cTn id="68" dur="500"/>
                                            <p:tgtEl>
                                              <p:spTgt spid="3"/>
                                            </p:tgtEl>
                                          </p:cBhvr>
                                        </p:animEffect>
                                      </p:childTnLst>
                                    </p:cTn>
                                  </p:par>
                                </p:childTnLst>
                              </p:cTn>
                            </p:par>
                            <p:par>
                              <p:cTn id="69" fill="hold">
                                <p:stCondLst>
                                  <p:cond delay="3875"/>
                                </p:stCondLst>
                                <p:childTnLst>
                                  <p:par>
                                    <p:cTn id="70" presetID="10" presetClass="entr" presetSubtype="0" repeatCount="300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50"/>
                                            <p:tgtEl>
                                              <p:spTgt spid="16"/>
                                            </p:tgtEl>
                                          </p:cBhvr>
                                        </p:animEffect>
                                      </p:childTnLst>
                                    </p:cTn>
                                  </p:par>
                                </p:childTnLst>
                              </p:cTn>
                            </p:par>
                            <p:par>
                              <p:cTn id="73" fill="hold">
                                <p:stCondLst>
                                  <p:cond delay="4375"/>
                                </p:stCondLst>
                                <p:childTnLst>
                                  <p:par>
                                    <p:cTn id="74" presetID="22" presetClass="entr" presetSubtype="2"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right)">
                                          <p:cBhvr>
                                            <p:cTn id="76" dur="300"/>
                                            <p:tgtEl>
                                              <p:spTgt spid="13"/>
                                            </p:tgtEl>
                                          </p:cBhvr>
                                        </p:animEffect>
                                      </p:childTnLst>
                                    </p:cTn>
                                  </p:par>
                                </p:childTnLst>
                              </p:cTn>
                            </p:par>
                            <p:par>
                              <p:cTn id="77" fill="hold">
                                <p:stCondLst>
                                  <p:cond delay="4875"/>
                                </p:stCondLst>
                                <p:childTnLst>
                                  <p:par>
                                    <p:cTn id="78" presetID="2" presetClass="entr" presetSubtype="2"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300" fill="hold"/>
                                            <p:tgtEl>
                                              <p:spTgt spid="17"/>
                                            </p:tgtEl>
                                            <p:attrNameLst>
                                              <p:attrName>ppt_x</p:attrName>
                                            </p:attrNameLst>
                                          </p:cBhvr>
                                          <p:tavLst>
                                            <p:tav tm="0">
                                              <p:val>
                                                <p:strVal val="1+#ppt_w/2"/>
                                              </p:val>
                                            </p:tav>
                                            <p:tav tm="100000">
                                              <p:val>
                                                <p:strVal val="#ppt_x"/>
                                              </p:val>
                                            </p:tav>
                                          </p:tavLst>
                                        </p:anim>
                                        <p:anim calcmode="lin" valueType="num">
                                          <p:cBhvr additive="base">
                                            <p:cTn id="81" dur="300" fill="hold"/>
                                            <p:tgtEl>
                                              <p:spTgt spid="17"/>
                                            </p:tgtEl>
                                            <p:attrNameLst>
                                              <p:attrName>ppt_y</p:attrName>
                                            </p:attrNameLst>
                                          </p:cBhvr>
                                          <p:tavLst>
                                            <p:tav tm="0">
                                              <p:val>
                                                <p:strVal val="#ppt_y"/>
                                              </p:val>
                                            </p:tav>
                                            <p:tav tm="100000">
                                              <p:val>
                                                <p:strVal val="#ppt_y"/>
                                              </p:val>
                                            </p:tav>
                                          </p:tavLst>
                                        </p:anim>
                                      </p:childTnLst>
                                    </p:cTn>
                                  </p:par>
                                </p:childTnLst>
                              </p:cTn>
                            </p:par>
                            <p:par>
                              <p:cTn id="82" fill="hold">
                                <p:stCondLst>
                                  <p:cond delay="5375"/>
                                </p:stCondLst>
                                <p:childTnLst>
                                  <p:par>
                                    <p:cTn id="83" presetID="10" presetClass="entr" presetSubtype="0" repeatCount="300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50"/>
                                            <p:tgtEl>
                                              <p:spTgt spid="18"/>
                                            </p:tgtEl>
                                          </p:cBhvr>
                                        </p:animEffect>
                                      </p:childTnLst>
                                    </p:cTn>
                                  </p:par>
                                </p:childTnLst>
                              </p:cTn>
                            </p:par>
                            <p:par>
                              <p:cTn id="86" fill="hold">
                                <p:stCondLst>
                                  <p:cond delay="5875"/>
                                </p:stCondLst>
                                <p:childTnLst>
                                  <p:par>
                                    <p:cTn id="87" presetID="2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right)">
                                          <p:cBhvr>
                                            <p:cTn id="89" dur="300"/>
                                            <p:tgtEl>
                                              <p:spTgt spid="19"/>
                                            </p:tgtEl>
                                          </p:cBhvr>
                                        </p:animEffect>
                                      </p:childTnLst>
                                    </p:cTn>
                                  </p:par>
                                </p:childTnLst>
                              </p:cTn>
                            </p:par>
                            <p:par>
                              <p:cTn id="90" fill="hold">
                                <p:stCondLst>
                                  <p:cond delay="6375"/>
                                </p:stCondLst>
                                <p:childTnLst>
                                  <p:par>
                                    <p:cTn id="91" presetID="2" presetClass="entr" presetSubtype="2"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300" fill="hold"/>
                                            <p:tgtEl>
                                              <p:spTgt spid="20"/>
                                            </p:tgtEl>
                                            <p:attrNameLst>
                                              <p:attrName>ppt_x</p:attrName>
                                            </p:attrNameLst>
                                          </p:cBhvr>
                                          <p:tavLst>
                                            <p:tav tm="0">
                                              <p:val>
                                                <p:strVal val="1+#ppt_w/2"/>
                                              </p:val>
                                            </p:tav>
                                            <p:tav tm="100000">
                                              <p:val>
                                                <p:strVal val="#ppt_x"/>
                                              </p:val>
                                            </p:tav>
                                          </p:tavLst>
                                        </p:anim>
                                        <p:anim calcmode="lin" valueType="num">
                                          <p:cBhvr additive="base">
                                            <p:cTn id="94" dur="300" fill="hold"/>
                                            <p:tgtEl>
                                              <p:spTgt spid="20"/>
                                            </p:tgtEl>
                                            <p:attrNameLst>
                                              <p:attrName>ppt_y</p:attrName>
                                            </p:attrNameLst>
                                          </p:cBhvr>
                                          <p:tavLst>
                                            <p:tav tm="0">
                                              <p:val>
                                                <p:strVal val="#ppt_y"/>
                                              </p:val>
                                            </p:tav>
                                            <p:tav tm="100000">
                                              <p:val>
                                                <p:strVal val="#ppt_y"/>
                                              </p:val>
                                            </p:tav>
                                          </p:tavLst>
                                        </p:anim>
                                      </p:childTnLst>
                                    </p:cTn>
                                  </p:par>
                                </p:childTnLst>
                              </p:cTn>
                            </p:par>
                            <p:par>
                              <p:cTn id="95" fill="hold">
                                <p:stCondLst>
                                  <p:cond delay="6875"/>
                                </p:stCondLst>
                                <p:childTnLst>
                                  <p:par>
                                    <p:cTn id="96" presetID="10" presetClass="entr" presetSubtype="0" repeatCount="300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50"/>
                                            <p:tgtEl>
                                              <p:spTgt spid="24"/>
                                            </p:tgtEl>
                                          </p:cBhvr>
                                        </p:animEffect>
                                      </p:childTnLst>
                                    </p:cTn>
                                  </p:par>
                                </p:childTnLst>
                              </p:cTn>
                            </p:par>
                            <p:par>
                              <p:cTn id="99" fill="hold">
                                <p:stCondLst>
                                  <p:cond delay="7375"/>
                                </p:stCondLst>
                                <p:childTnLst>
                                  <p:par>
                                    <p:cTn id="100" presetID="22" presetClass="entr" presetSubtype="2"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300"/>
                                            <p:tgtEl>
                                              <p:spTgt spid="21"/>
                                            </p:tgtEl>
                                          </p:cBhvr>
                                        </p:animEffect>
                                      </p:childTnLst>
                                    </p:cTn>
                                  </p:par>
                                </p:childTnLst>
                              </p:cTn>
                            </p:par>
                            <p:par>
                              <p:cTn id="103" fill="hold">
                                <p:stCondLst>
                                  <p:cond delay="7875"/>
                                </p:stCondLst>
                                <p:childTnLst>
                                  <p:par>
                                    <p:cTn id="104" presetID="2" presetClass="entr" presetSubtype="2"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300" fill="hold"/>
                                            <p:tgtEl>
                                              <p:spTgt spid="25"/>
                                            </p:tgtEl>
                                            <p:attrNameLst>
                                              <p:attrName>ppt_x</p:attrName>
                                            </p:attrNameLst>
                                          </p:cBhvr>
                                          <p:tavLst>
                                            <p:tav tm="0">
                                              <p:val>
                                                <p:strVal val="1+#ppt_w/2"/>
                                              </p:val>
                                            </p:tav>
                                            <p:tav tm="100000">
                                              <p:val>
                                                <p:strVal val="#ppt_x"/>
                                              </p:val>
                                            </p:tav>
                                          </p:tavLst>
                                        </p:anim>
                                        <p:anim calcmode="lin" valueType="num">
                                          <p:cBhvr additive="base">
                                            <p:cTn id="107" dur="300" fill="hold"/>
                                            <p:tgtEl>
                                              <p:spTgt spid="25"/>
                                            </p:tgtEl>
                                            <p:attrNameLst>
                                              <p:attrName>ppt_y</p:attrName>
                                            </p:attrNameLst>
                                          </p:cBhvr>
                                          <p:tavLst>
                                            <p:tav tm="0">
                                              <p:val>
                                                <p:strVal val="#ppt_y"/>
                                              </p:val>
                                            </p:tav>
                                            <p:tav tm="100000">
                                              <p:val>
                                                <p:strVal val="#ppt_y"/>
                                              </p:val>
                                            </p:tav>
                                          </p:tavLst>
                                        </p:anim>
                                      </p:childTnLst>
                                    </p:cTn>
                                  </p:par>
                                </p:childTnLst>
                              </p:cTn>
                            </p:par>
                            <p:par>
                              <p:cTn id="108" fill="hold">
                                <p:stCondLst>
                                  <p:cond delay="8375"/>
                                </p:stCondLst>
                                <p:childTnLst>
                                  <p:par>
                                    <p:cTn id="109" presetID="10" presetClass="entr" presetSubtype="0" repeatCount="300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150"/>
                                            <p:tgtEl>
                                              <p:spTgt spid="29"/>
                                            </p:tgtEl>
                                          </p:cBhvr>
                                        </p:animEffect>
                                      </p:childTnLst>
                                    </p:cTn>
                                  </p:par>
                                </p:childTnLst>
                              </p:cTn>
                            </p:par>
                            <p:par>
                              <p:cTn id="112" fill="hold">
                                <p:stCondLst>
                                  <p:cond delay="8875"/>
                                </p:stCondLst>
                                <p:childTnLst>
                                  <p:par>
                                    <p:cTn id="113" presetID="22" presetClass="entr" presetSubtype="8"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300"/>
                                            <p:tgtEl>
                                              <p:spTgt spid="26"/>
                                            </p:tgtEl>
                                          </p:cBhvr>
                                        </p:animEffect>
                                      </p:childTnLst>
                                    </p:cTn>
                                  </p:par>
                                </p:childTnLst>
                              </p:cTn>
                            </p:par>
                            <p:par>
                              <p:cTn id="116" fill="hold">
                                <p:stCondLst>
                                  <p:cond delay="9375"/>
                                </p:stCondLst>
                                <p:childTnLst>
                                  <p:par>
                                    <p:cTn id="117" presetID="2" presetClass="entr" presetSubtype="2"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300" fill="hold"/>
                                            <p:tgtEl>
                                              <p:spTgt spid="30"/>
                                            </p:tgtEl>
                                            <p:attrNameLst>
                                              <p:attrName>ppt_x</p:attrName>
                                            </p:attrNameLst>
                                          </p:cBhvr>
                                          <p:tavLst>
                                            <p:tav tm="0">
                                              <p:val>
                                                <p:strVal val="1+#ppt_w/2"/>
                                              </p:val>
                                            </p:tav>
                                            <p:tav tm="100000">
                                              <p:val>
                                                <p:strVal val="#ppt_x"/>
                                              </p:val>
                                            </p:tav>
                                          </p:tavLst>
                                        </p:anim>
                                        <p:anim calcmode="lin" valueType="num">
                                          <p:cBhvr additive="base">
                                            <p:cTn id="120" dur="300" fill="hold"/>
                                            <p:tgtEl>
                                              <p:spTgt spid="30"/>
                                            </p:tgtEl>
                                            <p:attrNameLst>
                                              <p:attrName>ppt_y</p:attrName>
                                            </p:attrNameLst>
                                          </p:cBhvr>
                                          <p:tavLst>
                                            <p:tav tm="0">
                                              <p:val>
                                                <p:strVal val="#ppt_y"/>
                                              </p:val>
                                            </p:tav>
                                            <p:tav tm="100000">
                                              <p:val>
                                                <p:strVal val="#ppt_y"/>
                                              </p:val>
                                            </p:tav>
                                          </p:tavLst>
                                        </p:anim>
                                      </p:childTnLst>
                                    </p:cTn>
                                  </p:par>
                                </p:childTnLst>
                              </p:cTn>
                            </p:par>
                            <p:par>
                              <p:cTn id="121" fill="hold">
                                <p:stCondLst>
                                  <p:cond delay="9875"/>
                                </p:stCondLst>
                                <p:childTnLst>
                                  <p:par>
                                    <p:cTn id="122" presetID="10" presetClass="entr" presetSubtype="0" repeatCount="3000"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150"/>
                                            <p:tgtEl>
                                              <p:spTgt spid="31"/>
                                            </p:tgtEl>
                                          </p:cBhvr>
                                        </p:animEffect>
                                      </p:childTnLst>
                                    </p:cTn>
                                  </p:par>
                                </p:childTnLst>
                              </p:cTn>
                            </p:par>
                            <p:par>
                              <p:cTn id="125" fill="hold">
                                <p:stCondLst>
                                  <p:cond delay="10375"/>
                                </p:stCondLst>
                                <p:childTnLst>
                                  <p:par>
                                    <p:cTn id="126" presetID="22" presetClass="entr" presetSubtype="8"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left)">
                                          <p:cBhvr>
                                            <p:cTn id="128" dur="300"/>
                                            <p:tgtEl>
                                              <p:spTgt spid="32"/>
                                            </p:tgtEl>
                                          </p:cBhvr>
                                        </p:animEffect>
                                      </p:childTnLst>
                                    </p:cTn>
                                  </p:par>
                                </p:childTnLst>
                              </p:cTn>
                            </p:par>
                            <p:par>
                              <p:cTn id="129" fill="hold">
                                <p:stCondLst>
                                  <p:cond delay="10875"/>
                                </p:stCondLst>
                                <p:childTnLst>
                                  <p:par>
                                    <p:cTn id="130" presetID="2" presetClass="entr" presetSubtype="2" fill="hold" grpId="0" nodeType="afterEffect">
                                      <p:stCondLst>
                                        <p:cond delay="0"/>
                                      </p:stCondLst>
                                      <p:childTnLst>
                                        <p:set>
                                          <p:cBhvr>
                                            <p:cTn id="131" dur="1" fill="hold">
                                              <p:stCondLst>
                                                <p:cond delay="0"/>
                                              </p:stCondLst>
                                            </p:cTn>
                                            <p:tgtEl>
                                              <p:spTgt spid="33"/>
                                            </p:tgtEl>
                                            <p:attrNameLst>
                                              <p:attrName>style.visibility</p:attrName>
                                            </p:attrNameLst>
                                          </p:cBhvr>
                                          <p:to>
                                            <p:strVal val="visible"/>
                                          </p:to>
                                        </p:set>
                                        <p:anim calcmode="lin" valueType="num">
                                          <p:cBhvr additive="base">
                                            <p:cTn id="132" dur="300" fill="hold"/>
                                            <p:tgtEl>
                                              <p:spTgt spid="33"/>
                                            </p:tgtEl>
                                            <p:attrNameLst>
                                              <p:attrName>ppt_x</p:attrName>
                                            </p:attrNameLst>
                                          </p:cBhvr>
                                          <p:tavLst>
                                            <p:tav tm="0">
                                              <p:val>
                                                <p:strVal val="1+#ppt_w/2"/>
                                              </p:val>
                                            </p:tav>
                                            <p:tav tm="100000">
                                              <p:val>
                                                <p:strVal val="#ppt_x"/>
                                              </p:val>
                                            </p:tav>
                                          </p:tavLst>
                                        </p:anim>
                                        <p:anim calcmode="lin" valueType="num">
                                          <p:cBhvr additive="base">
                                            <p:cTn id="133" dur="300" fill="hold"/>
                                            <p:tgtEl>
                                              <p:spTgt spid="33"/>
                                            </p:tgtEl>
                                            <p:attrNameLst>
                                              <p:attrName>ppt_y</p:attrName>
                                            </p:attrNameLst>
                                          </p:cBhvr>
                                          <p:tavLst>
                                            <p:tav tm="0">
                                              <p:val>
                                                <p:strVal val="#ppt_y"/>
                                              </p:val>
                                            </p:tav>
                                            <p:tav tm="100000">
                                              <p:val>
                                                <p:strVal val="#ppt_y"/>
                                              </p:val>
                                            </p:tav>
                                          </p:tavLst>
                                        </p:anim>
                                      </p:childTnLst>
                                    </p:cTn>
                                  </p:par>
                                </p:childTnLst>
                              </p:cTn>
                            </p:par>
                            <p:par>
                              <p:cTn id="134" fill="hold">
                                <p:stCondLst>
                                  <p:cond delay="11375"/>
                                </p:stCondLst>
                                <p:childTnLst>
                                  <p:par>
                                    <p:cTn id="135" presetID="10" presetClass="entr" presetSubtype="0" repeatCount="3000" fill="hold" grpId="0" nodeType="afterEffect">
                                      <p:stCondLst>
                                        <p:cond delay="0"/>
                                      </p:stCondLst>
                                      <p:childTnLst>
                                        <p:set>
                                          <p:cBhvr>
                                            <p:cTn id="136" dur="1" fill="hold">
                                              <p:stCondLst>
                                                <p:cond delay="0"/>
                                              </p:stCondLst>
                                            </p:cTn>
                                            <p:tgtEl>
                                              <p:spTgt spid="37"/>
                                            </p:tgtEl>
                                            <p:attrNameLst>
                                              <p:attrName>style.visibility</p:attrName>
                                            </p:attrNameLst>
                                          </p:cBhvr>
                                          <p:to>
                                            <p:strVal val="visible"/>
                                          </p:to>
                                        </p:set>
                                        <p:animEffect transition="in" filter="fade">
                                          <p:cBhvr>
                                            <p:cTn id="137" dur="150"/>
                                            <p:tgtEl>
                                              <p:spTgt spid="37"/>
                                            </p:tgtEl>
                                          </p:cBhvr>
                                        </p:animEffect>
                                      </p:childTnLst>
                                    </p:cTn>
                                  </p:par>
                                </p:childTnLst>
                              </p:cTn>
                            </p:par>
                            <p:par>
                              <p:cTn id="138" fill="hold">
                                <p:stCondLst>
                                  <p:cond delay="11875"/>
                                </p:stCondLst>
                                <p:childTnLst>
                                  <p:par>
                                    <p:cTn id="139" presetID="22" presetClass="entr" presetSubtype="8" fill="hold" nodeType="after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wipe(left)">
                                          <p:cBhvr>
                                            <p:cTn id="141" dur="300"/>
                                            <p:tgtEl>
                                              <p:spTgt spid="34"/>
                                            </p:tgtEl>
                                          </p:cBhvr>
                                        </p:animEffect>
                                      </p:childTnLst>
                                    </p:cTn>
                                  </p:par>
                                </p:childTnLst>
                              </p:cTn>
                            </p:par>
                            <p:par>
                              <p:cTn id="142" fill="hold">
                                <p:stCondLst>
                                  <p:cond delay="12375"/>
                                </p:stCondLst>
                                <p:childTnLst>
                                  <p:par>
                                    <p:cTn id="143" presetID="2" presetClass="entr" presetSubtype="2"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additive="base">
                                            <p:cTn id="145" dur="300" fill="hold"/>
                                            <p:tgtEl>
                                              <p:spTgt spid="38"/>
                                            </p:tgtEl>
                                            <p:attrNameLst>
                                              <p:attrName>ppt_x</p:attrName>
                                            </p:attrNameLst>
                                          </p:cBhvr>
                                          <p:tavLst>
                                            <p:tav tm="0">
                                              <p:val>
                                                <p:strVal val="1+#ppt_w/2"/>
                                              </p:val>
                                            </p:tav>
                                            <p:tav tm="100000">
                                              <p:val>
                                                <p:strVal val="#ppt_x"/>
                                              </p:val>
                                            </p:tav>
                                          </p:tavLst>
                                        </p:anim>
                                        <p:anim calcmode="lin" valueType="num">
                                          <p:cBhvr additive="base">
                                            <p:cTn id="146" dur="3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7" grpId="0"/>
          <p:bldP spid="18" grpId="0" animBg="1"/>
          <p:bldP spid="20" grpId="0"/>
          <p:bldP spid="24" grpId="0" animBg="1"/>
          <p:bldP spid="25" grpId="0"/>
          <p:bldP spid="29" grpId="0" animBg="1"/>
          <p:bldP spid="30" grpId="0"/>
          <p:bldP spid="31" grpId="0" animBg="1"/>
          <p:bldP spid="33" grpId="0"/>
          <p:bldP spid="37" grpId="0" animBg="1"/>
          <p:bldP spid="38" grpId="0"/>
          <p:bldP spid="47" grpId="0"/>
          <p:bldP spid="4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81413" y="2190258"/>
            <a:ext cx="1660141" cy="2656860"/>
            <a:chOff x="1479550" y="2190750"/>
            <a:chExt cx="1660525" cy="2657475"/>
          </a:xfrm>
          <a:solidFill>
            <a:srgbClr val="E3943C"/>
          </a:solidFill>
        </p:grpSpPr>
        <p:grpSp>
          <p:nvGrpSpPr>
            <p:cNvPr id="4" name="Group 5"/>
            <p:cNvGrpSpPr/>
            <p:nvPr/>
          </p:nvGrpSpPr>
          <p:grpSpPr bwMode="auto">
            <a:xfrm>
              <a:off x="1479550" y="2190750"/>
              <a:ext cx="1660525" cy="2657475"/>
              <a:chOff x="0" y="0"/>
              <a:chExt cx="1660525" cy="2657476"/>
            </a:xfrm>
            <a:grpFill/>
          </p:grpSpPr>
          <p:sp>
            <p:nvSpPr>
              <p:cNvPr id="6" name="Freeform 5"/>
              <p:cNvSpPr/>
              <p:nvPr/>
            </p:nvSpPr>
            <p:spPr bwMode="auto">
              <a:xfrm>
                <a:off x="422275" y="0"/>
                <a:ext cx="769938" cy="530225"/>
              </a:xfrm>
              <a:custGeom>
                <a:avLst/>
                <a:gdLst>
                  <a:gd name="T0" fmla="*/ 180975 w 485"/>
                  <a:gd name="T1" fmla="*/ 530225 h 334"/>
                  <a:gd name="T2" fmla="*/ 0 w 485"/>
                  <a:gd name="T3" fmla="*/ 188913 h 334"/>
                  <a:gd name="T4" fmla="*/ 158750 w 485"/>
                  <a:gd name="T5" fmla="*/ 52388 h 334"/>
                  <a:gd name="T6" fmla="*/ 287338 w 485"/>
                  <a:gd name="T7" fmla="*/ 104775 h 334"/>
                  <a:gd name="T8" fmla="*/ 523875 w 485"/>
                  <a:gd name="T9" fmla="*/ 0 h 334"/>
                  <a:gd name="T10" fmla="*/ 539750 w 485"/>
                  <a:gd name="T11" fmla="*/ 150813 h 334"/>
                  <a:gd name="T12" fmla="*/ 769938 w 485"/>
                  <a:gd name="T13" fmla="*/ 142875 h 334"/>
                  <a:gd name="T14" fmla="*/ 633413 w 485"/>
                  <a:gd name="T15" fmla="*/ 530225 h 334"/>
                  <a:gd name="T16" fmla="*/ 180975 w 485"/>
                  <a:gd name="T17" fmla="*/ 530225 h 334"/>
                  <a:gd name="T18" fmla="*/ 180975 w 485"/>
                  <a:gd name="T19" fmla="*/ 530225 h 3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5" h="334">
                    <a:moveTo>
                      <a:pt x="114" y="334"/>
                    </a:moveTo>
                    <a:lnTo>
                      <a:pt x="0" y="119"/>
                    </a:lnTo>
                    <a:lnTo>
                      <a:pt x="100" y="33"/>
                    </a:lnTo>
                    <a:lnTo>
                      <a:pt x="181" y="66"/>
                    </a:lnTo>
                    <a:lnTo>
                      <a:pt x="330" y="0"/>
                    </a:lnTo>
                    <a:lnTo>
                      <a:pt x="340" y="95"/>
                    </a:lnTo>
                    <a:lnTo>
                      <a:pt x="485" y="90"/>
                    </a:lnTo>
                    <a:lnTo>
                      <a:pt x="399" y="334"/>
                    </a:lnTo>
                    <a:lnTo>
                      <a:pt x="114"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6"/>
              <p:cNvSpPr/>
              <p:nvPr/>
            </p:nvSpPr>
            <p:spPr bwMode="auto">
              <a:xfrm>
                <a:off x="0" y="722313"/>
                <a:ext cx="1660525" cy="1935163"/>
              </a:xfrm>
              <a:custGeom>
                <a:avLst/>
                <a:gdLst>
                  <a:gd name="T0" fmla="*/ 1547307 w 440"/>
                  <a:gd name="T1" fmla="*/ 692743 h 514"/>
                  <a:gd name="T2" fmla="*/ 1660525 w 440"/>
                  <a:gd name="T3" fmla="*/ 1106883 h 514"/>
                  <a:gd name="T4" fmla="*/ 830263 w 440"/>
                  <a:gd name="T5" fmla="*/ 1935163 h 514"/>
                  <a:gd name="T6" fmla="*/ 0 w 440"/>
                  <a:gd name="T7" fmla="*/ 1106883 h 514"/>
                  <a:gd name="T8" fmla="*/ 120765 w 440"/>
                  <a:gd name="T9" fmla="*/ 673919 h 514"/>
                  <a:gd name="T10" fmla="*/ 252853 w 440"/>
                  <a:gd name="T11" fmla="*/ 489438 h 514"/>
                  <a:gd name="T12" fmla="*/ 603827 w 440"/>
                  <a:gd name="T13" fmla="*/ 0 h 514"/>
                  <a:gd name="T14" fmla="*/ 1056698 w 440"/>
                  <a:gd name="T15" fmla="*/ 0 h 514"/>
                  <a:gd name="T16" fmla="*/ 1403898 w 440"/>
                  <a:gd name="T17" fmla="*/ 485673 h 514"/>
                  <a:gd name="T18" fmla="*/ 1547307 w 440"/>
                  <a:gd name="T19" fmla="*/ 692743 h 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0" h="514">
                    <a:moveTo>
                      <a:pt x="410" y="184"/>
                    </a:moveTo>
                    <a:cubicBezTo>
                      <a:pt x="429" y="217"/>
                      <a:pt x="440" y="254"/>
                      <a:pt x="440" y="294"/>
                    </a:cubicBezTo>
                    <a:cubicBezTo>
                      <a:pt x="440" y="415"/>
                      <a:pt x="341" y="514"/>
                      <a:pt x="220" y="514"/>
                    </a:cubicBezTo>
                    <a:cubicBezTo>
                      <a:pt x="99" y="514"/>
                      <a:pt x="0" y="415"/>
                      <a:pt x="0" y="294"/>
                    </a:cubicBezTo>
                    <a:cubicBezTo>
                      <a:pt x="0" y="252"/>
                      <a:pt x="12" y="213"/>
                      <a:pt x="32" y="179"/>
                    </a:cubicBezTo>
                    <a:cubicBezTo>
                      <a:pt x="43" y="162"/>
                      <a:pt x="55" y="146"/>
                      <a:pt x="67" y="130"/>
                    </a:cubicBezTo>
                    <a:cubicBezTo>
                      <a:pt x="160" y="0"/>
                      <a:pt x="160" y="0"/>
                      <a:pt x="160" y="0"/>
                    </a:cubicBezTo>
                    <a:cubicBezTo>
                      <a:pt x="280" y="0"/>
                      <a:pt x="280" y="0"/>
                      <a:pt x="280" y="0"/>
                    </a:cubicBezTo>
                    <a:cubicBezTo>
                      <a:pt x="372" y="129"/>
                      <a:pt x="372" y="129"/>
                      <a:pt x="372" y="129"/>
                    </a:cubicBezTo>
                    <a:cubicBezTo>
                      <a:pt x="385" y="147"/>
                      <a:pt x="399" y="165"/>
                      <a:pt x="410"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7"/>
              <p:cNvSpPr>
                <a:spLocks noEditPoints="1"/>
              </p:cNvSpPr>
              <p:nvPr/>
            </p:nvSpPr>
            <p:spPr bwMode="auto">
              <a:xfrm>
                <a:off x="581025" y="0"/>
                <a:ext cx="611188" cy="530225"/>
              </a:xfrm>
              <a:custGeom>
                <a:avLst/>
                <a:gdLst>
                  <a:gd name="T0" fmla="*/ 139700 w 385"/>
                  <a:gd name="T1" fmla="*/ 365125 h 334"/>
                  <a:gd name="T2" fmla="*/ 0 w 385"/>
                  <a:gd name="T3" fmla="*/ 52388 h 334"/>
                  <a:gd name="T4" fmla="*/ 128588 w 385"/>
                  <a:gd name="T5" fmla="*/ 104775 h 334"/>
                  <a:gd name="T6" fmla="*/ 139700 w 385"/>
                  <a:gd name="T7" fmla="*/ 365125 h 334"/>
                  <a:gd name="T8" fmla="*/ 139700 w 385"/>
                  <a:gd name="T9" fmla="*/ 365125 h 334"/>
                  <a:gd name="T10" fmla="*/ 257175 w 385"/>
                  <a:gd name="T11" fmla="*/ 365125 h 334"/>
                  <a:gd name="T12" fmla="*/ 365125 w 385"/>
                  <a:gd name="T13" fmla="*/ 0 h 334"/>
                  <a:gd name="T14" fmla="*/ 381000 w 385"/>
                  <a:gd name="T15" fmla="*/ 150813 h 334"/>
                  <a:gd name="T16" fmla="*/ 257175 w 385"/>
                  <a:gd name="T17" fmla="*/ 365125 h 334"/>
                  <a:gd name="T18" fmla="*/ 257175 w 385"/>
                  <a:gd name="T19" fmla="*/ 365125 h 334"/>
                  <a:gd name="T20" fmla="*/ 611188 w 385"/>
                  <a:gd name="T21" fmla="*/ 142875 h 334"/>
                  <a:gd name="T22" fmla="*/ 474663 w 385"/>
                  <a:gd name="T23" fmla="*/ 530225 h 334"/>
                  <a:gd name="T24" fmla="*/ 392113 w 385"/>
                  <a:gd name="T25" fmla="*/ 530225 h 334"/>
                  <a:gd name="T26" fmla="*/ 611188 w 385"/>
                  <a:gd name="T27" fmla="*/ 142875 h 334"/>
                  <a:gd name="T28" fmla="*/ 611188 w 385"/>
                  <a:gd name="T29" fmla="*/ 142875 h 3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 h="334">
                    <a:moveTo>
                      <a:pt x="88" y="230"/>
                    </a:moveTo>
                    <a:lnTo>
                      <a:pt x="0" y="33"/>
                    </a:lnTo>
                    <a:lnTo>
                      <a:pt x="81" y="66"/>
                    </a:lnTo>
                    <a:lnTo>
                      <a:pt x="88" y="230"/>
                    </a:lnTo>
                    <a:close/>
                    <a:moveTo>
                      <a:pt x="162" y="230"/>
                    </a:moveTo>
                    <a:lnTo>
                      <a:pt x="230" y="0"/>
                    </a:lnTo>
                    <a:lnTo>
                      <a:pt x="240" y="95"/>
                    </a:lnTo>
                    <a:lnTo>
                      <a:pt x="162" y="230"/>
                    </a:lnTo>
                    <a:close/>
                    <a:moveTo>
                      <a:pt x="385" y="90"/>
                    </a:moveTo>
                    <a:lnTo>
                      <a:pt x="299" y="334"/>
                    </a:lnTo>
                    <a:lnTo>
                      <a:pt x="247" y="334"/>
                    </a:lnTo>
                    <a:lnTo>
                      <a:pt x="38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8"/>
              <p:cNvSpPr/>
              <p:nvPr/>
            </p:nvSpPr>
            <p:spPr bwMode="auto">
              <a:xfrm>
                <a:off x="577850" y="579438"/>
                <a:ext cx="534988" cy="98425"/>
              </a:xfrm>
              <a:custGeom>
                <a:avLst/>
                <a:gdLst>
                  <a:gd name="T0" fmla="*/ 45210 w 142"/>
                  <a:gd name="T1" fmla="*/ 0 h 26"/>
                  <a:gd name="T2" fmla="*/ 489778 w 142"/>
                  <a:gd name="T3" fmla="*/ 0 h 26"/>
                  <a:gd name="T4" fmla="*/ 534988 w 142"/>
                  <a:gd name="T5" fmla="*/ 49213 h 26"/>
                  <a:gd name="T6" fmla="*/ 534988 w 142"/>
                  <a:gd name="T7" fmla="*/ 49213 h 26"/>
                  <a:gd name="T8" fmla="*/ 489778 w 142"/>
                  <a:gd name="T9" fmla="*/ 98425 h 26"/>
                  <a:gd name="T10" fmla="*/ 45210 w 142"/>
                  <a:gd name="T11" fmla="*/ 98425 h 26"/>
                  <a:gd name="T12" fmla="*/ 0 w 142"/>
                  <a:gd name="T13" fmla="*/ 49213 h 26"/>
                  <a:gd name="T14" fmla="*/ 0 w 142"/>
                  <a:gd name="T15" fmla="*/ 49213 h 26"/>
                  <a:gd name="T16" fmla="*/ 45210 w 142"/>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6">
                    <a:moveTo>
                      <a:pt x="12" y="0"/>
                    </a:moveTo>
                    <a:cubicBezTo>
                      <a:pt x="130" y="0"/>
                      <a:pt x="130" y="0"/>
                      <a:pt x="130" y="0"/>
                    </a:cubicBezTo>
                    <a:cubicBezTo>
                      <a:pt x="137" y="0"/>
                      <a:pt x="142" y="6"/>
                      <a:pt x="142" y="13"/>
                    </a:cubicBezTo>
                    <a:cubicBezTo>
                      <a:pt x="142" y="13"/>
                      <a:pt x="142" y="13"/>
                      <a:pt x="142" y="13"/>
                    </a:cubicBezTo>
                    <a:cubicBezTo>
                      <a:pt x="142" y="20"/>
                      <a:pt x="137" y="26"/>
                      <a:pt x="130" y="26"/>
                    </a:cubicBezTo>
                    <a:cubicBezTo>
                      <a:pt x="12" y="26"/>
                      <a:pt x="12" y="26"/>
                      <a:pt x="12" y="26"/>
                    </a:cubicBezTo>
                    <a:cubicBezTo>
                      <a:pt x="5" y="26"/>
                      <a:pt x="0" y="20"/>
                      <a:pt x="0" y="13"/>
                    </a:cubicBezTo>
                    <a:cubicBezTo>
                      <a:pt x="0" y="13"/>
                      <a:pt x="0" y="13"/>
                      <a:pt x="0" y="13"/>
                    </a:cubicBezTo>
                    <a:cubicBezTo>
                      <a:pt x="0" y="6"/>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9"/>
              <p:cNvSpPr/>
              <p:nvPr/>
            </p:nvSpPr>
            <p:spPr bwMode="auto">
              <a:xfrm>
                <a:off x="1063625" y="361950"/>
                <a:ext cx="452438" cy="269875"/>
              </a:xfrm>
              <a:custGeom>
                <a:avLst/>
                <a:gdLst>
                  <a:gd name="T0" fmla="*/ 0 w 120"/>
                  <a:gd name="T1" fmla="*/ 247385 h 72"/>
                  <a:gd name="T2" fmla="*/ 392113 w 120"/>
                  <a:gd name="T3" fmla="*/ 0 h 72"/>
                  <a:gd name="T4" fmla="*/ 452438 w 120"/>
                  <a:gd name="T5" fmla="*/ 82462 h 72"/>
                  <a:gd name="T6" fmla="*/ 0 w 120"/>
                  <a:gd name="T7" fmla="*/ 247385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72">
                    <a:moveTo>
                      <a:pt x="0" y="66"/>
                    </a:moveTo>
                    <a:cubicBezTo>
                      <a:pt x="19" y="7"/>
                      <a:pt x="68" y="42"/>
                      <a:pt x="104" y="0"/>
                    </a:cubicBezTo>
                    <a:cubicBezTo>
                      <a:pt x="107" y="6"/>
                      <a:pt x="116" y="16"/>
                      <a:pt x="120" y="22"/>
                    </a:cubicBezTo>
                    <a:cubicBezTo>
                      <a:pt x="75" y="72"/>
                      <a:pt x="50" y="12"/>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Freeform 10"/>
              <p:cNvSpPr/>
              <p:nvPr/>
            </p:nvSpPr>
            <p:spPr bwMode="auto">
              <a:xfrm>
                <a:off x="1074738" y="474663"/>
                <a:ext cx="457200" cy="319088"/>
              </a:xfrm>
              <a:custGeom>
                <a:avLst/>
                <a:gdLst>
                  <a:gd name="T0" fmla="*/ 0 w 121"/>
                  <a:gd name="T1" fmla="*/ 120127 h 85"/>
                  <a:gd name="T2" fmla="*/ 457200 w 121"/>
                  <a:gd name="T3" fmla="*/ 191453 h 85"/>
                  <a:gd name="T4" fmla="*/ 449643 w 121"/>
                  <a:gd name="T5" fmla="*/ 292810 h 85"/>
                  <a:gd name="T6" fmla="*/ 0 w 121"/>
                  <a:gd name="T7" fmla="*/ 12012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5">
                    <a:moveTo>
                      <a:pt x="0" y="32"/>
                    </a:moveTo>
                    <a:cubicBezTo>
                      <a:pt x="53" y="0"/>
                      <a:pt x="67" y="58"/>
                      <a:pt x="121" y="51"/>
                    </a:cubicBezTo>
                    <a:cubicBezTo>
                      <a:pt x="120" y="58"/>
                      <a:pt x="120" y="71"/>
                      <a:pt x="119" y="78"/>
                    </a:cubicBezTo>
                    <a:cubicBezTo>
                      <a:pt x="52" y="85"/>
                      <a:pt x="73" y="2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11"/>
              <p:cNvSpPr/>
              <p:nvPr/>
            </p:nvSpPr>
            <p:spPr bwMode="auto">
              <a:xfrm>
                <a:off x="0" y="722313"/>
                <a:ext cx="1490663" cy="1841500"/>
              </a:xfrm>
              <a:custGeom>
                <a:avLst/>
                <a:gdLst>
                  <a:gd name="T0" fmla="*/ 343419 w 395"/>
                  <a:gd name="T1" fmla="*/ 1777481 h 489"/>
                  <a:gd name="T2" fmla="*/ 0 w 395"/>
                  <a:gd name="T3" fmla="*/ 1107160 h 489"/>
                  <a:gd name="T4" fmla="*/ 120763 w 395"/>
                  <a:gd name="T5" fmla="*/ 674087 h 489"/>
                  <a:gd name="T6" fmla="*/ 252847 w 395"/>
                  <a:gd name="T7" fmla="*/ 489560 h 489"/>
                  <a:gd name="T8" fmla="*/ 603813 w 395"/>
                  <a:gd name="T9" fmla="*/ 0 h 489"/>
                  <a:gd name="T10" fmla="*/ 958553 w 395"/>
                  <a:gd name="T11" fmla="*/ 0 h 489"/>
                  <a:gd name="T12" fmla="*/ 1237816 w 395"/>
                  <a:gd name="T13" fmla="*/ 391648 h 489"/>
                  <a:gd name="T14" fmla="*/ 1381222 w 395"/>
                  <a:gd name="T15" fmla="*/ 598770 h 489"/>
                  <a:gd name="T16" fmla="*/ 1490663 w 395"/>
                  <a:gd name="T17" fmla="*/ 1013013 h 489"/>
                  <a:gd name="T18" fmla="*/ 664194 w 395"/>
                  <a:gd name="T19" fmla="*/ 1841500 h 489"/>
                  <a:gd name="T20" fmla="*/ 343419 w 395"/>
                  <a:gd name="T21" fmla="*/ 1777481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5" h="489">
                    <a:moveTo>
                      <a:pt x="91" y="472"/>
                    </a:moveTo>
                    <a:cubicBezTo>
                      <a:pt x="36" y="432"/>
                      <a:pt x="0" y="367"/>
                      <a:pt x="0" y="294"/>
                    </a:cubicBezTo>
                    <a:cubicBezTo>
                      <a:pt x="0" y="252"/>
                      <a:pt x="12" y="213"/>
                      <a:pt x="32" y="179"/>
                    </a:cubicBezTo>
                    <a:cubicBezTo>
                      <a:pt x="43" y="162"/>
                      <a:pt x="55" y="146"/>
                      <a:pt x="67" y="130"/>
                    </a:cubicBezTo>
                    <a:cubicBezTo>
                      <a:pt x="160" y="0"/>
                      <a:pt x="160" y="0"/>
                      <a:pt x="160" y="0"/>
                    </a:cubicBezTo>
                    <a:cubicBezTo>
                      <a:pt x="254" y="0"/>
                      <a:pt x="254" y="0"/>
                      <a:pt x="254" y="0"/>
                    </a:cubicBezTo>
                    <a:cubicBezTo>
                      <a:pt x="328" y="104"/>
                      <a:pt x="328" y="104"/>
                      <a:pt x="328" y="104"/>
                    </a:cubicBezTo>
                    <a:cubicBezTo>
                      <a:pt x="341" y="122"/>
                      <a:pt x="355" y="140"/>
                      <a:pt x="366" y="159"/>
                    </a:cubicBezTo>
                    <a:cubicBezTo>
                      <a:pt x="385" y="192"/>
                      <a:pt x="395" y="229"/>
                      <a:pt x="395" y="269"/>
                    </a:cubicBezTo>
                    <a:cubicBezTo>
                      <a:pt x="395" y="390"/>
                      <a:pt x="297" y="489"/>
                      <a:pt x="176" y="489"/>
                    </a:cubicBezTo>
                    <a:cubicBezTo>
                      <a:pt x="145" y="489"/>
                      <a:pt x="117" y="483"/>
                      <a:pt x="91"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 name="矩形 60"/>
            <p:cNvSpPr>
              <a:spLocks noChangeArrowheads="1"/>
            </p:cNvSpPr>
            <p:nvPr/>
          </p:nvSpPr>
          <p:spPr bwMode="auto">
            <a:xfrm>
              <a:off x="1790700" y="3609974"/>
              <a:ext cx="845103"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solidFill>
                  <a:latin typeface="Impact" panose="020B0806030902050204" pitchFamily="34" charset="0"/>
                  <a:ea typeface="微软雅黑" panose="020B0503020204020204" pitchFamily="34" charset="-122"/>
                </a:rPr>
                <a:t>01%</a:t>
              </a:r>
              <a:endParaRPr lang="zh-CN" altLang="en-US" sz="3200">
                <a:solidFill>
                  <a:schemeClr val="bg1"/>
                </a:solidFill>
                <a:latin typeface="Impact" panose="020B0806030902050204" pitchFamily="34" charset="0"/>
              </a:endParaRPr>
            </a:p>
          </p:txBody>
        </p:sp>
      </p:grpSp>
      <p:grpSp>
        <p:nvGrpSpPr>
          <p:cNvPr id="13" name="组合 12"/>
          <p:cNvGrpSpPr/>
          <p:nvPr/>
        </p:nvGrpSpPr>
        <p:grpSpPr>
          <a:xfrm>
            <a:off x="4017651" y="2190258"/>
            <a:ext cx="1660141" cy="2656860"/>
            <a:chOff x="4016375" y="2190750"/>
            <a:chExt cx="1660525" cy="2657475"/>
          </a:xfrm>
          <a:solidFill>
            <a:schemeClr val="accent3"/>
          </a:solidFill>
        </p:grpSpPr>
        <p:grpSp>
          <p:nvGrpSpPr>
            <p:cNvPr id="14" name="Group 13"/>
            <p:cNvGrpSpPr/>
            <p:nvPr/>
          </p:nvGrpSpPr>
          <p:grpSpPr bwMode="auto">
            <a:xfrm>
              <a:off x="4016375" y="2190750"/>
              <a:ext cx="1660525" cy="2657475"/>
              <a:chOff x="0" y="0"/>
              <a:chExt cx="1660525" cy="2657476"/>
            </a:xfrm>
            <a:grpFill/>
          </p:grpSpPr>
          <p:sp>
            <p:nvSpPr>
              <p:cNvPr id="16" name="Freeform 5"/>
              <p:cNvSpPr/>
              <p:nvPr/>
            </p:nvSpPr>
            <p:spPr bwMode="auto">
              <a:xfrm>
                <a:off x="422275" y="0"/>
                <a:ext cx="769938" cy="530225"/>
              </a:xfrm>
              <a:custGeom>
                <a:avLst/>
                <a:gdLst>
                  <a:gd name="T0" fmla="*/ 180975 w 485"/>
                  <a:gd name="T1" fmla="*/ 530225 h 334"/>
                  <a:gd name="T2" fmla="*/ 0 w 485"/>
                  <a:gd name="T3" fmla="*/ 188913 h 334"/>
                  <a:gd name="T4" fmla="*/ 158750 w 485"/>
                  <a:gd name="T5" fmla="*/ 52388 h 334"/>
                  <a:gd name="T6" fmla="*/ 287338 w 485"/>
                  <a:gd name="T7" fmla="*/ 104775 h 334"/>
                  <a:gd name="T8" fmla="*/ 523875 w 485"/>
                  <a:gd name="T9" fmla="*/ 0 h 334"/>
                  <a:gd name="T10" fmla="*/ 539750 w 485"/>
                  <a:gd name="T11" fmla="*/ 150813 h 334"/>
                  <a:gd name="T12" fmla="*/ 769938 w 485"/>
                  <a:gd name="T13" fmla="*/ 142875 h 334"/>
                  <a:gd name="T14" fmla="*/ 633413 w 485"/>
                  <a:gd name="T15" fmla="*/ 530225 h 334"/>
                  <a:gd name="T16" fmla="*/ 180975 w 485"/>
                  <a:gd name="T17" fmla="*/ 530225 h 334"/>
                  <a:gd name="T18" fmla="*/ 180975 w 485"/>
                  <a:gd name="T19" fmla="*/ 530225 h 3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5" h="334">
                    <a:moveTo>
                      <a:pt x="114" y="334"/>
                    </a:moveTo>
                    <a:lnTo>
                      <a:pt x="0" y="119"/>
                    </a:lnTo>
                    <a:lnTo>
                      <a:pt x="100" y="33"/>
                    </a:lnTo>
                    <a:lnTo>
                      <a:pt x="181" y="66"/>
                    </a:lnTo>
                    <a:lnTo>
                      <a:pt x="330" y="0"/>
                    </a:lnTo>
                    <a:lnTo>
                      <a:pt x="340" y="95"/>
                    </a:lnTo>
                    <a:lnTo>
                      <a:pt x="485" y="90"/>
                    </a:lnTo>
                    <a:lnTo>
                      <a:pt x="399" y="334"/>
                    </a:lnTo>
                    <a:lnTo>
                      <a:pt x="114"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6"/>
              <p:cNvSpPr/>
              <p:nvPr/>
            </p:nvSpPr>
            <p:spPr bwMode="auto">
              <a:xfrm>
                <a:off x="0" y="722313"/>
                <a:ext cx="1660525" cy="1935163"/>
              </a:xfrm>
              <a:custGeom>
                <a:avLst/>
                <a:gdLst>
                  <a:gd name="T0" fmla="*/ 1547307 w 440"/>
                  <a:gd name="T1" fmla="*/ 692743 h 514"/>
                  <a:gd name="T2" fmla="*/ 1660525 w 440"/>
                  <a:gd name="T3" fmla="*/ 1106883 h 514"/>
                  <a:gd name="T4" fmla="*/ 830263 w 440"/>
                  <a:gd name="T5" fmla="*/ 1935163 h 514"/>
                  <a:gd name="T6" fmla="*/ 0 w 440"/>
                  <a:gd name="T7" fmla="*/ 1106883 h 514"/>
                  <a:gd name="T8" fmla="*/ 120765 w 440"/>
                  <a:gd name="T9" fmla="*/ 673919 h 514"/>
                  <a:gd name="T10" fmla="*/ 252853 w 440"/>
                  <a:gd name="T11" fmla="*/ 489438 h 514"/>
                  <a:gd name="T12" fmla="*/ 603827 w 440"/>
                  <a:gd name="T13" fmla="*/ 0 h 514"/>
                  <a:gd name="T14" fmla="*/ 1056698 w 440"/>
                  <a:gd name="T15" fmla="*/ 0 h 514"/>
                  <a:gd name="T16" fmla="*/ 1403898 w 440"/>
                  <a:gd name="T17" fmla="*/ 485673 h 514"/>
                  <a:gd name="T18" fmla="*/ 1547307 w 440"/>
                  <a:gd name="T19" fmla="*/ 692743 h 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0" h="514">
                    <a:moveTo>
                      <a:pt x="410" y="184"/>
                    </a:moveTo>
                    <a:cubicBezTo>
                      <a:pt x="429" y="217"/>
                      <a:pt x="440" y="254"/>
                      <a:pt x="440" y="294"/>
                    </a:cubicBezTo>
                    <a:cubicBezTo>
                      <a:pt x="440" y="415"/>
                      <a:pt x="341" y="514"/>
                      <a:pt x="220" y="514"/>
                    </a:cubicBezTo>
                    <a:cubicBezTo>
                      <a:pt x="99" y="514"/>
                      <a:pt x="0" y="415"/>
                      <a:pt x="0" y="294"/>
                    </a:cubicBezTo>
                    <a:cubicBezTo>
                      <a:pt x="0" y="252"/>
                      <a:pt x="12" y="213"/>
                      <a:pt x="32" y="179"/>
                    </a:cubicBezTo>
                    <a:cubicBezTo>
                      <a:pt x="43" y="162"/>
                      <a:pt x="55" y="146"/>
                      <a:pt x="67" y="130"/>
                    </a:cubicBezTo>
                    <a:cubicBezTo>
                      <a:pt x="160" y="0"/>
                      <a:pt x="160" y="0"/>
                      <a:pt x="160" y="0"/>
                    </a:cubicBezTo>
                    <a:cubicBezTo>
                      <a:pt x="280" y="0"/>
                      <a:pt x="280" y="0"/>
                      <a:pt x="280" y="0"/>
                    </a:cubicBezTo>
                    <a:cubicBezTo>
                      <a:pt x="372" y="129"/>
                      <a:pt x="372" y="129"/>
                      <a:pt x="372" y="129"/>
                    </a:cubicBezTo>
                    <a:cubicBezTo>
                      <a:pt x="385" y="147"/>
                      <a:pt x="399" y="165"/>
                      <a:pt x="410"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7"/>
              <p:cNvSpPr>
                <a:spLocks noEditPoints="1"/>
              </p:cNvSpPr>
              <p:nvPr/>
            </p:nvSpPr>
            <p:spPr bwMode="auto">
              <a:xfrm>
                <a:off x="581025" y="0"/>
                <a:ext cx="611188" cy="530225"/>
              </a:xfrm>
              <a:custGeom>
                <a:avLst/>
                <a:gdLst>
                  <a:gd name="T0" fmla="*/ 139700 w 385"/>
                  <a:gd name="T1" fmla="*/ 365125 h 334"/>
                  <a:gd name="T2" fmla="*/ 0 w 385"/>
                  <a:gd name="T3" fmla="*/ 52388 h 334"/>
                  <a:gd name="T4" fmla="*/ 128588 w 385"/>
                  <a:gd name="T5" fmla="*/ 104775 h 334"/>
                  <a:gd name="T6" fmla="*/ 139700 w 385"/>
                  <a:gd name="T7" fmla="*/ 365125 h 334"/>
                  <a:gd name="T8" fmla="*/ 139700 w 385"/>
                  <a:gd name="T9" fmla="*/ 365125 h 334"/>
                  <a:gd name="T10" fmla="*/ 257175 w 385"/>
                  <a:gd name="T11" fmla="*/ 365125 h 334"/>
                  <a:gd name="T12" fmla="*/ 365125 w 385"/>
                  <a:gd name="T13" fmla="*/ 0 h 334"/>
                  <a:gd name="T14" fmla="*/ 381000 w 385"/>
                  <a:gd name="T15" fmla="*/ 150813 h 334"/>
                  <a:gd name="T16" fmla="*/ 257175 w 385"/>
                  <a:gd name="T17" fmla="*/ 365125 h 334"/>
                  <a:gd name="T18" fmla="*/ 257175 w 385"/>
                  <a:gd name="T19" fmla="*/ 365125 h 334"/>
                  <a:gd name="T20" fmla="*/ 611188 w 385"/>
                  <a:gd name="T21" fmla="*/ 142875 h 334"/>
                  <a:gd name="T22" fmla="*/ 474663 w 385"/>
                  <a:gd name="T23" fmla="*/ 530225 h 334"/>
                  <a:gd name="T24" fmla="*/ 392113 w 385"/>
                  <a:gd name="T25" fmla="*/ 530225 h 334"/>
                  <a:gd name="T26" fmla="*/ 611188 w 385"/>
                  <a:gd name="T27" fmla="*/ 142875 h 334"/>
                  <a:gd name="T28" fmla="*/ 611188 w 385"/>
                  <a:gd name="T29" fmla="*/ 142875 h 3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 h="334">
                    <a:moveTo>
                      <a:pt x="88" y="230"/>
                    </a:moveTo>
                    <a:lnTo>
                      <a:pt x="0" y="33"/>
                    </a:lnTo>
                    <a:lnTo>
                      <a:pt x="81" y="66"/>
                    </a:lnTo>
                    <a:lnTo>
                      <a:pt x="88" y="230"/>
                    </a:lnTo>
                    <a:close/>
                    <a:moveTo>
                      <a:pt x="162" y="230"/>
                    </a:moveTo>
                    <a:lnTo>
                      <a:pt x="230" y="0"/>
                    </a:lnTo>
                    <a:lnTo>
                      <a:pt x="240" y="95"/>
                    </a:lnTo>
                    <a:lnTo>
                      <a:pt x="162" y="230"/>
                    </a:lnTo>
                    <a:close/>
                    <a:moveTo>
                      <a:pt x="385" y="90"/>
                    </a:moveTo>
                    <a:lnTo>
                      <a:pt x="299" y="334"/>
                    </a:lnTo>
                    <a:lnTo>
                      <a:pt x="247" y="334"/>
                    </a:lnTo>
                    <a:lnTo>
                      <a:pt x="38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8"/>
              <p:cNvSpPr/>
              <p:nvPr/>
            </p:nvSpPr>
            <p:spPr bwMode="auto">
              <a:xfrm>
                <a:off x="577850" y="579438"/>
                <a:ext cx="534988" cy="98425"/>
              </a:xfrm>
              <a:custGeom>
                <a:avLst/>
                <a:gdLst>
                  <a:gd name="T0" fmla="*/ 45210 w 142"/>
                  <a:gd name="T1" fmla="*/ 0 h 26"/>
                  <a:gd name="T2" fmla="*/ 489778 w 142"/>
                  <a:gd name="T3" fmla="*/ 0 h 26"/>
                  <a:gd name="T4" fmla="*/ 534988 w 142"/>
                  <a:gd name="T5" fmla="*/ 49213 h 26"/>
                  <a:gd name="T6" fmla="*/ 534988 w 142"/>
                  <a:gd name="T7" fmla="*/ 49213 h 26"/>
                  <a:gd name="T8" fmla="*/ 489778 w 142"/>
                  <a:gd name="T9" fmla="*/ 98425 h 26"/>
                  <a:gd name="T10" fmla="*/ 45210 w 142"/>
                  <a:gd name="T11" fmla="*/ 98425 h 26"/>
                  <a:gd name="T12" fmla="*/ 0 w 142"/>
                  <a:gd name="T13" fmla="*/ 49213 h 26"/>
                  <a:gd name="T14" fmla="*/ 0 w 142"/>
                  <a:gd name="T15" fmla="*/ 49213 h 26"/>
                  <a:gd name="T16" fmla="*/ 45210 w 142"/>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6">
                    <a:moveTo>
                      <a:pt x="12" y="0"/>
                    </a:moveTo>
                    <a:cubicBezTo>
                      <a:pt x="130" y="0"/>
                      <a:pt x="130" y="0"/>
                      <a:pt x="130" y="0"/>
                    </a:cubicBezTo>
                    <a:cubicBezTo>
                      <a:pt x="137" y="0"/>
                      <a:pt x="142" y="6"/>
                      <a:pt x="142" y="13"/>
                    </a:cubicBezTo>
                    <a:cubicBezTo>
                      <a:pt x="142" y="13"/>
                      <a:pt x="142" y="13"/>
                      <a:pt x="142" y="13"/>
                    </a:cubicBezTo>
                    <a:cubicBezTo>
                      <a:pt x="142" y="20"/>
                      <a:pt x="137" y="26"/>
                      <a:pt x="130" y="26"/>
                    </a:cubicBezTo>
                    <a:cubicBezTo>
                      <a:pt x="12" y="26"/>
                      <a:pt x="12" y="26"/>
                      <a:pt x="12" y="26"/>
                    </a:cubicBezTo>
                    <a:cubicBezTo>
                      <a:pt x="5" y="26"/>
                      <a:pt x="0" y="20"/>
                      <a:pt x="0" y="13"/>
                    </a:cubicBezTo>
                    <a:cubicBezTo>
                      <a:pt x="0" y="13"/>
                      <a:pt x="0" y="13"/>
                      <a:pt x="0" y="13"/>
                    </a:cubicBezTo>
                    <a:cubicBezTo>
                      <a:pt x="0" y="6"/>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9"/>
              <p:cNvSpPr/>
              <p:nvPr/>
            </p:nvSpPr>
            <p:spPr bwMode="auto">
              <a:xfrm>
                <a:off x="1063625" y="361950"/>
                <a:ext cx="452438" cy="269875"/>
              </a:xfrm>
              <a:custGeom>
                <a:avLst/>
                <a:gdLst>
                  <a:gd name="T0" fmla="*/ 0 w 120"/>
                  <a:gd name="T1" fmla="*/ 247385 h 72"/>
                  <a:gd name="T2" fmla="*/ 392113 w 120"/>
                  <a:gd name="T3" fmla="*/ 0 h 72"/>
                  <a:gd name="T4" fmla="*/ 452438 w 120"/>
                  <a:gd name="T5" fmla="*/ 82462 h 72"/>
                  <a:gd name="T6" fmla="*/ 0 w 120"/>
                  <a:gd name="T7" fmla="*/ 247385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72">
                    <a:moveTo>
                      <a:pt x="0" y="66"/>
                    </a:moveTo>
                    <a:cubicBezTo>
                      <a:pt x="19" y="7"/>
                      <a:pt x="68" y="42"/>
                      <a:pt x="104" y="0"/>
                    </a:cubicBezTo>
                    <a:cubicBezTo>
                      <a:pt x="107" y="6"/>
                      <a:pt x="116" y="16"/>
                      <a:pt x="120" y="22"/>
                    </a:cubicBezTo>
                    <a:cubicBezTo>
                      <a:pt x="75" y="72"/>
                      <a:pt x="50" y="12"/>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0"/>
              <p:cNvSpPr/>
              <p:nvPr/>
            </p:nvSpPr>
            <p:spPr bwMode="auto">
              <a:xfrm>
                <a:off x="1074738" y="474663"/>
                <a:ext cx="457200" cy="319088"/>
              </a:xfrm>
              <a:custGeom>
                <a:avLst/>
                <a:gdLst>
                  <a:gd name="T0" fmla="*/ 0 w 121"/>
                  <a:gd name="T1" fmla="*/ 120127 h 85"/>
                  <a:gd name="T2" fmla="*/ 457200 w 121"/>
                  <a:gd name="T3" fmla="*/ 191453 h 85"/>
                  <a:gd name="T4" fmla="*/ 449643 w 121"/>
                  <a:gd name="T5" fmla="*/ 292810 h 85"/>
                  <a:gd name="T6" fmla="*/ 0 w 121"/>
                  <a:gd name="T7" fmla="*/ 12012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5">
                    <a:moveTo>
                      <a:pt x="0" y="32"/>
                    </a:moveTo>
                    <a:cubicBezTo>
                      <a:pt x="53" y="0"/>
                      <a:pt x="67" y="58"/>
                      <a:pt x="121" y="51"/>
                    </a:cubicBezTo>
                    <a:cubicBezTo>
                      <a:pt x="120" y="58"/>
                      <a:pt x="120" y="71"/>
                      <a:pt x="119" y="78"/>
                    </a:cubicBezTo>
                    <a:cubicBezTo>
                      <a:pt x="52" y="85"/>
                      <a:pt x="73" y="2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1"/>
              <p:cNvSpPr/>
              <p:nvPr/>
            </p:nvSpPr>
            <p:spPr bwMode="auto">
              <a:xfrm>
                <a:off x="0" y="722313"/>
                <a:ext cx="1490663" cy="1841500"/>
              </a:xfrm>
              <a:custGeom>
                <a:avLst/>
                <a:gdLst>
                  <a:gd name="T0" fmla="*/ 343419 w 395"/>
                  <a:gd name="T1" fmla="*/ 1777481 h 489"/>
                  <a:gd name="T2" fmla="*/ 0 w 395"/>
                  <a:gd name="T3" fmla="*/ 1107160 h 489"/>
                  <a:gd name="T4" fmla="*/ 120763 w 395"/>
                  <a:gd name="T5" fmla="*/ 674087 h 489"/>
                  <a:gd name="T6" fmla="*/ 252847 w 395"/>
                  <a:gd name="T7" fmla="*/ 489560 h 489"/>
                  <a:gd name="T8" fmla="*/ 603813 w 395"/>
                  <a:gd name="T9" fmla="*/ 0 h 489"/>
                  <a:gd name="T10" fmla="*/ 958553 w 395"/>
                  <a:gd name="T11" fmla="*/ 0 h 489"/>
                  <a:gd name="T12" fmla="*/ 1237816 w 395"/>
                  <a:gd name="T13" fmla="*/ 391648 h 489"/>
                  <a:gd name="T14" fmla="*/ 1381222 w 395"/>
                  <a:gd name="T15" fmla="*/ 598770 h 489"/>
                  <a:gd name="T16" fmla="*/ 1490663 w 395"/>
                  <a:gd name="T17" fmla="*/ 1013013 h 489"/>
                  <a:gd name="T18" fmla="*/ 664194 w 395"/>
                  <a:gd name="T19" fmla="*/ 1841500 h 489"/>
                  <a:gd name="T20" fmla="*/ 343419 w 395"/>
                  <a:gd name="T21" fmla="*/ 1777481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5" h="489">
                    <a:moveTo>
                      <a:pt x="91" y="472"/>
                    </a:moveTo>
                    <a:cubicBezTo>
                      <a:pt x="36" y="432"/>
                      <a:pt x="0" y="367"/>
                      <a:pt x="0" y="294"/>
                    </a:cubicBezTo>
                    <a:cubicBezTo>
                      <a:pt x="0" y="252"/>
                      <a:pt x="12" y="213"/>
                      <a:pt x="32" y="179"/>
                    </a:cubicBezTo>
                    <a:cubicBezTo>
                      <a:pt x="43" y="162"/>
                      <a:pt x="55" y="146"/>
                      <a:pt x="67" y="130"/>
                    </a:cubicBezTo>
                    <a:cubicBezTo>
                      <a:pt x="160" y="0"/>
                      <a:pt x="160" y="0"/>
                      <a:pt x="160" y="0"/>
                    </a:cubicBezTo>
                    <a:cubicBezTo>
                      <a:pt x="254" y="0"/>
                      <a:pt x="254" y="0"/>
                      <a:pt x="254" y="0"/>
                    </a:cubicBezTo>
                    <a:cubicBezTo>
                      <a:pt x="328" y="104"/>
                      <a:pt x="328" y="104"/>
                      <a:pt x="328" y="104"/>
                    </a:cubicBezTo>
                    <a:cubicBezTo>
                      <a:pt x="341" y="122"/>
                      <a:pt x="355" y="140"/>
                      <a:pt x="366" y="159"/>
                    </a:cubicBezTo>
                    <a:cubicBezTo>
                      <a:pt x="385" y="192"/>
                      <a:pt x="395" y="229"/>
                      <a:pt x="395" y="269"/>
                    </a:cubicBezTo>
                    <a:cubicBezTo>
                      <a:pt x="395" y="390"/>
                      <a:pt x="297" y="489"/>
                      <a:pt x="176" y="489"/>
                    </a:cubicBezTo>
                    <a:cubicBezTo>
                      <a:pt x="145" y="489"/>
                      <a:pt x="117" y="483"/>
                      <a:pt x="91"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矩形 61"/>
            <p:cNvSpPr>
              <a:spLocks noChangeArrowheads="1"/>
            </p:cNvSpPr>
            <p:nvPr/>
          </p:nvSpPr>
          <p:spPr bwMode="auto">
            <a:xfrm>
              <a:off x="4330699" y="3609974"/>
              <a:ext cx="894797"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solidFill>
                  <a:latin typeface="Impact" panose="020B0806030902050204" pitchFamily="34" charset="0"/>
                  <a:ea typeface="微软雅黑" panose="020B0503020204020204" pitchFamily="34" charset="-122"/>
                </a:rPr>
                <a:t>02%</a:t>
              </a:r>
              <a:endParaRPr lang="zh-CN" altLang="en-US" sz="3200">
                <a:solidFill>
                  <a:schemeClr val="bg1"/>
                </a:solidFill>
                <a:latin typeface="Impact" panose="020B0806030902050204" pitchFamily="34" charset="0"/>
              </a:endParaRPr>
            </a:p>
          </p:txBody>
        </p:sp>
      </p:grpSp>
      <p:grpSp>
        <p:nvGrpSpPr>
          <p:cNvPr id="23" name="组合 22"/>
          <p:cNvGrpSpPr/>
          <p:nvPr/>
        </p:nvGrpSpPr>
        <p:grpSpPr>
          <a:xfrm>
            <a:off x="6553888" y="2190258"/>
            <a:ext cx="1660141" cy="2656860"/>
            <a:chOff x="6553200" y="2190750"/>
            <a:chExt cx="1660525" cy="2657475"/>
          </a:xfrm>
          <a:solidFill>
            <a:srgbClr val="E3943C"/>
          </a:solidFill>
        </p:grpSpPr>
        <p:grpSp>
          <p:nvGrpSpPr>
            <p:cNvPr id="24" name="Group 21"/>
            <p:cNvGrpSpPr/>
            <p:nvPr/>
          </p:nvGrpSpPr>
          <p:grpSpPr bwMode="auto">
            <a:xfrm>
              <a:off x="6553200" y="2190750"/>
              <a:ext cx="1660525" cy="2657475"/>
              <a:chOff x="0" y="0"/>
              <a:chExt cx="1660525" cy="2657476"/>
            </a:xfrm>
            <a:grpFill/>
          </p:grpSpPr>
          <p:sp>
            <p:nvSpPr>
              <p:cNvPr id="26" name="Freeform 5"/>
              <p:cNvSpPr/>
              <p:nvPr/>
            </p:nvSpPr>
            <p:spPr bwMode="auto">
              <a:xfrm>
                <a:off x="422275" y="0"/>
                <a:ext cx="769938" cy="530225"/>
              </a:xfrm>
              <a:custGeom>
                <a:avLst/>
                <a:gdLst>
                  <a:gd name="T0" fmla="*/ 180975 w 485"/>
                  <a:gd name="T1" fmla="*/ 530225 h 334"/>
                  <a:gd name="T2" fmla="*/ 0 w 485"/>
                  <a:gd name="T3" fmla="*/ 188913 h 334"/>
                  <a:gd name="T4" fmla="*/ 158750 w 485"/>
                  <a:gd name="T5" fmla="*/ 52388 h 334"/>
                  <a:gd name="T6" fmla="*/ 287338 w 485"/>
                  <a:gd name="T7" fmla="*/ 104775 h 334"/>
                  <a:gd name="T8" fmla="*/ 523875 w 485"/>
                  <a:gd name="T9" fmla="*/ 0 h 334"/>
                  <a:gd name="T10" fmla="*/ 539750 w 485"/>
                  <a:gd name="T11" fmla="*/ 150813 h 334"/>
                  <a:gd name="T12" fmla="*/ 769938 w 485"/>
                  <a:gd name="T13" fmla="*/ 142875 h 334"/>
                  <a:gd name="T14" fmla="*/ 633413 w 485"/>
                  <a:gd name="T15" fmla="*/ 530225 h 334"/>
                  <a:gd name="T16" fmla="*/ 180975 w 485"/>
                  <a:gd name="T17" fmla="*/ 530225 h 334"/>
                  <a:gd name="T18" fmla="*/ 180975 w 485"/>
                  <a:gd name="T19" fmla="*/ 530225 h 3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5" h="334">
                    <a:moveTo>
                      <a:pt x="114" y="334"/>
                    </a:moveTo>
                    <a:lnTo>
                      <a:pt x="0" y="119"/>
                    </a:lnTo>
                    <a:lnTo>
                      <a:pt x="100" y="33"/>
                    </a:lnTo>
                    <a:lnTo>
                      <a:pt x="181" y="66"/>
                    </a:lnTo>
                    <a:lnTo>
                      <a:pt x="330" y="0"/>
                    </a:lnTo>
                    <a:lnTo>
                      <a:pt x="340" y="95"/>
                    </a:lnTo>
                    <a:lnTo>
                      <a:pt x="485" y="90"/>
                    </a:lnTo>
                    <a:lnTo>
                      <a:pt x="399" y="334"/>
                    </a:lnTo>
                    <a:lnTo>
                      <a:pt x="114"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6"/>
              <p:cNvSpPr/>
              <p:nvPr/>
            </p:nvSpPr>
            <p:spPr bwMode="auto">
              <a:xfrm>
                <a:off x="0" y="722313"/>
                <a:ext cx="1660525" cy="1935163"/>
              </a:xfrm>
              <a:custGeom>
                <a:avLst/>
                <a:gdLst>
                  <a:gd name="T0" fmla="*/ 1547307 w 440"/>
                  <a:gd name="T1" fmla="*/ 692743 h 514"/>
                  <a:gd name="T2" fmla="*/ 1660525 w 440"/>
                  <a:gd name="T3" fmla="*/ 1106883 h 514"/>
                  <a:gd name="T4" fmla="*/ 830263 w 440"/>
                  <a:gd name="T5" fmla="*/ 1935163 h 514"/>
                  <a:gd name="T6" fmla="*/ 0 w 440"/>
                  <a:gd name="T7" fmla="*/ 1106883 h 514"/>
                  <a:gd name="T8" fmla="*/ 120765 w 440"/>
                  <a:gd name="T9" fmla="*/ 673919 h 514"/>
                  <a:gd name="T10" fmla="*/ 252853 w 440"/>
                  <a:gd name="T11" fmla="*/ 489438 h 514"/>
                  <a:gd name="T12" fmla="*/ 603827 w 440"/>
                  <a:gd name="T13" fmla="*/ 0 h 514"/>
                  <a:gd name="T14" fmla="*/ 1056698 w 440"/>
                  <a:gd name="T15" fmla="*/ 0 h 514"/>
                  <a:gd name="T16" fmla="*/ 1403898 w 440"/>
                  <a:gd name="T17" fmla="*/ 485673 h 514"/>
                  <a:gd name="T18" fmla="*/ 1547307 w 440"/>
                  <a:gd name="T19" fmla="*/ 692743 h 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0" h="514">
                    <a:moveTo>
                      <a:pt x="410" y="184"/>
                    </a:moveTo>
                    <a:cubicBezTo>
                      <a:pt x="429" y="217"/>
                      <a:pt x="440" y="254"/>
                      <a:pt x="440" y="294"/>
                    </a:cubicBezTo>
                    <a:cubicBezTo>
                      <a:pt x="440" y="415"/>
                      <a:pt x="341" y="514"/>
                      <a:pt x="220" y="514"/>
                    </a:cubicBezTo>
                    <a:cubicBezTo>
                      <a:pt x="99" y="514"/>
                      <a:pt x="0" y="415"/>
                      <a:pt x="0" y="294"/>
                    </a:cubicBezTo>
                    <a:cubicBezTo>
                      <a:pt x="0" y="252"/>
                      <a:pt x="12" y="213"/>
                      <a:pt x="32" y="179"/>
                    </a:cubicBezTo>
                    <a:cubicBezTo>
                      <a:pt x="43" y="162"/>
                      <a:pt x="55" y="146"/>
                      <a:pt x="67" y="130"/>
                    </a:cubicBezTo>
                    <a:cubicBezTo>
                      <a:pt x="160" y="0"/>
                      <a:pt x="160" y="0"/>
                      <a:pt x="160" y="0"/>
                    </a:cubicBezTo>
                    <a:cubicBezTo>
                      <a:pt x="280" y="0"/>
                      <a:pt x="280" y="0"/>
                      <a:pt x="280" y="0"/>
                    </a:cubicBezTo>
                    <a:cubicBezTo>
                      <a:pt x="372" y="129"/>
                      <a:pt x="372" y="129"/>
                      <a:pt x="372" y="129"/>
                    </a:cubicBezTo>
                    <a:cubicBezTo>
                      <a:pt x="385" y="147"/>
                      <a:pt x="399" y="165"/>
                      <a:pt x="410"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7"/>
              <p:cNvSpPr>
                <a:spLocks noEditPoints="1"/>
              </p:cNvSpPr>
              <p:nvPr/>
            </p:nvSpPr>
            <p:spPr bwMode="auto">
              <a:xfrm>
                <a:off x="581025" y="0"/>
                <a:ext cx="611188" cy="530225"/>
              </a:xfrm>
              <a:custGeom>
                <a:avLst/>
                <a:gdLst>
                  <a:gd name="T0" fmla="*/ 139700 w 385"/>
                  <a:gd name="T1" fmla="*/ 365125 h 334"/>
                  <a:gd name="T2" fmla="*/ 0 w 385"/>
                  <a:gd name="T3" fmla="*/ 52388 h 334"/>
                  <a:gd name="T4" fmla="*/ 128588 w 385"/>
                  <a:gd name="T5" fmla="*/ 104775 h 334"/>
                  <a:gd name="T6" fmla="*/ 139700 w 385"/>
                  <a:gd name="T7" fmla="*/ 365125 h 334"/>
                  <a:gd name="T8" fmla="*/ 139700 w 385"/>
                  <a:gd name="T9" fmla="*/ 365125 h 334"/>
                  <a:gd name="T10" fmla="*/ 257175 w 385"/>
                  <a:gd name="T11" fmla="*/ 365125 h 334"/>
                  <a:gd name="T12" fmla="*/ 365125 w 385"/>
                  <a:gd name="T13" fmla="*/ 0 h 334"/>
                  <a:gd name="T14" fmla="*/ 381000 w 385"/>
                  <a:gd name="T15" fmla="*/ 150813 h 334"/>
                  <a:gd name="T16" fmla="*/ 257175 w 385"/>
                  <a:gd name="T17" fmla="*/ 365125 h 334"/>
                  <a:gd name="T18" fmla="*/ 257175 w 385"/>
                  <a:gd name="T19" fmla="*/ 365125 h 334"/>
                  <a:gd name="T20" fmla="*/ 611188 w 385"/>
                  <a:gd name="T21" fmla="*/ 142875 h 334"/>
                  <a:gd name="T22" fmla="*/ 474663 w 385"/>
                  <a:gd name="T23" fmla="*/ 530225 h 334"/>
                  <a:gd name="T24" fmla="*/ 392113 w 385"/>
                  <a:gd name="T25" fmla="*/ 530225 h 334"/>
                  <a:gd name="T26" fmla="*/ 611188 w 385"/>
                  <a:gd name="T27" fmla="*/ 142875 h 334"/>
                  <a:gd name="T28" fmla="*/ 611188 w 385"/>
                  <a:gd name="T29" fmla="*/ 142875 h 3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 h="334">
                    <a:moveTo>
                      <a:pt x="88" y="230"/>
                    </a:moveTo>
                    <a:lnTo>
                      <a:pt x="0" y="33"/>
                    </a:lnTo>
                    <a:lnTo>
                      <a:pt x="81" y="66"/>
                    </a:lnTo>
                    <a:lnTo>
                      <a:pt x="88" y="230"/>
                    </a:lnTo>
                    <a:close/>
                    <a:moveTo>
                      <a:pt x="162" y="230"/>
                    </a:moveTo>
                    <a:lnTo>
                      <a:pt x="230" y="0"/>
                    </a:lnTo>
                    <a:lnTo>
                      <a:pt x="240" y="95"/>
                    </a:lnTo>
                    <a:lnTo>
                      <a:pt x="162" y="230"/>
                    </a:lnTo>
                    <a:close/>
                    <a:moveTo>
                      <a:pt x="385" y="90"/>
                    </a:moveTo>
                    <a:lnTo>
                      <a:pt x="299" y="334"/>
                    </a:lnTo>
                    <a:lnTo>
                      <a:pt x="247" y="334"/>
                    </a:lnTo>
                    <a:lnTo>
                      <a:pt x="38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8"/>
              <p:cNvSpPr/>
              <p:nvPr/>
            </p:nvSpPr>
            <p:spPr bwMode="auto">
              <a:xfrm>
                <a:off x="577850" y="579438"/>
                <a:ext cx="534988" cy="98425"/>
              </a:xfrm>
              <a:custGeom>
                <a:avLst/>
                <a:gdLst>
                  <a:gd name="T0" fmla="*/ 45210 w 142"/>
                  <a:gd name="T1" fmla="*/ 0 h 26"/>
                  <a:gd name="T2" fmla="*/ 489778 w 142"/>
                  <a:gd name="T3" fmla="*/ 0 h 26"/>
                  <a:gd name="T4" fmla="*/ 534988 w 142"/>
                  <a:gd name="T5" fmla="*/ 49213 h 26"/>
                  <a:gd name="T6" fmla="*/ 534988 w 142"/>
                  <a:gd name="T7" fmla="*/ 49213 h 26"/>
                  <a:gd name="T8" fmla="*/ 489778 w 142"/>
                  <a:gd name="T9" fmla="*/ 98425 h 26"/>
                  <a:gd name="T10" fmla="*/ 45210 w 142"/>
                  <a:gd name="T11" fmla="*/ 98425 h 26"/>
                  <a:gd name="T12" fmla="*/ 0 w 142"/>
                  <a:gd name="T13" fmla="*/ 49213 h 26"/>
                  <a:gd name="T14" fmla="*/ 0 w 142"/>
                  <a:gd name="T15" fmla="*/ 49213 h 26"/>
                  <a:gd name="T16" fmla="*/ 45210 w 142"/>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6">
                    <a:moveTo>
                      <a:pt x="12" y="0"/>
                    </a:moveTo>
                    <a:cubicBezTo>
                      <a:pt x="130" y="0"/>
                      <a:pt x="130" y="0"/>
                      <a:pt x="130" y="0"/>
                    </a:cubicBezTo>
                    <a:cubicBezTo>
                      <a:pt x="137" y="0"/>
                      <a:pt x="142" y="6"/>
                      <a:pt x="142" y="13"/>
                    </a:cubicBezTo>
                    <a:cubicBezTo>
                      <a:pt x="142" y="13"/>
                      <a:pt x="142" y="13"/>
                      <a:pt x="142" y="13"/>
                    </a:cubicBezTo>
                    <a:cubicBezTo>
                      <a:pt x="142" y="20"/>
                      <a:pt x="137" y="26"/>
                      <a:pt x="130" y="26"/>
                    </a:cubicBezTo>
                    <a:cubicBezTo>
                      <a:pt x="12" y="26"/>
                      <a:pt x="12" y="26"/>
                      <a:pt x="12" y="26"/>
                    </a:cubicBezTo>
                    <a:cubicBezTo>
                      <a:pt x="5" y="26"/>
                      <a:pt x="0" y="20"/>
                      <a:pt x="0" y="13"/>
                    </a:cubicBezTo>
                    <a:cubicBezTo>
                      <a:pt x="0" y="13"/>
                      <a:pt x="0" y="13"/>
                      <a:pt x="0" y="13"/>
                    </a:cubicBezTo>
                    <a:cubicBezTo>
                      <a:pt x="0" y="6"/>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9"/>
              <p:cNvSpPr/>
              <p:nvPr/>
            </p:nvSpPr>
            <p:spPr bwMode="auto">
              <a:xfrm>
                <a:off x="1063625" y="361950"/>
                <a:ext cx="452438" cy="269875"/>
              </a:xfrm>
              <a:custGeom>
                <a:avLst/>
                <a:gdLst>
                  <a:gd name="T0" fmla="*/ 0 w 120"/>
                  <a:gd name="T1" fmla="*/ 247385 h 72"/>
                  <a:gd name="T2" fmla="*/ 392113 w 120"/>
                  <a:gd name="T3" fmla="*/ 0 h 72"/>
                  <a:gd name="T4" fmla="*/ 452438 w 120"/>
                  <a:gd name="T5" fmla="*/ 82462 h 72"/>
                  <a:gd name="T6" fmla="*/ 0 w 120"/>
                  <a:gd name="T7" fmla="*/ 247385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72">
                    <a:moveTo>
                      <a:pt x="0" y="66"/>
                    </a:moveTo>
                    <a:cubicBezTo>
                      <a:pt x="19" y="7"/>
                      <a:pt x="68" y="42"/>
                      <a:pt x="104" y="0"/>
                    </a:cubicBezTo>
                    <a:cubicBezTo>
                      <a:pt x="107" y="6"/>
                      <a:pt x="116" y="16"/>
                      <a:pt x="120" y="22"/>
                    </a:cubicBezTo>
                    <a:cubicBezTo>
                      <a:pt x="75" y="72"/>
                      <a:pt x="50" y="12"/>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10"/>
              <p:cNvSpPr/>
              <p:nvPr/>
            </p:nvSpPr>
            <p:spPr bwMode="auto">
              <a:xfrm>
                <a:off x="1074738" y="474663"/>
                <a:ext cx="457200" cy="319088"/>
              </a:xfrm>
              <a:custGeom>
                <a:avLst/>
                <a:gdLst>
                  <a:gd name="T0" fmla="*/ 0 w 121"/>
                  <a:gd name="T1" fmla="*/ 120127 h 85"/>
                  <a:gd name="T2" fmla="*/ 457200 w 121"/>
                  <a:gd name="T3" fmla="*/ 191453 h 85"/>
                  <a:gd name="T4" fmla="*/ 449643 w 121"/>
                  <a:gd name="T5" fmla="*/ 292810 h 85"/>
                  <a:gd name="T6" fmla="*/ 0 w 121"/>
                  <a:gd name="T7" fmla="*/ 12012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5">
                    <a:moveTo>
                      <a:pt x="0" y="32"/>
                    </a:moveTo>
                    <a:cubicBezTo>
                      <a:pt x="53" y="0"/>
                      <a:pt x="67" y="58"/>
                      <a:pt x="121" y="51"/>
                    </a:cubicBezTo>
                    <a:cubicBezTo>
                      <a:pt x="120" y="58"/>
                      <a:pt x="120" y="71"/>
                      <a:pt x="119" y="78"/>
                    </a:cubicBezTo>
                    <a:cubicBezTo>
                      <a:pt x="52" y="85"/>
                      <a:pt x="73" y="2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11"/>
              <p:cNvSpPr/>
              <p:nvPr/>
            </p:nvSpPr>
            <p:spPr bwMode="auto">
              <a:xfrm>
                <a:off x="0" y="722313"/>
                <a:ext cx="1490663" cy="1841500"/>
              </a:xfrm>
              <a:custGeom>
                <a:avLst/>
                <a:gdLst>
                  <a:gd name="T0" fmla="*/ 343419 w 395"/>
                  <a:gd name="T1" fmla="*/ 1777481 h 489"/>
                  <a:gd name="T2" fmla="*/ 0 w 395"/>
                  <a:gd name="T3" fmla="*/ 1107160 h 489"/>
                  <a:gd name="T4" fmla="*/ 120763 w 395"/>
                  <a:gd name="T5" fmla="*/ 674087 h 489"/>
                  <a:gd name="T6" fmla="*/ 252847 w 395"/>
                  <a:gd name="T7" fmla="*/ 489560 h 489"/>
                  <a:gd name="T8" fmla="*/ 603813 w 395"/>
                  <a:gd name="T9" fmla="*/ 0 h 489"/>
                  <a:gd name="T10" fmla="*/ 958553 w 395"/>
                  <a:gd name="T11" fmla="*/ 0 h 489"/>
                  <a:gd name="T12" fmla="*/ 1237816 w 395"/>
                  <a:gd name="T13" fmla="*/ 391648 h 489"/>
                  <a:gd name="T14" fmla="*/ 1381222 w 395"/>
                  <a:gd name="T15" fmla="*/ 598770 h 489"/>
                  <a:gd name="T16" fmla="*/ 1490663 w 395"/>
                  <a:gd name="T17" fmla="*/ 1013013 h 489"/>
                  <a:gd name="T18" fmla="*/ 664194 w 395"/>
                  <a:gd name="T19" fmla="*/ 1841500 h 489"/>
                  <a:gd name="T20" fmla="*/ 343419 w 395"/>
                  <a:gd name="T21" fmla="*/ 1777481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5" h="489">
                    <a:moveTo>
                      <a:pt x="91" y="472"/>
                    </a:moveTo>
                    <a:cubicBezTo>
                      <a:pt x="36" y="432"/>
                      <a:pt x="0" y="367"/>
                      <a:pt x="0" y="294"/>
                    </a:cubicBezTo>
                    <a:cubicBezTo>
                      <a:pt x="0" y="252"/>
                      <a:pt x="12" y="213"/>
                      <a:pt x="32" y="179"/>
                    </a:cubicBezTo>
                    <a:cubicBezTo>
                      <a:pt x="43" y="162"/>
                      <a:pt x="55" y="146"/>
                      <a:pt x="67" y="130"/>
                    </a:cubicBezTo>
                    <a:cubicBezTo>
                      <a:pt x="160" y="0"/>
                      <a:pt x="160" y="0"/>
                      <a:pt x="160" y="0"/>
                    </a:cubicBezTo>
                    <a:cubicBezTo>
                      <a:pt x="254" y="0"/>
                      <a:pt x="254" y="0"/>
                      <a:pt x="254" y="0"/>
                    </a:cubicBezTo>
                    <a:cubicBezTo>
                      <a:pt x="328" y="104"/>
                      <a:pt x="328" y="104"/>
                      <a:pt x="328" y="104"/>
                    </a:cubicBezTo>
                    <a:cubicBezTo>
                      <a:pt x="341" y="122"/>
                      <a:pt x="355" y="140"/>
                      <a:pt x="366" y="159"/>
                    </a:cubicBezTo>
                    <a:cubicBezTo>
                      <a:pt x="385" y="192"/>
                      <a:pt x="395" y="229"/>
                      <a:pt x="395" y="269"/>
                    </a:cubicBezTo>
                    <a:cubicBezTo>
                      <a:pt x="395" y="390"/>
                      <a:pt x="297" y="489"/>
                      <a:pt x="176" y="489"/>
                    </a:cubicBezTo>
                    <a:cubicBezTo>
                      <a:pt x="145" y="489"/>
                      <a:pt x="117" y="483"/>
                      <a:pt x="91"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5" name="矩形 62"/>
            <p:cNvSpPr>
              <a:spLocks noChangeArrowheads="1"/>
            </p:cNvSpPr>
            <p:nvPr/>
          </p:nvSpPr>
          <p:spPr bwMode="auto">
            <a:xfrm>
              <a:off x="6877050" y="3603625"/>
              <a:ext cx="906017"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solidFill>
                  <a:latin typeface="Impact" panose="020B0806030902050204" pitchFamily="34" charset="0"/>
                  <a:ea typeface="微软雅黑" panose="020B0503020204020204" pitchFamily="34" charset="-122"/>
                </a:rPr>
                <a:t>03%</a:t>
              </a:r>
              <a:endParaRPr lang="zh-CN" altLang="en-US" sz="3200">
                <a:solidFill>
                  <a:schemeClr val="bg1"/>
                </a:solidFill>
                <a:latin typeface="Impact" panose="020B0806030902050204" pitchFamily="34" charset="0"/>
              </a:endParaRPr>
            </a:p>
          </p:txBody>
        </p:sp>
      </p:grpSp>
      <p:grpSp>
        <p:nvGrpSpPr>
          <p:cNvPr id="33" name="组合 32"/>
          <p:cNvGrpSpPr/>
          <p:nvPr/>
        </p:nvGrpSpPr>
        <p:grpSpPr>
          <a:xfrm>
            <a:off x="9088540" y="2190258"/>
            <a:ext cx="1660141" cy="2656860"/>
            <a:chOff x="9088438" y="2190750"/>
            <a:chExt cx="1660525" cy="2657475"/>
          </a:xfrm>
          <a:solidFill>
            <a:schemeClr val="accent3"/>
          </a:solidFill>
        </p:grpSpPr>
        <p:grpSp>
          <p:nvGrpSpPr>
            <p:cNvPr id="34" name="Group 29"/>
            <p:cNvGrpSpPr/>
            <p:nvPr/>
          </p:nvGrpSpPr>
          <p:grpSpPr bwMode="auto">
            <a:xfrm>
              <a:off x="9088438" y="2190750"/>
              <a:ext cx="1660525" cy="2657475"/>
              <a:chOff x="0" y="0"/>
              <a:chExt cx="1660525" cy="2657476"/>
            </a:xfrm>
            <a:grpFill/>
          </p:grpSpPr>
          <p:sp>
            <p:nvSpPr>
              <p:cNvPr id="36" name="Freeform 5"/>
              <p:cNvSpPr/>
              <p:nvPr/>
            </p:nvSpPr>
            <p:spPr bwMode="auto">
              <a:xfrm>
                <a:off x="422275" y="0"/>
                <a:ext cx="769938" cy="530225"/>
              </a:xfrm>
              <a:custGeom>
                <a:avLst/>
                <a:gdLst>
                  <a:gd name="T0" fmla="*/ 180975 w 485"/>
                  <a:gd name="T1" fmla="*/ 530225 h 334"/>
                  <a:gd name="T2" fmla="*/ 0 w 485"/>
                  <a:gd name="T3" fmla="*/ 188913 h 334"/>
                  <a:gd name="T4" fmla="*/ 158750 w 485"/>
                  <a:gd name="T5" fmla="*/ 52388 h 334"/>
                  <a:gd name="T6" fmla="*/ 287338 w 485"/>
                  <a:gd name="T7" fmla="*/ 104775 h 334"/>
                  <a:gd name="T8" fmla="*/ 523875 w 485"/>
                  <a:gd name="T9" fmla="*/ 0 h 334"/>
                  <a:gd name="T10" fmla="*/ 539750 w 485"/>
                  <a:gd name="T11" fmla="*/ 150813 h 334"/>
                  <a:gd name="T12" fmla="*/ 769938 w 485"/>
                  <a:gd name="T13" fmla="*/ 142875 h 334"/>
                  <a:gd name="T14" fmla="*/ 633413 w 485"/>
                  <a:gd name="T15" fmla="*/ 530225 h 334"/>
                  <a:gd name="T16" fmla="*/ 180975 w 485"/>
                  <a:gd name="T17" fmla="*/ 530225 h 334"/>
                  <a:gd name="T18" fmla="*/ 180975 w 485"/>
                  <a:gd name="T19" fmla="*/ 530225 h 3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5" h="334">
                    <a:moveTo>
                      <a:pt x="114" y="334"/>
                    </a:moveTo>
                    <a:lnTo>
                      <a:pt x="0" y="119"/>
                    </a:lnTo>
                    <a:lnTo>
                      <a:pt x="100" y="33"/>
                    </a:lnTo>
                    <a:lnTo>
                      <a:pt x="181" y="66"/>
                    </a:lnTo>
                    <a:lnTo>
                      <a:pt x="330" y="0"/>
                    </a:lnTo>
                    <a:lnTo>
                      <a:pt x="340" y="95"/>
                    </a:lnTo>
                    <a:lnTo>
                      <a:pt x="485" y="90"/>
                    </a:lnTo>
                    <a:lnTo>
                      <a:pt x="399" y="334"/>
                    </a:lnTo>
                    <a:lnTo>
                      <a:pt x="114"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6"/>
              <p:cNvSpPr/>
              <p:nvPr/>
            </p:nvSpPr>
            <p:spPr bwMode="auto">
              <a:xfrm>
                <a:off x="0" y="722313"/>
                <a:ext cx="1660525" cy="1935163"/>
              </a:xfrm>
              <a:custGeom>
                <a:avLst/>
                <a:gdLst>
                  <a:gd name="T0" fmla="*/ 1547307 w 440"/>
                  <a:gd name="T1" fmla="*/ 692743 h 514"/>
                  <a:gd name="T2" fmla="*/ 1660525 w 440"/>
                  <a:gd name="T3" fmla="*/ 1106883 h 514"/>
                  <a:gd name="T4" fmla="*/ 830263 w 440"/>
                  <a:gd name="T5" fmla="*/ 1935163 h 514"/>
                  <a:gd name="T6" fmla="*/ 0 w 440"/>
                  <a:gd name="T7" fmla="*/ 1106883 h 514"/>
                  <a:gd name="T8" fmla="*/ 120765 w 440"/>
                  <a:gd name="T9" fmla="*/ 673919 h 514"/>
                  <a:gd name="T10" fmla="*/ 252853 w 440"/>
                  <a:gd name="T11" fmla="*/ 489438 h 514"/>
                  <a:gd name="T12" fmla="*/ 603827 w 440"/>
                  <a:gd name="T13" fmla="*/ 0 h 514"/>
                  <a:gd name="T14" fmla="*/ 1056698 w 440"/>
                  <a:gd name="T15" fmla="*/ 0 h 514"/>
                  <a:gd name="T16" fmla="*/ 1403898 w 440"/>
                  <a:gd name="T17" fmla="*/ 485673 h 514"/>
                  <a:gd name="T18" fmla="*/ 1547307 w 440"/>
                  <a:gd name="T19" fmla="*/ 692743 h 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0" h="514">
                    <a:moveTo>
                      <a:pt x="410" y="184"/>
                    </a:moveTo>
                    <a:cubicBezTo>
                      <a:pt x="429" y="217"/>
                      <a:pt x="440" y="254"/>
                      <a:pt x="440" y="294"/>
                    </a:cubicBezTo>
                    <a:cubicBezTo>
                      <a:pt x="440" y="415"/>
                      <a:pt x="341" y="514"/>
                      <a:pt x="220" y="514"/>
                    </a:cubicBezTo>
                    <a:cubicBezTo>
                      <a:pt x="99" y="514"/>
                      <a:pt x="0" y="415"/>
                      <a:pt x="0" y="294"/>
                    </a:cubicBezTo>
                    <a:cubicBezTo>
                      <a:pt x="0" y="252"/>
                      <a:pt x="12" y="213"/>
                      <a:pt x="32" y="179"/>
                    </a:cubicBezTo>
                    <a:cubicBezTo>
                      <a:pt x="43" y="162"/>
                      <a:pt x="55" y="146"/>
                      <a:pt x="67" y="130"/>
                    </a:cubicBezTo>
                    <a:cubicBezTo>
                      <a:pt x="160" y="0"/>
                      <a:pt x="160" y="0"/>
                      <a:pt x="160" y="0"/>
                    </a:cubicBezTo>
                    <a:cubicBezTo>
                      <a:pt x="280" y="0"/>
                      <a:pt x="280" y="0"/>
                      <a:pt x="280" y="0"/>
                    </a:cubicBezTo>
                    <a:cubicBezTo>
                      <a:pt x="372" y="129"/>
                      <a:pt x="372" y="129"/>
                      <a:pt x="372" y="129"/>
                    </a:cubicBezTo>
                    <a:cubicBezTo>
                      <a:pt x="385" y="147"/>
                      <a:pt x="399" y="165"/>
                      <a:pt x="410"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7"/>
              <p:cNvSpPr>
                <a:spLocks noEditPoints="1"/>
              </p:cNvSpPr>
              <p:nvPr/>
            </p:nvSpPr>
            <p:spPr bwMode="auto">
              <a:xfrm>
                <a:off x="581025" y="0"/>
                <a:ext cx="611188" cy="530225"/>
              </a:xfrm>
              <a:custGeom>
                <a:avLst/>
                <a:gdLst>
                  <a:gd name="T0" fmla="*/ 139700 w 385"/>
                  <a:gd name="T1" fmla="*/ 365125 h 334"/>
                  <a:gd name="T2" fmla="*/ 0 w 385"/>
                  <a:gd name="T3" fmla="*/ 52388 h 334"/>
                  <a:gd name="T4" fmla="*/ 128588 w 385"/>
                  <a:gd name="T5" fmla="*/ 104775 h 334"/>
                  <a:gd name="T6" fmla="*/ 139700 w 385"/>
                  <a:gd name="T7" fmla="*/ 365125 h 334"/>
                  <a:gd name="T8" fmla="*/ 139700 w 385"/>
                  <a:gd name="T9" fmla="*/ 365125 h 334"/>
                  <a:gd name="T10" fmla="*/ 257175 w 385"/>
                  <a:gd name="T11" fmla="*/ 365125 h 334"/>
                  <a:gd name="T12" fmla="*/ 365125 w 385"/>
                  <a:gd name="T13" fmla="*/ 0 h 334"/>
                  <a:gd name="T14" fmla="*/ 381000 w 385"/>
                  <a:gd name="T15" fmla="*/ 150813 h 334"/>
                  <a:gd name="T16" fmla="*/ 257175 w 385"/>
                  <a:gd name="T17" fmla="*/ 365125 h 334"/>
                  <a:gd name="T18" fmla="*/ 257175 w 385"/>
                  <a:gd name="T19" fmla="*/ 365125 h 334"/>
                  <a:gd name="T20" fmla="*/ 611188 w 385"/>
                  <a:gd name="T21" fmla="*/ 142875 h 334"/>
                  <a:gd name="T22" fmla="*/ 474663 w 385"/>
                  <a:gd name="T23" fmla="*/ 530225 h 334"/>
                  <a:gd name="T24" fmla="*/ 392113 w 385"/>
                  <a:gd name="T25" fmla="*/ 530225 h 334"/>
                  <a:gd name="T26" fmla="*/ 611188 w 385"/>
                  <a:gd name="T27" fmla="*/ 142875 h 334"/>
                  <a:gd name="T28" fmla="*/ 611188 w 385"/>
                  <a:gd name="T29" fmla="*/ 142875 h 3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 h="334">
                    <a:moveTo>
                      <a:pt x="88" y="230"/>
                    </a:moveTo>
                    <a:lnTo>
                      <a:pt x="0" y="33"/>
                    </a:lnTo>
                    <a:lnTo>
                      <a:pt x="81" y="66"/>
                    </a:lnTo>
                    <a:lnTo>
                      <a:pt x="88" y="230"/>
                    </a:lnTo>
                    <a:close/>
                    <a:moveTo>
                      <a:pt x="162" y="230"/>
                    </a:moveTo>
                    <a:lnTo>
                      <a:pt x="230" y="0"/>
                    </a:lnTo>
                    <a:lnTo>
                      <a:pt x="240" y="95"/>
                    </a:lnTo>
                    <a:lnTo>
                      <a:pt x="162" y="230"/>
                    </a:lnTo>
                    <a:close/>
                    <a:moveTo>
                      <a:pt x="385" y="90"/>
                    </a:moveTo>
                    <a:lnTo>
                      <a:pt x="299" y="334"/>
                    </a:lnTo>
                    <a:lnTo>
                      <a:pt x="247" y="334"/>
                    </a:lnTo>
                    <a:lnTo>
                      <a:pt x="38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8"/>
              <p:cNvSpPr/>
              <p:nvPr/>
            </p:nvSpPr>
            <p:spPr bwMode="auto">
              <a:xfrm>
                <a:off x="577850" y="579438"/>
                <a:ext cx="534988" cy="98425"/>
              </a:xfrm>
              <a:custGeom>
                <a:avLst/>
                <a:gdLst>
                  <a:gd name="T0" fmla="*/ 45210 w 142"/>
                  <a:gd name="T1" fmla="*/ 0 h 26"/>
                  <a:gd name="T2" fmla="*/ 489778 w 142"/>
                  <a:gd name="T3" fmla="*/ 0 h 26"/>
                  <a:gd name="T4" fmla="*/ 534988 w 142"/>
                  <a:gd name="T5" fmla="*/ 49213 h 26"/>
                  <a:gd name="T6" fmla="*/ 534988 w 142"/>
                  <a:gd name="T7" fmla="*/ 49213 h 26"/>
                  <a:gd name="T8" fmla="*/ 489778 w 142"/>
                  <a:gd name="T9" fmla="*/ 98425 h 26"/>
                  <a:gd name="T10" fmla="*/ 45210 w 142"/>
                  <a:gd name="T11" fmla="*/ 98425 h 26"/>
                  <a:gd name="T12" fmla="*/ 0 w 142"/>
                  <a:gd name="T13" fmla="*/ 49213 h 26"/>
                  <a:gd name="T14" fmla="*/ 0 w 142"/>
                  <a:gd name="T15" fmla="*/ 49213 h 26"/>
                  <a:gd name="T16" fmla="*/ 45210 w 142"/>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6">
                    <a:moveTo>
                      <a:pt x="12" y="0"/>
                    </a:moveTo>
                    <a:cubicBezTo>
                      <a:pt x="130" y="0"/>
                      <a:pt x="130" y="0"/>
                      <a:pt x="130" y="0"/>
                    </a:cubicBezTo>
                    <a:cubicBezTo>
                      <a:pt x="137" y="0"/>
                      <a:pt x="142" y="6"/>
                      <a:pt x="142" y="13"/>
                    </a:cubicBezTo>
                    <a:cubicBezTo>
                      <a:pt x="142" y="13"/>
                      <a:pt x="142" y="13"/>
                      <a:pt x="142" y="13"/>
                    </a:cubicBezTo>
                    <a:cubicBezTo>
                      <a:pt x="142" y="20"/>
                      <a:pt x="137" y="26"/>
                      <a:pt x="130" y="26"/>
                    </a:cubicBezTo>
                    <a:cubicBezTo>
                      <a:pt x="12" y="26"/>
                      <a:pt x="12" y="26"/>
                      <a:pt x="12" y="26"/>
                    </a:cubicBezTo>
                    <a:cubicBezTo>
                      <a:pt x="5" y="26"/>
                      <a:pt x="0" y="20"/>
                      <a:pt x="0" y="13"/>
                    </a:cubicBezTo>
                    <a:cubicBezTo>
                      <a:pt x="0" y="13"/>
                      <a:pt x="0" y="13"/>
                      <a:pt x="0" y="13"/>
                    </a:cubicBezTo>
                    <a:cubicBezTo>
                      <a:pt x="0" y="6"/>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9"/>
              <p:cNvSpPr/>
              <p:nvPr/>
            </p:nvSpPr>
            <p:spPr bwMode="auto">
              <a:xfrm>
                <a:off x="1063625" y="361950"/>
                <a:ext cx="452438" cy="269875"/>
              </a:xfrm>
              <a:custGeom>
                <a:avLst/>
                <a:gdLst>
                  <a:gd name="T0" fmla="*/ 0 w 120"/>
                  <a:gd name="T1" fmla="*/ 247385 h 72"/>
                  <a:gd name="T2" fmla="*/ 392113 w 120"/>
                  <a:gd name="T3" fmla="*/ 0 h 72"/>
                  <a:gd name="T4" fmla="*/ 452438 w 120"/>
                  <a:gd name="T5" fmla="*/ 82462 h 72"/>
                  <a:gd name="T6" fmla="*/ 0 w 120"/>
                  <a:gd name="T7" fmla="*/ 247385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72">
                    <a:moveTo>
                      <a:pt x="0" y="66"/>
                    </a:moveTo>
                    <a:cubicBezTo>
                      <a:pt x="19" y="7"/>
                      <a:pt x="68" y="42"/>
                      <a:pt x="104" y="0"/>
                    </a:cubicBezTo>
                    <a:cubicBezTo>
                      <a:pt x="107" y="6"/>
                      <a:pt x="116" y="16"/>
                      <a:pt x="120" y="22"/>
                    </a:cubicBezTo>
                    <a:cubicBezTo>
                      <a:pt x="75" y="72"/>
                      <a:pt x="50" y="12"/>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10"/>
              <p:cNvSpPr/>
              <p:nvPr/>
            </p:nvSpPr>
            <p:spPr bwMode="auto">
              <a:xfrm>
                <a:off x="1074738" y="474663"/>
                <a:ext cx="457200" cy="319088"/>
              </a:xfrm>
              <a:custGeom>
                <a:avLst/>
                <a:gdLst>
                  <a:gd name="T0" fmla="*/ 0 w 121"/>
                  <a:gd name="T1" fmla="*/ 120127 h 85"/>
                  <a:gd name="T2" fmla="*/ 457200 w 121"/>
                  <a:gd name="T3" fmla="*/ 191453 h 85"/>
                  <a:gd name="T4" fmla="*/ 449643 w 121"/>
                  <a:gd name="T5" fmla="*/ 292810 h 85"/>
                  <a:gd name="T6" fmla="*/ 0 w 121"/>
                  <a:gd name="T7" fmla="*/ 12012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5">
                    <a:moveTo>
                      <a:pt x="0" y="32"/>
                    </a:moveTo>
                    <a:cubicBezTo>
                      <a:pt x="53" y="0"/>
                      <a:pt x="67" y="58"/>
                      <a:pt x="121" y="51"/>
                    </a:cubicBezTo>
                    <a:cubicBezTo>
                      <a:pt x="120" y="58"/>
                      <a:pt x="120" y="71"/>
                      <a:pt x="119" y="78"/>
                    </a:cubicBezTo>
                    <a:cubicBezTo>
                      <a:pt x="52" y="85"/>
                      <a:pt x="73" y="2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11"/>
              <p:cNvSpPr/>
              <p:nvPr/>
            </p:nvSpPr>
            <p:spPr bwMode="auto">
              <a:xfrm>
                <a:off x="0" y="722313"/>
                <a:ext cx="1490663" cy="1841500"/>
              </a:xfrm>
              <a:custGeom>
                <a:avLst/>
                <a:gdLst>
                  <a:gd name="T0" fmla="*/ 343419 w 395"/>
                  <a:gd name="T1" fmla="*/ 1777481 h 489"/>
                  <a:gd name="T2" fmla="*/ 0 w 395"/>
                  <a:gd name="T3" fmla="*/ 1107160 h 489"/>
                  <a:gd name="T4" fmla="*/ 120763 w 395"/>
                  <a:gd name="T5" fmla="*/ 674087 h 489"/>
                  <a:gd name="T6" fmla="*/ 252847 w 395"/>
                  <a:gd name="T7" fmla="*/ 489560 h 489"/>
                  <a:gd name="T8" fmla="*/ 603813 w 395"/>
                  <a:gd name="T9" fmla="*/ 0 h 489"/>
                  <a:gd name="T10" fmla="*/ 958553 w 395"/>
                  <a:gd name="T11" fmla="*/ 0 h 489"/>
                  <a:gd name="T12" fmla="*/ 1237816 w 395"/>
                  <a:gd name="T13" fmla="*/ 391648 h 489"/>
                  <a:gd name="T14" fmla="*/ 1381222 w 395"/>
                  <a:gd name="T15" fmla="*/ 598770 h 489"/>
                  <a:gd name="T16" fmla="*/ 1490663 w 395"/>
                  <a:gd name="T17" fmla="*/ 1013013 h 489"/>
                  <a:gd name="T18" fmla="*/ 664194 w 395"/>
                  <a:gd name="T19" fmla="*/ 1841500 h 489"/>
                  <a:gd name="T20" fmla="*/ 343419 w 395"/>
                  <a:gd name="T21" fmla="*/ 1777481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5" h="489">
                    <a:moveTo>
                      <a:pt x="91" y="472"/>
                    </a:moveTo>
                    <a:cubicBezTo>
                      <a:pt x="36" y="432"/>
                      <a:pt x="0" y="367"/>
                      <a:pt x="0" y="294"/>
                    </a:cubicBezTo>
                    <a:cubicBezTo>
                      <a:pt x="0" y="252"/>
                      <a:pt x="12" y="213"/>
                      <a:pt x="32" y="179"/>
                    </a:cubicBezTo>
                    <a:cubicBezTo>
                      <a:pt x="43" y="162"/>
                      <a:pt x="55" y="146"/>
                      <a:pt x="67" y="130"/>
                    </a:cubicBezTo>
                    <a:cubicBezTo>
                      <a:pt x="160" y="0"/>
                      <a:pt x="160" y="0"/>
                      <a:pt x="160" y="0"/>
                    </a:cubicBezTo>
                    <a:cubicBezTo>
                      <a:pt x="254" y="0"/>
                      <a:pt x="254" y="0"/>
                      <a:pt x="254" y="0"/>
                    </a:cubicBezTo>
                    <a:cubicBezTo>
                      <a:pt x="328" y="104"/>
                      <a:pt x="328" y="104"/>
                      <a:pt x="328" y="104"/>
                    </a:cubicBezTo>
                    <a:cubicBezTo>
                      <a:pt x="341" y="122"/>
                      <a:pt x="355" y="140"/>
                      <a:pt x="366" y="159"/>
                    </a:cubicBezTo>
                    <a:cubicBezTo>
                      <a:pt x="385" y="192"/>
                      <a:pt x="395" y="229"/>
                      <a:pt x="395" y="269"/>
                    </a:cubicBezTo>
                    <a:cubicBezTo>
                      <a:pt x="395" y="390"/>
                      <a:pt x="297" y="489"/>
                      <a:pt x="176" y="489"/>
                    </a:cubicBezTo>
                    <a:cubicBezTo>
                      <a:pt x="145" y="489"/>
                      <a:pt x="117" y="483"/>
                      <a:pt x="91"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5" name="矩形 63"/>
            <p:cNvSpPr>
              <a:spLocks noChangeArrowheads="1"/>
            </p:cNvSpPr>
            <p:nvPr/>
          </p:nvSpPr>
          <p:spPr bwMode="auto">
            <a:xfrm>
              <a:off x="9415463" y="3603625"/>
              <a:ext cx="893193"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solidFill>
                  <a:latin typeface="Impact" panose="020B0806030902050204" pitchFamily="34" charset="0"/>
                  <a:ea typeface="微软雅黑" panose="020B0503020204020204" pitchFamily="34" charset="-122"/>
                </a:rPr>
                <a:t>04%</a:t>
              </a:r>
              <a:endParaRPr lang="zh-CN" altLang="en-US" sz="3200">
                <a:solidFill>
                  <a:schemeClr val="bg1"/>
                </a:solidFill>
                <a:latin typeface="Impact" panose="020B0806030902050204" pitchFamily="34" charset="0"/>
              </a:endParaRPr>
            </a:p>
          </p:txBody>
        </p:sp>
      </p:grpSp>
      <p:sp>
        <p:nvSpPr>
          <p:cNvPr id="43" name="矩形 64"/>
          <p:cNvSpPr>
            <a:spLocks noChangeArrowheads="1"/>
          </p:cNvSpPr>
          <p:nvPr/>
        </p:nvSpPr>
        <p:spPr bwMode="auto">
          <a:xfrm>
            <a:off x="1709958" y="4937570"/>
            <a:ext cx="1431595" cy="36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3" rIns="91243" bIns="45613">
            <a:spAutoFit/>
          </a:body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标题文字</a:t>
            </a:r>
            <a:endParaRPr lang="zh-CN" altLang="en-US" b="1">
              <a:solidFill>
                <a:srgbClr val="595959"/>
              </a:solidFill>
              <a:latin typeface="微软雅黑" panose="020B0503020204020204" pitchFamily="34" charset="-122"/>
              <a:ea typeface="微软雅黑" panose="020B0503020204020204" pitchFamily="34" charset="-122"/>
            </a:endParaRPr>
          </a:p>
        </p:txBody>
      </p:sp>
      <p:sp>
        <p:nvSpPr>
          <p:cNvPr id="44" name="矩形 65"/>
          <p:cNvSpPr>
            <a:spLocks noChangeArrowheads="1"/>
          </p:cNvSpPr>
          <p:nvPr/>
        </p:nvSpPr>
        <p:spPr bwMode="auto">
          <a:xfrm>
            <a:off x="4331902" y="4937570"/>
            <a:ext cx="1466949" cy="36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3" rIns="91243" bIns="45613">
            <a:spAutoFit/>
          </a:body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标题文字</a:t>
            </a:r>
            <a:endParaRPr lang="zh-CN" altLang="en-US" b="1">
              <a:solidFill>
                <a:srgbClr val="595959"/>
              </a:solidFill>
              <a:latin typeface="微软雅黑" panose="020B0503020204020204" pitchFamily="34" charset="-122"/>
              <a:ea typeface="微软雅黑" panose="020B0503020204020204" pitchFamily="34" charset="-122"/>
            </a:endParaRPr>
          </a:p>
        </p:txBody>
      </p:sp>
      <p:sp>
        <p:nvSpPr>
          <p:cNvPr id="45" name="矩形 66"/>
          <p:cNvSpPr>
            <a:spLocks noChangeArrowheads="1"/>
          </p:cNvSpPr>
          <p:nvPr/>
        </p:nvSpPr>
        <p:spPr bwMode="auto">
          <a:xfrm>
            <a:off x="6811005" y="4945507"/>
            <a:ext cx="1403026" cy="36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3" rIns="91243" bIns="45613">
            <a:spAutoFit/>
          </a:body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标题文字</a:t>
            </a:r>
            <a:endParaRPr lang="zh-CN" altLang="en-US" b="1">
              <a:solidFill>
                <a:srgbClr val="595959"/>
              </a:solidFill>
              <a:latin typeface="微软雅黑" panose="020B0503020204020204" pitchFamily="34" charset="-122"/>
              <a:ea typeface="微软雅黑" panose="020B0503020204020204" pitchFamily="34" charset="-122"/>
            </a:endParaRPr>
          </a:p>
        </p:txBody>
      </p:sp>
      <p:sp>
        <p:nvSpPr>
          <p:cNvPr id="46" name="矩形 67"/>
          <p:cNvSpPr>
            <a:spLocks noChangeArrowheads="1"/>
          </p:cNvSpPr>
          <p:nvPr/>
        </p:nvSpPr>
        <p:spPr bwMode="auto">
          <a:xfrm>
            <a:off x="9432946" y="4945507"/>
            <a:ext cx="1486473" cy="36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3" tIns="45613" rIns="91243" bIns="45613">
            <a:spAutoFit/>
          </a:body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标题文字</a:t>
            </a:r>
            <a:endParaRPr lang="zh-CN" altLang="en-US" b="1">
              <a:solidFill>
                <a:srgbClr val="595959"/>
              </a:solidFill>
              <a:latin typeface="微软雅黑" panose="020B0503020204020204" pitchFamily="34" charset="-122"/>
              <a:ea typeface="微软雅黑" panose="020B0503020204020204" pitchFamily="34" charset="-122"/>
            </a:endParaRPr>
          </a:p>
        </p:txBody>
      </p:sp>
      <p:sp>
        <p:nvSpPr>
          <p:cNvPr id="47" name="矩形 68"/>
          <p:cNvSpPr>
            <a:spLocks noChangeArrowheads="1"/>
          </p:cNvSpPr>
          <p:nvPr/>
        </p:nvSpPr>
        <p:spPr bwMode="auto">
          <a:xfrm>
            <a:off x="1287783" y="5658129"/>
            <a:ext cx="10138603" cy="78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3" rIns="91243" bIns="45613">
            <a:spAutoFit/>
          </a:bodyPr>
          <a:lstStyle/>
          <a:p>
            <a:pPr eaLnBrk="1" hangingPunct="1">
              <a:lnSpc>
                <a:spcPct val="150000"/>
              </a:lnSpc>
            </a:pPr>
            <a:r>
              <a:rPr lang="zh-CN" altLang="en-US" sz="1500">
                <a:solidFill>
                  <a:srgbClr val="595959"/>
                </a:solidFill>
                <a:latin typeface="微软雅黑" panose="020B0503020204020204" pitchFamily="34" charset="-122"/>
                <a:ea typeface="微软雅黑" panose="020B0503020204020204" pitchFamily="34" charset="-122"/>
              </a:rPr>
              <a:t>这里添加您需要的说明文字，根据需要修改字体大小，根据需要修改字体大小</a:t>
            </a:r>
            <a:r>
              <a:rPr lang="en-US" altLang="zh-CN" sz="1500">
                <a:solidFill>
                  <a:srgbClr val="595959"/>
                </a:solidFill>
                <a:latin typeface="微软雅黑" panose="020B0503020204020204" pitchFamily="34" charset="-122"/>
                <a:ea typeface="微软雅黑" panose="020B0503020204020204" pitchFamily="34" charset="-122"/>
              </a:rPr>
              <a:t>,</a:t>
            </a:r>
            <a:r>
              <a:rPr lang="zh-CN" altLang="en-US" sz="1500">
                <a:solidFill>
                  <a:srgbClr val="595959"/>
                </a:solidFill>
                <a:latin typeface="微软雅黑" panose="020B0503020204020204" pitchFamily="34" charset="-122"/>
                <a:ea typeface="微软雅黑" panose="020B0503020204020204" pitchFamily="34" charset="-122"/>
              </a:rPr>
              <a:t> 根据需要修改字体大小，根据需要修改字体大小，这里添加您需要的说明文字，根据需要修改字体大小这里添加您需要的说明文字，根据需要修改字体大小。</a:t>
            </a:r>
            <a:endParaRPr lang="zh-CN" altLang="en-US" sz="1500">
              <a:solidFill>
                <a:srgbClr val="595959"/>
              </a:solidFill>
              <a:latin typeface="微软雅黑" panose="020B0503020204020204" pitchFamily="34" charset="-122"/>
              <a:ea typeface="微软雅黑" panose="020B0503020204020204" pitchFamily="34" charset="-122"/>
            </a:endParaRPr>
          </a:p>
        </p:txBody>
      </p:sp>
      <p:pic>
        <p:nvPicPr>
          <p:cNvPr id="48" name="PA_图片 49"/>
          <p:cNvPicPr>
            <a:picLocks noChangeAspect="1"/>
          </p:cNvPicPr>
          <p:nvPr>
            <p:custDataLst>
              <p:tags r:id="rId1"/>
            </p:custDataLst>
          </p:nvPr>
        </p:nvPicPr>
        <p:blipFill>
          <a:blip r:embed="rId2"/>
          <a:stretch>
            <a:fillRect/>
          </a:stretch>
        </p:blipFill>
        <p:spPr>
          <a:xfrm>
            <a:off x="72698" y="68602"/>
            <a:ext cx="676385" cy="822718"/>
          </a:xfrm>
          <a:prstGeom prst="rect">
            <a:avLst/>
          </a:prstGeom>
        </p:spPr>
      </p:pic>
      <p:sp>
        <p:nvSpPr>
          <p:cNvPr id="49" name="文本框 48"/>
          <p:cNvSpPr txBox="1"/>
          <p:nvPr/>
        </p:nvSpPr>
        <p:spPr>
          <a:xfrm>
            <a:off x="768133" y="87086"/>
            <a:ext cx="3582342" cy="523220"/>
          </a:xfrm>
          <a:prstGeom prst="rect">
            <a:avLst/>
          </a:prstGeom>
          <a:noFill/>
        </p:spPr>
        <p:txBody>
          <a:bodyPr vert="horz" wrap="square" rtlCol="0">
            <a:spAutoFit/>
          </a:bodyPr>
          <a:lstStyle/>
          <a:p>
            <a:r>
              <a:rPr lang="zh-CN" altLang="en-US" sz="2800" b="1" dirty="0">
                <a:latin typeface="幼圆" panose="02010509060101010101" pitchFamily="49" charset="-122"/>
                <a:ea typeface="幼圆" panose="02010509060101010101" pitchFamily="49" charset="-122"/>
              </a:rPr>
              <a:t>点击此处添加标题</a:t>
            </a:r>
            <a:endParaRPr lang="zh-CN" altLang="en-US" sz="2800" b="1" dirty="0">
              <a:latin typeface="幼圆" panose="02010509060101010101" pitchFamily="49" charset="-122"/>
              <a:ea typeface="幼圆" panose="02010509060101010101" pitchFamily="49" charset="-122"/>
            </a:endParaRPr>
          </a:p>
        </p:txBody>
      </p:sp>
      <p:sp>
        <p:nvSpPr>
          <p:cNvPr id="50" name="矩形 49"/>
          <p:cNvSpPr/>
          <p:nvPr/>
        </p:nvSpPr>
        <p:spPr>
          <a:xfrm>
            <a:off x="749083" y="610306"/>
            <a:ext cx="4388791" cy="369332"/>
          </a:xfrm>
          <a:prstGeom prst="rect">
            <a:avLst/>
          </a:prstGeom>
        </p:spPr>
        <p:txBody>
          <a:bodyPr wrap="squar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Please add the title of the you need here</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1" name="PA_直接连接符 2"/>
          <p:cNvCxnSpPr/>
          <p:nvPr>
            <p:custDataLst>
              <p:tags r:id="rId3"/>
            </p:custDataLst>
          </p:nvPr>
        </p:nvCxnSpPr>
        <p:spPr>
          <a:xfrm>
            <a:off x="5589227" y="479961"/>
            <a:ext cx="6202723"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2" name="PA_直接连接符 4"/>
          <p:cNvCxnSpPr/>
          <p:nvPr>
            <p:custDataLst>
              <p:tags r:id="rId4"/>
            </p:custDataLst>
          </p:nvPr>
        </p:nvCxnSpPr>
        <p:spPr>
          <a:xfrm>
            <a:off x="11791950" y="479961"/>
            <a:ext cx="0" cy="6139543"/>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3" name="PA_直接连接符 6"/>
          <p:cNvCxnSpPr/>
          <p:nvPr>
            <p:custDataLst>
              <p:tags r:id="rId5"/>
            </p:custDataLst>
          </p:nvPr>
        </p:nvCxnSpPr>
        <p:spPr>
          <a:xfrm>
            <a:off x="410890" y="979638"/>
            <a:ext cx="0" cy="5639866"/>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cxnSp>
        <p:nvCxnSpPr>
          <p:cNvPr id="55" name="PA_直接连接符 2"/>
          <p:cNvCxnSpPr/>
          <p:nvPr>
            <p:custDataLst>
              <p:tags r:id="rId6"/>
            </p:custDataLst>
          </p:nvPr>
        </p:nvCxnSpPr>
        <p:spPr>
          <a:xfrm>
            <a:off x="410890" y="6619504"/>
            <a:ext cx="11381060" cy="0"/>
          </a:xfrm>
          <a:prstGeom prst="line">
            <a:avLst/>
          </a:prstGeom>
          <a:ln>
            <a:solidFill>
              <a:srgbClr val="43756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 calcmode="lin" valueType="num">
                                      <p:cBhvr>
                                        <p:cTn id="13" dur="500" fill="hold"/>
                                        <p:tgtEl>
                                          <p:spTgt spid="48"/>
                                        </p:tgtEl>
                                        <p:attrNameLst>
                                          <p:attrName>style.rotation</p:attrName>
                                        </p:attrNameLst>
                                      </p:cBhvr>
                                      <p:tavLst>
                                        <p:tav tm="0">
                                          <p:val>
                                            <p:fltVal val="90"/>
                                          </p:val>
                                        </p:tav>
                                        <p:tav tm="100000">
                                          <p:val>
                                            <p:fltVal val="0"/>
                                          </p:val>
                                        </p:tav>
                                      </p:tavLst>
                                    </p:anim>
                                    <p:animEffect transition="in" filter="fade">
                                      <p:cBhvr>
                                        <p:cTn id="14" dur="500"/>
                                        <p:tgtEl>
                                          <p:spTgt spid="48"/>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9"/>
                                        </p:tgtEl>
                                        <p:attrNameLst>
                                          <p:attrName>ppt_y</p:attrName>
                                        </p:attrNameLst>
                                      </p:cBhvr>
                                      <p:tavLst>
                                        <p:tav tm="0">
                                          <p:val>
                                            <p:strVal val="#ppt_y"/>
                                          </p:val>
                                        </p:tav>
                                        <p:tav tm="100000">
                                          <p:val>
                                            <p:strVal val="#ppt_y"/>
                                          </p:val>
                                        </p:tav>
                                      </p:tavLst>
                                    </p:anim>
                                    <p:anim calcmode="lin" valueType="num">
                                      <p:cBhvr>
                                        <p:cTn id="20"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9"/>
                                        </p:tgtEl>
                                      </p:cBhvr>
                                    </p:animEffect>
                                  </p:childTnLst>
                                </p:cTn>
                              </p:par>
                              <p:par>
                                <p:cTn id="23" presetID="41" presetClass="entr" presetSubtype="0" fill="hold" grpId="0" nodeType="withEffect">
                                  <p:stCondLst>
                                    <p:cond delay="0"/>
                                  </p:stCondLst>
                                  <p:iterate type="lt">
                                    <p:tmPct val="1875"/>
                                  </p:iterate>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0"/>
                                        </p:tgtEl>
                                        <p:attrNameLst>
                                          <p:attrName>ppt_y</p:attrName>
                                        </p:attrNameLst>
                                      </p:cBhvr>
                                      <p:tavLst>
                                        <p:tav tm="0">
                                          <p:val>
                                            <p:strVal val="#ppt_y"/>
                                          </p:val>
                                        </p:tav>
                                        <p:tav tm="100000">
                                          <p:val>
                                            <p:strVal val="#ppt_y"/>
                                          </p:val>
                                        </p:tav>
                                      </p:tavLst>
                                    </p:anim>
                                    <p:anim calcmode="lin" valueType="num">
                                      <p:cBhvr>
                                        <p:cTn id="2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0"/>
                                        </p:tgtEl>
                                      </p:cBhvr>
                                    </p:animEffect>
                                  </p:childTnLst>
                                </p:cTn>
                              </p:par>
                            </p:childTnLst>
                          </p:cTn>
                        </p:par>
                        <p:par>
                          <p:cTn id="30" fill="hold">
                            <p:stCondLst>
                              <p:cond delay="875"/>
                            </p:stCondLst>
                            <p:childTnLst>
                              <p:par>
                                <p:cTn id="31" presetID="2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150"/>
                                        <p:tgtEl>
                                          <p:spTgt spid="51"/>
                                        </p:tgtEl>
                                      </p:cBhvr>
                                    </p:animEffect>
                                  </p:childTnLst>
                                </p:cTn>
                              </p:par>
                            </p:childTnLst>
                          </p:cTn>
                        </p:par>
                        <p:par>
                          <p:cTn id="34" fill="hold">
                            <p:stCondLst>
                              <p:cond delay="1375"/>
                            </p:stCondLst>
                            <p:childTnLst>
                              <p:par>
                                <p:cTn id="35" presetID="22" presetClass="entr" presetSubtype="1"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up)">
                                      <p:cBhvr>
                                        <p:cTn id="37" dur="150"/>
                                        <p:tgtEl>
                                          <p:spTgt spid="52"/>
                                        </p:tgtEl>
                                      </p:cBhvr>
                                    </p:animEffect>
                                  </p:childTnLst>
                                </p:cTn>
                              </p:par>
                            </p:childTnLst>
                          </p:cTn>
                        </p:par>
                        <p:par>
                          <p:cTn id="38" fill="hold">
                            <p:stCondLst>
                              <p:cond delay="1875"/>
                            </p:stCondLst>
                            <p:childTnLst>
                              <p:par>
                                <p:cTn id="39" presetID="22" presetClass="entr" presetSubtype="2"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right)">
                                      <p:cBhvr>
                                        <p:cTn id="41" dur="150"/>
                                        <p:tgtEl>
                                          <p:spTgt spid="55"/>
                                        </p:tgtEl>
                                      </p:cBhvr>
                                    </p:animEffect>
                                  </p:childTnLst>
                                </p:cTn>
                              </p:par>
                            </p:childTnLst>
                          </p:cTn>
                        </p:par>
                        <p:par>
                          <p:cTn id="42" fill="hold">
                            <p:stCondLst>
                              <p:cond delay="2375"/>
                            </p:stCondLst>
                            <p:childTnLst>
                              <p:par>
                                <p:cTn id="43" presetID="22" presetClass="entr" presetSubtype="4"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150"/>
                                        <p:tgtEl>
                                          <p:spTgt spid="53"/>
                                        </p:tgtEl>
                                      </p:cBhvr>
                                    </p:animEffect>
                                  </p:childTnLst>
                                </p:cTn>
                              </p:par>
                            </p:childTnLst>
                          </p:cTn>
                        </p:par>
                        <p:par>
                          <p:cTn id="46" fill="hold">
                            <p:stCondLst>
                              <p:cond delay="2875"/>
                            </p:stCondLst>
                            <p:childTnLst>
                              <p:par>
                                <p:cTn id="47" presetID="3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800" decel="100000"/>
                                        <p:tgtEl>
                                          <p:spTgt spid="3"/>
                                        </p:tgtEl>
                                      </p:cBhvr>
                                    </p:animEffect>
                                    <p:anim calcmode="lin" valueType="num">
                                      <p:cBhvr>
                                        <p:cTn id="50" dur="800" decel="100000" fill="hold"/>
                                        <p:tgtEl>
                                          <p:spTgt spid="3"/>
                                        </p:tgtEl>
                                        <p:attrNameLst>
                                          <p:attrName>style.rotation</p:attrName>
                                        </p:attrNameLst>
                                      </p:cBhvr>
                                      <p:tavLst>
                                        <p:tav tm="0">
                                          <p:val>
                                            <p:fltVal val="-90"/>
                                          </p:val>
                                        </p:tav>
                                        <p:tav tm="100000">
                                          <p:val>
                                            <p:fltVal val="0"/>
                                          </p:val>
                                        </p:tav>
                                      </p:tavLst>
                                    </p:anim>
                                    <p:anim calcmode="lin" valueType="num">
                                      <p:cBhvr>
                                        <p:cTn id="51" dur="800" decel="100000" fill="hold"/>
                                        <p:tgtEl>
                                          <p:spTgt spid="3"/>
                                        </p:tgtEl>
                                        <p:attrNameLst>
                                          <p:attrName>ppt_x</p:attrName>
                                        </p:attrNameLst>
                                      </p:cBhvr>
                                      <p:tavLst>
                                        <p:tav tm="0">
                                          <p:val>
                                            <p:strVal val="#ppt_x+0.4"/>
                                          </p:val>
                                        </p:tav>
                                        <p:tav tm="100000">
                                          <p:val>
                                            <p:strVal val="#ppt_x-0.05"/>
                                          </p:val>
                                        </p:tav>
                                      </p:tavLst>
                                    </p:anim>
                                    <p:anim calcmode="lin" valueType="num">
                                      <p:cBhvr>
                                        <p:cTn id="52" dur="800" decel="100000" fill="hold"/>
                                        <p:tgtEl>
                                          <p:spTgt spid="3"/>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55" fill="hold">
                            <p:stCondLst>
                              <p:cond delay="3875"/>
                            </p:stCondLst>
                            <p:childTnLst>
                              <p:par>
                                <p:cTn id="56" presetID="30"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800" decel="100000"/>
                                        <p:tgtEl>
                                          <p:spTgt spid="13"/>
                                        </p:tgtEl>
                                      </p:cBhvr>
                                    </p:animEffect>
                                    <p:anim calcmode="lin" valueType="num">
                                      <p:cBhvr>
                                        <p:cTn id="59" dur="800" decel="100000" fill="hold"/>
                                        <p:tgtEl>
                                          <p:spTgt spid="13"/>
                                        </p:tgtEl>
                                        <p:attrNameLst>
                                          <p:attrName>style.rotation</p:attrName>
                                        </p:attrNameLst>
                                      </p:cBhvr>
                                      <p:tavLst>
                                        <p:tav tm="0">
                                          <p:val>
                                            <p:fltVal val="-90"/>
                                          </p:val>
                                        </p:tav>
                                        <p:tav tm="100000">
                                          <p:val>
                                            <p:fltVal val="0"/>
                                          </p:val>
                                        </p:tav>
                                      </p:tavLst>
                                    </p:anim>
                                    <p:anim calcmode="lin" valueType="num">
                                      <p:cBhvr>
                                        <p:cTn id="60" dur="800" decel="100000" fill="hold"/>
                                        <p:tgtEl>
                                          <p:spTgt spid="13"/>
                                        </p:tgtEl>
                                        <p:attrNameLst>
                                          <p:attrName>ppt_x</p:attrName>
                                        </p:attrNameLst>
                                      </p:cBhvr>
                                      <p:tavLst>
                                        <p:tav tm="0">
                                          <p:val>
                                            <p:strVal val="#ppt_x+0.4"/>
                                          </p:val>
                                        </p:tav>
                                        <p:tav tm="100000">
                                          <p:val>
                                            <p:strVal val="#ppt_x-0.05"/>
                                          </p:val>
                                        </p:tav>
                                      </p:tavLst>
                                    </p:anim>
                                    <p:anim calcmode="lin" valueType="num">
                                      <p:cBhvr>
                                        <p:cTn id="61" dur="800" decel="100000" fill="hold"/>
                                        <p:tgtEl>
                                          <p:spTgt spid="13"/>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64" fill="hold">
                            <p:stCondLst>
                              <p:cond delay="4875"/>
                            </p:stCondLst>
                            <p:childTnLst>
                              <p:par>
                                <p:cTn id="65" presetID="30"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800" decel="100000"/>
                                        <p:tgtEl>
                                          <p:spTgt spid="23"/>
                                        </p:tgtEl>
                                      </p:cBhvr>
                                    </p:animEffect>
                                    <p:anim calcmode="lin" valueType="num">
                                      <p:cBhvr>
                                        <p:cTn id="68" dur="800" decel="100000" fill="hold"/>
                                        <p:tgtEl>
                                          <p:spTgt spid="23"/>
                                        </p:tgtEl>
                                        <p:attrNameLst>
                                          <p:attrName>style.rotation</p:attrName>
                                        </p:attrNameLst>
                                      </p:cBhvr>
                                      <p:tavLst>
                                        <p:tav tm="0">
                                          <p:val>
                                            <p:fltVal val="-90"/>
                                          </p:val>
                                        </p:tav>
                                        <p:tav tm="100000">
                                          <p:val>
                                            <p:fltVal val="0"/>
                                          </p:val>
                                        </p:tav>
                                      </p:tavLst>
                                    </p:anim>
                                    <p:anim calcmode="lin" valueType="num">
                                      <p:cBhvr>
                                        <p:cTn id="69" dur="800" decel="100000" fill="hold"/>
                                        <p:tgtEl>
                                          <p:spTgt spid="23"/>
                                        </p:tgtEl>
                                        <p:attrNameLst>
                                          <p:attrName>ppt_x</p:attrName>
                                        </p:attrNameLst>
                                      </p:cBhvr>
                                      <p:tavLst>
                                        <p:tav tm="0">
                                          <p:val>
                                            <p:strVal val="#ppt_x+0.4"/>
                                          </p:val>
                                        </p:tav>
                                        <p:tav tm="100000">
                                          <p:val>
                                            <p:strVal val="#ppt_x-0.05"/>
                                          </p:val>
                                        </p:tav>
                                      </p:tavLst>
                                    </p:anim>
                                    <p:anim calcmode="lin" valueType="num">
                                      <p:cBhvr>
                                        <p:cTn id="70" dur="800" decel="100000" fill="hold"/>
                                        <p:tgtEl>
                                          <p:spTgt spid="23"/>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73" fill="hold">
                            <p:stCondLst>
                              <p:cond delay="5875"/>
                            </p:stCondLst>
                            <p:childTnLst>
                              <p:par>
                                <p:cTn id="74" presetID="30" presetClass="entr" presetSubtype="0" fill="hold"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800" decel="100000"/>
                                        <p:tgtEl>
                                          <p:spTgt spid="33"/>
                                        </p:tgtEl>
                                      </p:cBhvr>
                                    </p:animEffect>
                                    <p:anim calcmode="lin" valueType="num">
                                      <p:cBhvr>
                                        <p:cTn id="77" dur="800" decel="100000" fill="hold"/>
                                        <p:tgtEl>
                                          <p:spTgt spid="33"/>
                                        </p:tgtEl>
                                        <p:attrNameLst>
                                          <p:attrName>style.rotation</p:attrName>
                                        </p:attrNameLst>
                                      </p:cBhvr>
                                      <p:tavLst>
                                        <p:tav tm="0">
                                          <p:val>
                                            <p:fltVal val="-90"/>
                                          </p:val>
                                        </p:tav>
                                        <p:tav tm="100000">
                                          <p:val>
                                            <p:fltVal val="0"/>
                                          </p:val>
                                        </p:tav>
                                      </p:tavLst>
                                    </p:anim>
                                    <p:anim calcmode="lin" valueType="num">
                                      <p:cBhvr>
                                        <p:cTn id="78" dur="800" decel="100000" fill="hold"/>
                                        <p:tgtEl>
                                          <p:spTgt spid="33"/>
                                        </p:tgtEl>
                                        <p:attrNameLst>
                                          <p:attrName>ppt_x</p:attrName>
                                        </p:attrNameLst>
                                      </p:cBhvr>
                                      <p:tavLst>
                                        <p:tav tm="0">
                                          <p:val>
                                            <p:strVal val="#ppt_x+0.4"/>
                                          </p:val>
                                        </p:tav>
                                        <p:tav tm="100000">
                                          <p:val>
                                            <p:strVal val="#ppt_x-0.05"/>
                                          </p:val>
                                        </p:tav>
                                      </p:tavLst>
                                    </p:anim>
                                    <p:anim calcmode="lin" valueType="num">
                                      <p:cBhvr>
                                        <p:cTn id="79" dur="800" decel="100000" fill="hold"/>
                                        <p:tgtEl>
                                          <p:spTgt spid="33"/>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par>
                          <p:cTn id="82" fill="hold">
                            <p:stCondLst>
                              <p:cond delay="6875"/>
                            </p:stCondLst>
                            <p:childTnLst>
                              <p:par>
                                <p:cTn id="83" presetID="42" presetClass="entr" presetSubtype="0"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1000"/>
                                        <p:tgtEl>
                                          <p:spTgt spid="43"/>
                                        </p:tgtEl>
                                      </p:cBhvr>
                                    </p:animEffect>
                                    <p:anim calcmode="lin" valueType="num">
                                      <p:cBhvr>
                                        <p:cTn id="86" dur="1000" fill="hold"/>
                                        <p:tgtEl>
                                          <p:spTgt spid="43"/>
                                        </p:tgtEl>
                                        <p:attrNameLst>
                                          <p:attrName>ppt_x</p:attrName>
                                        </p:attrNameLst>
                                      </p:cBhvr>
                                      <p:tavLst>
                                        <p:tav tm="0">
                                          <p:val>
                                            <p:strVal val="#ppt_x"/>
                                          </p:val>
                                        </p:tav>
                                        <p:tav tm="100000">
                                          <p:val>
                                            <p:strVal val="#ppt_x"/>
                                          </p:val>
                                        </p:tav>
                                      </p:tavLst>
                                    </p:anim>
                                    <p:anim calcmode="lin" valueType="num">
                                      <p:cBhvr>
                                        <p:cTn id="87" dur="1000" fill="hold"/>
                                        <p:tgtEl>
                                          <p:spTgt spid="4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5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1000"/>
                                        <p:tgtEl>
                                          <p:spTgt spid="44"/>
                                        </p:tgtEl>
                                      </p:cBhvr>
                                    </p:animEffect>
                                    <p:anim calcmode="lin" valueType="num">
                                      <p:cBhvr>
                                        <p:cTn id="91" dur="1000" fill="hold"/>
                                        <p:tgtEl>
                                          <p:spTgt spid="44"/>
                                        </p:tgtEl>
                                        <p:attrNameLst>
                                          <p:attrName>ppt_x</p:attrName>
                                        </p:attrNameLst>
                                      </p:cBhvr>
                                      <p:tavLst>
                                        <p:tav tm="0">
                                          <p:val>
                                            <p:strVal val="#ppt_x"/>
                                          </p:val>
                                        </p:tav>
                                        <p:tav tm="100000">
                                          <p:val>
                                            <p:strVal val="#ppt_x"/>
                                          </p:val>
                                        </p:tav>
                                      </p:tavLst>
                                    </p:anim>
                                    <p:anim calcmode="lin" valueType="num">
                                      <p:cBhvr>
                                        <p:cTn id="92" dur="1000" fill="hold"/>
                                        <p:tgtEl>
                                          <p:spTgt spid="4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50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anim calcmode="lin" valueType="num">
                                      <p:cBhvr>
                                        <p:cTn id="96" dur="1000" fill="hold"/>
                                        <p:tgtEl>
                                          <p:spTgt spid="45"/>
                                        </p:tgtEl>
                                        <p:attrNameLst>
                                          <p:attrName>ppt_x</p:attrName>
                                        </p:attrNameLst>
                                      </p:cBhvr>
                                      <p:tavLst>
                                        <p:tav tm="0">
                                          <p:val>
                                            <p:strVal val="#ppt_x"/>
                                          </p:val>
                                        </p:tav>
                                        <p:tav tm="100000">
                                          <p:val>
                                            <p:strVal val="#ppt_x"/>
                                          </p:val>
                                        </p:tav>
                                      </p:tavLst>
                                    </p:anim>
                                    <p:anim calcmode="lin" valueType="num">
                                      <p:cBhvr>
                                        <p:cTn id="97" dur="1000" fill="hold"/>
                                        <p:tgtEl>
                                          <p:spTgt spid="4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75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1000"/>
                                        <p:tgtEl>
                                          <p:spTgt spid="46"/>
                                        </p:tgtEl>
                                      </p:cBhvr>
                                    </p:animEffect>
                                    <p:anim calcmode="lin" valueType="num">
                                      <p:cBhvr>
                                        <p:cTn id="101" dur="1000" fill="hold"/>
                                        <p:tgtEl>
                                          <p:spTgt spid="46"/>
                                        </p:tgtEl>
                                        <p:attrNameLst>
                                          <p:attrName>ppt_x</p:attrName>
                                        </p:attrNameLst>
                                      </p:cBhvr>
                                      <p:tavLst>
                                        <p:tav tm="0">
                                          <p:val>
                                            <p:strVal val="#ppt_x"/>
                                          </p:val>
                                        </p:tav>
                                        <p:tav tm="100000">
                                          <p:val>
                                            <p:strVal val="#ppt_x"/>
                                          </p:val>
                                        </p:tav>
                                      </p:tavLst>
                                    </p:anim>
                                    <p:anim calcmode="lin" valueType="num">
                                      <p:cBhvr>
                                        <p:cTn id="102" dur="1000" fill="hold"/>
                                        <p:tgtEl>
                                          <p:spTgt spid="46"/>
                                        </p:tgtEl>
                                        <p:attrNameLst>
                                          <p:attrName>ppt_y</p:attrName>
                                        </p:attrNameLst>
                                      </p:cBhvr>
                                      <p:tavLst>
                                        <p:tav tm="0">
                                          <p:val>
                                            <p:strVal val="#ppt_y+.1"/>
                                          </p:val>
                                        </p:tav>
                                        <p:tav tm="100000">
                                          <p:val>
                                            <p:strVal val="#ppt_y"/>
                                          </p:val>
                                        </p:tav>
                                      </p:tavLst>
                                    </p:anim>
                                  </p:childTnLst>
                                </p:cTn>
                              </p:par>
                            </p:childTnLst>
                          </p:cTn>
                        </p:par>
                        <p:par>
                          <p:cTn id="103" fill="hold">
                            <p:stCondLst>
                              <p:cond delay="7875"/>
                            </p:stCondLst>
                            <p:childTnLst>
                              <p:par>
                                <p:cTn id="104" presetID="22" presetClass="entr" presetSubtype="8"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left)">
                                      <p:cBhvr>
                                        <p:cTn id="10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组合 13"/>
          <p:cNvGrpSpPr/>
          <p:nvPr>
            <p:custDataLst>
              <p:tags r:id="rId1"/>
            </p:custDataLst>
          </p:nvPr>
        </p:nvGrpSpPr>
        <p:grpSpPr>
          <a:xfrm>
            <a:off x="1725122" y="-317738"/>
            <a:ext cx="3309940" cy="3259140"/>
            <a:chOff x="1725122" y="-317738"/>
            <a:chExt cx="3309940" cy="3259140"/>
          </a:xfrm>
        </p:grpSpPr>
        <p:sp>
          <p:nvSpPr>
            <p:cNvPr id="9" name="任意多边形: 形状 8"/>
            <p:cNvSpPr/>
            <p:nvPr/>
          </p:nvSpPr>
          <p:spPr>
            <a:xfrm>
              <a:off x="1725122" y="-317738"/>
              <a:ext cx="3309940" cy="3259140"/>
            </a:xfrm>
            <a:custGeom>
              <a:avLst/>
              <a:gdLst/>
              <a:ahLst/>
              <a:cxnLst/>
              <a:rect l="0" t="0" r="0" b="0"/>
              <a:pathLst>
                <a:path w="3309940" h="3259140">
                  <a:moveTo>
                    <a:pt x="0" y="0"/>
                  </a:moveTo>
                  <a:lnTo>
                    <a:pt x="3309939" y="0"/>
                  </a:lnTo>
                  <a:lnTo>
                    <a:pt x="3309939" y="3259139"/>
                  </a:lnTo>
                  <a:lnTo>
                    <a:pt x="0" y="32591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2"/>
              </p:custDataLst>
            </p:nvPr>
          </p:nvSpPr>
          <p:spPr>
            <a:xfrm>
              <a:off x="3350723" y="1257063"/>
              <a:ext cx="1684339" cy="1684339"/>
            </a:xfrm>
            <a:prstGeom prst="rect">
              <a:avLst/>
            </a:prstGeom>
            <a:noFill/>
            <a:ln>
              <a:solidFill>
                <a:srgbClr val="E3943C"/>
              </a:solid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a:p>
          </p:txBody>
        </p:sp>
      </p:grpSp>
      <p:grpSp>
        <p:nvGrpSpPr>
          <p:cNvPr id="32" name="PA_组合 31"/>
          <p:cNvGrpSpPr/>
          <p:nvPr>
            <p:custDataLst>
              <p:tags r:id="rId3"/>
            </p:custDataLst>
          </p:nvPr>
        </p:nvGrpSpPr>
        <p:grpSpPr>
          <a:xfrm>
            <a:off x="3850138" y="1501577"/>
            <a:ext cx="3411540" cy="3335340"/>
            <a:chOff x="3850138" y="1501577"/>
            <a:chExt cx="3411540" cy="3335340"/>
          </a:xfrm>
        </p:grpSpPr>
        <p:sp>
          <p:nvSpPr>
            <p:cNvPr id="31" name="任意多边形: 形状 30"/>
            <p:cNvSpPr/>
            <p:nvPr/>
          </p:nvSpPr>
          <p:spPr>
            <a:xfrm>
              <a:off x="3850138" y="1501577"/>
              <a:ext cx="3411540" cy="3335340"/>
            </a:xfrm>
            <a:custGeom>
              <a:avLst/>
              <a:gdLst/>
              <a:ahLst/>
              <a:cxnLst/>
              <a:rect l="0" t="0" r="0" b="0"/>
              <a:pathLst>
                <a:path w="3411540" h="3335340">
                  <a:moveTo>
                    <a:pt x="0" y="0"/>
                  </a:moveTo>
                  <a:lnTo>
                    <a:pt x="3411539" y="0"/>
                  </a:lnTo>
                  <a:lnTo>
                    <a:pt x="3411539" y="3335339"/>
                  </a:lnTo>
                  <a:lnTo>
                    <a:pt x="0" y="333533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4"/>
              </p:custDataLst>
            </p:nvPr>
          </p:nvSpPr>
          <p:spPr>
            <a:xfrm>
              <a:off x="3850138" y="1501577"/>
              <a:ext cx="1684339" cy="1684339"/>
            </a:xfrm>
            <a:prstGeom prst="rect">
              <a:avLst/>
            </a:prstGeom>
            <a:solidFill>
              <a:srgbClr val="E3943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3" rIns="91390" bIns="45693" spcCol="0" rtlCol="0" anchor="ctr"/>
            <a:lstStyle/>
            <a:p>
              <a:pPr algn="ctr"/>
              <a:endParaRPr lang="zh-CN" altLang="en-US"/>
            </a:p>
          </p:txBody>
        </p:sp>
      </p:grpSp>
      <p:sp>
        <p:nvSpPr>
          <p:cNvPr id="2" name="矩形 1"/>
          <p:cNvSpPr/>
          <p:nvPr/>
        </p:nvSpPr>
        <p:spPr>
          <a:xfrm>
            <a:off x="336696" y="261381"/>
            <a:ext cx="11518614" cy="6335238"/>
          </a:xfrm>
          <a:prstGeom prst="rect">
            <a:avLst/>
          </a:prstGeom>
          <a:noFill/>
          <a:ln>
            <a:solidFill>
              <a:srgbClr val="43756C"/>
            </a:solidFill>
          </a:ln>
        </p:spPr>
        <p:style>
          <a:lnRef idx="2">
            <a:schemeClr val="accent1">
              <a:shade val="50000"/>
            </a:schemeClr>
          </a:lnRef>
          <a:fillRef idx="1">
            <a:schemeClr val="accent1"/>
          </a:fillRef>
          <a:effectRef idx="0">
            <a:schemeClr val="accent1"/>
          </a:effectRef>
          <a:fontRef idx="minor">
            <a:schemeClr val="lt1"/>
          </a:fontRef>
        </p:style>
        <p:txBody>
          <a:bodyPr lIns="91361" tIns="45677" rIns="91361" bIns="45677" rtlCol="0" anchor="ctr"/>
          <a:lstStyle/>
          <a:p>
            <a:pPr algn="ctr"/>
            <a:endParaRPr lang="zh-CN" altLang="en-US" dirty="0"/>
          </a:p>
        </p:txBody>
      </p:sp>
      <p:sp>
        <p:nvSpPr>
          <p:cNvPr id="4" name="TextBox 3"/>
          <p:cNvSpPr txBox="1"/>
          <p:nvPr/>
        </p:nvSpPr>
        <p:spPr>
          <a:xfrm>
            <a:off x="3950337" y="1660176"/>
            <a:ext cx="1662612" cy="1446495"/>
          </a:xfrm>
          <a:prstGeom prst="rect">
            <a:avLst/>
          </a:prstGeom>
          <a:noFill/>
        </p:spPr>
        <p:txBody>
          <a:bodyPr wrap="square" lIns="91390" tIns="45693" rIns="91390" bIns="45693" rtlCol="0">
            <a:spAutoFit/>
          </a:bodyPr>
          <a:lstStyle/>
          <a:p>
            <a:r>
              <a:rPr lang="en-US" altLang="zh-CN" sz="8800" b="1" dirty="0">
                <a:solidFill>
                  <a:schemeClr val="bg1"/>
                </a:solidFill>
                <a:latin typeface="方正隶书简体" panose="02010601030101010101" pitchFamily="2" charset="-122"/>
                <a:ea typeface="方正隶书简体" panose="02010601030101010101" pitchFamily="2" charset="-122"/>
              </a:rPr>
              <a:t>02</a:t>
            </a:r>
            <a:endParaRPr lang="zh-CN" altLang="en-US" sz="8800" b="1" dirty="0">
              <a:solidFill>
                <a:schemeClr val="bg1"/>
              </a:solidFill>
              <a:latin typeface="方正隶书简体" panose="02010601030101010101" pitchFamily="2" charset="-122"/>
              <a:ea typeface="方正隶书简体" panose="02010601030101010101" pitchFamily="2" charset="-122"/>
            </a:endParaRPr>
          </a:p>
        </p:txBody>
      </p:sp>
      <p:sp>
        <p:nvSpPr>
          <p:cNvPr id="5" name="TextBox 4"/>
          <p:cNvSpPr txBox="1"/>
          <p:nvPr/>
        </p:nvSpPr>
        <p:spPr>
          <a:xfrm>
            <a:off x="5963416" y="1806913"/>
            <a:ext cx="3383592" cy="584640"/>
          </a:xfrm>
          <a:prstGeom prst="rect">
            <a:avLst/>
          </a:prstGeom>
          <a:noFill/>
        </p:spPr>
        <p:txBody>
          <a:bodyPr wrap="square" lIns="91390" tIns="45693" rIns="91390" bIns="45693" rtlCol="0">
            <a:spAutoFit/>
          </a:bodyPr>
          <a:lstStyle/>
          <a:p>
            <a:r>
              <a:rPr lang="en-US" altLang="zh-CN" sz="3200" dirty="0">
                <a:solidFill>
                  <a:srgbClr val="E3943C"/>
                </a:solidFill>
                <a:latin typeface="Comic Book" pitchFamily="2" charset="0"/>
                <a:ea typeface="方正隶书简体" panose="02010601030101010101" pitchFamily="2" charset="-122"/>
              </a:rPr>
              <a:t>PART TWO</a:t>
            </a:r>
            <a:endParaRPr lang="zh-CN" altLang="en-US" sz="3200" dirty="0">
              <a:solidFill>
                <a:srgbClr val="E3943C"/>
              </a:solidFill>
              <a:latin typeface="Comic Book" pitchFamily="2" charset="0"/>
              <a:ea typeface="方正隶书简体" panose="02010601030101010101" pitchFamily="2" charset="-122"/>
            </a:endParaRPr>
          </a:p>
        </p:txBody>
      </p:sp>
      <p:sp>
        <p:nvSpPr>
          <p:cNvPr id="6" name="TextBox 5"/>
          <p:cNvSpPr txBox="1"/>
          <p:nvPr/>
        </p:nvSpPr>
        <p:spPr>
          <a:xfrm>
            <a:off x="5944400" y="2295221"/>
            <a:ext cx="3942834" cy="646181"/>
          </a:xfrm>
          <a:prstGeom prst="rect">
            <a:avLst/>
          </a:prstGeom>
          <a:noFill/>
        </p:spPr>
        <p:txBody>
          <a:bodyPr wrap="square" lIns="91390" tIns="45693" rIns="91390" bIns="45693" rtlCol="0">
            <a:spAutoFit/>
          </a:bodyPr>
          <a:lstStyle/>
          <a:p>
            <a:r>
              <a:rPr lang="zh-CN" altLang="en-US" sz="3600" b="1" dirty="0">
                <a:solidFill>
                  <a:srgbClr val="E3943C"/>
                </a:solidFill>
                <a:latin typeface="+mj-ea"/>
                <a:ea typeface="+mj-ea"/>
              </a:rPr>
              <a:t>点击此处添加标题</a:t>
            </a:r>
            <a:endParaRPr lang="zh-CN" altLang="en-US" sz="3600" b="1" dirty="0">
              <a:solidFill>
                <a:srgbClr val="E3943C"/>
              </a:solidFill>
              <a:latin typeface="+mj-ea"/>
              <a:ea typeface="+mj-ea"/>
            </a:endParaRPr>
          </a:p>
        </p:txBody>
      </p:sp>
      <p:sp>
        <p:nvSpPr>
          <p:cNvPr id="7" name="矩形 6"/>
          <p:cNvSpPr/>
          <p:nvPr/>
        </p:nvSpPr>
        <p:spPr>
          <a:xfrm>
            <a:off x="5998695" y="2836029"/>
            <a:ext cx="3753291" cy="369332"/>
          </a:xfrm>
          <a:prstGeom prst="rect">
            <a:avLst/>
          </a:prstGeom>
        </p:spPr>
        <p:txBody>
          <a:bodyPr wrap="square">
            <a:spAutoFit/>
          </a:bodyPr>
          <a:lstStyle/>
          <a:p>
            <a:pPr algn="dist"/>
            <a:r>
              <a:rPr lang="en-US" altLang="zh-CN" dirty="0">
                <a:solidFill>
                  <a:schemeClr val="tx1">
                    <a:lumMod val="50000"/>
                    <a:lumOff val="50000"/>
                  </a:schemeClr>
                </a:solidFill>
                <a:latin typeface="Arial" panose="020B0604020202020204" pitchFamily="34" charset="0"/>
              </a:rPr>
              <a:t>Click here to add a title</a:t>
            </a:r>
            <a:endParaRPr lang="zh-CN" altLang="en-US" dirty="0">
              <a:solidFill>
                <a:schemeClr val="tx1">
                  <a:lumMod val="50000"/>
                  <a:lumOff val="50000"/>
                </a:schemeClr>
              </a:solidFill>
            </a:endParaRPr>
          </a:p>
        </p:txBody>
      </p:sp>
      <p:pic>
        <p:nvPicPr>
          <p:cNvPr id="30" name="图片 29"/>
          <p:cNvPicPr>
            <a:picLocks noChangeAspect="1"/>
          </p:cNvPicPr>
          <p:nvPr/>
        </p:nvPicPr>
        <p:blipFill>
          <a:blip r:embed="rId5"/>
          <a:stretch>
            <a:fillRect/>
          </a:stretch>
        </p:blipFill>
        <p:spPr>
          <a:xfrm>
            <a:off x="-461551" y="2790029"/>
            <a:ext cx="13765961" cy="4261473"/>
          </a:xfrm>
          <a:prstGeom prst="rect">
            <a:avLst/>
          </a:prstGeom>
        </p:spPr>
      </p:pic>
      <p:pic>
        <p:nvPicPr>
          <p:cNvPr id="33" name="图片 32"/>
          <p:cNvPicPr>
            <a:picLocks noChangeAspect="1"/>
          </p:cNvPicPr>
          <p:nvPr/>
        </p:nvPicPr>
        <p:blipFill>
          <a:blip r:embed="rId6"/>
          <a:stretch>
            <a:fillRect/>
          </a:stretch>
        </p:blipFill>
        <p:spPr>
          <a:xfrm>
            <a:off x="2891453" y="654530"/>
            <a:ext cx="1030313" cy="10607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5400">
        <p15:prstTrans prst="origami"/>
      </p:transition>
    </mc:Choice>
    <mc:Fallback>
      <p:transition spd="slow" advTm="5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55"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strVal val="#ppt_w*0.70"/>
                                          </p:val>
                                        </p:tav>
                                        <p:tav tm="100000">
                                          <p:val>
                                            <p:strVal val="#ppt_w"/>
                                          </p:val>
                                        </p:tav>
                                      </p:tavLst>
                                    </p:anim>
                                    <p:anim calcmode="lin" valueType="num">
                                      <p:cBhvr>
                                        <p:cTn id="35" dur="1000" fill="hold"/>
                                        <p:tgtEl>
                                          <p:spTgt spid="4"/>
                                        </p:tgtEl>
                                        <p:attrNameLst>
                                          <p:attrName>ppt_h</p:attrName>
                                        </p:attrNameLst>
                                      </p:cBhvr>
                                      <p:tavLst>
                                        <p:tav tm="0">
                                          <p:val>
                                            <p:strVal val="#ppt_h"/>
                                          </p:val>
                                        </p:tav>
                                        <p:tav tm="100000">
                                          <p:val>
                                            <p:strVal val="#ppt_h"/>
                                          </p:val>
                                        </p:tav>
                                      </p:tavLst>
                                    </p:anim>
                                    <p:animEffect transition="in" filter="fade">
                                      <p:cBhvr>
                                        <p:cTn id="36" dur="1000"/>
                                        <p:tgtEl>
                                          <p:spTgt spid="4"/>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4211"/>
                                  </p:iterate>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anim calcmode="lin" valueType="num">
                                      <p:cBhvr>
                                        <p:cTn id="5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PA" val="v3.2.0"/>
</p:tagLst>
</file>

<file path=ppt/tags/tag100.xml><?xml version="1.0" encoding="utf-8"?>
<p:tagLst xmlns:p="http://schemas.openxmlformats.org/presentationml/2006/main">
  <p:tag name="PA" val="v3.2.0"/>
</p:tagLst>
</file>

<file path=ppt/tags/tag101.xml><?xml version="1.0" encoding="utf-8"?>
<p:tagLst xmlns:p="http://schemas.openxmlformats.org/presentationml/2006/main">
  <p:tag name="PA" val="v3.2.0"/>
</p:tagLst>
</file>

<file path=ppt/tags/tag102.xml><?xml version="1.0" encoding="utf-8"?>
<p:tagLst xmlns:p="http://schemas.openxmlformats.org/presentationml/2006/main">
  <p:tag name="PA" val="v3.2.0"/>
</p:tagLst>
</file>

<file path=ppt/tags/tag103.xml><?xml version="1.0" encoding="utf-8"?>
<p:tagLst xmlns:p="http://schemas.openxmlformats.org/presentationml/2006/main">
  <p:tag name="PA" val="v3.2.0"/>
</p:tagLst>
</file>

<file path=ppt/tags/tag104.xml><?xml version="1.0" encoding="utf-8"?>
<p:tagLst xmlns:p="http://schemas.openxmlformats.org/presentationml/2006/main">
  <p:tag name="PA" val="v3.2.0"/>
</p:tagLst>
</file>

<file path=ppt/tags/tag105.xml><?xml version="1.0" encoding="utf-8"?>
<p:tagLst xmlns:p="http://schemas.openxmlformats.org/presentationml/2006/main">
  <p:tag name="PA" val="v3.2.0"/>
</p:tagLst>
</file>

<file path=ppt/tags/tag106.xml><?xml version="1.0" encoding="utf-8"?>
<p:tagLst xmlns:p="http://schemas.openxmlformats.org/presentationml/2006/main">
  <p:tag name="PA" val="v3.2.0"/>
</p:tagLst>
</file>

<file path=ppt/tags/tag107.xml><?xml version="1.0" encoding="utf-8"?>
<p:tagLst xmlns:p="http://schemas.openxmlformats.org/presentationml/2006/main">
  <p:tag name="PA" val="v3.2.0"/>
</p:tagLst>
</file>

<file path=ppt/tags/tag108.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PA" val="v3.2.0"/>
</p:tagLst>
</file>

<file path=ppt/tags/tag84.xml><?xml version="1.0" encoding="utf-8"?>
<p:tagLst xmlns:p="http://schemas.openxmlformats.org/presentationml/2006/main">
  <p:tag name="PA" val="v3.2.0"/>
</p:tagLst>
</file>

<file path=ppt/tags/tag85.xml><?xml version="1.0" encoding="utf-8"?>
<p:tagLst xmlns:p="http://schemas.openxmlformats.org/presentationml/2006/main">
  <p:tag name="PA" val="v3.2.0"/>
</p:tagLst>
</file>

<file path=ppt/tags/tag86.xml><?xml version="1.0" encoding="utf-8"?>
<p:tagLst xmlns:p="http://schemas.openxmlformats.org/presentationml/2006/main">
  <p:tag name="PA" val="v3.2.0"/>
</p:tagLst>
</file>

<file path=ppt/tags/tag87.xml><?xml version="1.0" encoding="utf-8"?>
<p:tagLst xmlns:p="http://schemas.openxmlformats.org/presentationml/2006/main">
  <p:tag name="PA" val="v3.2.0"/>
</p:tagLst>
</file>

<file path=ppt/tags/tag88.xml><?xml version="1.0" encoding="utf-8"?>
<p:tagLst xmlns:p="http://schemas.openxmlformats.org/presentationml/2006/main">
  <p:tag name="PA" val="v3.2.0"/>
</p:tagLst>
</file>

<file path=ppt/tags/tag89.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ags/tag90.xml><?xml version="1.0" encoding="utf-8"?>
<p:tagLst xmlns:p="http://schemas.openxmlformats.org/presentationml/2006/main">
  <p:tag name="PA" val="v3.2.0"/>
</p:tagLst>
</file>

<file path=ppt/tags/tag91.xml><?xml version="1.0" encoding="utf-8"?>
<p:tagLst xmlns:p="http://schemas.openxmlformats.org/presentationml/2006/main">
  <p:tag name="PA" val="v3.2.0"/>
</p:tagLst>
</file>

<file path=ppt/tags/tag92.xml><?xml version="1.0" encoding="utf-8"?>
<p:tagLst xmlns:p="http://schemas.openxmlformats.org/presentationml/2006/main">
  <p:tag name="PA" val="v3.2.0"/>
</p:tagLst>
</file>

<file path=ppt/tags/tag93.xml><?xml version="1.0" encoding="utf-8"?>
<p:tagLst xmlns:p="http://schemas.openxmlformats.org/presentationml/2006/main">
  <p:tag name="PA" val="v3.2.0"/>
</p:tagLst>
</file>

<file path=ppt/tags/tag94.xml><?xml version="1.0" encoding="utf-8"?>
<p:tagLst xmlns:p="http://schemas.openxmlformats.org/presentationml/2006/main">
  <p:tag name="PA" val="v3.2.0"/>
</p:tagLst>
</file>

<file path=ppt/tags/tag95.xml><?xml version="1.0" encoding="utf-8"?>
<p:tagLst xmlns:p="http://schemas.openxmlformats.org/presentationml/2006/main">
  <p:tag name="PA" val="v3.2.0"/>
</p:tagLst>
</file>

<file path=ppt/tags/tag96.xml><?xml version="1.0" encoding="utf-8"?>
<p:tagLst xmlns:p="http://schemas.openxmlformats.org/presentationml/2006/main">
  <p:tag name="PA" val="v3.2.0"/>
</p:tagLst>
</file>

<file path=ppt/tags/tag97.xml><?xml version="1.0" encoding="utf-8"?>
<p:tagLst xmlns:p="http://schemas.openxmlformats.org/presentationml/2006/main">
  <p:tag name="PA" val="v3.2.0"/>
</p:tagLst>
</file>

<file path=ppt/tags/tag98.xml><?xml version="1.0" encoding="utf-8"?>
<p:tagLst xmlns:p="http://schemas.openxmlformats.org/presentationml/2006/main">
  <p:tag name="PA" val="v3.2.0"/>
</p:tagLst>
</file>

<file path=ppt/tags/tag99.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fontScheme name="自定义 5">
      <a:majorFont>
        <a:latin typeface="Arial"/>
        <a:ea typeface="幼圆"/>
        <a:cs typeface=""/>
      </a:majorFont>
      <a:minorFont>
        <a:latin typeface="Arial Unicode MS"/>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C24704"/>
    </a:accent1>
    <a:accent2>
      <a:srgbClr val="ADA221"/>
    </a:accent2>
    <a:accent3>
      <a:srgbClr val="BABA60"/>
    </a:accent3>
    <a:accent4>
      <a:srgbClr val="68AC7A"/>
    </a:accent4>
    <a:accent5>
      <a:srgbClr val="BBB5A6"/>
    </a:accent5>
    <a:accent6>
      <a:srgbClr val="8E846C"/>
    </a:accent6>
    <a:hlink>
      <a:srgbClr val="C2470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4116</Words>
  <Application>WPS 演示</Application>
  <PresentationFormat>宽屏</PresentationFormat>
  <Paragraphs>454</Paragraphs>
  <Slides>25</Slides>
  <Notes>25</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25</vt:i4>
      </vt:variant>
    </vt:vector>
  </HeadingPairs>
  <TitlesOfParts>
    <vt:vector size="61" baseType="lpstr">
      <vt:lpstr>Arial</vt:lpstr>
      <vt:lpstr>方正书宋_GBK</vt:lpstr>
      <vt:lpstr>Wingdings</vt:lpstr>
      <vt:lpstr>微软雅黑</vt:lpstr>
      <vt:lpstr>Calibri</vt:lpstr>
      <vt:lpstr>宋体</vt:lpstr>
      <vt:lpstr>方正隶书简体</vt:lpstr>
      <vt:lpstr>Comic Book</vt:lpstr>
      <vt:lpstr>MS PGothic</vt:lpstr>
      <vt:lpstr>Raleway</vt:lpstr>
      <vt:lpstr>Raleway Light</vt:lpstr>
      <vt:lpstr>幼圆</vt:lpstr>
      <vt:lpstr>Open Sans</vt:lpstr>
      <vt:lpstr>Impact</vt:lpstr>
      <vt:lpstr>Myriad Pro</vt:lpstr>
      <vt:lpstr>Calibri</vt:lpstr>
      <vt:lpstr>Agency FB</vt:lpstr>
      <vt:lpstr>方正兰亭黑_GBK</vt:lpstr>
      <vt:lpstr>方正中等线简体</vt:lpstr>
      <vt:lpstr>Algerian</vt:lpstr>
      <vt:lpstr>Segoe UI</vt:lpstr>
      <vt:lpstr>造字工房悦黑体验版常规体</vt:lpstr>
      <vt:lpstr>Arial</vt:lpstr>
      <vt:lpstr>黑体</vt:lpstr>
      <vt:lpstr>方正正纤黑简体</vt:lpstr>
      <vt:lpstr>黑体-简</vt:lpstr>
      <vt:lpstr>宋体-简</vt:lpstr>
      <vt:lpstr>宋体</vt:lpstr>
      <vt:lpstr>Arial Unicode MS</vt:lpstr>
      <vt:lpstr>思源黑体 CN Light</vt:lpstr>
      <vt:lpstr>苹方-简</vt:lpstr>
      <vt:lpstr>等线</vt:lpstr>
      <vt:lpstr>Helvetica Neue</vt:lpstr>
      <vt:lpstr>Thonburi</vt:lpstr>
      <vt:lpstr>Apple SD Gothic Neo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唯美清新教师公开课PPT课件</dc:title>
  <dc:creator>lenovo</dc:creator>
  <cp:lastModifiedBy>adothraki</cp:lastModifiedBy>
  <cp:revision>252</cp:revision>
  <dcterms:created xsi:type="dcterms:W3CDTF">2018-12-18T07:57:17Z</dcterms:created>
  <dcterms:modified xsi:type="dcterms:W3CDTF">2018-12-18T07:57:17Z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